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57" r:id="rId3"/>
    <p:sldId id="258" r:id="rId4"/>
    <p:sldId id="260" r:id="rId5"/>
    <p:sldId id="270" r:id="rId6"/>
    <p:sldId id="271" r:id="rId7"/>
    <p:sldId id="259" r:id="rId8"/>
    <p:sldId id="269" r:id="rId9"/>
    <p:sldId id="293" r:id="rId10"/>
    <p:sldId id="294" r:id="rId11"/>
    <p:sldId id="261" r:id="rId12"/>
    <p:sldId id="263" r:id="rId13"/>
    <p:sldId id="262" r:id="rId14"/>
    <p:sldId id="264" r:id="rId15"/>
    <p:sldId id="289" r:id="rId16"/>
    <p:sldId id="265" r:id="rId17"/>
    <p:sldId id="274" r:id="rId18"/>
    <p:sldId id="266" r:id="rId19"/>
    <p:sldId id="267" r:id="rId20"/>
    <p:sldId id="276" r:id="rId21"/>
    <p:sldId id="278" r:id="rId22"/>
    <p:sldId id="277" r:id="rId23"/>
    <p:sldId id="268" r:id="rId24"/>
    <p:sldId id="272" r:id="rId25"/>
    <p:sldId id="273" r:id="rId26"/>
    <p:sldId id="283" r:id="rId27"/>
    <p:sldId id="284" r:id="rId28"/>
    <p:sldId id="286" r:id="rId29"/>
    <p:sldId id="282" r:id="rId30"/>
    <p:sldId id="279" r:id="rId31"/>
    <p:sldId id="290" r:id="rId32"/>
    <p:sldId id="287" r:id="rId33"/>
    <p:sldId id="295" r:id="rId34"/>
    <p:sldId id="292" r:id="rId35"/>
    <p:sldId id="288" r:id="rId3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70FC"/>
    <a:srgbClr val="D191FD"/>
    <a:srgbClr val="B853FC"/>
    <a:srgbClr val="EED8A2"/>
    <a:srgbClr val="FFFF00"/>
    <a:srgbClr val="FFFFFF"/>
    <a:srgbClr val="0089CF"/>
    <a:srgbClr val="59AC42"/>
    <a:srgbClr val="95A2DC"/>
    <a:srgbClr val="332D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650" autoAdjust="0"/>
  </p:normalViewPr>
  <p:slideViewPr>
    <p:cSldViewPr snapToGrid="0">
      <p:cViewPr varScale="1">
        <p:scale>
          <a:sx n="97" d="100"/>
          <a:sy n="97" d="100"/>
        </p:scale>
        <p:origin x="484"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urice Vanderfeesten" userId="69d3972fe4a9b149" providerId="LiveId" clId="{36D62699-1333-4ADC-9557-0CE4BFA9F2B7}"/>
    <pc:docChg chg="undo custSel addSld delSld modSld sldOrd modMainMaster">
      <pc:chgData name="Maurice Vanderfeesten" userId="69d3972fe4a9b149" providerId="LiveId" clId="{36D62699-1333-4ADC-9557-0CE4BFA9F2B7}" dt="2017-11-13T10:39:20.602" v="1220" actId="1076"/>
      <pc:docMkLst>
        <pc:docMk/>
      </pc:docMkLst>
      <pc:sldChg chg="modSp">
        <pc:chgData name="Maurice Vanderfeesten" userId="69d3972fe4a9b149" providerId="LiveId" clId="{36D62699-1333-4ADC-9557-0CE4BFA9F2B7}" dt="2017-11-09T09:42:05.779" v="1157" actId="114"/>
        <pc:sldMkLst>
          <pc:docMk/>
          <pc:sldMk cId="3991266055" sldId="256"/>
        </pc:sldMkLst>
        <pc:spChg chg="mod">
          <ac:chgData name="Maurice Vanderfeesten" userId="69d3972fe4a9b149" providerId="LiveId" clId="{36D62699-1333-4ADC-9557-0CE4BFA9F2B7}" dt="2017-11-09T09:42:05.779" v="1157" actId="114"/>
          <ac:spMkLst>
            <pc:docMk/>
            <pc:sldMk cId="3991266055" sldId="256"/>
            <ac:spMk id="6" creationId="{14593A4F-45AE-4008-8639-93FD8F5F244C}"/>
          </ac:spMkLst>
        </pc:spChg>
      </pc:sldChg>
      <pc:sldChg chg="addSp modSp">
        <pc:chgData name="Maurice Vanderfeesten" userId="69d3972fe4a9b149" providerId="LiveId" clId="{36D62699-1333-4ADC-9557-0CE4BFA9F2B7}" dt="2017-11-08T11:14:00.518" v="130" actId="14100"/>
        <pc:sldMkLst>
          <pc:docMk/>
          <pc:sldMk cId="998330257" sldId="260"/>
        </pc:sldMkLst>
        <pc:picChg chg="add mod">
          <ac:chgData name="Maurice Vanderfeesten" userId="69d3972fe4a9b149" providerId="LiveId" clId="{36D62699-1333-4ADC-9557-0CE4BFA9F2B7}" dt="2017-11-08T11:14:00.518" v="130" actId="14100"/>
          <ac:picMkLst>
            <pc:docMk/>
            <pc:sldMk cId="998330257" sldId="260"/>
            <ac:picMk id="18" creationId="{AB99EAF9-68F7-4E7E-9CD9-C9F5106DB7CA}"/>
          </ac:picMkLst>
        </pc:picChg>
      </pc:sldChg>
      <pc:sldChg chg="modNotesTx">
        <pc:chgData name="Maurice Vanderfeesten" userId="69d3972fe4a9b149" providerId="LiveId" clId="{36D62699-1333-4ADC-9557-0CE4BFA9F2B7}" dt="2017-11-06T10:43:03.811" v="17" actId="20577"/>
        <pc:sldMkLst>
          <pc:docMk/>
          <pc:sldMk cId="1231978753" sldId="261"/>
        </pc:sldMkLst>
      </pc:sldChg>
      <pc:sldChg chg="modSp">
        <pc:chgData name="Maurice Vanderfeesten" userId="69d3972fe4a9b149" providerId="LiveId" clId="{36D62699-1333-4ADC-9557-0CE4BFA9F2B7}" dt="2017-11-03T16:10:43.504" v="5" actId="14100"/>
        <pc:sldMkLst>
          <pc:docMk/>
          <pc:sldMk cId="3251596844" sldId="268"/>
        </pc:sldMkLst>
        <pc:spChg chg="mod">
          <ac:chgData name="Maurice Vanderfeesten" userId="69d3972fe4a9b149" providerId="LiveId" clId="{36D62699-1333-4ADC-9557-0CE4BFA9F2B7}" dt="2017-11-03T16:10:43.504" v="5" actId="14100"/>
          <ac:spMkLst>
            <pc:docMk/>
            <pc:sldMk cId="3251596844" sldId="268"/>
            <ac:spMk id="3" creationId="{9B92908D-072A-4CD3-8F88-2B02D40DFA9C}"/>
          </ac:spMkLst>
        </pc:spChg>
      </pc:sldChg>
      <pc:sldChg chg="addSp modSp">
        <pc:chgData name="Maurice Vanderfeesten" userId="69d3972fe4a9b149" providerId="LiveId" clId="{36D62699-1333-4ADC-9557-0CE4BFA9F2B7}" dt="2017-11-08T12:14:37.368" v="1057" actId="1036"/>
        <pc:sldMkLst>
          <pc:docMk/>
          <pc:sldMk cId="751308448" sldId="273"/>
        </pc:sldMkLst>
        <pc:picChg chg="add mod">
          <ac:chgData name="Maurice Vanderfeesten" userId="69d3972fe4a9b149" providerId="LiveId" clId="{36D62699-1333-4ADC-9557-0CE4BFA9F2B7}" dt="2017-11-08T12:14:37.368" v="1057" actId="1036"/>
          <ac:picMkLst>
            <pc:docMk/>
            <pc:sldMk cId="751308448" sldId="273"/>
            <ac:picMk id="26" creationId="{02188949-1A54-48B0-85D7-402288BA8573}"/>
          </ac:picMkLst>
        </pc:picChg>
      </pc:sldChg>
      <pc:sldChg chg="modSp">
        <pc:chgData name="Maurice Vanderfeesten" userId="69d3972fe4a9b149" providerId="LiveId" clId="{36D62699-1333-4ADC-9557-0CE4BFA9F2B7}" dt="2017-11-08T12:16:21.528" v="1070" actId="20577"/>
        <pc:sldMkLst>
          <pc:docMk/>
          <pc:sldMk cId="2706190725" sldId="283"/>
        </pc:sldMkLst>
        <pc:spChg chg="mod">
          <ac:chgData name="Maurice Vanderfeesten" userId="69d3972fe4a9b149" providerId="LiveId" clId="{36D62699-1333-4ADC-9557-0CE4BFA9F2B7}" dt="2017-11-08T12:16:21.528" v="1070" actId="20577"/>
          <ac:spMkLst>
            <pc:docMk/>
            <pc:sldMk cId="2706190725" sldId="283"/>
            <ac:spMk id="3" creationId="{F7EF248F-9ABB-4267-940B-310AC9989134}"/>
          </ac:spMkLst>
        </pc:spChg>
      </pc:sldChg>
      <pc:sldChg chg="addSp delSp modSp modAnim">
        <pc:chgData name="Maurice Vanderfeesten" userId="69d3972fe4a9b149" providerId="LiveId" clId="{36D62699-1333-4ADC-9557-0CE4BFA9F2B7}" dt="2017-11-08T12:23:47.526" v="1102" actId="1076"/>
        <pc:sldMkLst>
          <pc:docMk/>
          <pc:sldMk cId="3125494446" sldId="286"/>
        </pc:sldMkLst>
        <pc:spChg chg="add mod">
          <ac:chgData name="Maurice Vanderfeesten" userId="69d3972fe4a9b149" providerId="LiveId" clId="{36D62699-1333-4ADC-9557-0CE4BFA9F2B7}" dt="2017-11-08T12:21:31.106" v="1092" actId="164"/>
          <ac:spMkLst>
            <pc:docMk/>
            <pc:sldMk cId="3125494446" sldId="286"/>
            <ac:spMk id="5" creationId="{26723C2B-E6EB-4C01-9421-02A37D80E2AF}"/>
          </ac:spMkLst>
        </pc:spChg>
        <pc:spChg chg="add mod">
          <ac:chgData name="Maurice Vanderfeesten" userId="69d3972fe4a9b149" providerId="LiveId" clId="{36D62699-1333-4ADC-9557-0CE4BFA9F2B7}" dt="2017-11-08T12:21:31.106" v="1092" actId="164"/>
          <ac:spMkLst>
            <pc:docMk/>
            <pc:sldMk cId="3125494446" sldId="286"/>
            <ac:spMk id="14" creationId="{B6DC8E0D-6433-4F93-89A0-CC9F3DD0CC03}"/>
          </ac:spMkLst>
        </pc:spChg>
        <pc:spChg chg="add mod">
          <ac:chgData name="Maurice Vanderfeesten" userId="69d3972fe4a9b149" providerId="LiveId" clId="{36D62699-1333-4ADC-9557-0CE4BFA9F2B7}" dt="2017-11-08T10:26:03.464" v="103" actId="1037"/>
          <ac:spMkLst>
            <pc:docMk/>
            <pc:sldMk cId="3125494446" sldId="286"/>
            <ac:spMk id="16" creationId="{18BAEEB4-581A-47CF-9AA0-447F334B3513}"/>
          </ac:spMkLst>
        </pc:spChg>
        <pc:spChg chg="add del mod">
          <ac:chgData name="Maurice Vanderfeesten" userId="69d3972fe4a9b149" providerId="LiveId" clId="{36D62699-1333-4ADC-9557-0CE4BFA9F2B7}" dt="2017-11-08T12:18:32.098" v="1084" actId="478"/>
          <ac:spMkLst>
            <pc:docMk/>
            <pc:sldMk cId="3125494446" sldId="286"/>
            <ac:spMk id="17" creationId="{7CB06EE4-6550-4794-87F9-B593A3C663ED}"/>
          </ac:spMkLst>
        </pc:spChg>
        <pc:spChg chg="mod ord">
          <ac:chgData name="Maurice Vanderfeesten" userId="69d3972fe4a9b149" providerId="LiveId" clId="{36D62699-1333-4ADC-9557-0CE4BFA9F2B7}" dt="2017-11-08T12:21:11.281" v="1091" actId="164"/>
          <ac:spMkLst>
            <pc:docMk/>
            <pc:sldMk cId="3125494446" sldId="286"/>
            <ac:spMk id="21" creationId="{0A5CAD29-708B-4548-BCB1-A326430D74B2}"/>
          </ac:spMkLst>
        </pc:spChg>
        <pc:spChg chg="mod">
          <ac:chgData name="Maurice Vanderfeesten" userId="69d3972fe4a9b149" providerId="LiveId" clId="{36D62699-1333-4ADC-9557-0CE4BFA9F2B7}" dt="2017-11-08T12:22:04.673" v="1094" actId="164"/>
          <ac:spMkLst>
            <pc:docMk/>
            <pc:sldMk cId="3125494446" sldId="286"/>
            <ac:spMk id="22" creationId="{B6FF017C-96D9-439D-A309-DD48816C2FD1}"/>
          </ac:spMkLst>
        </pc:spChg>
        <pc:spChg chg="mod">
          <ac:chgData name="Maurice Vanderfeesten" userId="69d3972fe4a9b149" providerId="LiveId" clId="{36D62699-1333-4ADC-9557-0CE4BFA9F2B7}" dt="2017-11-08T12:22:22.687" v="1095" actId="208"/>
          <ac:spMkLst>
            <pc:docMk/>
            <pc:sldMk cId="3125494446" sldId="286"/>
            <ac:spMk id="23" creationId="{A0D3FB0D-462C-4A6E-804F-F12E6BA4FDA0}"/>
          </ac:spMkLst>
        </pc:spChg>
        <pc:grpChg chg="add mod">
          <ac:chgData name="Maurice Vanderfeesten" userId="69d3972fe4a9b149" providerId="LiveId" clId="{36D62699-1333-4ADC-9557-0CE4BFA9F2B7}" dt="2017-11-08T12:21:11.281" v="1091" actId="164"/>
          <ac:grpSpMkLst>
            <pc:docMk/>
            <pc:sldMk cId="3125494446" sldId="286"/>
            <ac:grpSpMk id="6" creationId="{F8EE56FE-843B-4183-B799-92A974C08633}"/>
          </ac:grpSpMkLst>
        </pc:grpChg>
        <pc:grpChg chg="add mod">
          <ac:chgData name="Maurice Vanderfeesten" userId="69d3972fe4a9b149" providerId="LiveId" clId="{36D62699-1333-4ADC-9557-0CE4BFA9F2B7}" dt="2017-11-08T12:21:31.106" v="1092" actId="164"/>
          <ac:grpSpMkLst>
            <pc:docMk/>
            <pc:sldMk cId="3125494446" sldId="286"/>
            <ac:grpSpMk id="7" creationId="{2292DB6A-D60E-4B86-9D08-CA8A54B11667}"/>
          </ac:grpSpMkLst>
        </pc:grpChg>
        <pc:grpChg chg="add mod">
          <ac:chgData name="Maurice Vanderfeesten" userId="69d3972fe4a9b149" providerId="LiveId" clId="{36D62699-1333-4ADC-9557-0CE4BFA9F2B7}" dt="2017-11-08T12:22:04.673" v="1094" actId="164"/>
          <ac:grpSpMkLst>
            <pc:docMk/>
            <pc:sldMk cId="3125494446" sldId="286"/>
            <ac:grpSpMk id="13" creationId="{F5CD7791-DDC7-4A5A-9FBB-FF46ABD47FFD}"/>
          </ac:grpSpMkLst>
        </pc:grpChg>
        <pc:picChg chg="mod">
          <ac:chgData name="Maurice Vanderfeesten" userId="69d3972fe4a9b149" providerId="LiveId" clId="{36D62699-1333-4ADC-9557-0CE4BFA9F2B7}" dt="2017-11-08T12:21:31.106" v="1092" actId="164"/>
          <ac:picMkLst>
            <pc:docMk/>
            <pc:sldMk cId="3125494446" sldId="286"/>
            <ac:picMk id="8" creationId="{9B562FBA-D1D9-451D-A455-5DF9952B419A}"/>
          </ac:picMkLst>
        </pc:picChg>
        <pc:picChg chg="add mod modCrop">
          <ac:chgData name="Maurice Vanderfeesten" userId="69d3972fe4a9b149" providerId="LiveId" clId="{36D62699-1333-4ADC-9557-0CE4BFA9F2B7}" dt="2017-11-08T12:21:11.281" v="1091" actId="164"/>
          <ac:picMkLst>
            <pc:docMk/>
            <pc:sldMk cId="3125494446" sldId="286"/>
            <ac:picMk id="18" creationId="{584F1129-823A-432D-9B3A-B12028F69950}"/>
          </ac:picMkLst>
        </pc:picChg>
        <pc:picChg chg="mod ord">
          <ac:chgData name="Maurice Vanderfeesten" userId="69d3972fe4a9b149" providerId="LiveId" clId="{36D62699-1333-4ADC-9557-0CE4BFA9F2B7}" dt="2017-11-08T12:21:31.106" v="1092" actId="164"/>
          <ac:picMkLst>
            <pc:docMk/>
            <pc:sldMk cId="3125494446" sldId="286"/>
            <ac:picMk id="20" creationId="{0D4E8870-D098-4CD1-B573-A2949FBA700B}"/>
          </ac:picMkLst>
        </pc:picChg>
      </pc:sldChg>
      <pc:sldChg chg="addSp delSp modSp modAnim">
        <pc:chgData name="Maurice Vanderfeesten" userId="69d3972fe4a9b149" providerId="LiveId" clId="{36D62699-1333-4ADC-9557-0CE4BFA9F2B7}" dt="2017-11-08T11:56:53.328" v="640" actId="1076"/>
        <pc:sldMkLst>
          <pc:docMk/>
          <pc:sldMk cId="3469750904" sldId="287"/>
        </pc:sldMkLst>
        <pc:spChg chg="add mod">
          <ac:chgData name="Maurice Vanderfeesten" userId="69d3972fe4a9b149" providerId="LiveId" clId="{36D62699-1333-4ADC-9557-0CE4BFA9F2B7}" dt="2017-11-08T11:55:40.582" v="634" actId="404"/>
          <ac:spMkLst>
            <pc:docMk/>
            <pc:sldMk cId="3469750904" sldId="287"/>
            <ac:spMk id="12" creationId="{90FF7CDC-42BE-4191-8B9B-2B05FF7BA47A}"/>
          </ac:spMkLst>
        </pc:spChg>
        <pc:spChg chg="mod">
          <ac:chgData name="Maurice Vanderfeesten" userId="69d3972fe4a9b149" providerId="LiveId" clId="{36D62699-1333-4ADC-9557-0CE4BFA9F2B7}" dt="2017-11-08T11:39:38.140" v="296" actId="14100"/>
          <ac:spMkLst>
            <pc:docMk/>
            <pc:sldMk cId="3469750904" sldId="287"/>
            <ac:spMk id="54" creationId="{D2477527-3EEB-4F33-9383-C5299FD1BAC7}"/>
          </ac:spMkLst>
        </pc:spChg>
        <pc:grpChg chg="add mod">
          <ac:chgData name="Maurice Vanderfeesten" userId="69d3972fe4a9b149" providerId="LiveId" clId="{36D62699-1333-4ADC-9557-0CE4BFA9F2B7}" dt="2017-11-08T11:56:43.575" v="639" actId="164"/>
          <ac:grpSpMkLst>
            <pc:docMk/>
            <pc:sldMk cId="3469750904" sldId="287"/>
            <ac:grpSpMk id="13" creationId="{2925293D-4AD8-46EB-90FE-969A03663340}"/>
          </ac:grpSpMkLst>
        </pc:grpChg>
        <pc:grpChg chg="add mod">
          <ac:chgData name="Maurice Vanderfeesten" userId="69d3972fe4a9b149" providerId="LiveId" clId="{36D62699-1333-4ADC-9557-0CE4BFA9F2B7}" dt="2017-11-08T11:56:43.575" v="639" actId="164"/>
          <ac:grpSpMkLst>
            <pc:docMk/>
            <pc:sldMk cId="3469750904" sldId="287"/>
            <ac:grpSpMk id="14" creationId="{653C433A-5E2F-4BF9-B1B2-19F39C7424FC}"/>
          </ac:grpSpMkLst>
        </pc:grpChg>
        <pc:grpChg chg="add del mod">
          <ac:chgData name="Maurice Vanderfeesten" userId="69d3972fe4a9b149" providerId="LiveId" clId="{36D62699-1333-4ADC-9557-0CE4BFA9F2B7}" dt="2017-11-08T11:44:49.373" v="303" actId="478"/>
          <ac:grpSpMkLst>
            <pc:docMk/>
            <pc:sldMk cId="3469750904" sldId="287"/>
            <ac:grpSpMk id="48" creationId="{307338B1-7065-46FF-B08B-8FF5AC01156E}"/>
          </ac:grpSpMkLst>
        </pc:grpChg>
        <pc:grpChg chg="mod">
          <ac:chgData name="Maurice Vanderfeesten" userId="69d3972fe4a9b149" providerId="LiveId" clId="{36D62699-1333-4ADC-9557-0CE4BFA9F2B7}" dt="2017-11-08T11:56:43.575" v="639" actId="164"/>
          <ac:grpSpMkLst>
            <pc:docMk/>
            <pc:sldMk cId="3469750904" sldId="287"/>
            <ac:grpSpMk id="53" creationId="{EC15799C-42CF-4E14-9253-8754015F09ED}"/>
          </ac:grpSpMkLst>
        </pc:grpChg>
        <pc:grpChg chg="mod">
          <ac:chgData name="Maurice Vanderfeesten" userId="69d3972fe4a9b149" providerId="LiveId" clId="{36D62699-1333-4ADC-9557-0CE4BFA9F2B7}" dt="2017-11-06T10:27:54.274" v="13" actId="571"/>
          <ac:grpSpMkLst>
            <pc:docMk/>
            <pc:sldMk cId="3469750904" sldId="287"/>
            <ac:grpSpMk id="56" creationId="{AB75DB60-5520-4E1E-8103-B6CDA860E198}"/>
          </ac:grpSpMkLst>
        </pc:grpChg>
        <pc:grpChg chg="add del mod">
          <ac:chgData name="Maurice Vanderfeesten" userId="69d3972fe4a9b149" providerId="LiveId" clId="{36D62699-1333-4ADC-9557-0CE4BFA9F2B7}" dt="2017-11-08T11:45:39.072" v="307" actId="478"/>
          <ac:grpSpMkLst>
            <pc:docMk/>
            <pc:sldMk cId="3469750904" sldId="287"/>
            <ac:grpSpMk id="59" creationId="{A9CFD8EB-FAA4-4B33-8E03-42233224A7F9}"/>
          </ac:grpSpMkLst>
        </pc:grpChg>
        <pc:grpChg chg="add del mod">
          <ac:chgData name="Maurice Vanderfeesten" userId="69d3972fe4a9b149" providerId="LiveId" clId="{36D62699-1333-4ADC-9557-0CE4BFA9F2B7}" dt="2017-11-08T11:46:39.988" v="311" actId="478"/>
          <ac:grpSpMkLst>
            <pc:docMk/>
            <pc:sldMk cId="3469750904" sldId="287"/>
            <ac:grpSpMk id="62" creationId="{F759B488-EA80-4132-B681-43D1E690F7CB}"/>
          </ac:grpSpMkLst>
        </pc:grpChg>
        <pc:picChg chg="mod">
          <ac:chgData name="Maurice Vanderfeesten" userId="69d3972fe4a9b149" providerId="LiveId" clId="{36D62699-1333-4ADC-9557-0CE4BFA9F2B7}" dt="2017-11-06T10:27:40.752" v="11" actId="1076"/>
          <ac:picMkLst>
            <pc:docMk/>
            <pc:sldMk cId="3469750904" sldId="287"/>
            <ac:picMk id="37" creationId="{273FFF13-129E-43CD-BDEF-02390B174DAC}"/>
          </ac:picMkLst>
        </pc:picChg>
        <pc:picChg chg="mod">
          <ac:chgData name="Maurice Vanderfeesten" userId="69d3972fe4a9b149" providerId="LiveId" clId="{36D62699-1333-4ADC-9557-0CE4BFA9F2B7}" dt="2017-11-06T10:27:46.794" v="12" actId="1076"/>
          <ac:picMkLst>
            <pc:docMk/>
            <pc:sldMk cId="3469750904" sldId="287"/>
            <ac:picMk id="38" creationId="{F2243984-E3AE-439A-9BE6-8569F047B922}"/>
          </ac:picMkLst>
        </pc:picChg>
        <pc:picChg chg="mod">
          <ac:chgData name="Maurice Vanderfeesten" userId="69d3972fe4a9b149" providerId="LiveId" clId="{36D62699-1333-4ADC-9557-0CE4BFA9F2B7}" dt="2017-11-06T10:27:38.618" v="10" actId="1076"/>
          <ac:picMkLst>
            <pc:docMk/>
            <pc:sldMk cId="3469750904" sldId="287"/>
            <ac:picMk id="39" creationId="{953F0818-9486-48ED-94C7-63B84433D3CE}"/>
          </ac:picMkLst>
        </pc:picChg>
        <pc:picChg chg="mod">
          <ac:chgData name="Maurice Vanderfeesten" userId="69d3972fe4a9b149" providerId="LiveId" clId="{36D62699-1333-4ADC-9557-0CE4BFA9F2B7}" dt="2017-11-06T10:27:33.928" v="9" actId="1076"/>
          <ac:picMkLst>
            <pc:docMk/>
            <pc:sldMk cId="3469750904" sldId="287"/>
            <ac:picMk id="45" creationId="{3AE88DA6-76A3-4623-BB91-ABDABE161FAC}"/>
          </ac:picMkLst>
        </pc:picChg>
        <pc:picChg chg="add mod">
          <ac:chgData name="Maurice Vanderfeesten" userId="69d3972fe4a9b149" providerId="LiveId" clId="{36D62699-1333-4ADC-9557-0CE4BFA9F2B7}" dt="2017-11-06T10:27:54.274" v="13" actId="571"/>
          <ac:picMkLst>
            <pc:docMk/>
            <pc:sldMk cId="3469750904" sldId="287"/>
            <ac:picMk id="46" creationId="{F62CBE65-8631-4E39-9948-E119DA47885D}"/>
          </ac:picMkLst>
        </pc:picChg>
        <pc:picChg chg="add del">
          <ac:chgData name="Maurice Vanderfeesten" userId="69d3972fe4a9b149" providerId="LiveId" clId="{36D62699-1333-4ADC-9557-0CE4BFA9F2B7}" dt="2017-11-08T11:40:25.194" v="298" actId="478"/>
          <ac:picMkLst>
            <pc:docMk/>
            <pc:sldMk cId="3469750904" sldId="287"/>
            <ac:picMk id="47" creationId="{E8AFED71-C1D1-4C81-915F-A618A8C8BEFE}"/>
          </ac:picMkLst>
        </pc:picChg>
        <pc:picChg chg="add mod">
          <ac:chgData name="Maurice Vanderfeesten" userId="69d3972fe4a9b149" providerId="LiveId" clId="{36D62699-1333-4ADC-9557-0CE4BFA9F2B7}" dt="2017-11-08T11:56:43.575" v="639" actId="164"/>
          <ac:picMkLst>
            <pc:docMk/>
            <pc:sldMk cId="3469750904" sldId="287"/>
            <ac:picMk id="65" creationId="{F440C22F-46DC-4B6B-82CF-166F1B8C9421}"/>
          </ac:picMkLst>
        </pc:picChg>
        <pc:picChg chg="add mod ord modCrop">
          <ac:chgData name="Maurice Vanderfeesten" userId="69d3972fe4a9b149" providerId="LiveId" clId="{36D62699-1333-4ADC-9557-0CE4BFA9F2B7}" dt="2017-11-08T11:56:08.800" v="637" actId="1076"/>
          <ac:picMkLst>
            <pc:docMk/>
            <pc:sldMk cId="3469750904" sldId="287"/>
            <ac:picMk id="66" creationId="{A497DF7B-B7EA-41F0-9F52-A4785E26D0E7}"/>
          </ac:picMkLst>
        </pc:picChg>
      </pc:sldChg>
      <pc:sldChg chg="addSp delSp modSp add ord">
        <pc:chgData name="Maurice Vanderfeesten" userId="69d3972fe4a9b149" providerId="LiveId" clId="{36D62699-1333-4ADC-9557-0CE4BFA9F2B7}" dt="2017-11-13T10:39:20.602" v="1220" actId="1076"/>
        <pc:sldMkLst>
          <pc:docMk/>
          <pc:sldMk cId="1882752857" sldId="290"/>
        </pc:sldMkLst>
        <pc:spChg chg="mod">
          <ac:chgData name="Maurice Vanderfeesten" userId="69d3972fe4a9b149" providerId="LiveId" clId="{36D62699-1333-4ADC-9557-0CE4BFA9F2B7}" dt="2017-11-07T15:01:34.012" v="82" actId="20577"/>
          <ac:spMkLst>
            <pc:docMk/>
            <pc:sldMk cId="1882752857" sldId="290"/>
            <ac:spMk id="2" creationId="{531FBECC-C133-4300-AF11-A324E0185146}"/>
          </ac:spMkLst>
        </pc:spChg>
        <pc:spChg chg="add mod ord">
          <ac:chgData name="Maurice Vanderfeesten" userId="69d3972fe4a9b149" providerId="LiveId" clId="{36D62699-1333-4ADC-9557-0CE4BFA9F2B7}" dt="2017-11-13T10:39:14.667" v="1218" actId="1076"/>
          <ac:spMkLst>
            <pc:docMk/>
            <pc:sldMk cId="1882752857" sldId="290"/>
            <ac:spMk id="4" creationId="{5D51D561-FBE4-4CB7-A17A-4F38B6FCB708}"/>
          </ac:spMkLst>
        </pc:spChg>
        <pc:picChg chg="add mod modCrop">
          <ac:chgData name="Maurice Vanderfeesten" userId="69d3972fe4a9b149" providerId="LiveId" clId="{36D62699-1333-4ADC-9557-0CE4BFA9F2B7}" dt="2017-11-13T10:39:20.602" v="1220" actId="1076"/>
          <ac:picMkLst>
            <pc:docMk/>
            <pc:sldMk cId="1882752857" sldId="290"/>
            <ac:picMk id="3" creationId="{99DCF7D9-2A70-4B91-A544-D22B97215AB1}"/>
          </ac:picMkLst>
        </pc:picChg>
        <pc:picChg chg="add del mod ord">
          <ac:chgData name="Maurice Vanderfeesten" userId="69d3972fe4a9b149" providerId="LiveId" clId="{36D62699-1333-4ADC-9557-0CE4BFA9F2B7}" dt="2017-11-13T10:39:01.385" v="1215" actId="478"/>
          <ac:picMkLst>
            <pc:docMk/>
            <pc:sldMk cId="1882752857" sldId="290"/>
            <ac:picMk id="5" creationId="{918759B8-C662-4E7A-A775-8B5804E3F9D6}"/>
          </ac:picMkLst>
        </pc:picChg>
        <pc:picChg chg="add mod">
          <ac:chgData name="Maurice Vanderfeesten" userId="69d3972fe4a9b149" providerId="LiveId" clId="{36D62699-1333-4ADC-9557-0CE4BFA9F2B7}" dt="2017-11-13T10:39:05.274" v="1216" actId="1076"/>
          <ac:picMkLst>
            <pc:docMk/>
            <pc:sldMk cId="1882752857" sldId="290"/>
            <ac:picMk id="6" creationId="{495EA1FF-27DC-422B-9A18-273A5472E880}"/>
          </ac:picMkLst>
        </pc:picChg>
        <pc:picChg chg="add mod">
          <ac:chgData name="Maurice Vanderfeesten" userId="69d3972fe4a9b149" providerId="LiveId" clId="{36D62699-1333-4ADC-9557-0CE4BFA9F2B7}" dt="2017-11-13T10:39:08.410" v="1217" actId="1076"/>
          <ac:picMkLst>
            <pc:docMk/>
            <pc:sldMk cId="1882752857" sldId="290"/>
            <ac:picMk id="8" creationId="{29B1F540-3039-4FC3-9B1B-CD10D0D6BAB9}"/>
          </ac:picMkLst>
        </pc:picChg>
      </pc:sldChg>
      <pc:sldChg chg="add del">
        <pc:chgData name="Maurice Vanderfeesten" userId="69d3972fe4a9b149" providerId="LiveId" clId="{36D62699-1333-4ADC-9557-0CE4BFA9F2B7}" dt="2017-11-08T10:33:39.215" v="108" actId="2696"/>
        <pc:sldMkLst>
          <pc:docMk/>
          <pc:sldMk cId="3211897678" sldId="291"/>
        </pc:sldMkLst>
      </pc:sldChg>
      <pc:sldChg chg="modSp add">
        <pc:chgData name="Maurice Vanderfeesten" userId="69d3972fe4a9b149" providerId="LiveId" clId="{36D62699-1333-4ADC-9557-0CE4BFA9F2B7}" dt="2017-11-08T12:12:39.460" v="1041" actId="20577"/>
        <pc:sldMkLst>
          <pc:docMk/>
          <pc:sldMk cId="958936629" sldId="292"/>
        </pc:sldMkLst>
        <pc:spChg chg="mod">
          <ac:chgData name="Maurice Vanderfeesten" userId="69d3972fe4a9b149" providerId="LiveId" clId="{36D62699-1333-4ADC-9557-0CE4BFA9F2B7}" dt="2017-11-08T11:49:08.023" v="447" actId="20577"/>
          <ac:spMkLst>
            <pc:docMk/>
            <pc:sldMk cId="958936629" sldId="292"/>
            <ac:spMk id="2" creationId="{59A65C9D-71D3-4699-BE6E-374894706BAC}"/>
          </ac:spMkLst>
        </pc:spChg>
        <pc:spChg chg="mod">
          <ac:chgData name="Maurice Vanderfeesten" userId="69d3972fe4a9b149" providerId="LiveId" clId="{36D62699-1333-4ADC-9557-0CE4BFA9F2B7}" dt="2017-11-08T12:12:39.460" v="1041" actId="20577"/>
          <ac:spMkLst>
            <pc:docMk/>
            <pc:sldMk cId="958936629" sldId="292"/>
            <ac:spMk id="3" creationId="{9B92908D-072A-4CD3-8F88-2B02D40DFA9C}"/>
          </ac:spMkLst>
        </pc:spChg>
      </pc:sldChg>
      <pc:sldChg chg="addSp delSp modSp add">
        <pc:chgData name="Maurice Vanderfeesten" userId="69d3972fe4a9b149" providerId="LiveId" clId="{36D62699-1333-4ADC-9557-0CE4BFA9F2B7}" dt="2017-11-13T10:38:24.768" v="1214"/>
        <pc:sldMkLst>
          <pc:docMk/>
          <pc:sldMk cId="2966956596" sldId="293"/>
        </pc:sldMkLst>
        <pc:spChg chg="mod">
          <ac:chgData name="Maurice Vanderfeesten" userId="69d3972fe4a9b149" providerId="LiveId" clId="{36D62699-1333-4ADC-9557-0CE4BFA9F2B7}" dt="2017-11-08T11:15:55.936" v="197" actId="20577"/>
          <ac:spMkLst>
            <pc:docMk/>
            <pc:sldMk cId="2966956596" sldId="293"/>
            <ac:spMk id="2" creationId="{2871185E-121D-4E70-9EB3-02B849EA467E}"/>
          </ac:spMkLst>
        </pc:spChg>
        <pc:grpChg chg="add del">
          <ac:chgData name="Maurice Vanderfeesten" userId="69d3972fe4a9b149" providerId="LiveId" clId="{36D62699-1333-4ADC-9557-0CE4BFA9F2B7}" dt="2017-11-08T11:17:01.070" v="201" actId="478"/>
          <ac:grpSpMkLst>
            <pc:docMk/>
            <pc:sldMk cId="2966956596" sldId="293"/>
            <ac:grpSpMk id="4" creationId="{20A4D008-1247-414E-BC6C-93CF7E7D0EA5}"/>
          </ac:grpSpMkLst>
        </pc:grpChg>
        <pc:grpChg chg="add mod">
          <ac:chgData name="Maurice Vanderfeesten" userId="69d3972fe4a9b149" providerId="LiveId" clId="{36D62699-1333-4ADC-9557-0CE4BFA9F2B7}" dt="2017-11-13T10:37:59.002" v="1211" actId="1076"/>
          <ac:grpSpMkLst>
            <pc:docMk/>
            <pc:sldMk cId="2966956596" sldId="293"/>
            <ac:grpSpMk id="5" creationId="{2BD30790-7F06-4C97-9866-AE9C3A4BE6FC}"/>
          </ac:grpSpMkLst>
        </pc:grpChg>
        <pc:picChg chg="add mod">
          <ac:chgData name="Maurice Vanderfeesten" userId="69d3972fe4a9b149" providerId="LiveId" clId="{36D62699-1333-4ADC-9557-0CE4BFA9F2B7}" dt="2017-11-13T09:47:20.403" v="1202" actId="164"/>
          <ac:picMkLst>
            <pc:docMk/>
            <pc:sldMk cId="2966956596" sldId="293"/>
            <ac:picMk id="3" creationId="{DE23D430-F032-497B-90F9-15012CB0DE9E}"/>
          </ac:picMkLst>
        </pc:picChg>
        <pc:picChg chg="add mod">
          <ac:chgData name="Maurice Vanderfeesten" userId="69d3972fe4a9b149" providerId="LiveId" clId="{36D62699-1333-4ADC-9557-0CE4BFA9F2B7}" dt="2017-11-13T10:38:24.768" v="1214"/>
          <ac:picMkLst>
            <pc:docMk/>
            <pc:sldMk cId="2966956596" sldId="293"/>
            <ac:picMk id="4" creationId="{5E555B4A-8DA0-4A7E-ABC6-C387BF92055F}"/>
          </ac:picMkLst>
        </pc:picChg>
      </pc:sldChg>
      <pc:sldChg chg="addSp delSp modSp add">
        <pc:chgData name="Maurice Vanderfeesten" userId="69d3972fe4a9b149" providerId="LiveId" clId="{36D62699-1333-4ADC-9557-0CE4BFA9F2B7}" dt="2017-11-10T14:53:17.433" v="1159" actId="1076"/>
        <pc:sldMkLst>
          <pc:docMk/>
          <pc:sldMk cId="1034495145" sldId="294"/>
        </pc:sldMkLst>
        <pc:spChg chg="mod">
          <ac:chgData name="Maurice Vanderfeesten" userId="69d3972fe4a9b149" providerId="LiveId" clId="{36D62699-1333-4ADC-9557-0CE4BFA9F2B7}" dt="2017-11-08T11:19:10.378" v="252" actId="20577"/>
          <ac:spMkLst>
            <pc:docMk/>
            <pc:sldMk cId="1034495145" sldId="294"/>
            <ac:spMk id="2" creationId="{2871185E-121D-4E70-9EB3-02B849EA467E}"/>
          </ac:spMkLst>
        </pc:spChg>
        <pc:spChg chg="add">
          <ac:chgData name="Maurice Vanderfeesten" userId="69d3972fe4a9b149" providerId="LiveId" clId="{36D62699-1333-4ADC-9557-0CE4BFA9F2B7}" dt="2017-11-08T11:18:50.161" v="235" actId="20577"/>
          <ac:spMkLst>
            <pc:docMk/>
            <pc:sldMk cId="1034495145" sldId="294"/>
            <ac:spMk id="10" creationId="{9F30A34A-98CA-4252-A71F-5F81BABCBD7C}"/>
          </ac:spMkLst>
        </pc:spChg>
        <pc:grpChg chg="add mod">
          <ac:chgData name="Maurice Vanderfeesten" userId="69d3972fe4a9b149" providerId="LiveId" clId="{36D62699-1333-4ADC-9557-0CE4BFA9F2B7}" dt="2017-11-10T14:53:17.433" v="1159" actId="1076"/>
          <ac:grpSpMkLst>
            <pc:docMk/>
            <pc:sldMk cId="1034495145" sldId="294"/>
            <ac:grpSpMk id="4" creationId="{E941C6DE-A57C-4743-8322-D4A564B85385}"/>
          </ac:grpSpMkLst>
        </pc:grpChg>
        <pc:grpChg chg="add mod">
          <ac:chgData name="Maurice Vanderfeesten" userId="69d3972fe4a9b149" providerId="LiveId" clId="{36D62699-1333-4ADC-9557-0CE4BFA9F2B7}" dt="2017-11-08T11:18:43.051" v="234" actId="1076"/>
          <ac:grpSpMkLst>
            <pc:docMk/>
            <pc:sldMk cId="1034495145" sldId="294"/>
            <ac:grpSpMk id="7" creationId="{C566223E-01ED-466E-B476-2A7972DE3AC9}"/>
          </ac:grpSpMkLst>
        </pc:grpChg>
        <pc:picChg chg="del">
          <ac:chgData name="Maurice Vanderfeesten" userId="69d3972fe4a9b149" providerId="LiveId" clId="{36D62699-1333-4ADC-9557-0CE4BFA9F2B7}" dt="2017-11-08T11:17:17.497" v="203" actId="478"/>
          <ac:picMkLst>
            <pc:docMk/>
            <pc:sldMk cId="1034495145" sldId="294"/>
            <ac:picMk id="3" creationId="{DE23D430-F032-497B-90F9-15012CB0DE9E}"/>
          </ac:picMkLst>
        </pc:picChg>
      </pc:sldChg>
      <pc:sldChg chg="addSp modSp add modAnim">
        <pc:chgData name="Maurice Vanderfeesten" userId="69d3972fe4a9b149" providerId="LiveId" clId="{36D62699-1333-4ADC-9557-0CE4BFA9F2B7}" dt="2017-11-08T12:13:45.137" v="1052" actId="20577"/>
        <pc:sldMkLst>
          <pc:docMk/>
          <pc:sldMk cId="3768056457" sldId="295"/>
        </pc:sldMkLst>
        <pc:spChg chg="mod">
          <ac:chgData name="Maurice Vanderfeesten" userId="69d3972fe4a9b149" providerId="LiveId" clId="{36D62699-1333-4ADC-9557-0CE4BFA9F2B7}" dt="2017-11-08T11:48:17.002" v="437" actId="20577"/>
          <ac:spMkLst>
            <pc:docMk/>
            <pc:sldMk cId="3768056457" sldId="295"/>
            <ac:spMk id="2" creationId="{4FCE852C-5343-4E03-8EC1-E92779E0F260}"/>
          </ac:spMkLst>
        </pc:spChg>
        <pc:spChg chg="add mod">
          <ac:chgData name="Maurice Vanderfeesten" userId="69d3972fe4a9b149" providerId="LiveId" clId="{36D62699-1333-4ADC-9557-0CE4BFA9F2B7}" dt="2017-11-08T12:13:45.137" v="1052" actId="20577"/>
          <ac:spMkLst>
            <pc:docMk/>
            <pc:sldMk cId="3768056457" sldId="295"/>
            <ac:spMk id="6" creationId="{31914D88-EE0D-4875-A4EA-3F497625FEB4}"/>
          </ac:spMkLst>
        </pc:spChg>
        <pc:grpChg chg="add mod">
          <ac:chgData name="Maurice Vanderfeesten" userId="69d3972fe4a9b149" providerId="LiveId" clId="{36D62699-1333-4ADC-9557-0CE4BFA9F2B7}" dt="2017-11-08T11:46:53.051" v="314" actId="1076"/>
          <ac:grpSpMkLst>
            <pc:docMk/>
            <pc:sldMk cId="3768056457" sldId="295"/>
            <ac:grpSpMk id="3" creationId="{5ABE3A8C-40C8-488A-8392-8B7263E71D65}"/>
          </ac:grpSpMkLst>
        </pc:grpChg>
      </pc:sldChg>
      <pc:sldChg chg="add del">
        <pc:chgData name="Maurice Vanderfeesten" userId="69d3972fe4a9b149" providerId="LiveId" clId="{36D62699-1333-4ADC-9557-0CE4BFA9F2B7}" dt="2017-11-13T10:12:04.678" v="1208" actId="2696"/>
        <pc:sldMkLst>
          <pc:docMk/>
          <pc:sldMk cId="4240837632" sldId="296"/>
        </pc:sldMkLst>
      </pc:sldChg>
      <pc:sldMasterChg chg="addSp modSp modSldLayout">
        <pc:chgData name="Maurice Vanderfeesten" userId="69d3972fe4a9b149" providerId="LiveId" clId="{36D62699-1333-4ADC-9557-0CE4BFA9F2B7}" dt="2017-11-09T09:41:40.332" v="1156" actId="1076"/>
        <pc:sldMasterMkLst>
          <pc:docMk/>
          <pc:sldMasterMk cId="2847951756" sldId="2147483660"/>
        </pc:sldMasterMkLst>
        <pc:spChg chg="mod">
          <ac:chgData name="Maurice Vanderfeesten" userId="69d3972fe4a9b149" providerId="LiveId" clId="{36D62699-1333-4ADC-9557-0CE4BFA9F2B7}" dt="2017-11-09T09:41:40.332" v="1156" actId="1076"/>
          <ac:spMkLst>
            <pc:docMk/>
            <pc:sldMasterMk cId="2847951756" sldId="2147483660"/>
            <ac:spMk id="2" creationId="{00000000-0000-0000-0000-000000000000}"/>
          </ac:spMkLst>
        </pc:spChg>
        <pc:picChg chg="ord">
          <ac:chgData name="Maurice Vanderfeesten" userId="69d3972fe4a9b149" providerId="LiveId" clId="{36D62699-1333-4ADC-9557-0CE4BFA9F2B7}" dt="2017-11-09T09:40:38.321" v="1154" actId="171"/>
          <ac:picMkLst>
            <pc:docMk/>
            <pc:sldMasterMk cId="2847951756" sldId="2147483660"/>
            <ac:picMk id="7" creationId="{00000000-0000-0000-0000-000000000000}"/>
          </ac:picMkLst>
        </pc:picChg>
        <pc:picChg chg="add ord">
          <ac:chgData name="Maurice Vanderfeesten" userId="69d3972fe4a9b149" providerId="LiveId" clId="{36D62699-1333-4ADC-9557-0CE4BFA9F2B7}" dt="2017-11-09T09:40:26.993" v="1153" actId="167"/>
          <ac:picMkLst>
            <pc:docMk/>
            <pc:sldMasterMk cId="2847951756" sldId="2147483660"/>
            <ac:picMk id="9" creationId="{0C92C72F-B87C-4F78-AF0F-25ABD9CF9365}"/>
          </ac:picMkLst>
        </pc:picChg>
        <pc:sldLayoutChg chg="addSp delSp modSp">
          <pc:chgData name="Maurice Vanderfeesten" userId="69d3972fe4a9b149" providerId="LiveId" clId="{36D62699-1333-4ADC-9557-0CE4BFA9F2B7}" dt="2017-11-09T09:40:48.240" v="1155" actId="478"/>
          <pc:sldLayoutMkLst>
            <pc:docMk/>
            <pc:sldMasterMk cId="2847951756" sldId="2147483660"/>
            <pc:sldLayoutMk cId="691572065" sldId="2147483663"/>
          </pc:sldLayoutMkLst>
          <pc:picChg chg="add del mod ord">
            <ac:chgData name="Maurice Vanderfeesten" userId="69d3972fe4a9b149" providerId="LiveId" clId="{36D62699-1333-4ADC-9557-0CE4BFA9F2B7}" dt="2017-11-09T09:40:48.240" v="1155" actId="478"/>
            <ac:picMkLst>
              <pc:docMk/>
              <pc:sldMasterMk cId="2847951756" sldId="2147483660"/>
              <pc:sldLayoutMk cId="691572065" sldId="2147483663"/>
              <ac:picMk id="8" creationId="{32F46F03-4F77-424F-B411-D2B4D375BD80}"/>
            </ac:picMkLst>
          </pc:picChg>
        </pc:sldLayoutChg>
      </pc:sldMasterChg>
    </pc:docChg>
  </pc:docChgLst>
  <pc:docChgLst>
    <pc:chgData name="Maurice Vanderfeesten" userId="69d3972fe4a9b149" providerId="LiveId" clId="{FF5CB7A5-9500-4759-8D82-704A1C029DF2}"/>
    <pc:docChg chg="undo redo custSel addSld delSld modSld sldOrd">
      <pc:chgData name="Maurice Vanderfeesten" userId="69d3972fe4a9b149" providerId="LiveId" clId="{FF5CB7A5-9500-4759-8D82-704A1C029DF2}" dt="2017-11-03T16:05:26.291" v="9702"/>
      <pc:docMkLst>
        <pc:docMk/>
      </pc:docMkLst>
      <pc:sldChg chg="addSp delSp modSp add">
        <pc:chgData name="Maurice Vanderfeesten" userId="69d3972fe4a9b149" providerId="LiveId" clId="{FF5CB7A5-9500-4759-8D82-704A1C029DF2}" dt="2017-11-03T16:05:26.291" v="9702"/>
        <pc:sldMkLst>
          <pc:docMk/>
          <pc:sldMk cId="3991266055" sldId="256"/>
        </pc:sldMkLst>
        <pc:spChg chg="del">
          <ac:chgData name="Maurice Vanderfeesten" userId="69d3972fe4a9b149" providerId="LiveId" clId="{FF5CB7A5-9500-4759-8D82-704A1C029DF2}" dt="2017-10-31T13:29:08.218" v="1" actId="1076"/>
          <ac:spMkLst>
            <pc:docMk/>
            <pc:sldMk cId="3991266055" sldId="256"/>
            <ac:spMk id="2" creationId="{1D427FB2-6694-485F-9CF0-1CDBC98EBA8C}"/>
          </ac:spMkLst>
        </pc:spChg>
        <pc:spChg chg="del">
          <ac:chgData name="Maurice Vanderfeesten" userId="69d3972fe4a9b149" providerId="LiveId" clId="{FF5CB7A5-9500-4759-8D82-704A1C029DF2}" dt="2017-10-31T13:29:08.218" v="1" actId="1076"/>
          <ac:spMkLst>
            <pc:docMk/>
            <pc:sldMk cId="3991266055" sldId="256"/>
            <ac:spMk id="3" creationId="{DA9A958E-4427-4BF8-B059-5D7E6F04F8B7}"/>
          </ac:spMkLst>
        </pc:spChg>
        <pc:spChg chg="add mod">
          <ac:chgData name="Maurice Vanderfeesten" userId="69d3972fe4a9b149" providerId="LiveId" clId="{FF5CB7A5-9500-4759-8D82-704A1C029DF2}" dt="2017-11-01T14:07:44.735" v="935" actId="20577"/>
          <ac:spMkLst>
            <pc:docMk/>
            <pc:sldMk cId="3991266055" sldId="256"/>
            <ac:spMk id="4" creationId="{FCCAD55D-9CEE-4B53-8B0C-CC0360E0F18E}"/>
          </ac:spMkLst>
        </pc:spChg>
        <pc:spChg chg="add del mod">
          <ac:chgData name="Maurice Vanderfeesten" userId="69d3972fe4a9b149" providerId="LiveId" clId="{FF5CB7A5-9500-4759-8D82-704A1C029DF2}" dt="2017-11-03T11:11:33.836" v="6360" actId="1076"/>
          <ac:spMkLst>
            <pc:docMk/>
            <pc:sldMk cId="3991266055" sldId="256"/>
            <ac:spMk id="5" creationId="{94306583-50E3-4148-A9EA-2DBF6687C5FB}"/>
          </ac:spMkLst>
        </pc:spChg>
        <pc:spChg chg="add mod">
          <ac:chgData name="Maurice Vanderfeesten" userId="69d3972fe4a9b149" providerId="LiveId" clId="{FF5CB7A5-9500-4759-8D82-704A1C029DF2}" dt="2017-11-03T16:05:26.291" v="9702"/>
          <ac:spMkLst>
            <pc:docMk/>
            <pc:sldMk cId="3991266055" sldId="256"/>
            <ac:spMk id="6" creationId="{14593A4F-45AE-4008-8639-93FD8F5F244C}"/>
          </ac:spMkLst>
        </pc:spChg>
        <pc:picChg chg="add del mod">
          <ac:chgData name="Maurice Vanderfeesten" userId="69d3972fe4a9b149" providerId="LiveId" clId="{FF5CB7A5-9500-4759-8D82-704A1C029DF2}" dt="2017-11-03T11:11:28.684" v="6358" actId="1076"/>
          <ac:picMkLst>
            <pc:docMk/>
            <pc:sldMk cId="3991266055" sldId="256"/>
            <ac:picMk id="8" creationId="{648849FE-6DC4-48B0-8630-C31B5022FD28}"/>
          </ac:picMkLst>
        </pc:picChg>
        <pc:picChg chg="add del mod">
          <ac:chgData name="Maurice Vanderfeesten" userId="69d3972fe4a9b149" providerId="LiveId" clId="{FF5CB7A5-9500-4759-8D82-704A1C029DF2}" dt="2017-11-03T11:11:33.836" v="6360" actId="1076"/>
          <ac:picMkLst>
            <pc:docMk/>
            <pc:sldMk cId="3991266055" sldId="256"/>
            <ac:picMk id="10" creationId="{D0843776-87FF-4867-95A9-8AE261EFF9CA}"/>
          </ac:picMkLst>
        </pc:picChg>
        <pc:picChg chg="add mod">
          <ac:chgData name="Maurice Vanderfeesten" userId="69d3972fe4a9b149" providerId="LiveId" clId="{FF5CB7A5-9500-4759-8D82-704A1C029DF2}" dt="2017-11-03T11:12:17.264" v="6364" actId="1076"/>
          <ac:picMkLst>
            <pc:docMk/>
            <pc:sldMk cId="3991266055" sldId="256"/>
            <ac:picMk id="11" creationId="{31AF1847-0EEF-4437-8768-39529C241D7C}"/>
          </ac:picMkLst>
        </pc:picChg>
      </pc:sldChg>
      <pc:sldChg chg="addSp delSp modSp add">
        <pc:chgData name="Maurice Vanderfeesten" userId="69d3972fe4a9b149" providerId="LiveId" clId="{FF5CB7A5-9500-4759-8D82-704A1C029DF2}" dt="2017-11-03T12:22:31.959" v="6724" actId="20577"/>
        <pc:sldMkLst>
          <pc:docMk/>
          <pc:sldMk cId="3182215612" sldId="257"/>
        </pc:sldMkLst>
        <pc:spChg chg="del">
          <ac:chgData name="Maurice Vanderfeesten" userId="69d3972fe4a9b149" providerId="LiveId" clId="{FF5CB7A5-9500-4759-8D82-704A1C029DF2}" dt="2017-10-31T13:29:12.158" v="3" actId="20577"/>
          <ac:spMkLst>
            <pc:docMk/>
            <pc:sldMk cId="3182215612" sldId="257"/>
            <ac:spMk id="2" creationId="{05FAA0E8-071E-49D2-98C2-C05B9BE31776}"/>
          </ac:spMkLst>
        </pc:spChg>
        <pc:spChg chg="del">
          <ac:chgData name="Maurice Vanderfeesten" userId="69d3972fe4a9b149" providerId="LiveId" clId="{FF5CB7A5-9500-4759-8D82-704A1C029DF2}" dt="2017-10-31T13:29:12.158" v="3" actId="20577"/>
          <ac:spMkLst>
            <pc:docMk/>
            <pc:sldMk cId="3182215612" sldId="257"/>
            <ac:spMk id="3" creationId="{D483A42F-1C6F-490D-8838-4F6F27182C03}"/>
          </ac:spMkLst>
        </pc:spChg>
        <pc:spChg chg="add del mod">
          <ac:chgData name="Maurice Vanderfeesten" userId="69d3972fe4a9b149" providerId="LiveId" clId="{FF5CB7A5-9500-4759-8D82-704A1C029DF2}" dt="2017-11-01T13:46:39.947" v="4" actId="20577"/>
          <ac:spMkLst>
            <pc:docMk/>
            <pc:sldMk cId="3182215612" sldId="257"/>
            <ac:spMk id="4" creationId="{ECD9049F-FB9F-4613-ACA4-AC8916C4E1AD}"/>
          </ac:spMkLst>
        </pc:spChg>
        <pc:spChg chg="add mod">
          <ac:chgData name="Maurice Vanderfeesten" userId="69d3972fe4a9b149" providerId="LiveId" clId="{FF5CB7A5-9500-4759-8D82-704A1C029DF2}" dt="2017-11-01T14:07:32.488" v="911" actId="20577"/>
          <ac:spMkLst>
            <pc:docMk/>
            <pc:sldMk cId="3182215612" sldId="257"/>
            <ac:spMk id="5" creationId="{51F29DE9-04D4-4312-A488-532DD8FD3248}"/>
          </ac:spMkLst>
        </pc:spChg>
        <pc:spChg chg="add mod">
          <ac:chgData name="Maurice Vanderfeesten" userId="69d3972fe4a9b149" providerId="LiveId" clId="{FF5CB7A5-9500-4759-8D82-704A1C029DF2}" dt="2017-11-03T12:22:31.959" v="6724" actId="20577"/>
          <ac:spMkLst>
            <pc:docMk/>
            <pc:sldMk cId="3182215612" sldId="257"/>
            <ac:spMk id="6" creationId="{7E513170-D7C9-4494-8C0A-EA9AB1CFA6BB}"/>
          </ac:spMkLst>
        </pc:spChg>
      </pc:sldChg>
      <pc:sldChg chg="modSp add">
        <pc:chgData name="Maurice Vanderfeesten" userId="69d3972fe4a9b149" providerId="LiveId" clId="{FF5CB7A5-9500-4759-8D82-704A1C029DF2}" dt="2017-11-01T15:23:17.567" v="2428" actId="14100"/>
        <pc:sldMkLst>
          <pc:docMk/>
          <pc:sldMk cId="3471319152" sldId="258"/>
        </pc:sldMkLst>
        <pc:spChg chg="mod">
          <ac:chgData name="Maurice Vanderfeesten" userId="69d3972fe4a9b149" providerId="LiveId" clId="{FF5CB7A5-9500-4759-8D82-704A1C029DF2}" dt="2017-11-01T15:23:17.567" v="2428" actId="14100"/>
          <ac:spMkLst>
            <pc:docMk/>
            <pc:sldMk cId="3471319152" sldId="258"/>
            <ac:spMk id="2" creationId="{A3BA8FB9-0081-431E-9014-FF03719712E9}"/>
          </ac:spMkLst>
        </pc:spChg>
        <pc:spChg chg="mod">
          <ac:chgData name="Maurice Vanderfeesten" userId="69d3972fe4a9b149" providerId="LiveId" clId="{FF5CB7A5-9500-4759-8D82-704A1C029DF2}" dt="2017-11-01T14:08:08.452" v="950" actId="20577"/>
          <ac:spMkLst>
            <pc:docMk/>
            <pc:sldMk cId="3471319152" sldId="258"/>
            <ac:spMk id="3" creationId="{86061BE9-D267-4E81-9766-844A17CC4BF5}"/>
          </ac:spMkLst>
        </pc:spChg>
      </pc:sldChg>
      <pc:sldChg chg="addSp delSp modSp add modTransition modAnim modNotesTx">
        <pc:chgData name="Maurice Vanderfeesten" userId="69d3972fe4a9b149" providerId="LiveId" clId="{FF5CB7A5-9500-4759-8D82-704A1C029DF2}" dt="2017-11-02T14:35:08.586" v="6041" actId="20577"/>
        <pc:sldMkLst>
          <pc:docMk/>
          <pc:sldMk cId="2478548579" sldId="259"/>
        </pc:sldMkLst>
        <pc:spChg chg="del">
          <ac:chgData name="Maurice Vanderfeesten" userId="69d3972fe4a9b149" providerId="LiveId" clId="{FF5CB7A5-9500-4759-8D82-704A1C029DF2}" dt="2017-11-01T14:11:01.849" v="972" actId="20577"/>
          <ac:spMkLst>
            <pc:docMk/>
            <pc:sldMk cId="2478548579" sldId="259"/>
            <ac:spMk id="2" creationId="{02F1B546-ECF2-449C-975E-F1BD06238FF2}"/>
          </ac:spMkLst>
        </pc:spChg>
        <pc:spChg chg="mod">
          <ac:chgData name="Maurice Vanderfeesten" userId="69d3972fe4a9b149" providerId="LiveId" clId="{FF5CB7A5-9500-4759-8D82-704A1C029DF2}" dt="2017-11-01T14:13:46.673" v="1025" actId="6549"/>
          <ac:spMkLst>
            <pc:docMk/>
            <pc:sldMk cId="2478548579" sldId="259"/>
            <ac:spMk id="3" creationId="{58BE48DA-A0AD-4149-A059-35D9A2D23376}"/>
          </ac:spMkLst>
        </pc:spChg>
        <pc:spChg chg="mod topLvl">
          <ac:chgData name="Maurice Vanderfeesten" userId="69d3972fe4a9b149" providerId="LiveId" clId="{FF5CB7A5-9500-4759-8D82-704A1C029DF2}" dt="2017-11-01T15:15:03.425" v="2289" actId="165"/>
          <ac:spMkLst>
            <pc:docMk/>
            <pc:sldMk cId="2478548579" sldId="259"/>
            <ac:spMk id="18" creationId="{304FA2A3-1906-47CC-BD2C-6437AEB3AA83}"/>
          </ac:spMkLst>
        </pc:spChg>
        <pc:spChg chg="mod topLvl">
          <ac:chgData name="Maurice Vanderfeesten" userId="69d3972fe4a9b149" providerId="LiveId" clId="{FF5CB7A5-9500-4759-8D82-704A1C029DF2}" dt="2017-11-01T15:15:03.425" v="2289" actId="165"/>
          <ac:spMkLst>
            <pc:docMk/>
            <pc:sldMk cId="2478548579" sldId="259"/>
            <ac:spMk id="19" creationId="{007DCF9D-56B0-4289-91F1-359B174FCDB1}"/>
          </ac:spMkLst>
        </pc:spChg>
        <pc:spChg chg="mod topLvl">
          <ac:chgData name="Maurice Vanderfeesten" userId="69d3972fe4a9b149" providerId="LiveId" clId="{FF5CB7A5-9500-4759-8D82-704A1C029DF2}" dt="2017-11-01T15:15:03.425" v="2289" actId="165"/>
          <ac:spMkLst>
            <pc:docMk/>
            <pc:sldMk cId="2478548579" sldId="259"/>
            <ac:spMk id="20" creationId="{62149A53-10DD-4C79-9B07-E2148B47E001}"/>
          </ac:spMkLst>
        </pc:spChg>
        <pc:spChg chg="mod topLvl">
          <ac:chgData name="Maurice Vanderfeesten" userId="69d3972fe4a9b149" providerId="LiveId" clId="{FF5CB7A5-9500-4759-8D82-704A1C029DF2}" dt="2017-11-01T15:15:03.425" v="2289" actId="165"/>
          <ac:spMkLst>
            <pc:docMk/>
            <pc:sldMk cId="2478548579" sldId="259"/>
            <ac:spMk id="21" creationId="{0BCE0544-EAC3-46C6-B665-4A025E331D29}"/>
          </ac:spMkLst>
        </pc:spChg>
        <pc:spChg chg="mod topLvl">
          <ac:chgData name="Maurice Vanderfeesten" userId="69d3972fe4a9b149" providerId="LiveId" clId="{FF5CB7A5-9500-4759-8D82-704A1C029DF2}" dt="2017-11-01T15:15:03.425" v="2289" actId="165"/>
          <ac:spMkLst>
            <pc:docMk/>
            <pc:sldMk cId="2478548579" sldId="259"/>
            <ac:spMk id="22" creationId="{D96AE06A-E2C7-45C5-A740-B48603107E2C}"/>
          </ac:spMkLst>
        </pc:spChg>
        <pc:spChg chg="add mod topLvl">
          <ac:chgData name="Maurice Vanderfeesten" userId="69d3972fe4a9b149" providerId="LiveId" clId="{FF5CB7A5-9500-4759-8D82-704A1C029DF2}" dt="2017-11-01T15:15:45.110" v="2300" actId="164"/>
          <ac:spMkLst>
            <pc:docMk/>
            <pc:sldMk cId="2478548579" sldId="259"/>
            <ac:spMk id="28" creationId="{527EE3D8-B606-4BFC-ABB9-E48EA60CE170}"/>
          </ac:spMkLst>
        </pc:spChg>
        <pc:spChg chg="add mod topLvl">
          <ac:chgData name="Maurice Vanderfeesten" userId="69d3972fe4a9b149" providerId="LiveId" clId="{FF5CB7A5-9500-4759-8D82-704A1C029DF2}" dt="2017-11-01T15:15:45.110" v="2300" actId="164"/>
          <ac:spMkLst>
            <pc:docMk/>
            <pc:sldMk cId="2478548579" sldId="259"/>
            <ac:spMk id="29" creationId="{69752E49-AC4E-4C39-BDAF-46C4BFC61656}"/>
          </ac:spMkLst>
        </pc:spChg>
        <pc:spChg chg="add mod">
          <ac:chgData name="Maurice Vanderfeesten" userId="69d3972fe4a9b149" providerId="LiveId" clId="{FF5CB7A5-9500-4759-8D82-704A1C029DF2}" dt="2017-11-01T15:15:45.110" v="2300" actId="164"/>
          <ac:spMkLst>
            <pc:docMk/>
            <pc:sldMk cId="2478548579" sldId="259"/>
            <ac:spMk id="30" creationId="{4B7A4E78-0076-4B37-B603-3FDA33E65DE6}"/>
          </ac:spMkLst>
        </pc:spChg>
        <pc:spChg chg="add mod">
          <ac:chgData name="Maurice Vanderfeesten" userId="69d3972fe4a9b149" providerId="LiveId" clId="{FF5CB7A5-9500-4759-8D82-704A1C029DF2}" dt="2017-11-01T15:15:57.694" v="2302" actId="164"/>
          <ac:spMkLst>
            <pc:docMk/>
            <pc:sldMk cId="2478548579" sldId="259"/>
            <ac:spMk id="31" creationId="{9C950885-8A02-4AF3-BA8A-4D815ABED843}"/>
          </ac:spMkLst>
        </pc:spChg>
        <pc:spChg chg="add mod topLvl">
          <ac:chgData name="Maurice Vanderfeesten" userId="69d3972fe4a9b149" providerId="LiveId" clId="{FF5CB7A5-9500-4759-8D82-704A1C029DF2}" dt="2017-11-01T15:15:57.694" v="2302" actId="164"/>
          <ac:spMkLst>
            <pc:docMk/>
            <pc:sldMk cId="2478548579" sldId="259"/>
            <ac:spMk id="32" creationId="{F068279A-3B21-479B-9830-09D6B754E48A}"/>
          </ac:spMkLst>
        </pc:spChg>
        <pc:spChg chg="add mod topLvl">
          <ac:chgData name="Maurice Vanderfeesten" userId="69d3972fe4a9b149" providerId="LiveId" clId="{FF5CB7A5-9500-4759-8D82-704A1C029DF2}" dt="2017-11-01T15:15:57.694" v="2302" actId="164"/>
          <ac:spMkLst>
            <pc:docMk/>
            <pc:sldMk cId="2478548579" sldId="259"/>
            <ac:spMk id="33" creationId="{086690D6-87A3-4FA2-8BF4-FFE7F47D854D}"/>
          </ac:spMkLst>
        </pc:spChg>
        <pc:grpChg chg="add del mod">
          <ac:chgData name="Maurice Vanderfeesten" userId="69d3972fe4a9b149" providerId="LiveId" clId="{FF5CB7A5-9500-4759-8D82-704A1C029DF2}" dt="2017-11-01T14:12:14.709" v="974" actId="165"/>
          <ac:grpSpMkLst>
            <pc:docMk/>
            <pc:sldMk cId="2478548579" sldId="259"/>
            <ac:grpSpMk id="4" creationId="{24CAFB53-68C6-48DD-8E7A-C737953295C4}"/>
          </ac:grpSpMkLst>
        </pc:grpChg>
        <pc:grpChg chg="del mod topLvl">
          <ac:chgData name="Maurice Vanderfeesten" userId="69d3972fe4a9b149" providerId="LiveId" clId="{FF5CB7A5-9500-4759-8D82-704A1C029DF2}" dt="2017-11-01T15:15:03.425" v="2289" actId="165"/>
          <ac:grpSpMkLst>
            <pc:docMk/>
            <pc:sldMk cId="2478548579" sldId="259"/>
            <ac:grpSpMk id="5" creationId="{671FBA36-E374-4605-8F16-806D3E56C6CE}"/>
          </ac:grpSpMkLst>
        </pc:grpChg>
        <pc:grpChg chg="mod topLvl">
          <ac:chgData name="Maurice Vanderfeesten" userId="69d3972fe4a9b149" providerId="LiveId" clId="{FF5CB7A5-9500-4759-8D82-704A1C029DF2}" dt="2017-11-01T14:12:14.709" v="974" actId="165"/>
          <ac:grpSpMkLst>
            <pc:docMk/>
            <pc:sldMk cId="2478548579" sldId="259"/>
            <ac:grpSpMk id="6" creationId="{67EF56CB-0638-48D1-8137-71EA9F34F62D}"/>
          </ac:grpSpMkLst>
        </pc:grpChg>
        <pc:grpChg chg="add del mod">
          <ac:chgData name="Maurice Vanderfeesten" userId="69d3972fe4a9b149" providerId="LiveId" clId="{FF5CB7A5-9500-4759-8D82-704A1C029DF2}" dt="2017-11-01T15:16:39.766" v="2312" actId="478"/>
          <ac:grpSpMkLst>
            <pc:docMk/>
            <pc:sldMk cId="2478548579" sldId="259"/>
            <ac:grpSpMk id="34" creationId="{FD473A48-D352-450C-B0DB-E60A92ED5CB8}"/>
          </ac:grpSpMkLst>
        </pc:grpChg>
        <pc:grpChg chg="add mod">
          <ac:chgData name="Maurice Vanderfeesten" userId="69d3972fe4a9b149" providerId="LiveId" clId="{FF5CB7A5-9500-4759-8D82-704A1C029DF2}" dt="2017-11-01T15:16:05.510" v="2306" actId="1076"/>
          <ac:grpSpMkLst>
            <pc:docMk/>
            <pc:sldMk cId="2478548579" sldId="259"/>
            <ac:grpSpMk id="35" creationId="{B028F86B-0B09-4755-8E0C-ECCA5C82A3BB}"/>
          </ac:grpSpMkLst>
        </pc:grpChg>
        <pc:picChg chg="mod topLvl">
          <ac:chgData name="Maurice Vanderfeesten" userId="69d3972fe4a9b149" providerId="LiveId" clId="{FF5CB7A5-9500-4759-8D82-704A1C029DF2}" dt="2017-11-01T15:15:57.694" v="2302" actId="164"/>
          <ac:picMkLst>
            <pc:docMk/>
            <pc:sldMk cId="2478548579" sldId="259"/>
            <ac:picMk id="23" creationId="{AE51C2D6-3B41-4CED-ADEA-436198DFA4F9}"/>
          </ac:picMkLst>
        </pc:picChg>
        <pc:picChg chg="mod topLvl">
          <ac:chgData name="Maurice Vanderfeesten" userId="69d3972fe4a9b149" providerId="LiveId" clId="{FF5CB7A5-9500-4759-8D82-704A1C029DF2}" dt="2017-11-01T15:15:57.694" v="2302" actId="164"/>
          <ac:picMkLst>
            <pc:docMk/>
            <pc:sldMk cId="2478548579" sldId="259"/>
            <ac:picMk id="24" creationId="{658BCBBB-85DF-4F35-B39C-A5089A2BCF0F}"/>
          </ac:picMkLst>
        </pc:picChg>
        <pc:picChg chg="mod topLvl">
          <ac:chgData name="Maurice Vanderfeesten" userId="69d3972fe4a9b149" providerId="LiveId" clId="{FF5CB7A5-9500-4759-8D82-704A1C029DF2}" dt="2017-11-01T15:15:45.110" v="2300" actId="164"/>
          <ac:picMkLst>
            <pc:docMk/>
            <pc:sldMk cId="2478548579" sldId="259"/>
            <ac:picMk id="25" creationId="{A22981A8-30FD-4214-ADB2-4D514AA73414}"/>
          </ac:picMkLst>
        </pc:picChg>
        <pc:picChg chg="mod topLvl">
          <ac:chgData name="Maurice Vanderfeesten" userId="69d3972fe4a9b149" providerId="LiveId" clId="{FF5CB7A5-9500-4759-8D82-704A1C029DF2}" dt="2017-11-01T15:15:45.110" v="2300" actId="164"/>
          <ac:picMkLst>
            <pc:docMk/>
            <pc:sldMk cId="2478548579" sldId="259"/>
            <ac:picMk id="26" creationId="{09AF9CBE-96C2-4FEC-A3B9-A0E4F55360BA}"/>
          </ac:picMkLst>
        </pc:picChg>
        <pc:picChg chg="mod topLvl">
          <ac:chgData name="Maurice Vanderfeesten" userId="69d3972fe4a9b149" providerId="LiveId" clId="{FF5CB7A5-9500-4759-8D82-704A1C029DF2}" dt="2017-11-01T15:15:03.425" v="2289" actId="165"/>
          <ac:picMkLst>
            <pc:docMk/>
            <pc:sldMk cId="2478548579" sldId="259"/>
            <ac:picMk id="27" creationId="{7FCFFFD7-3972-457D-BF09-88560590DF56}"/>
          </ac:picMkLst>
        </pc:picChg>
      </pc:sldChg>
      <pc:sldChg chg="addSp delSp modSp add">
        <pc:chgData name="Maurice Vanderfeesten" userId="69d3972fe4a9b149" providerId="LiveId" clId="{FF5CB7A5-9500-4759-8D82-704A1C029DF2}" dt="2017-11-01T14:13:55.767" v="1034" actId="20577"/>
        <pc:sldMkLst>
          <pc:docMk/>
          <pc:sldMk cId="998330257" sldId="260"/>
        </pc:sldMkLst>
        <pc:spChg chg="mod">
          <ac:chgData name="Maurice Vanderfeesten" userId="69d3972fe4a9b149" providerId="LiveId" clId="{FF5CB7A5-9500-4759-8D82-704A1C029DF2}" dt="2017-11-01T14:13:55.767" v="1034" actId="20577"/>
          <ac:spMkLst>
            <pc:docMk/>
            <pc:sldMk cId="998330257" sldId="260"/>
            <ac:spMk id="3" creationId="{58BE48DA-A0AD-4149-A059-35D9A2D23376}"/>
          </ac:spMkLst>
        </pc:spChg>
        <pc:spChg chg="mod">
          <ac:chgData name="Maurice Vanderfeesten" userId="69d3972fe4a9b149" providerId="LiveId" clId="{FF5CB7A5-9500-4759-8D82-704A1C029DF2}" dt="2017-11-01T14:13:10.350" v="990" actId="403"/>
          <ac:spMkLst>
            <pc:docMk/>
            <pc:sldMk cId="998330257" sldId="260"/>
            <ac:spMk id="8" creationId="{98983246-8D5B-42CA-B8AC-B2F6CDEFE503}"/>
          </ac:spMkLst>
        </pc:spChg>
        <pc:spChg chg="mod">
          <ac:chgData name="Maurice Vanderfeesten" userId="69d3972fe4a9b149" providerId="LiveId" clId="{FF5CB7A5-9500-4759-8D82-704A1C029DF2}" dt="2017-11-01T14:13:10.350" v="990" actId="403"/>
          <ac:spMkLst>
            <pc:docMk/>
            <pc:sldMk cId="998330257" sldId="260"/>
            <ac:spMk id="10" creationId="{FFE5CBCD-14DF-4DE3-B03A-C30F8CFE9D06}"/>
          </ac:spMkLst>
        </pc:spChg>
        <pc:spChg chg="del">
          <ac:chgData name="Maurice Vanderfeesten" userId="69d3972fe4a9b149" providerId="LiveId" clId="{FF5CB7A5-9500-4759-8D82-704A1C029DF2}" dt="2017-11-01T14:12:22.591" v="976" actId="478"/>
          <ac:spMkLst>
            <pc:docMk/>
            <pc:sldMk cId="998330257" sldId="260"/>
            <ac:spMk id="22" creationId="{D96AE06A-E2C7-45C5-A740-B48603107E2C}"/>
          </ac:spMkLst>
        </pc:spChg>
        <pc:grpChg chg="add del mod">
          <ac:chgData name="Maurice Vanderfeesten" userId="69d3972fe4a9b149" providerId="LiveId" clId="{FF5CB7A5-9500-4759-8D82-704A1C029DF2}" dt="2017-11-01T14:12:41.061" v="983" actId="478"/>
          <ac:grpSpMkLst>
            <pc:docMk/>
            <pc:sldMk cId="998330257" sldId="260"/>
            <ac:grpSpMk id="5" creationId="{671FBA36-E374-4605-8F16-806D3E56C6CE}"/>
          </ac:grpSpMkLst>
        </pc:grpChg>
        <pc:grpChg chg="mod">
          <ac:chgData name="Maurice Vanderfeesten" userId="69d3972fe4a9b149" providerId="LiveId" clId="{FF5CB7A5-9500-4759-8D82-704A1C029DF2}" dt="2017-11-01T14:13:23.156" v="992" actId="1076"/>
          <ac:grpSpMkLst>
            <pc:docMk/>
            <pc:sldMk cId="998330257" sldId="260"/>
            <ac:grpSpMk id="6" creationId="{67EF56CB-0638-48D1-8137-71EA9F34F62D}"/>
          </ac:grpSpMkLst>
        </pc:grpChg>
        <pc:picChg chg="del">
          <ac:chgData name="Maurice Vanderfeesten" userId="69d3972fe4a9b149" providerId="LiveId" clId="{FF5CB7A5-9500-4759-8D82-704A1C029DF2}" dt="2017-11-01T14:12:37.511" v="981" actId="20577"/>
          <ac:picMkLst>
            <pc:docMk/>
            <pc:sldMk cId="998330257" sldId="260"/>
            <ac:picMk id="27" creationId="{7FCFFFD7-3972-457D-BF09-88560590DF56}"/>
          </ac:picMkLst>
        </pc:picChg>
        <pc:picChg chg="add mod">
          <ac:chgData name="Maurice Vanderfeesten" userId="69d3972fe4a9b149" providerId="LiveId" clId="{FF5CB7A5-9500-4759-8D82-704A1C029DF2}" dt="2017-11-01T14:13:23.156" v="992" actId="1076"/>
          <ac:picMkLst>
            <pc:docMk/>
            <pc:sldMk cId="998330257" sldId="260"/>
            <ac:picMk id="28" creationId="{337250B2-1F37-44FF-AF14-C5777D160892}"/>
          </ac:picMkLst>
        </pc:picChg>
      </pc:sldChg>
      <pc:sldChg chg="addSp modSp add modNotesTx">
        <pc:chgData name="Maurice Vanderfeesten" userId="69d3972fe4a9b149" providerId="LiveId" clId="{FF5CB7A5-9500-4759-8D82-704A1C029DF2}" dt="2017-11-03T15:48:13.830" v="9268" actId="20577"/>
        <pc:sldMkLst>
          <pc:docMk/>
          <pc:sldMk cId="1231978753" sldId="261"/>
        </pc:sldMkLst>
        <pc:spChg chg="mod">
          <ac:chgData name="Maurice Vanderfeesten" userId="69d3972fe4a9b149" providerId="LiveId" clId="{FF5CB7A5-9500-4759-8D82-704A1C029DF2}" dt="2017-11-03T15:48:13.830" v="9268" actId="20577"/>
          <ac:spMkLst>
            <pc:docMk/>
            <pc:sldMk cId="1231978753" sldId="261"/>
            <ac:spMk id="2" creationId="{1BB6EF78-1A08-4BAF-8A1B-AAC233B30833}"/>
          </ac:spMkLst>
        </pc:spChg>
        <pc:spChg chg="add mod ord">
          <ac:chgData name="Maurice Vanderfeesten" userId="69d3972fe4a9b149" providerId="LiveId" clId="{FF5CB7A5-9500-4759-8D82-704A1C029DF2}" dt="2017-11-03T12:08:45.983" v="6476" actId="166"/>
          <ac:spMkLst>
            <pc:docMk/>
            <pc:sldMk cId="1231978753" sldId="261"/>
            <ac:spMk id="4" creationId="{FC017483-28FE-40F5-8D89-693BCBBFFDAE}"/>
          </ac:spMkLst>
        </pc:spChg>
        <pc:spChg chg="add mod">
          <ac:chgData name="Maurice Vanderfeesten" userId="69d3972fe4a9b149" providerId="LiveId" clId="{FF5CB7A5-9500-4759-8D82-704A1C029DF2}" dt="2017-11-03T12:08:28.745" v="6474" actId="14100"/>
          <ac:spMkLst>
            <pc:docMk/>
            <pc:sldMk cId="1231978753" sldId="261"/>
            <ac:spMk id="5" creationId="{E12A0398-FC5A-42B3-AEB4-3CAD13FD04F4}"/>
          </ac:spMkLst>
        </pc:spChg>
        <pc:picChg chg="add mod modCrop">
          <ac:chgData name="Maurice Vanderfeesten" userId="69d3972fe4a9b149" providerId="LiveId" clId="{FF5CB7A5-9500-4759-8D82-704A1C029DF2}" dt="2017-11-01T14:17:39.972" v="1135" actId="14100"/>
          <ac:picMkLst>
            <pc:docMk/>
            <pc:sldMk cId="1231978753" sldId="261"/>
            <ac:picMk id="3" creationId="{4C3E3CCA-1F40-4187-8821-694152D47ECA}"/>
          </ac:picMkLst>
        </pc:picChg>
      </pc:sldChg>
      <pc:sldChg chg="addSp delSp modSp add modNotesTx">
        <pc:chgData name="Maurice Vanderfeesten" userId="69d3972fe4a9b149" providerId="LiveId" clId="{FF5CB7A5-9500-4759-8D82-704A1C029DF2}" dt="2017-11-03T15:51:25.006" v="9352" actId="20577"/>
        <pc:sldMkLst>
          <pc:docMk/>
          <pc:sldMk cId="258076477" sldId="262"/>
        </pc:sldMkLst>
        <pc:spChg chg="mod">
          <ac:chgData name="Maurice Vanderfeesten" userId="69d3972fe4a9b149" providerId="LiveId" clId="{FF5CB7A5-9500-4759-8D82-704A1C029DF2}" dt="2017-11-03T15:51:25.006" v="9352" actId="20577"/>
          <ac:spMkLst>
            <pc:docMk/>
            <pc:sldMk cId="258076477" sldId="262"/>
            <ac:spMk id="2" creationId="{1BB6EF78-1A08-4BAF-8A1B-AAC233B30833}"/>
          </ac:spMkLst>
        </pc:spChg>
        <pc:spChg chg="mod">
          <ac:chgData name="Maurice Vanderfeesten" userId="69d3972fe4a9b149" providerId="LiveId" clId="{FF5CB7A5-9500-4759-8D82-704A1C029DF2}" dt="2017-11-03T15:49:21.053" v="9310" actId="14100"/>
          <ac:spMkLst>
            <pc:docMk/>
            <pc:sldMk cId="258076477" sldId="262"/>
            <ac:spMk id="4" creationId="{FC017483-28FE-40F5-8D89-693BCBBFFDAE}"/>
          </ac:spMkLst>
        </pc:spChg>
        <pc:spChg chg="add mod">
          <ac:chgData name="Maurice Vanderfeesten" userId="69d3972fe4a9b149" providerId="LiveId" clId="{FF5CB7A5-9500-4759-8D82-704A1C029DF2}" dt="2017-11-03T15:50:04.533" v="9319" actId="1076"/>
          <ac:spMkLst>
            <pc:docMk/>
            <pc:sldMk cId="258076477" sldId="262"/>
            <ac:spMk id="7" creationId="{28721061-6CE1-4918-A241-A14A73A2CBD4}"/>
          </ac:spMkLst>
        </pc:spChg>
        <pc:spChg chg="add mod">
          <ac:chgData name="Maurice Vanderfeesten" userId="69d3972fe4a9b149" providerId="LiveId" clId="{FF5CB7A5-9500-4759-8D82-704A1C029DF2}" dt="2017-11-03T15:50:09.006" v="9320" actId="14100"/>
          <ac:spMkLst>
            <pc:docMk/>
            <pc:sldMk cId="258076477" sldId="262"/>
            <ac:spMk id="8" creationId="{E0D992A8-F4A6-4562-87B2-C0D94997AA17}"/>
          </ac:spMkLst>
        </pc:spChg>
        <pc:picChg chg="mod">
          <ac:chgData name="Maurice Vanderfeesten" userId="69d3972fe4a9b149" providerId="LiveId" clId="{FF5CB7A5-9500-4759-8D82-704A1C029DF2}" dt="2017-11-01T14:25:32.324" v="1510" actId="1076"/>
          <ac:picMkLst>
            <pc:docMk/>
            <pc:sldMk cId="258076477" sldId="262"/>
            <ac:picMk id="3" creationId="{4C3E3CCA-1F40-4187-8821-694152D47ECA}"/>
          </ac:picMkLst>
        </pc:picChg>
        <pc:picChg chg="add del mod">
          <ac:chgData name="Maurice Vanderfeesten" userId="69d3972fe4a9b149" providerId="LiveId" clId="{FF5CB7A5-9500-4759-8D82-704A1C029DF2}" dt="2017-11-01T14:25:18.254" v="1508" actId="20577"/>
          <ac:picMkLst>
            <pc:docMk/>
            <pc:sldMk cId="258076477" sldId="262"/>
            <ac:picMk id="5" creationId="{9C320269-4F3F-492C-8085-0A925F517A19}"/>
          </ac:picMkLst>
        </pc:picChg>
        <pc:picChg chg="add mod">
          <ac:chgData name="Maurice Vanderfeesten" userId="69d3972fe4a9b149" providerId="LiveId" clId="{FF5CB7A5-9500-4759-8D82-704A1C029DF2}" dt="2017-11-01T14:26:08.124" v="1516" actId="1076"/>
          <ac:picMkLst>
            <pc:docMk/>
            <pc:sldMk cId="258076477" sldId="262"/>
            <ac:picMk id="6" creationId="{54EDD196-D676-4A75-966B-FC4A2F0D2DE5}"/>
          </ac:picMkLst>
        </pc:picChg>
      </pc:sldChg>
      <pc:sldChg chg="delSp modSp add del">
        <pc:chgData name="Maurice Vanderfeesten" userId="69d3972fe4a9b149" providerId="LiveId" clId="{FF5CB7A5-9500-4759-8D82-704A1C029DF2}" dt="2017-11-01T14:21:08.208" v="1356" actId="2696"/>
        <pc:sldMkLst>
          <pc:docMk/>
          <pc:sldMk cId="1654549600" sldId="262"/>
        </pc:sldMkLst>
        <pc:spChg chg="del mod">
          <ac:chgData name="Maurice Vanderfeesten" userId="69d3972fe4a9b149" providerId="LiveId" clId="{FF5CB7A5-9500-4759-8D82-704A1C029DF2}" dt="2017-11-01T14:21:04.678" v="1355" actId="478"/>
          <ac:spMkLst>
            <pc:docMk/>
            <pc:sldMk cId="1654549600" sldId="262"/>
            <ac:spMk id="4" creationId="{FC017483-28FE-40F5-8D89-693BCBBFFDAE}"/>
          </ac:spMkLst>
        </pc:spChg>
      </pc:sldChg>
      <pc:sldChg chg="addSp modSp add">
        <pc:chgData name="Maurice Vanderfeesten" userId="69d3972fe4a9b149" providerId="LiveId" clId="{FF5CB7A5-9500-4759-8D82-704A1C029DF2}" dt="2017-11-03T15:49:00.919" v="9308" actId="404"/>
        <pc:sldMkLst>
          <pc:docMk/>
          <pc:sldMk cId="2428381107" sldId="263"/>
        </pc:sldMkLst>
        <pc:spChg chg="mod">
          <ac:chgData name="Maurice Vanderfeesten" userId="69d3972fe4a9b149" providerId="LiveId" clId="{FF5CB7A5-9500-4759-8D82-704A1C029DF2}" dt="2017-11-03T15:49:00.919" v="9308" actId="404"/>
          <ac:spMkLst>
            <pc:docMk/>
            <pc:sldMk cId="2428381107" sldId="263"/>
            <ac:spMk id="2" creationId="{1BB6EF78-1A08-4BAF-8A1B-AAC233B30833}"/>
          </ac:spMkLst>
        </pc:spChg>
        <pc:spChg chg="ord">
          <ac:chgData name="Maurice Vanderfeesten" userId="69d3972fe4a9b149" providerId="LiveId" clId="{FF5CB7A5-9500-4759-8D82-704A1C029DF2}" dt="2017-11-03T12:08:16.157" v="6471" actId="166"/>
          <ac:spMkLst>
            <pc:docMk/>
            <pc:sldMk cId="2428381107" sldId="263"/>
            <ac:spMk id="4" creationId="{FC017483-28FE-40F5-8D89-693BCBBFFDAE}"/>
          </ac:spMkLst>
        </pc:spChg>
        <pc:spChg chg="add">
          <ac:chgData name="Maurice Vanderfeesten" userId="69d3972fe4a9b149" providerId="LiveId" clId="{FF5CB7A5-9500-4759-8D82-704A1C029DF2}" dt="2017-11-03T12:08:10.599" v="6470" actId="404"/>
          <ac:spMkLst>
            <pc:docMk/>
            <pc:sldMk cId="2428381107" sldId="263"/>
            <ac:spMk id="5" creationId="{635F3136-C3BC-4B21-AF51-646226E79C93}"/>
          </ac:spMkLst>
        </pc:spChg>
      </pc:sldChg>
      <pc:sldChg chg="addSp delSp modSp add modNotesTx">
        <pc:chgData name="Maurice Vanderfeesten" userId="69d3972fe4a9b149" providerId="LiveId" clId="{FF5CB7A5-9500-4759-8D82-704A1C029DF2}" dt="2017-11-03T15:52:02.742" v="9353" actId="14100"/>
        <pc:sldMkLst>
          <pc:docMk/>
          <pc:sldMk cId="1746291248" sldId="264"/>
        </pc:sldMkLst>
        <pc:spChg chg="mod">
          <ac:chgData name="Maurice Vanderfeesten" userId="69d3972fe4a9b149" providerId="LiveId" clId="{FF5CB7A5-9500-4759-8D82-704A1C029DF2}" dt="2017-11-01T14:28:25.685" v="1574" actId="313"/>
          <ac:spMkLst>
            <pc:docMk/>
            <pc:sldMk cId="1746291248" sldId="264"/>
            <ac:spMk id="2" creationId="{92A4711A-29D9-4C43-B712-9FF13358214A}"/>
          </ac:spMkLst>
        </pc:spChg>
        <pc:grpChg chg="add del">
          <ac:chgData name="Maurice Vanderfeesten" userId="69d3972fe4a9b149" providerId="LiveId" clId="{FF5CB7A5-9500-4759-8D82-704A1C029DF2}" dt="2017-11-01T14:27:43.286" v="1531" actId="165"/>
          <ac:grpSpMkLst>
            <pc:docMk/>
            <pc:sldMk cId="1746291248" sldId="264"/>
            <ac:grpSpMk id="3" creationId="{799A337E-F669-47E3-89D5-772E328A6667}"/>
          </ac:grpSpMkLst>
        </pc:grpChg>
        <pc:grpChg chg="mod topLvl">
          <ac:chgData name="Maurice Vanderfeesten" userId="69d3972fe4a9b149" providerId="LiveId" clId="{FF5CB7A5-9500-4759-8D82-704A1C029DF2}" dt="2017-11-03T15:52:02.742" v="9353" actId="14100"/>
          <ac:grpSpMkLst>
            <pc:docMk/>
            <pc:sldMk cId="1746291248" sldId="264"/>
            <ac:grpSpMk id="4" creationId="{F777FC9D-D93E-4064-B925-C8502E2EDBD8}"/>
          </ac:grpSpMkLst>
        </pc:grpChg>
        <pc:picChg chg="mod topLvl">
          <ac:chgData name="Maurice Vanderfeesten" userId="69d3972fe4a9b149" providerId="LiveId" clId="{FF5CB7A5-9500-4759-8D82-704A1C029DF2}" dt="2017-11-01T14:27:58.668" v="1537" actId="1076"/>
          <ac:picMkLst>
            <pc:docMk/>
            <pc:sldMk cId="1746291248" sldId="264"/>
            <ac:picMk id="5" creationId="{01259F5C-4412-44AA-ABE1-5AD086A87E5D}"/>
          </ac:picMkLst>
        </pc:picChg>
        <pc:picChg chg="mod topLvl">
          <ac:chgData name="Maurice Vanderfeesten" userId="69d3972fe4a9b149" providerId="LiveId" clId="{FF5CB7A5-9500-4759-8D82-704A1C029DF2}" dt="2017-11-01T14:27:56.444" v="1536" actId="1076"/>
          <ac:picMkLst>
            <pc:docMk/>
            <pc:sldMk cId="1746291248" sldId="264"/>
            <ac:picMk id="6" creationId="{32661ABE-3D4D-4F44-AD62-BCDDEDA8913C}"/>
          </ac:picMkLst>
        </pc:picChg>
      </pc:sldChg>
      <pc:sldChg chg="addSp delSp modSp add">
        <pc:chgData name="Maurice Vanderfeesten" userId="69d3972fe4a9b149" providerId="LiveId" clId="{FF5CB7A5-9500-4759-8D82-704A1C029DF2}" dt="2017-11-01T15:55:06.350" v="3497" actId="20577"/>
        <pc:sldMkLst>
          <pc:docMk/>
          <pc:sldMk cId="3948899044" sldId="265"/>
        </pc:sldMkLst>
        <pc:spChg chg="mod">
          <ac:chgData name="Maurice Vanderfeesten" userId="69d3972fe4a9b149" providerId="LiveId" clId="{FF5CB7A5-9500-4759-8D82-704A1C029DF2}" dt="2017-11-01T15:55:06.350" v="3497" actId="20577"/>
          <ac:spMkLst>
            <pc:docMk/>
            <pc:sldMk cId="3948899044" sldId="265"/>
            <ac:spMk id="2" creationId="{730353C2-A944-4952-8A6F-13EC7AAF1F2D}"/>
          </ac:spMkLst>
        </pc:spChg>
        <pc:spChg chg="add del">
          <ac:chgData name="Maurice Vanderfeesten" userId="69d3972fe4a9b149" providerId="LiveId" clId="{FF5CB7A5-9500-4759-8D82-704A1C029DF2}" dt="2017-11-01T15:48:33.288" v="3389" actId="478"/>
          <ac:spMkLst>
            <pc:docMk/>
            <pc:sldMk cId="3948899044" sldId="265"/>
            <ac:spMk id="3" creationId="{5789B44B-3B62-40C0-81D8-ACA583E82EA5}"/>
          </ac:spMkLst>
        </pc:spChg>
        <pc:spChg chg="add mod">
          <ac:chgData name="Maurice Vanderfeesten" userId="69d3972fe4a9b149" providerId="LiveId" clId="{FF5CB7A5-9500-4759-8D82-704A1C029DF2}" dt="2017-11-01T15:51:47.999" v="3464" actId="164"/>
          <ac:spMkLst>
            <pc:docMk/>
            <pc:sldMk cId="3948899044" sldId="265"/>
            <ac:spMk id="6" creationId="{86AE526F-AF31-4C4C-BCDC-032B6548EE23}"/>
          </ac:spMkLst>
        </pc:spChg>
        <pc:spChg chg="add mod">
          <ac:chgData name="Maurice Vanderfeesten" userId="69d3972fe4a9b149" providerId="LiveId" clId="{FF5CB7A5-9500-4759-8D82-704A1C029DF2}" dt="2017-11-01T15:51:56.245" v="3466" actId="1076"/>
          <ac:spMkLst>
            <pc:docMk/>
            <pc:sldMk cId="3948899044" sldId="265"/>
            <ac:spMk id="7" creationId="{FB09F530-A328-4D4B-B815-6BA838CD3AA2}"/>
          </ac:spMkLst>
        </pc:spChg>
        <pc:grpChg chg="add mod">
          <ac:chgData name="Maurice Vanderfeesten" userId="69d3972fe4a9b149" providerId="LiveId" clId="{FF5CB7A5-9500-4759-8D82-704A1C029DF2}" dt="2017-11-01T15:52:04.509" v="3467" actId="1076"/>
          <ac:grpSpMkLst>
            <pc:docMk/>
            <pc:sldMk cId="3948899044" sldId="265"/>
            <ac:grpSpMk id="10" creationId="{31621C0E-103D-4DD5-92BA-8FA0462958DD}"/>
          </ac:grpSpMkLst>
        </pc:grpChg>
        <pc:picChg chg="add mod">
          <ac:chgData name="Maurice Vanderfeesten" userId="69d3972fe4a9b149" providerId="LiveId" clId="{FF5CB7A5-9500-4759-8D82-704A1C029DF2}" dt="2017-11-01T15:51:47.999" v="3464" actId="164"/>
          <ac:picMkLst>
            <pc:docMk/>
            <pc:sldMk cId="3948899044" sldId="265"/>
            <ac:picMk id="5" creationId="{A633DDEE-3039-4431-8486-562704334778}"/>
          </ac:picMkLst>
        </pc:picChg>
        <pc:picChg chg="add mod">
          <ac:chgData name="Maurice Vanderfeesten" userId="69d3972fe4a9b149" providerId="LiveId" clId="{FF5CB7A5-9500-4759-8D82-704A1C029DF2}" dt="2017-11-01T15:51:47.999" v="3464" actId="164"/>
          <ac:picMkLst>
            <pc:docMk/>
            <pc:sldMk cId="3948899044" sldId="265"/>
            <ac:picMk id="9" creationId="{9D76AD9F-ACD3-45C0-80BC-BC18A4779534}"/>
          </ac:picMkLst>
        </pc:picChg>
      </pc:sldChg>
      <pc:sldChg chg="addSp delSp modSp add modAnim">
        <pc:chgData name="Maurice Vanderfeesten" userId="69d3972fe4a9b149" providerId="LiveId" clId="{FF5CB7A5-9500-4759-8D82-704A1C029DF2}" dt="2017-11-01T17:03:55.888" v="3878" actId="20577"/>
        <pc:sldMkLst>
          <pc:docMk/>
          <pc:sldMk cId="347746430" sldId="266"/>
        </pc:sldMkLst>
        <pc:spChg chg="mod">
          <ac:chgData name="Maurice Vanderfeesten" userId="69d3972fe4a9b149" providerId="LiveId" clId="{FF5CB7A5-9500-4759-8D82-704A1C029DF2}" dt="2017-11-01T14:34:57.542" v="1750" actId="20577"/>
          <ac:spMkLst>
            <pc:docMk/>
            <pc:sldMk cId="347746430" sldId="266"/>
            <ac:spMk id="2" creationId="{B2B80C10-5A43-4013-BAB5-68FE51AD106F}"/>
          </ac:spMkLst>
        </pc:spChg>
        <pc:spChg chg="add">
          <ac:chgData name="Maurice Vanderfeesten" userId="69d3972fe4a9b149" providerId="LiveId" clId="{FF5CB7A5-9500-4759-8D82-704A1C029DF2}" dt="2017-11-01T14:33:23.576" v="1708" actId="20577"/>
          <ac:spMkLst>
            <pc:docMk/>
            <pc:sldMk cId="347746430" sldId="266"/>
            <ac:spMk id="3" creationId="{9CAF0C32-102F-4149-9E4F-11529D5C8736}"/>
          </ac:spMkLst>
        </pc:spChg>
        <pc:spChg chg="add mod">
          <ac:chgData name="Maurice Vanderfeesten" userId="69d3972fe4a9b149" providerId="LiveId" clId="{FF5CB7A5-9500-4759-8D82-704A1C029DF2}" dt="2017-11-01T14:46:32.253" v="1922" actId="20577"/>
          <ac:spMkLst>
            <pc:docMk/>
            <pc:sldMk cId="347746430" sldId="266"/>
            <ac:spMk id="5" creationId="{08C84492-63FB-4618-9A87-FF0BC20B4FFD}"/>
          </ac:spMkLst>
        </pc:spChg>
        <pc:spChg chg="add del">
          <ac:chgData name="Maurice Vanderfeesten" userId="69d3972fe4a9b149" providerId="LiveId" clId="{FF5CB7A5-9500-4759-8D82-704A1C029DF2}" dt="2017-11-01T14:46:32.253" v="1922" actId="20577"/>
          <ac:spMkLst>
            <pc:docMk/>
            <pc:sldMk cId="347746430" sldId="266"/>
            <ac:spMk id="6" creationId="{EF1ADA8C-0891-44BC-B430-7702708117DE}"/>
          </ac:spMkLst>
        </pc:spChg>
        <pc:spChg chg="add del">
          <ac:chgData name="Maurice Vanderfeesten" userId="69d3972fe4a9b149" providerId="LiveId" clId="{FF5CB7A5-9500-4759-8D82-704A1C029DF2}" dt="2017-11-01T14:46:32.253" v="1922" actId="20577"/>
          <ac:spMkLst>
            <pc:docMk/>
            <pc:sldMk cId="347746430" sldId="266"/>
            <ac:spMk id="7" creationId="{40C531DF-6981-4E9D-867C-A6E30BA02491}"/>
          </ac:spMkLst>
        </pc:spChg>
        <pc:spChg chg="add del">
          <ac:chgData name="Maurice Vanderfeesten" userId="69d3972fe4a9b149" providerId="LiveId" clId="{FF5CB7A5-9500-4759-8D82-704A1C029DF2}" dt="2017-11-01T14:46:32.253" v="1922" actId="20577"/>
          <ac:spMkLst>
            <pc:docMk/>
            <pc:sldMk cId="347746430" sldId="266"/>
            <ac:spMk id="8" creationId="{DA7BB5A6-EC68-4E4F-9B9B-982B9C03FD47}"/>
          </ac:spMkLst>
        </pc:spChg>
        <pc:spChg chg="add">
          <ac:chgData name="Maurice Vanderfeesten" userId="69d3972fe4a9b149" providerId="LiveId" clId="{FF5CB7A5-9500-4759-8D82-704A1C029DF2}" dt="2017-11-01T14:46:33.882" v="1923" actId="20577"/>
          <ac:spMkLst>
            <pc:docMk/>
            <pc:sldMk cId="347746430" sldId="266"/>
            <ac:spMk id="10" creationId="{9051BC87-B192-4EBD-BFAC-C927C2FBFFA6}"/>
          </ac:spMkLst>
        </pc:spChg>
        <pc:spChg chg="add">
          <ac:chgData name="Maurice Vanderfeesten" userId="69d3972fe4a9b149" providerId="LiveId" clId="{FF5CB7A5-9500-4759-8D82-704A1C029DF2}" dt="2017-11-01T14:46:33.882" v="1923" actId="20577"/>
          <ac:spMkLst>
            <pc:docMk/>
            <pc:sldMk cId="347746430" sldId="266"/>
            <ac:spMk id="11" creationId="{1A810399-8B16-4593-AE77-8B1DB0D71F3D}"/>
          </ac:spMkLst>
        </pc:spChg>
        <pc:spChg chg="add">
          <ac:chgData name="Maurice Vanderfeesten" userId="69d3972fe4a9b149" providerId="LiveId" clId="{FF5CB7A5-9500-4759-8D82-704A1C029DF2}" dt="2017-11-01T14:46:33.882" v="1923" actId="20577"/>
          <ac:spMkLst>
            <pc:docMk/>
            <pc:sldMk cId="347746430" sldId="266"/>
            <ac:spMk id="12" creationId="{93CCA376-F306-4D9A-994D-FD3CB5704401}"/>
          </ac:spMkLst>
        </pc:spChg>
        <pc:spChg chg="add mod">
          <ac:chgData name="Maurice Vanderfeesten" userId="69d3972fe4a9b149" providerId="LiveId" clId="{FF5CB7A5-9500-4759-8D82-704A1C029DF2}" dt="2017-11-01T17:03:14.998" v="3873" actId="164"/>
          <ac:spMkLst>
            <pc:docMk/>
            <pc:sldMk cId="347746430" sldId="266"/>
            <ac:spMk id="51" creationId="{8F423D24-C322-48AC-AFAA-EB046A19553A}"/>
          </ac:spMkLst>
        </pc:spChg>
        <pc:spChg chg="add mod">
          <ac:chgData name="Maurice Vanderfeesten" userId="69d3972fe4a9b149" providerId="LiveId" clId="{FF5CB7A5-9500-4759-8D82-704A1C029DF2}" dt="2017-11-01T17:03:43.263" v="3876" actId="164"/>
          <ac:spMkLst>
            <pc:docMk/>
            <pc:sldMk cId="347746430" sldId="266"/>
            <ac:spMk id="52" creationId="{386F8F2A-51DA-4A98-8F43-B2439C10464F}"/>
          </ac:spMkLst>
        </pc:spChg>
        <pc:grpChg chg="add del mod">
          <ac:chgData name="Maurice Vanderfeesten" userId="69d3972fe4a9b149" providerId="LiveId" clId="{FF5CB7A5-9500-4759-8D82-704A1C029DF2}" dt="2017-11-01T14:46:32.253" v="1922" actId="20577"/>
          <ac:grpSpMkLst>
            <pc:docMk/>
            <pc:sldMk cId="347746430" sldId="266"/>
            <ac:grpSpMk id="4" creationId="{4889C67B-3420-43EF-BBCD-766ED3A3E92D}"/>
          </ac:grpSpMkLst>
        </pc:grpChg>
        <pc:grpChg chg="add mod">
          <ac:chgData name="Maurice Vanderfeesten" userId="69d3972fe4a9b149" providerId="LiveId" clId="{FF5CB7A5-9500-4759-8D82-704A1C029DF2}" dt="2017-11-01T17:03:14.998" v="3873" actId="164"/>
          <ac:grpSpMkLst>
            <pc:docMk/>
            <pc:sldMk cId="347746430" sldId="266"/>
            <ac:grpSpMk id="62" creationId="{D67BCCC2-5E43-43B2-9967-676BD78327E2}"/>
          </ac:grpSpMkLst>
        </pc:grpChg>
        <pc:grpChg chg="add mod">
          <ac:chgData name="Maurice Vanderfeesten" userId="69d3972fe4a9b149" providerId="LiveId" clId="{FF5CB7A5-9500-4759-8D82-704A1C029DF2}" dt="2017-11-01T17:03:43.263" v="3876" actId="164"/>
          <ac:grpSpMkLst>
            <pc:docMk/>
            <pc:sldMk cId="347746430" sldId="266"/>
            <ac:grpSpMk id="63" creationId="{9709C91C-C9E2-4DF9-87B8-B16FDCF213AB}"/>
          </ac:grpSpMkLst>
        </pc:grpChg>
        <pc:picChg chg="add mod">
          <ac:chgData name="Maurice Vanderfeesten" userId="69d3972fe4a9b149" providerId="LiveId" clId="{FF5CB7A5-9500-4759-8D82-704A1C029DF2}" dt="2017-11-01T14:34:01.085" v="1719" actId="1076"/>
          <ac:picMkLst>
            <pc:docMk/>
            <pc:sldMk cId="347746430" sldId="266"/>
            <ac:picMk id="9" creationId="{E915F8D3-1F6B-46DE-8F92-2840A2095752}"/>
          </ac:picMkLst>
        </pc:picChg>
        <pc:cxnChg chg="add mod">
          <ac:chgData name="Maurice Vanderfeesten" userId="69d3972fe4a9b149" providerId="LiveId" clId="{FF5CB7A5-9500-4759-8D82-704A1C029DF2}" dt="2017-11-01T14:49:29.371" v="1945" actId="14100"/>
          <ac:cxnSpMkLst>
            <pc:docMk/>
            <pc:sldMk cId="347746430" sldId="266"/>
            <ac:cxnSpMk id="14" creationId="{24494086-68DD-4EE2-933D-D1A5A6C97B3B}"/>
          </ac:cxnSpMkLst>
        </pc:cxnChg>
        <pc:cxnChg chg="add mod">
          <ac:chgData name="Maurice Vanderfeesten" userId="69d3972fe4a9b149" providerId="LiveId" clId="{FF5CB7A5-9500-4759-8D82-704A1C029DF2}" dt="2017-11-01T14:50:56.833" v="1963" actId="208"/>
          <ac:cxnSpMkLst>
            <pc:docMk/>
            <pc:sldMk cId="347746430" sldId="266"/>
            <ac:cxnSpMk id="18" creationId="{1121D61D-F906-42E2-B411-D1475C4ECDDE}"/>
          </ac:cxnSpMkLst>
        </pc:cxnChg>
        <pc:cxnChg chg="add mod">
          <ac:chgData name="Maurice Vanderfeesten" userId="69d3972fe4a9b149" providerId="LiveId" clId="{FF5CB7A5-9500-4759-8D82-704A1C029DF2}" dt="2017-11-01T17:03:43.263" v="3876" actId="164"/>
          <ac:cxnSpMkLst>
            <pc:docMk/>
            <pc:sldMk cId="347746430" sldId="266"/>
            <ac:cxnSpMk id="53" creationId="{7C10E2F6-BAA6-4AA6-91EA-13C4A17BD715}"/>
          </ac:cxnSpMkLst>
        </pc:cxnChg>
        <pc:cxnChg chg="add mod">
          <ac:chgData name="Maurice Vanderfeesten" userId="69d3972fe4a9b149" providerId="LiveId" clId="{FF5CB7A5-9500-4759-8D82-704A1C029DF2}" dt="2017-11-01T17:03:14.998" v="3873" actId="164"/>
          <ac:cxnSpMkLst>
            <pc:docMk/>
            <pc:sldMk cId="347746430" sldId="266"/>
            <ac:cxnSpMk id="58" creationId="{6E296E51-6A01-4587-9CA7-E12E1A89C207}"/>
          </ac:cxnSpMkLst>
        </pc:cxnChg>
      </pc:sldChg>
      <pc:sldChg chg="addSp delSp modSp add">
        <pc:chgData name="Maurice Vanderfeesten" userId="69d3972fe4a9b149" providerId="LiveId" clId="{FF5CB7A5-9500-4759-8D82-704A1C029DF2}" dt="2017-11-01T14:46:06.352" v="1921" actId="20577"/>
        <pc:sldMkLst>
          <pc:docMk/>
          <pc:sldMk cId="1827873261" sldId="267"/>
        </pc:sldMkLst>
        <pc:spChg chg="mod">
          <ac:chgData name="Maurice Vanderfeesten" userId="69d3972fe4a9b149" providerId="LiveId" clId="{FF5CB7A5-9500-4759-8D82-704A1C029DF2}" dt="2017-11-01T14:46:06.352" v="1921" actId="20577"/>
          <ac:spMkLst>
            <pc:docMk/>
            <pc:sldMk cId="1827873261" sldId="267"/>
            <ac:spMk id="2" creationId="{A7B8608C-F3C0-4F21-95D3-2424EC278F96}"/>
          </ac:spMkLst>
        </pc:spChg>
        <pc:spChg chg="add del mod">
          <ac:chgData name="Maurice Vanderfeesten" userId="69d3972fe4a9b149" providerId="LiveId" clId="{FF5CB7A5-9500-4759-8D82-704A1C029DF2}" dt="2017-11-01T14:38:41.927" v="1816" actId="20577"/>
          <ac:spMkLst>
            <pc:docMk/>
            <pc:sldMk cId="1827873261" sldId="267"/>
            <ac:spMk id="3" creationId="{144952AF-5A8C-4360-988B-46E56D3370F7}"/>
          </ac:spMkLst>
        </pc:spChg>
        <pc:spChg chg="add mod">
          <ac:chgData name="Maurice Vanderfeesten" userId="69d3972fe4a9b149" providerId="LiveId" clId="{FF5CB7A5-9500-4759-8D82-704A1C029DF2}" dt="2017-11-01T14:44:17.792" v="1908" actId="20577"/>
          <ac:spMkLst>
            <pc:docMk/>
            <pc:sldMk cId="1827873261" sldId="267"/>
            <ac:spMk id="4" creationId="{F94E2035-B453-406E-B63A-EA25808538F5}"/>
          </ac:spMkLst>
        </pc:spChg>
        <pc:spChg chg="add mod">
          <ac:chgData name="Maurice Vanderfeesten" userId="69d3972fe4a9b149" providerId="LiveId" clId="{FF5CB7A5-9500-4759-8D82-704A1C029DF2}" dt="2017-11-01T14:44:46.085" v="1913" actId="1076"/>
          <ac:spMkLst>
            <pc:docMk/>
            <pc:sldMk cId="1827873261" sldId="267"/>
            <ac:spMk id="5" creationId="{031CE89A-88E3-47D6-87A5-2BF46A3FAFC9}"/>
          </ac:spMkLst>
        </pc:spChg>
        <pc:grpChg chg="add mod">
          <ac:chgData name="Maurice Vanderfeesten" userId="69d3972fe4a9b149" providerId="LiveId" clId="{FF5CB7A5-9500-4759-8D82-704A1C029DF2}" dt="2017-11-01T14:45:51.588" v="1919" actId="1076"/>
          <ac:grpSpMkLst>
            <pc:docMk/>
            <pc:sldMk cId="1827873261" sldId="267"/>
            <ac:grpSpMk id="16" creationId="{08863153-8A19-4E9A-865A-A1195E4676F0}"/>
          </ac:grpSpMkLst>
        </pc:grpChg>
        <pc:picChg chg="add mod">
          <ac:chgData name="Maurice Vanderfeesten" userId="69d3972fe4a9b149" providerId="LiveId" clId="{FF5CB7A5-9500-4759-8D82-704A1C029DF2}" dt="2017-11-01T14:44:55.086" v="1915" actId="1440"/>
          <ac:picMkLst>
            <pc:docMk/>
            <pc:sldMk cId="1827873261" sldId="267"/>
            <ac:picMk id="6" creationId="{956581AD-280E-46B1-8F73-1730F9535CB6}"/>
          </ac:picMkLst>
        </pc:picChg>
        <pc:cxnChg chg="add mod">
          <ac:chgData name="Maurice Vanderfeesten" userId="69d3972fe4a9b149" providerId="LiveId" clId="{FF5CB7A5-9500-4759-8D82-704A1C029DF2}" dt="2017-11-01T14:44:32.385" v="1909" actId="164"/>
          <ac:cxnSpMkLst>
            <pc:docMk/>
            <pc:sldMk cId="1827873261" sldId="267"/>
            <ac:cxnSpMk id="8" creationId="{C6BBF4D4-1F69-4591-B055-174BB44C4898}"/>
          </ac:cxnSpMkLst>
        </pc:cxnChg>
        <pc:cxnChg chg="add mod">
          <ac:chgData name="Maurice Vanderfeesten" userId="69d3972fe4a9b149" providerId="LiveId" clId="{FF5CB7A5-9500-4759-8D82-704A1C029DF2}" dt="2017-11-01T14:44:32.385" v="1909" actId="164"/>
          <ac:cxnSpMkLst>
            <pc:docMk/>
            <pc:sldMk cId="1827873261" sldId="267"/>
            <ac:cxnSpMk id="9" creationId="{77976E26-21BD-4821-95D6-3124358423B4}"/>
          </ac:cxnSpMkLst>
        </pc:cxnChg>
        <pc:cxnChg chg="add mod">
          <ac:chgData name="Maurice Vanderfeesten" userId="69d3972fe4a9b149" providerId="LiveId" clId="{FF5CB7A5-9500-4759-8D82-704A1C029DF2}" dt="2017-11-01T14:44:32.385" v="1909" actId="164"/>
          <ac:cxnSpMkLst>
            <pc:docMk/>
            <pc:sldMk cId="1827873261" sldId="267"/>
            <ac:cxnSpMk id="10" creationId="{D1237C86-D7EE-4518-82D5-087C4B437DE8}"/>
          </ac:cxnSpMkLst>
        </pc:cxnChg>
        <pc:cxnChg chg="add mod">
          <ac:chgData name="Maurice Vanderfeesten" userId="69d3972fe4a9b149" providerId="LiveId" clId="{FF5CB7A5-9500-4759-8D82-704A1C029DF2}" dt="2017-11-01T14:44:32.385" v="1909" actId="164"/>
          <ac:cxnSpMkLst>
            <pc:docMk/>
            <pc:sldMk cId="1827873261" sldId="267"/>
            <ac:cxnSpMk id="11" creationId="{8ED5B6E2-2155-4F49-A8C2-C4676507CA73}"/>
          </ac:cxnSpMkLst>
        </pc:cxnChg>
        <pc:cxnChg chg="add mod">
          <ac:chgData name="Maurice Vanderfeesten" userId="69d3972fe4a9b149" providerId="LiveId" clId="{FF5CB7A5-9500-4759-8D82-704A1C029DF2}" dt="2017-11-01T14:44:32.385" v="1909" actId="164"/>
          <ac:cxnSpMkLst>
            <pc:docMk/>
            <pc:sldMk cId="1827873261" sldId="267"/>
            <ac:cxnSpMk id="12" creationId="{8240A9B9-1375-4D96-BDAF-CC3DDBE89B16}"/>
          </ac:cxnSpMkLst>
        </pc:cxnChg>
        <pc:cxnChg chg="add mod">
          <ac:chgData name="Maurice Vanderfeesten" userId="69d3972fe4a9b149" providerId="LiveId" clId="{FF5CB7A5-9500-4759-8D82-704A1C029DF2}" dt="2017-11-01T14:44:32.385" v="1909" actId="164"/>
          <ac:cxnSpMkLst>
            <pc:docMk/>
            <pc:sldMk cId="1827873261" sldId="267"/>
            <ac:cxnSpMk id="13" creationId="{4D0A78E4-B18A-4812-ACFD-5B9C215C614E}"/>
          </ac:cxnSpMkLst>
        </pc:cxnChg>
        <pc:cxnChg chg="add mod">
          <ac:chgData name="Maurice Vanderfeesten" userId="69d3972fe4a9b149" providerId="LiveId" clId="{FF5CB7A5-9500-4759-8D82-704A1C029DF2}" dt="2017-11-01T14:44:32.385" v="1909" actId="164"/>
          <ac:cxnSpMkLst>
            <pc:docMk/>
            <pc:sldMk cId="1827873261" sldId="267"/>
            <ac:cxnSpMk id="14" creationId="{15DBD9C2-3F44-4D91-BA80-EF604F527069}"/>
          </ac:cxnSpMkLst>
        </pc:cxnChg>
        <pc:cxnChg chg="add mod">
          <ac:chgData name="Maurice Vanderfeesten" userId="69d3972fe4a9b149" providerId="LiveId" clId="{FF5CB7A5-9500-4759-8D82-704A1C029DF2}" dt="2017-11-01T14:44:32.385" v="1909" actId="164"/>
          <ac:cxnSpMkLst>
            <pc:docMk/>
            <pc:sldMk cId="1827873261" sldId="267"/>
            <ac:cxnSpMk id="15" creationId="{A351E57A-5E0B-4DF9-BBAC-1D7CC7C06479}"/>
          </ac:cxnSpMkLst>
        </pc:cxnChg>
      </pc:sldChg>
      <pc:sldChg chg="addSp modSp add modNotesTx">
        <pc:chgData name="Maurice Vanderfeesten" userId="69d3972fe4a9b149" providerId="LiveId" clId="{FF5CB7A5-9500-4759-8D82-704A1C029DF2}" dt="2017-11-02T13:57:23.291" v="4963" actId="20577"/>
        <pc:sldMkLst>
          <pc:docMk/>
          <pc:sldMk cId="3251596844" sldId="268"/>
        </pc:sldMkLst>
        <pc:spChg chg="mod">
          <ac:chgData name="Maurice Vanderfeesten" userId="69d3972fe4a9b149" providerId="LiveId" clId="{FF5CB7A5-9500-4759-8D82-704A1C029DF2}" dt="2017-11-02T13:57:23.291" v="4963" actId="20577"/>
          <ac:spMkLst>
            <pc:docMk/>
            <pc:sldMk cId="3251596844" sldId="268"/>
            <ac:spMk id="2" creationId="{59A65C9D-71D3-4699-BE6E-374894706BAC}"/>
          </ac:spMkLst>
        </pc:spChg>
        <pc:spChg chg="add mod">
          <ac:chgData name="Maurice Vanderfeesten" userId="69d3972fe4a9b149" providerId="LiveId" clId="{FF5CB7A5-9500-4759-8D82-704A1C029DF2}" dt="2017-11-01T15:06:56.001" v="2151" actId="20577"/>
          <ac:spMkLst>
            <pc:docMk/>
            <pc:sldMk cId="3251596844" sldId="268"/>
            <ac:spMk id="3" creationId="{9B92908D-072A-4CD3-8F88-2B02D40DFA9C}"/>
          </ac:spMkLst>
        </pc:spChg>
      </pc:sldChg>
      <pc:sldChg chg="addSp modSp add ord modNotesTx">
        <pc:chgData name="Maurice Vanderfeesten" userId="69d3972fe4a9b149" providerId="LiveId" clId="{FF5CB7A5-9500-4759-8D82-704A1C029DF2}" dt="2017-11-03T15:47:26.549" v="9251" actId="11529"/>
        <pc:sldMkLst>
          <pc:docMk/>
          <pc:sldMk cId="2707364169" sldId="269"/>
        </pc:sldMkLst>
        <pc:spChg chg="mod">
          <ac:chgData name="Maurice Vanderfeesten" userId="69d3972fe4a9b149" providerId="LiveId" clId="{FF5CB7A5-9500-4759-8D82-704A1C029DF2}" dt="2017-11-02T14:29:18.130" v="5582" actId="20577"/>
          <ac:spMkLst>
            <pc:docMk/>
            <pc:sldMk cId="2707364169" sldId="269"/>
            <ac:spMk id="2" creationId="{FBAE75E4-2185-4931-8C85-C4642D6EAF91}"/>
          </ac:spMkLst>
        </pc:spChg>
        <pc:spChg chg="add mod">
          <ac:chgData name="Maurice Vanderfeesten" userId="69d3972fe4a9b149" providerId="LiveId" clId="{FF5CB7A5-9500-4759-8D82-704A1C029DF2}" dt="2017-11-02T14:24:42.652" v="5486" actId="20577"/>
          <ac:spMkLst>
            <pc:docMk/>
            <pc:sldMk cId="2707364169" sldId="269"/>
            <ac:spMk id="5" creationId="{D28BDF4A-29BD-4E66-BD14-B9E1E77C1FB7}"/>
          </ac:spMkLst>
        </pc:spChg>
        <pc:spChg chg="add mod">
          <ac:chgData name="Maurice Vanderfeesten" userId="69d3972fe4a9b149" providerId="LiveId" clId="{FF5CB7A5-9500-4759-8D82-704A1C029DF2}" dt="2017-11-02T14:27:33.615" v="5534" actId="1076"/>
          <ac:spMkLst>
            <pc:docMk/>
            <pc:sldMk cId="2707364169" sldId="269"/>
            <ac:spMk id="6" creationId="{B3433316-1120-4A47-8608-65AEDA21C5B4}"/>
          </ac:spMkLst>
        </pc:spChg>
        <pc:spChg chg="add mod">
          <ac:chgData name="Maurice Vanderfeesten" userId="69d3972fe4a9b149" providerId="LiveId" clId="{FF5CB7A5-9500-4759-8D82-704A1C029DF2}" dt="2017-11-02T14:28:30.911" v="5547" actId="1076"/>
          <ac:spMkLst>
            <pc:docMk/>
            <pc:sldMk cId="2707364169" sldId="269"/>
            <ac:spMk id="7" creationId="{13CD44A4-F683-4C6F-A446-91AF1F1D6DA8}"/>
          </ac:spMkLst>
        </pc:spChg>
        <pc:spChg chg="add mod">
          <ac:chgData name="Maurice Vanderfeesten" userId="69d3972fe4a9b149" providerId="LiveId" clId="{FF5CB7A5-9500-4759-8D82-704A1C029DF2}" dt="2017-11-02T14:28:49.068" v="5560" actId="20577"/>
          <ac:spMkLst>
            <pc:docMk/>
            <pc:sldMk cId="2707364169" sldId="269"/>
            <ac:spMk id="8" creationId="{0FD91558-FED2-4941-8A8F-FB8785C0B086}"/>
          </ac:spMkLst>
        </pc:spChg>
        <pc:spChg chg="add mod">
          <ac:chgData name="Maurice Vanderfeesten" userId="69d3972fe4a9b149" providerId="LiveId" clId="{FF5CB7A5-9500-4759-8D82-704A1C029DF2}" dt="2017-11-03T15:47:26.549" v="9251" actId="11529"/>
          <ac:spMkLst>
            <pc:docMk/>
            <pc:sldMk cId="2707364169" sldId="269"/>
            <ac:spMk id="9" creationId="{0E70E1C3-FA61-4F57-8067-85C5390F8199}"/>
          </ac:spMkLst>
        </pc:spChg>
        <pc:picChg chg="add mod">
          <ac:chgData name="Maurice Vanderfeesten" userId="69d3972fe4a9b149" providerId="LiveId" clId="{FF5CB7A5-9500-4759-8D82-704A1C029DF2}" dt="2017-11-02T14:23:36.843" v="5473" actId="1076"/>
          <ac:picMkLst>
            <pc:docMk/>
            <pc:sldMk cId="2707364169" sldId="269"/>
            <ac:picMk id="3" creationId="{BD80B672-DFFE-487E-B958-93D8F57086D9}"/>
          </ac:picMkLst>
        </pc:picChg>
        <pc:picChg chg="add mod modCrop">
          <ac:chgData name="Maurice Vanderfeesten" userId="69d3972fe4a9b149" providerId="LiveId" clId="{FF5CB7A5-9500-4759-8D82-704A1C029DF2}" dt="2017-11-02T14:24:35.586" v="5483" actId="1076"/>
          <ac:picMkLst>
            <pc:docMk/>
            <pc:sldMk cId="2707364169" sldId="269"/>
            <ac:picMk id="4" creationId="{22979633-81A7-430E-9215-DB2E5B25A564}"/>
          </ac:picMkLst>
        </pc:picChg>
      </pc:sldChg>
      <pc:sldChg chg="addSp delSp modSp add modAnim modNotesTx">
        <pc:chgData name="Maurice Vanderfeesten" userId="69d3972fe4a9b149" providerId="LiveId" clId="{FF5CB7A5-9500-4759-8D82-704A1C029DF2}" dt="2017-11-01T15:31:45.784" v="2745" actId="20577"/>
        <pc:sldMkLst>
          <pc:docMk/>
          <pc:sldMk cId="4253770790" sldId="270"/>
        </pc:sldMkLst>
        <pc:spChg chg="add mod">
          <ac:chgData name="Maurice Vanderfeesten" userId="69d3972fe4a9b149" providerId="LiveId" clId="{FF5CB7A5-9500-4759-8D82-704A1C029DF2}" dt="2017-11-01T15:25:23.492" v="2448" actId="164"/>
          <ac:spMkLst>
            <pc:docMk/>
            <pc:sldMk cId="4253770790" sldId="270"/>
            <ac:spMk id="2" creationId="{DA3A913A-EE78-467F-A971-E879618888AC}"/>
          </ac:spMkLst>
        </pc:spChg>
        <pc:spChg chg="add mod">
          <ac:chgData name="Maurice Vanderfeesten" userId="69d3972fe4a9b149" providerId="LiveId" clId="{FF5CB7A5-9500-4759-8D82-704A1C029DF2}" dt="2017-11-01T15:25:23.492" v="2448" actId="164"/>
          <ac:spMkLst>
            <pc:docMk/>
            <pc:sldMk cId="4253770790" sldId="270"/>
            <ac:spMk id="36" creationId="{E3D1905A-333F-4BE1-814B-E3C952CDC157}"/>
          </ac:spMkLst>
        </pc:spChg>
        <pc:spChg chg="add mod">
          <ac:chgData name="Maurice Vanderfeesten" userId="69d3972fe4a9b149" providerId="LiveId" clId="{FF5CB7A5-9500-4759-8D82-704A1C029DF2}" dt="2017-11-01T15:25:23.492" v="2448" actId="164"/>
          <ac:spMkLst>
            <pc:docMk/>
            <pc:sldMk cId="4253770790" sldId="270"/>
            <ac:spMk id="37" creationId="{DACA0341-68BD-4666-9C2B-625BA366EB84}"/>
          </ac:spMkLst>
        </pc:spChg>
        <pc:spChg chg="add mod">
          <ac:chgData name="Maurice Vanderfeesten" userId="69d3972fe4a9b149" providerId="LiveId" clId="{FF5CB7A5-9500-4759-8D82-704A1C029DF2}" dt="2017-11-01T15:25:23.492" v="2448" actId="164"/>
          <ac:spMkLst>
            <pc:docMk/>
            <pc:sldMk cId="4253770790" sldId="270"/>
            <ac:spMk id="38" creationId="{947C8CF8-79C9-4222-9807-7A842FFED537}"/>
          </ac:spMkLst>
        </pc:spChg>
        <pc:spChg chg="add mod">
          <ac:chgData name="Maurice Vanderfeesten" userId="69d3972fe4a9b149" providerId="LiveId" clId="{FF5CB7A5-9500-4759-8D82-704A1C029DF2}" dt="2017-11-01T15:25:23.492" v="2448" actId="164"/>
          <ac:spMkLst>
            <pc:docMk/>
            <pc:sldMk cId="4253770790" sldId="270"/>
            <ac:spMk id="39" creationId="{4C3B20C3-5F02-4A3B-B071-BF64764A0F14}"/>
          </ac:spMkLst>
        </pc:spChg>
        <pc:spChg chg="add mod">
          <ac:chgData name="Maurice Vanderfeesten" userId="69d3972fe4a9b149" providerId="LiveId" clId="{FF5CB7A5-9500-4759-8D82-704A1C029DF2}" dt="2017-11-01T15:25:23.492" v="2448" actId="164"/>
          <ac:spMkLst>
            <pc:docMk/>
            <pc:sldMk cId="4253770790" sldId="270"/>
            <ac:spMk id="40" creationId="{B9BC77FB-62A6-45A7-AD10-267C7CA3261B}"/>
          </ac:spMkLst>
        </pc:spChg>
        <pc:grpChg chg="add mod">
          <ac:chgData name="Maurice Vanderfeesten" userId="69d3972fe4a9b149" providerId="LiveId" clId="{FF5CB7A5-9500-4759-8D82-704A1C029DF2}" dt="2017-11-01T15:25:23.492" v="2448" actId="164"/>
          <ac:grpSpMkLst>
            <pc:docMk/>
            <pc:sldMk cId="4253770790" sldId="270"/>
            <ac:grpSpMk id="4" creationId="{51C46831-45BB-41D2-84FB-A977EC0231FF}"/>
          </ac:grpSpMkLst>
        </pc:grpChg>
        <pc:grpChg chg="del">
          <ac:chgData name="Maurice Vanderfeesten" userId="69d3972fe4a9b149" providerId="LiveId" clId="{FF5CB7A5-9500-4759-8D82-704A1C029DF2}" dt="2017-11-01T15:16:25.292" v="2310" actId="478"/>
          <ac:grpSpMkLst>
            <pc:docMk/>
            <pc:sldMk cId="4253770790" sldId="270"/>
            <ac:grpSpMk id="34" creationId="{FD473A48-D352-450C-B0DB-E60A92ED5CB8}"/>
          </ac:grpSpMkLst>
        </pc:grpChg>
        <pc:grpChg chg="del">
          <ac:chgData name="Maurice Vanderfeesten" userId="69d3972fe4a9b149" providerId="LiveId" clId="{FF5CB7A5-9500-4759-8D82-704A1C029DF2}" dt="2017-11-01T15:16:24.151" v="2309" actId="478"/>
          <ac:grpSpMkLst>
            <pc:docMk/>
            <pc:sldMk cId="4253770790" sldId="270"/>
            <ac:grpSpMk id="35" creationId="{B028F86B-0B09-4755-8E0C-ECCA5C82A3BB}"/>
          </ac:grpSpMkLst>
        </pc:grpChg>
      </pc:sldChg>
      <pc:sldChg chg="delSp add modTransition modAnim modNotesTx">
        <pc:chgData name="Maurice Vanderfeesten" userId="69d3972fe4a9b149" providerId="LiveId" clId="{FF5CB7A5-9500-4759-8D82-704A1C029DF2}" dt="2017-11-02T14:20:17.971" v="5469" actId="20577"/>
        <pc:sldMkLst>
          <pc:docMk/>
          <pc:sldMk cId="1288161771" sldId="271"/>
        </pc:sldMkLst>
        <pc:grpChg chg="del">
          <ac:chgData name="Maurice Vanderfeesten" userId="69d3972fe4a9b149" providerId="LiveId" clId="{FF5CB7A5-9500-4759-8D82-704A1C029DF2}" dt="2017-11-01T15:16:34.663" v="2311" actId="478"/>
          <ac:grpSpMkLst>
            <pc:docMk/>
            <pc:sldMk cId="1288161771" sldId="271"/>
            <ac:grpSpMk id="35" creationId="{B028F86B-0B09-4755-8E0C-ECCA5C82A3BB}"/>
          </ac:grpSpMkLst>
        </pc:grpChg>
      </pc:sldChg>
      <pc:sldChg chg="addSp delSp modSp add">
        <pc:chgData name="Maurice Vanderfeesten" userId="69d3972fe4a9b149" providerId="LiveId" clId="{FF5CB7A5-9500-4759-8D82-704A1C029DF2}" dt="2017-11-03T15:54:15.749" v="9414" actId="313"/>
        <pc:sldMkLst>
          <pc:docMk/>
          <pc:sldMk cId="3332861086" sldId="272"/>
        </pc:sldMkLst>
        <pc:spChg chg="del mod">
          <ac:chgData name="Maurice Vanderfeesten" userId="69d3972fe4a9b149" providerId="LiveId" clId="{FF5CB7A5-9500-4759-8D82-704A1C029DF2}" dt="2017-11-01T15:58:34.532" v="3640" actId="313"/>
          <ac:spMkLst>
            <pc:docMk/>
            <pc:sldMk cId="3332861086" sldId="272"/>
            <ac:spMk id="2" creationId="{677D3D8B-B39C-43DA-8893-E64405F125B2}"/>
          </ac:spMkLst>
        </pc:spChg>
        <pc:spChg chg="add del mod">
          <ac:chgData name="Maurice Vanderfeesten" userId="69d3972fe4a9b149" providerId="LiveId" clId="{FF5CB7A5-9500-4759-8D82-704A1C029DF2}" dt="2017-11-01T16:52:56.246" v="3645" actId="313"/>
          <ac:spMkLst>
            <pc:docMk/>
            <pc:sldMk cId="3332861086" sldId="272"/>
            <ac:spMk id="3" creationId="{D1D7F89C-9D12-4D4B-942A-49BA43F7DDC2}"/>
          </ac:spMkLst>
        </pc:spChg>
        <pc:spChg chg="add del mod">
          <ac:chgData name="Maurice Vanderfeesten" userId="69d3972fe4a9b149" providerId="LiveId" clId="{FF5CB7A5-9500-4759-8D82-704A1C029DF2}" dt="2017-11-01T16:52:56.246" v="3645" actId="313"/>
          <ac:spMkLst>
            <pc:docMk/>
            <pc:sldMk cId="3332861086" sldId="272"/>
            <ac:spMk id="4" creationId="{D2A71DDB-5A41-4C14-B36E-7E187F633DAA}"/>
          </ac:spMkLst>
        </pc:spChg>
        <pc:spChg chg="add mod">
          <ac:chgData name="Maurice Vanderfeesten" userId="69d3972fe4a9b149" providerId="LiveId" clId="{FF5CB7A5-9500-4759-8D82-704A1C029DF2}" dt="2017-11-03T15:54:15.749" v="9414" actId="313"/>
          <ac:spMkLst>
            <pc:docMk/>
            <pc:sldMk cId="3332861086" sldId="272"/>
            <ac:spMk id="5" creationId="{2B63E51E-B19B-4E11-9CBE-2FCCA338DF7F}"/>
          </ac:spMkLst>
        </pc:spChg>
      </pc:sldChg>
      <pc:sldChg chg="addSp delSp modSp add modAnim">
        <pc:chgData name="Maurice Vanderfeesten" userId="69d3972fe4a9b149" providerId="LiveId" clId="{FF5CB7A5-9500-4759-8D82-704A1C029DF2}" dt="2017-11-03T12:24:47.114" v="6735" actId="20577"/>
        <pc:sldMkLst>
          <pc:docMk/>
          <pc:sldMk cId="751308448" sldId="273"/>
        </pc:sldMkLst>
        <pc:spChg chg="add mod ord">
          <ac:chgData name="Maurice Vanderfeesten" userId="69d3972fe4a9b149" providerId="LiveId" clId="{FF5CB7A5-9500-4759-8D82-704A1C029DF2}" dt="2017-11-03T12:24:47.114" v="6735" actId="20577"/>
          <ac:spMkLst>
            <pc:docMk/>
            <pc:sldMk cId="751308448" sldId="273"/>
            <ac:spMk id="2" creationId="{303EE8C4-AC28-48C6-96E7-C64EBDB51066}"/>
          </ac:spMkLst>
        </pc:spChg>
        <pc:spChg chg="mod">
          <ac:chgData name="Maurice Vanderfeesten" userId="69d3972fe4a9b149" providerId="LiveId" clId="{FF5CB7A5-9500-4759-8D82-704A1C029DF2}" dt="2017-11-01T15:57:06.269" v="3612" actId="6549"/>
          <ac:spMkLst>
            <pc:docMk/>
            <pc:sldMk cId="751308448" sldId="273"/>
            <ac:spMk id="3" creationId="{58BE48DA-A0AD-4149-A059-35D9A2D23376}"/>
          </ac:spMkLst>
        </pc:spChg>
        <pc:spChg chg="del">
          <ac:chgData name="Maurice Vanderfeesten" userId="69d3972fe4a9b149" providerId="LiveId" clId="{FF5CB7A5-9500-4759-8D82-704A1C029DF2}" dt="2017-11-01T15:57:42.720" v="3617" actId="478"/>
          <ac:spMkLst>
            <pc:docMk/>
            <pc:sldMk cId="751308448" sldId="273"/>
            <ac:spMk id="21" creationId="{0BCE0544-EAC3-46C6-B665-4A025E331D29}"/>
          </ac:spMkLst>
        </pc:spChg>
        <pc:spChg chg="del">
          <ac:chgData name="Maurice Vanderfeesten" userId="69d3972fe4a9b149" providerId="LiveId" clId="{FF5CB7A5-9500-4759-8D82-704A1C029DF2}" dt="2017-11-01T15:57:40.750" v="3616" actId="478"/>
          <ac:spMkLst>
            <pc:docMk/>
            <pc:sldMk cId="751308448" sldId="273"/>
            <ac:spMk id="22" creationId="{D96AE06A-E2C7-45C5-A740-B48603107E2C}"/>
          </ac:spMkLst>
        </pc:spChg>
      </pc:sldChg>
      <pc:sldChg chg="addSp delSp modSp add modAnim">
        <pc:chgData name="Maurice Vanderfeesten" userId="69d3972fe4a9b149" providerId="LiveId" clId="{FF5CB7A5-9500-4759-8D82-704A1C029DF2}" dt="2017-11-03T15:52:27.017" v="9354" actId="20577"/>
        <pc:sldMkLst>
          <pc:docMk/>
          <pc:sldMk cId="3250324516" sldId="274"/>
        </pc:sldMkLst>
        <pc:spChg chg="add del mod">
          <ac:chgData name="Maurice Vanderfeesten" userId="69d3972fe4a9b149" providerId="LiveId" clId="{FF5CB7A5-9500-4759-8D82-704A1C029DF2}" dt="2017-11-03T12:13:18.329" v="6502" actId="478"/>
          <ac:spMkLst>
            <pc:docMk/>
            <pc:sldMk cId="3250324516" sldId="274"/>
            <ac:spMk id="2" creationId="{F405736E-D2D0-4326-89ED-6426C067D8DE}"/>
          </ac:spMkLst>
        </pc:spChg>
        <pc:spChg chg="mod">
          <ac:chgData name="Maurice Vanderfeesten" userId="69d3972fe4a9b149" providerId="LiveId" clId="{FF5CB7A5-9500-4759-8D82-704A1C029DF2}" dt="2017-11-01T15:57:18.871" v="3613" actId="20577"/>
          <ac:spMkLst>
            <pc:docMk/>
            <pc:sldMk cId="3250324516" sldId="274"/>
            <ac:spMk id="3" creationId="{58BE48DA-A0AD-4149-A059-35D9A2D23376}"/>
          </ac:spMkLst>
        </pc:spChg>
        <pc:spChg chg="add mod ord">
          <ac:chgData name="Maurice Vanderfeesten" userId="69d3972fe4a9b149" providerId="LiveId" clId="{FF5CB7A5-9500-4759-8D82-704A1C029DF2}" dt="2017-11-03T15:52:27.017" v="9354" actId="20577"/>
          <ac:spMkLst>
            <pc:docMk/>
            <pc:sldMk cId="3250324516" sldId="274"/>
            <ac:spMk id="4" creationId="{7361DAD2-E0B6-4E12-89CB-63760D1CC328}"/>
          </ac:spMkLst>
        </pc:spChg>
        <pc:spChg chg="del">
          <ac:chgData name="Maurice Vanderfeesten" userId="69d3972fe4a9b149" providerId="LiveId" clId="{FF5CB7A5-9500-4759-8D82-704A1C029DF2}" dt="2017-11-01T15:57:27.456" v="3614" actId="478"/>
          <ac:spMkLst>
            <pc:docMk/>
            <pc:sldMk cId="3250324516" sldId="274"/>
            <ac:spMk id="21" creationId="{0BCE0544-EAC3-46C6-B665-4A025E331D29}"/>
          </ac:spMkLst>
        </pc:spChg>
        <pc:spChg chg="del">
          <ac:chgData name="Maurice Vanderfeesten" userId="69d3972fe4a9b149" providerId="LiveId" clId="{FF5CB7A5-9500-4759-8D82-704A1C029DF2}" dt="2017-11-01T15:57:29.592" v="3615" actId="478"/>
          <ac:spMkLst>
            <pc:docMk/>
            <pc:sldMk cId="3250324516" sldId="274"/>
            <ac:spMk id="22" creationId="{D96AE06A-E2C7-45C5-A740-B48603107E2C}"/>
          </ac:spMkLst>
        </pc:spChg>
        <pc:spChg chg="mod">
          <ac:chgData name="Maurice Vanderfeesten" userId="69d3972fe4a9b149" providerId="LiveId" clId="{FF5CB7A5-9500-4759-8D82-704A1C029DF2}" dt="2017-11-03T12:16:06.477" v="6512" actId="1076"/>
          <ac:spMkLst>
            <pc:docMk/>
            <pc:sldMk cId="3250324516" sldId="274"/>
            <ac:spMk id="29" creationId="{69752E49-AC4E-4C39-BDAF-46C4BFC61656}"/>
          </ac:spMkLst>
        </pc:spChg>
      </pc:sldChg>
      <pc:sldChg chg="addSp delSp modSp add del">
        <pc:chgData name="Maurice Vanderfeesten" userId="69d3972fe4a9b149" providerId="LiveId" clId="{FF5CB7A5-9500-4759-8D82-704A1C029DF2}" dt="2017-11-03T13:39:48.239" v="8085" actId="2696"/>
        <pc:sldMkLst>
          <pc:docMk/>
          <pc:sldMk cId="2033740160" sldId="275"/>
        </pc:sldMkLst>
        <pc:spChg chg="del">
          <ac:chgData name="Maurice Vanderfeesten" userId="69d3972fe4a9b149" providerId="LiveId" clId="{FF5CB7A5-9500-4759-8D82-704A1C029DF2}" dt="2017-11-01T16:53:38.719" v="3647" actId="2696"/>
          <ac:spMkLst>
            <pc:docMk/>
            <pc:sldMk cId="2033740160" sldId="275"/>
            <ac:spMk id="2" creationId="{0595AEBA-DE86-4F2B-9301-84D29D304DCB}"/>
          </ac:spMkLst>
        </pc:spChg>
        <pc:spChg chg="add mod">
          <ac:chgData name="Maurice Vanderfeesten" userId="69d3972fe4a9b149" providerId="LiveId" clId="{FF5CB7A5-9500-4759-8D82-704A1C029DF2}" dt="2017-11-03T12:11:53.409" v="6494" actId="20577"/>
          <ac:spMkLst>
            <pc:docMk/>
            <pc:sldMk cId="2033740160" sldId="275"/>
            <ac:spMk id="3" creationId="{EA7B0836-657B-493D-9FD5-AE60D2EE6CB2}"/>
          </ac:spMkLst>
        </pc:spChg>
        <pc:spChg chg="add mod">
          <ac:chgData name="Maurice Vanderfeesten" userId="69d3972fe4a9b149" providerId="LiveId" clId="{FF5CB7A5-9500-4759-8D82-704A1C029DF2}" dt="2017-11-02T14:06:32.929" v="4994" actId="20577"/>
          <ac:spMkLst>
            <pc:docMk/>
            <pc:sldMk cId="2033740160" sldId="275"/>
            <ac:spMk id="4" creationId="{E6F2092B-7D21-4DE0-964C-204D844CBE55}"/>
          </ac:spMkLst>
        </pc:spChg>
      </pc:sldChg>
      <pc:sldChg chg="addSp delSp modSp add addAnim delAnim modAnim">
        <pc:chgData name="Maurice Vanderfeesten" userId="69d3972fe4a9b149" providerId="LiveId" clId="{FF5CB7A5-9500-4759-8D82-704A1C029DF2}" dt="2017-11-02T13:38:55.805" v="4804" actId="14100"/>
        <pc:sldMkLst>
          <pc:docMk/>
          <pc:sldMk cId="1617349676" sldId="276"/>
        </pc:sldMkLst>
        <pc:spChg chg="mod">
          <ac:chgData name="Maurice Vanderfeesten" userId="69d3972fe4a9b149" providerId="LiveId" clId="{FF5CB7A5-9500-4759-8D82-704A1C029DF2}" dt="2017-11-01T17:58:21.296" v="3925" actId="20577"/>
          <ac:spMkLst>
            <pc:docMk/>
            <pc:sldMk cId="1617349676" sldId="276"/>
            <ac:spMk id="2" creationId="{877A5E63-0392-45FC-9B7D-FB209BA42F80}"/>
          </ac:spMkLst>
        </pc:spChg>
        <pc:spChg chg="mod topLvl">
          <ac:chgData name="Maurice Vanderfeesten" userId="69d3972fe4a9b149" providerId="LiveId" clId="{FF5CB7A5-9500-4759-8D82-704A1C029DF2}" dt="2017-11-02T08:08:25.151" v="4250" actId="1076"/>
          <ac:spMkLst>
            <pc:docMk/>
            <pc:sldMk cId="1617349676" sldId="276"/>
            <ac:spMk id="6" creationId="{763F572C-DF4B-47C3-92AA-DA38A0DDCF19}"/>
          </ac:spMkLst>
        </pc:spChg>
        <pc:spChg chg="mod topLvl">
          <ac:chgData name="Maurice Vanderfeesten" userId="69d3972fe4a9b149" providerId="LiveId" clId="{FF5CB7A5-9500-4759-8D82-704A1C029DF2}" dt="2017-11-02T08:08:39.838" v="4255" actId="1076"/>
          <ac:spMkLst>
            <pc:docMk/>
            <pc:sldMk cId="1617349676" sldId="276"/>
            <ac:spMk id="7" creationId="{37A404BB-F6ED-442D-964F-8704CE806314}"/>
          </ac:spMkLst>
        </pc:spChg>
        <pc:spChg chg="del mod topLvl">
          <ac:chgData name="Maurice Vanderfeesten" userId="69d3972fe4a9b149" providerId="LiveId" clId="{FF5CB7A5-9500-4759-8D82-704A1C029DF2}" dt="2017-11-01T18:03:54.948" v="4221" actId="478"/>
          <ac:spMkLst>
            <pc:docMk/>
            <pc:sldMk cId="1617349676" sldId="276"/>
            <ac:spMk id="8" creationId="{B11A0420-C1F1-419A-9376-9F0CFFB624E5}"/>
          </ac:spMkLst>
        </pc:spChg>
        <pc:spChg chg="add mod">
          <ac:chgData name="Maurice Vanderfeesten" userId="69d3972fe4a9b149" providerId="LiveId" clId="{FF5CB7A5-9500-4759-8D82-704A1C029DF2}" dt="2017-11-02T13:37:47.087" v="4784" actId="1076"/>
          <ac:spMkLst>
            <pc:docMk/>
            <pc:sldMk cId="1617349676" sldId="276"/>
            <ac:spMk id="11" creationId="{518A19B7-40AC-4DAE-8B66-A8B026AE69D5}"/>
          </ac:spMkLst>
        </pc:spChg>
        <pc:spChg chg="add del mod">
          <ac:chgData name="Maurice Vanderfeesten" userId="69d3972fe4a9b149" providerId="LiveId" clId="{FF5CB7A5-9500-4759-8D82-704A1C029DF2}" dt="2017-11-02T08:49:05.762" v="4677" actId="478"/>
          <ac:spMkLst>
            <pc:docMk/>
            <pc:sldMk cId="1617349676" sldId="276"/>
            <ac:spMk id="12" creationId="{9DE80A12-1DAD-4C19-9945-97C87777C68F}"/>
          </ac:spMkLst>
        </pc:spChg>
        <pc:spChg chg="add del mod">
          <ac:chgData name="Maurice Vanderfeesten" userId="69d3972fe4a9b149" providerId="LiveId" clId="{FF5CB7A5-9500-4759-8D82-704A1C029DF2}" dt="2017-11-02T08:25:55.645" v="4493" actId="478"/>
          <ac:spMkLst>
            <pc:docMk/>
            <pc:sldMk cId="1617349676" sldId="276"/>
            <ac:spMk id="13" creationId="{7FBD5CC0-587A-4BE8-A984-09FE161DFD23}"/>
          </ac:spMkLst>
        </pc:spChg>
        <pc:spChg chg="add del mod">
          <ac:chgData name="Maurice Vanderfeesten" userId="69d3972fe4a9b149" providerId="LiveId" clId="{FF5CB7A5-9500-4759-8D82-704A1C029DF2}" dt="2017-11-02T13:34:50.259" v="4768" actId="478"/>
          <ac:spMkLst>
            <pc:docMk/>
            <pc:sldMk cId="1617349676" sldId="276"/>
            <ac:spMk id="14" creationId="{7E8BA1CF-99D4-46F9-9F35-24A42AD1EB82}"/>
          </ac:spMkLst>
        </pc:spChg>
        <pc:spChg chg="add mod">
          <ac:chgData name="Maurice Vanderfeesten" userId="69d3972fe4a9b149" providerId="LiveId" clId="{FF5CB7A5-9500-4759-8D82-704A1C029DF2}" dt="2017-11-02T13:35:45.552" v="4777" actId="1076"/>
          <ac:spMkLst>
            <pc:docMk/>
            <pc:sldMk cId="1617349676" sldId="276"/>
            <ac:spMk id="15" creationId="{EFE4F2EB-C55B-4657-908D-B701B1461DA0}"/>
          </ac:spMkLst>
        </pc:spChg>
        <pc:spChg chg="add mod">
          <ac:chgData name="Maurice Vanderfeesten" userId="69d3972fe4a9b149" providerId="LiveId" clId="{FF5CB7A5-9500-4759-8D82-704A1C029DF2}" dt="2017-11-02T13:35:45.552" v="4777" actId="1076"/>
          <ac:spMkLst>
            <pc:docMk/>
            <pc:sldMk cId="1617349676" sldId="276"/>
            <ac:spMk id="16" creationId="{62B72E72-09FF-484F-8085-5AFC2D3B541A}"/>
          </ac:spMkLst>
        </pc:spChg>
        <pc:spChg chg="add mod">
          <ac:chgData name="Maurice Vanderfeesten" userId="69d3972fe4a9b149" providerId="LiveId" clId="{FF5CB7A5-9500-4759-8D82-704A1C029DF2}" dt="2017-11-02T08:22:36.376" v="4433" actId="164"/>
          <ac:spMkLst>
            <pc:docMk/>
            <pc:sldMk cId="1617349676" sldId="276"/>
            <ac:spMk id="17" creationId="{7B7E943D-7C14-4FFC-8B8A-3E816EC134AB}"/>
          </ac:spMkLst>
        </pc:spChg>
        <pc:spChg chg="add mod">
          <ac:chgData name="Maurice Vanderfeesten" userId="69d3972fe4a9b149" providerId="LiveId" clId="{FF5CB7A5-9500-4759-8D82-704A1C029DF2}" dt="2017-11-02T13:37:47.087" v="4784" actId="1076"/>
          <ac:spMkLst>
            <pc:docMk/>
            <pc:sldMk cId="1617349676" sldId="276"/>
            <ac:spMk id="18" creationId="{3DD47DFD-43D0-49F2-9838-71FEF98C66F8}"/>
          </ac:spMkLst>
        </pc:spChg>
        <pc:spChg chg="add mod">
          <ac:chgData name="Maurice Vanderfeesten" userId="69d3972fe4a9b149" providerId="LiveId" clId="{FF5CB7A5-9500-4759-8D82-704A1C029DF2}" dt="2017-11-02T08:22:36.376" v="4433" actId="164"/>
          <ac:spMkLst>
            <pc:docMk/>
            <pc:sldMk cId="1617349676" sldId="276"/>
            <ac:spMk id="31" creationId="{C96EB37C-4932-4CB7-9CBA-F30655DDE524}"/>
          </ac:spMkLst>
        </pc:spChg>
        <pc:spChg chg="add mod">
          <ac:chgData name="Maurice Vanderfeesten" userId="69d3972fe4a9b149" providerId="LiveId" clId="{FF5CB7A5-9500-4759-8D82-704A1C029DF2}" dt="2017-11-02T08:22:36.376" v="4433" actId="164"/>
          <ac:spMkLst>
            <pc:docMk/>
            <pc:sldMk cId="1617349676" sldId="276"/>
            <ac:spMk id="32" creationId="{86EA5940-B8F5-452F-9306-732E0FBF43E7}"/>
          </ac:spMkLst>
        </pc:spChg>
        <pc:spChg chg="add mod">
          <ac:chgData name="Maurice Vanderfeesten" userId="69d3972fe4a9b149" providerId="LiveId" clId="{FF5CB7A5-9500-4759-8D82-704A1C029DF2}" dt="2017-11-02T08:22:36.376" v="4433" actId="164"/>
          <ac:spMkLst>
            <pc:docMk/>
            <pc:sldMk cId="1617349676" sldId="276"/>
            <ac:spMk id="33" creationId="{0B1AB487-FB75-4931-AC04-969B8507DD48}"/>
          </ac:spMkLst>
        </pc:spChg>
        <pc:spChg chg="add mod">
          <ac:chgData name="Maurice Vanderfeesten" userId="69d3972fe4a9b149" providerId="LiveId" clId="{FF5CB7A5-9500-4759-8D82-704A1C029DF2}" dt="2017-11-02T08:22:36.376" v="4433" actId="164"/>
          <ac:spMkLst>
            <pc:docMk/>
            <pc:sldMk cId="1617349676" sldId="276"/>
            <ac:spMk id="34" creationId="{066BCA64-8AFD-4DE2-8A71-6F577F946950}"/>
          </ac:spMkLst>
        </pc:spChg>
        <pc:spChg chg="add del mod">
          <ac:chgData name="Maurice Vanderfeesten" userId="69d3972fe4a9b149" providerId="LiveId" clId="{FF5CB7A5-9500-4759-8D82-704A1C029DF2}" dt="2017-11-02T13:34:52.482" v="4769" actId="478"/>
          <ac:spMkLst>
            <pc:docMk/>
            <pc:sldMk cId="1617349676" sldId="276"/>
            <ac:spMk id="36" creationId="{BD9218E8-1E77-47EC-BABE-2FF8E8DBD919}"/>
          </ac:spMkLst>
        </pc:spChg>
        <pc:spChg chg="add del mod">
          <ac:chgData name="Maurice Vanderfeesten" userId="69d3972fe4a9b149" providerId="LiveId" clId="{FF5CB7A5-9500-4759-8D82-704A1C029DF2}" dt="2017-11-02T13:35:07.644" v="4771" actId="478"/>
          <ac:spMkLst>
            <pc:docMk/>
            <pc:sldMk cId="1617349676" sldId="276"/>
            <ac:spMk id="37" creationId="{EC0B906F-E451-435C-B5BF-ABFA88A4FD6F}"/>
          </ac:spMkLst>
        </pc:spChg>
        <pc:spChg chg="add mod">
          <ac:chgData name="Maurice Vanderfeesten" userId="69d3972fe4a9b149" providerId="LiveId" clId="{FF5CB7A5-9500-4759-8D82-704A1C029DF2}" dt="2017-11-02T13:35:45.552" v="4777" actId="1076"/>
          <ac:spMkLst>
            <pc:docMk/>
            <pc:sldMk cId="1617349676" sldId="276"/>
            <ac:spMk id="38" creationId="{65FD6D66-56C0-45AA-BB46-EEBAA9F8A0D5}"/>
          </ac:spMkLst>
        </pc:spChg>
        <pc:spChg chg="add del mod">
          <ac:chgData name="Maurice Vanderfeesten" userId="69d3972fe4a9b149" providerId="LiveId" clId="{FF5CB7A5-9500-4759-8D82-704A1C029DF2}" dt="2017-11-02T08:49:07.269" v="4678" actId="478"/>
          <ac:spMkLst>
            <pc:docMk/>
            <pc:sldMk cId="1617349676" sldId="276"/>
            <ac:spMk id="43" creationId="{5A95EC8B-1ABE-49B8-90B6-39CAE52293F0}"/>
          </ac:spMkLst>
        </pc:spChg>
        <pc:spChg chg="add mod">
          <ac:chgData name="Maurice Vanderfeesten" userId="69d3972fe4a9b149" providerId="LiveId" clId="{FF5CB7A5-9500-4759-8D82-704A1C029DF2}" dt="2017-11-02T13:35:45.552" v="4777" actId="1076"/>
          <ac:spMkLst>
            <pc:docMk/>
            <pc:sldMk cId="1617349676" sldId="276"/>
            <ac:spMk id="47" creationId="{A1D5C1A8-7F01-48DE-86F1-8A3778B73317}"/>
          </ac:spMkLst>
        </pc:spChg>
        <pc:spChg chg="add mod">
          <ac:chgData name="Maurice Vanderfeesten" userId="69d3972fe4a9b149" providerId="LiveId" clId="{FF5CB7A5-9500-4759-8D82-704A1C029DF2}" dt="2017-11-02T13:35:45.552" v="4777" actId="1076"/>
          <ac:spMkLst>
            <pc:docMk/>
            <pc:sldMk cId="1617349676" sldId="276"/>
            <ac:spMk id="48" creationId="{646339A9-D58F-48AD-B2C0-C17D0BEF85C0}"/>
          </ac:spMkLst>
        </pc:spChg>
        <pc:spChg chg="del">
          <ac:chgData name="Maurice Vanderfeesten" userId="69d3972fe4a9b149" providerId="LiveId" clId="{FF5CB7A5-9500-4759-8D82-704A1C029DF2}" dt="2017-11-02T13:31:45.554" v="4755" actId="478"/>
          <ac:spMkLst>
            <pc:docMk/>
            <pc:sldMk cId="1617349676" sldId="276"/>
            <ac:spMk id="52" creationId="{ECBC78A2-51BE-4453-A1FD-52997C36BE86}"/>
          </ac:spMkLst>
        </pc:spChg>
        <pc:spChg chg="del">
          <ac:chgData name="Maurice Vanderfeesten" userId="69d3972fe4a9b149" providerId="LiveId" clId="{FF5CB7A5-9500-4759-8D82-704A1C029DF2}" dt="2017-11-02T13:31:54.541" v="4759" actId="478"/>
          <ac:spMkLst>
            <pc:docMk/>
            <pc:sldMk cId="1617349676" sldId="276"/>
            <ac:spMk id="57" creationId="{FD4ECA8D-BA18-4448-A6B4-67A95CC8828B}"/>
          </ac:spMkLst>
        </pc:spChg>
        <pc:spChg chg="del">
          <ac:chgData name="Maurice Vanderfeesten" userId="69d3972fe4a9b149" providerId="LiveId" clId="{FF5CB7A5-9500-4759-8D82-704A1C029DF2}" dt="2017-11-02T13:31:58.645" v="4761" actId="478"/>
          <ac:spMkLst>
            <pc:docMk/>
            <pc:sldMk cId="1617349676" sldId="276"/>
            <ac:spMk id="59" creationId="{EC14905E-6D0B-40D8-B0EA-B77F34E54721}"/>
          </ac:spMkLst>
        </pc:spChg>
        <pc:spChg chg="add mod">
          <ac:chgData name="Maurice Vanderfeesten" userId="69d3972fe4a9b149" providerId="LiveId" clId="{FF5CB7A5-9500-4759-8D82-704A1C029DF2}" dt="2017-11-02T13:38:35.473" v="4795" actId="20577"/>
          <ac:spMkLst>
            <pc:docMk/>
            <pc:sldMk cId="1617349676" sldId="276"/>
            <ac:spMk id="61" creationId="{8B081DCD-004C-47D7-8A10-9EC221EDD521}"/>
          </ac:spMkLst>
        </pc:spChg>
        <pc:spChg chg="add mod">
          <ac:chgData name="Maurice Vanderfeesten" userId="69d3972fe4a9b149" providerId="LiveId" clId="{FF5CB7A5-9500-4759-8D82-704A1C029DF2}" dt="2017-11-02T13:38:47.199" v="4803" actId="20577"/>
          <ac:spMkLst>
            <pc:docMk/>
            <pc:sldMk cId="1617349676" sldId="276"/>
            <ac:spMk id="62" creationId="{8B51AD9D-B4EE-4983-8446-032B5FF7B364}"/>
          </ac:spMkLst>
        </pc:spChg>
        <pc:spChg chg="add mod">
          <ac:chgData name="Maurice Vanderfeesten" userId="69d3972fe4a9b149" providerId="LiveId" clId="{FF5CB7A5-9500-4759-8D82-704A1C029DF2}" dt="2017-11-02T13:37:53.878" v="4785" actId="571"/>
          <ac:spMkLst>
            <pc:docMk/>
            <pc:sldMk cId="1617349676" sldId="276"/>
            <ac:spMk id="63" creationId="{5565240A-1DA6-419E-8ED7-04069B31916C}"/>
          </ac:spMkLst>
        </pc:spChg>
        <pc:grpChg chg="add del">
          <ac:chgData name="Maurice Vanderfeesten" userId="69d3972fe4a9b149" providerId="LiveId" clId="{FF5CB7A5-9500-4759-8D82-704A1C029DF2}" dt="2017-11-01T18:03:51.926" v="4220" actId="165"/>
          <ac:grpSpMkLst>
            <pc:docMk/>
            <pc:sldMk cId="1617349676" sldId="276"/>
            <ac:grpSpMk id="3" creationId="{B8BE9E8A-D5AD-4279-A9E6-73FB32A83143}"/>
          </ac:grpSpMkLst>
        </pc:grpChg>
        <pc:grpChg chg="add mod">
          <ac:chgData name="Maurice Vanderfeesten" userId="69d3972fe4a9b149" providerId="LiveId" clId="{FF5CB7A5-9500-4759-8D82-704A1C029DF2}" dt="2017-11-02T13:31:04.814" v="4748" actId="1076"/>
          <ac:grpSpMkLst>
            <pc:docMk/>
            <pc:sldMk cId="1617349676" sldId="276"/>
            <ac:grpSpMk id="9" creationId="{866AB9C3-5EF2-4A33-8AA8-C853E92E5CA3}"/>
          </ac:grpSpMkLst>
        </pc:grpChg>
        <pc:grpChg chg="add del mod">
          <ac:chgData name="Maurice Vanderfeesten" userId="69d3972fe4a9b149" providerId="LiveId" clId="{FF5CB7A5-9500-4759-8D82-704A1C029DF2}" dt="2017-11-02T08:49:02.806" v="4676" actId="478"/>
          <ac:grpSpMkLst>
            <pc:docMk/>
            <pc:sldMk cId="1617349676" sldId="276"/>
            <ac:grpSpMk id="10" creationId="{EB928B4B-BB88-4313-912C-037130EFD58C}"/>
          </ac:grpSpMkLst>
        </pc:grpChg>
        <pc:grpChg chg="add mod">
          <ac:chgData name="Maurice Vanderfeesten" userId="69d3972fe4a9b149" providerId="LiveId" clId="{FF5CB7A5-9500-4759-8D82-704A1C029DF2}" dt="2017-11-02T13:37:47.087" v="4784" actId="1076"/>
          <ac:grpSpMkLst>
            <pc:docMk/>
            <pc:sldMk cId="1617349676" sldId="276"/>
            <ac:grpSpMk id="35" creationId="{F67931D8-B0FD-4F88-AB9E-8E59B6B48D76}"/>
          </ac:grpSpMkLst>
        </pc:grpChg>
        <pc:grpChg chg="add mod">
          <ac:chgData name="Maurice Vanderfeesten" userId="69d3972fe4a9b149" providerId="LiveId" clId="{FF5CB7A5-9500-4759-8D82-704A1C029DF2}" dt="2017-11-02T13:35:45.552" v="4777" actId="1076"/>
          <ac:grpSpMkLst>
            <pc:docMk/>
            <pc:sldMk cId="1617349676" sldId="276"/>
            <ac:grpSpMk id="44" creationId="{2D2A1A68-4D2A-424D-ADA5-A5EBCDD442F9}"/>
          </ac:grpSpMkLst>
        </pc:grpChg>
        <pc:grpChg chg="add del mod">
          <ac:chgData name="Maurice Vanderfeesten" userId="69d3972fe4a9b149" providerId="LiveId" clId="{FF5CB7A5-9500-4759-8D82-704A1C029DF2}" dt="2017-11-02T13:35:45.552" v="4777" actId="1076"/>
          <ac:grpSpMkLst>
            <pc:docMk/>
            <pc:sldMk cId="1617349676" sldId="276"/>
            <ac:grpSpMk id="49" creationId="{618279A4-F10F-4051-9D4C-ECD13A13C3AF}"/>
          </ac:grpSpMkLst>
        </pc:grpChg>
        <pc:grpChg chg="add mod">
          <ac:chgData name="Maurice Vanderfeesten" userId="69d3972fe4a9b149" providerId="LiveId" clId="{FF5CB7A5-9500-4759-8D82-704A1C029DF2}" dt="2017-11-02T13:35:45.552" v="4777" actId="1076"/>
          <ac:grpSpMkLst>
            <pc:docMk/>
            <pc:sldMk cId="1617349676" sldId="276"/>
            <ac:grpSpMk id="54" creationId="{DD07D200-EA4C-4AD0-939D-739933E9A929}"/>
          </ac:grpSpMkLst>
        </pc:grpChg>
        <pc:picChg chg="mod topLvl">
          <ac:chgData name="Maurice Vanderfeesten" userId="69d3972fe4a9b149" providerId="LiveId" clId="{FF5CB7A5-9500-4759-8D82-704A1C029DF2}" dt="2017-11-01T18:04:27.970" v="4226" actId="164"/>
          <ac:picMkLst>
            <pc:docMk/>
            <pc:sldMk cId="1617349676" sldId="276"/>
            <ac:picMk id="4" creationId="{BD033AE4-C65D-4E70-B390-5F97D1370683}"/>
          </ac:picMkLst>
        </pc:picChg>
        <pc:picChg chg="mod topLvl">
          <ac:chgData name="Maurice Vanderfeesten" userId="69d3972fe4a9b149" providerId="LiveId" clId="{FF5CB7A5-9500-4759-8D82-704A1C029DF2}" dt="2017-11-01T18:04:35.130" v="4227" actId="164"/>
          <ac:picMkLst>
            <pc:docMk/>
            <pc:sldMk cId="1617349676" sldId="276"/>
            <ac:picMk id="5" creationId="{41D142F7-336A-45E1-A4E8-17F5FFE51F27}"/>
          </ac:picMkLst>
        </pc:picChg>
        <pc:cxnChg chg="add mod">
          <ac:chgData name="Maurice Vanderfeesten" userId="69d3972fe4a9b149" providerId="LiveId" clId="{FF5CB7A5-9500-4759-8D82-704A1C029DF2}" dt="2017-11-02T13:37:47.087" v="4784" actId="1076"/>
          <ac:cxnSpMkLst>
            <pc:docMk/>
            <pc:sldMk cId="1617349676" sldId="276"/>
            <ac:cxnSpMk id="20" creationId="{6EAE67C9-2C8F-44E8-B860-17CDA551BF03}"/>
          </ac:cxnSpMkLst>
        </pc:cxnChg>
        <pc:cxnChg chg="add mod">
          <ac:chgData name="Maurice Vanderfeesten" userId="69d3972fe4a9b149" providerId="LiveId" clId="{FF5CB7A5-9500-4759-8D82-704A1C029DF2}" dt="2017-11-02T08:22:36.376" v="4433" actId="164"/>
          <ac:cxnSpMkLst>
            <pc:docMk/>
            <pc:sldMk cId="1617349676" sldId="276"/>
            <ac:cxnSpMk id="24" creationId="{A47B1E96-32DE-4637-B19F-5D1076B5DED2}"/>
          </ac:cxnSpMkLst>
        </pc:cxnChg>
        <pc:cxnChg chg="add mod">
          <ac:chgData name="Maurice Vanderfeesten" userId="69d3972fe4a9b149" providerId="LiveId" clId="{FF5CB7A5-9500-4759-8D82-704A1C029DF2}" dt="2017-11-02T08:22:36.376" v="4433" actId="164"/>
          <ac:cxnSpMkLst>
            <pc:docMk/>
            <pc:sldMk cId="1617349676" sldId="276"/>
            <ac:cxnSpMk id="27" creationId="{603535B7-8AD7-4C49-93E8-8C66606AE57E}"/>
          </ac:cxnSpMkLst>
        </pc:cxnChg>
        <pc:cxnChg chg="add mod">
          <ac:chgData name="Maurice Vanderfeesten" userId="69d3972fe4a9b149" providerId="LiveId" clId="{FF5CB7A5-9500-4759-8D82-704A1C029DF2}" dt="2017-11-02T08:22:36.376" v="4433" actId="164"/>
          <ac:cxnSpMkLst>
            <pc:docMk/>
            <pc:sldMk cId="1617349676" sldId="276"/>
            <ac:cxnSpMk id="28" creationId="{C8BA6968-AD17-4777-B4F7-B3D45E48E421}"/>
          </ac:cxnSpMkLst>
        </pc:cxnChg>
        <pc:cxnChg chg="add del mod">
          <ac:chgData name="Maurice Vanderfeesten" userId="69d3972fe4a9b149" providerId="LiveId" clId="{FF5CB7A5-9500-4759-8D82-704A1C029DF2}" dt="2017-11-02T08:49:08.271" v="4679" actId="478"/>
          <ac:cxnSpMkLst>
            <pc:docMk/>
            <pc:sldMk cId="1617349676" sldId="276"/>
            <ac:cxnSpMk id="40" creationId="{0C72E2C1-CB8D-47CE-94CD-8F66EDA1C1FB}"/>
          </ac:cxnSpMkLst>
        </pc:cxnChg>
        <pc:cxnChg chg="add del mod">
          <ac:chgData name="Maurice Vanderfeesten" userId="69d3972fe4a9b149" providerId="LiveId" clId="{FF5CB7A5-9500-4759-8D82-704A1C029DF2}" dt="2017-11-02T08:49:09.784" v="4680" actId="478"/>
          <ac:cxnSpMkLst>
            <pc:docMk/>
            <pc:sldMk cId="1617349676" sldId="276"/>
            <ac:cxnSpMk id="42" creationId="{2AC3534F-3788-4B0A-9788-7BDCDCF52E9A}"/>
          </ac:cxnSpMkLst>
        </pc:cxnChg>
        <pc:cxnChg chg="del">
          <ac:chgData name="Maurice Vanderfeesten" userId="69d3972fe4a9b149" providerId="LiveId" clId="{FF5CB7A5-9500-4759-8D82-704A1C029DF2}" dt="2017-11-02T13:31:50.204" v="4758" actId="478"/>
          <ac:cxnSpMkLst>
            <pc:docMk/>
            <pc:sldMk cId="1617349676" sldId="276"/>
            <ac:cxnSpMk id="51" creationId="{C0FE9964-1FC2-4466-9713-209C3BD9F223}"/>
          </ac:cxnSpMkLst>
        </pc:cxnChg>
        <pc:cxnChg chg="del">
          <ac:chgData name="Maurice Vanderfeesten" userId="69d3972fe4a9b149" providerId="LiveId" clId="{FF5CB7A5-9500-4759-8D82-704A1C029DF2}" dt="2017-11-02T13:31:56.869" v="4760" actId="478"/>
          <ac:cxnSpMkLst>
            <pc:docMk/>
            <pc:sldMk cId="1617349676" sldId="276"/>
            <ac:cxnSpMk id="58" creationId="{F4577105-6D10-4507-B6F4-7CEBD36FE52E}"/>
          </ac:cxnSpMkLst>
        </pc:cxnChg>
        <pc:cxnChg chg="add mod">
          <ac:chgData name="Maurice Vanderfeesten" userId="69d3972fe4a9b149" providerId="LiveId" clId="{FF5CB7A5-9500-4759-8D82-704A1C029DF2}" dt="2017-11-02T13:38:55.805" v="4804" actId="14100"/>
          <ac:cxnSpMkLst>
            <pc:docMk/>
            <pc:sldMk cId="1617349676" sldId="276"/>
            <ac:cxnSpMk id="64" creationId="{60E14E78-3A7B-45A8-8D9E-F9B04854A6D4}"/>
          </ac:cxnSpMkLst>
        </pc:cxnChg>
      </pc:sldChg>
      <pc:sldChg chg="addSp modSp add">
        <pc:chgData name="Maurice Vanderfeesten" userId="69d3972fe4a9b149" providerId="LiveId" clId="{FF5CB7A5-9500-4759-8D82-704A1C029DF2}" dt="2017-11-02T13:52:55.847" v="4942" actId="20577"/>
        <pc:sldMkLst>
          <pc:docMk/>
          <pc:sldMk cId="1430317331" sldId="277"/>
        </pc:sldMkLst>
        <pc:spChg chg="mod">
          <ac:chgData name="Maurice Vanderfeesten" userId="69d3972fe4a9b149" providerId="LiveId" clId="{FF5CB7A5-9500-4759-8D82-704A1C029DF2}" dt="2017-11-01T18:03:14.641" v="4218" actId="20577"/>
          <ac:spMkLst>
            <pc:docMk/>
            <pc:sldMk cId="1430317331" sldId="277"/>
            <ac:spMk id="2" creationId="{3E69EBE6-A25A-461B-95AE-77FBBE28CCDC}"/>
          </ac:spMkLst>
        </pc:spChg>
        <pc:spChg chg="add mod">
          <ac:chgData name="Maurice Vanderfeesten" userId="69d3972fe4a9b149" providerId="LiveId" clId="{FF5CB7A5-9500-4759-8D82-704A1C029DF2}" dt="2017-11-01T18:02:52.768" v="4204" actId="20577"/>
          <ac:spMkLst>
            <pc:docMk/>
            <pc:sldMk cId="1430317331" sldId="277"/>
            <ac:spMk id="4" creationId="{7AE769F3-DC83-478C-9F91-F5203215124E}"/>
          </ac:spMkLst>
        </pc:spChg>
        <pc:spChg chg="add mod">
          <ac:chgData name="Maurice Vanderfeesten" userId="69d3972fe4a9b149" providerId="LiveId" clId="{FF5CB7A5-9500-4759-8D82-704A1C029DF2}" dt="2017-11-01T18:02:41.791" v="4194" actId="1076"/>
          <ac:spMkLst>
            <pc:docMk/>
            <pc:sldMk cId="1430317331" sldId="277"/>
            <ac:spMk id="5" creationId="{036FE659-9F0F-4631-80CD-9DCF8A158BF3}"/>
          </ac:spMkLst>
        </pc:spChg>
        <pc:spChg chg="add mod">
          <ac:chgData name="Maurice Vanderfeesten" userId="69d3972fe4a9b149" providerId="LiveId" clId="{FF5CB7A5-9500-4759-8D82-704A1C029DF2}" dt="2017-11-02T13:51:35.571" v="4897" actId="14100"/>
          <ac:spMkLst>
            <pc:docMk/>
            <pc:sldMk cId="1430317331" sldId="277"/>
            <ac:spMk id="7" creationId="{5532C357-B6CB-4910-9ABE-AEB39B616097}"/>
          </ac:spMkLst>
        </pc:spChg>
        <pc:spChg chg="add mod">
          <ac:chgData name="Maurice Vanderfeesten" userId="69d3972fe4a9b149" providerId="LiveId" clId="{FF5CB7A5-9500-4759-8D82-704A1C029DF2}" dt="2017-11-02T13:52:55.847" v="4942" actId="20577"/>
          <ac:spMkLst>
            <pc:docMk/>
            <pc:sldMk cId="1430317331" sldId="277"/>
            <ac:spMk id="8" creationId="{E3680057-1738-4E8E-AA04-7CC530ED3CD2}"/>
          </ac:spMkLst>
        </pc:spChg>
        <pc:picChg chg="add mod">
          <ac:chgData name="Maurice Vanderfeesten" userId="69d3972fe4a9b149" providerId="LiveId" clId="{FF5CB7A5-9500-4759-8D82-704A1C029DF2}" dt="2017-11-01T18:01:03.188" v="4119" actId="1076"/>
          <ac:picMkLst>
            <pc:docMk/>
            <pc:sldMk cId="1430317331" sldId="277"/>
            <ac:picMk id="3" creationId="{29CAF99A-5A8E-478B-A035-135D6813D776}"/>
          </ac:picMkLst>
        </pc:picChg>
        <pc:picChg chg="add mod">
          <ac:chgData name="Maurice Vanderfeesten" userId="69d3972fe4a9b149" providerId="LiveId" clId="{FF5CB7A5-9500-4759-8D82-704A1C029DF2}" dt="2017-11-02T13:51:40.547" v="4900" actId="1076"/>
          <ac:picMkLst>
            <pc:docMk/>
            <pc:sldMk cId="1430317331" sldId="277"/>
            <ac:picMk id="6" creationId="{E5A294A5-0BB0-4B5F-B338-D2987BEBFF81}"/>
          </ac:picMkLst>
        </pc:picChg>
        <pc:cxnChg chg="add mod">
          <ac:chgData name="Maurice Vanderfeesten" userId="69d3972fe4a9b149" providerId="LiveId" clId="{FF5CB7A5-9500-4759-8D82-704A1C029DF2}" dt="2017-11-02T13:52:27.099" v="4940" actId="11529"/>
          <ac:cxnSpMkLst>
            <pc:docMk/>
            <pc:sldMk cId="1430317331" sldId="277"/>
            <ac:cxnSpMk id="10" creationId="{6B70317F-1754-47A4-9363-6DD99DD77D0F}"/>
          </ac:cxnSpMkLst>
        </pc:cxnChg>
      </pc:sldChg>
      <pc:sldChg chg="addSp delSp modSp add modAnim">
        <pc:chgData name="Maurice Vanderfeesten" userId="69d3972fe4a9b149" providerId="LiveId" clId="{FF5CB7A5-9500-4759-8D82-704A1C029DF2}" dt="2017-11-02T13:48:26.911" v="4887" actId="478"/>
        <pc:sldMkLst>
          <pc:docMk/>
          <pc:sldMk cId="1572297891" sldId="278"/>
        </pc:sldMkLst>
        <pc:spChg chg="del">
          <ac:chgData name="Maurice Vanderfeesten" userId="69d3972fe4a9b149" providerId="LiveId" clId="{FF5CB7A5-9500-4759-8D82-704A1C029DF2}" dt="2017-11-02T08:30:36.192" v="4502" actId="478"/>
          <ac:spMkLst>
            <pc:docMk/>
            <pc:sldMk cId="1572297891" sldId="278"/>
            <ac:spMk id="11" creationId="{518A19B7-40AC-4DAE-8B66-A8B026AE69D5}"/>
          </ac:spMkLst>
        </pc:spChg>
        <pc:spChg chg="del mod">
          <ac:chgData name="Maurice Vanderfeesten" userId="69d3972fe4a9b149" providerId="LiveId" clId="{FF5CB7A5-9500-4759-8D82-704A1C029DF2}" dt="2017-11-02T13:48:26.911" v="4887" actId="478"/>
          <ac:spMkLst>
            <pc:docMk/>
            <pc:sldMk cId="1572297891" sldId="278"/>
            <ac:spMk id="12" creationId="{9DE80A12-1DAD-4C19-9945-97C87777C68F}"/>
          </ac:spMkLst>
        </pc:spChg>
        <pc:spChg chg="add mod">
          <ac:chgData name="Maurice Vanderfeesten" userId="69d3972fe4a9b149" providerId="LiveId" clId="{FF5CB7A5-9500-4759-8D82-704A1C029DF2}" dt="2017-11-02T08:41:14.738" v="4609" actId="164"/>
          <ac:spMkLst>
            <pc:docMk/>
            <pc:sldMk cId="1572297891" sldId="278"/>
            <ac:spMk id="13" creationId="{50B93C9A-5AA2-4061-974B-D130D13666EF}"/>
          </ac:spMkLst>
        </pc:spChg>
        <pc:spChg chg="del">
          <ac:chgData name="Maurice Vanderfeesten" userId="69d3972fe4a9b149" providerId="LiveId" clId="{FF5CB7A5-9500-4759-8D82-704A1C029DF2}" dt="2017-11-02T08:30:36.192" v="4502" actId="478"/>
          <ac:spMkLst>
            <pc:docMk/>
            <pc:sldMk cId="1572297891" sldId="278"/>
            <ac:spMk id="14" creationId="{7E8BA1CF-99D4-46F9-9F35-24A42AD1EB82}"/>
          </ac:spMkLst>
        </pc:spChg>
        <pc:spChg chg="del">
          <ac:chgData name="Maurice Vanderfeesten" userId="69d3972fe4a9b149" providerId="LiveId" clId="{FF5CB7A5-9500-4759-8D82-704A1C029DF2}" dt="2017-11-02T08:30:36.192" v="4502" actId="478"/>
          <ac:spMkLst>
            <pc:docMk/>
            <pc:sldMk cId="1572297891" sldId="278"/>
            <ac:spMk id="15" creationId="{EFE4F2EB-C55B-4657-908D-B701B1461DA0}"/>
          </ac:spMkLst>
        </pc:spChg>
        <pc:spChg chg="del">
          <ac:chgData name="Maurice Vanderfeesten" userId="69d3972fe4a9b149" providerId="LiveId" clId="{FF5CB7A5-9500-4759-8D82-704A1C029DF2}" dt="2017-11-02T08:30:36.192" v="4502" actId="478"/>
          <ac:spMkLst>
            <pc:docMk/>
            <pc:sldMk cId="1572297891" sldId="278"/>
            <ac:spMk id="16" creationId="{62B72E72-09FF-484F-8085-5AFC2D3B541A}"/>
          </ac:spMkLst>
        </pc:spChg>
        <pc:spChg chg="del">
          <ac:chgData name="Maurice Vanderfeesten" userId="69d3972fe4a9b149" providerId="LiveId" clId="{FF5CB7A5-9500-4759-8D82-704A1C029DF2}" dt="2017-11-02T08:30:36.192" v="4502" actId="478"/>
          <ac:spMkLst>
            <pc:docMk/>
            <pc:sldMk cId="1572297891" sldId="278"/>
            <ac:spMk id="18" creationId="{3DD47DFD-43D0-49F2-9838-71FEF98C66F8}"/>
          </ac:spMkLst>
        </pc:spChg>
        <pc:spChg chg="add mod">
          <ac:chgData name="Maurice Vanderfeesten" userId="69d3972fe4a9b149" providerId="LiveId" clId="{FF5CB7A5-9500-4759-8D82-704A1C029DF2}" dt="2017-11-02T08:41:14.738" v="4609" actId="164"/>
          <ac:spMkLst>
            <pc:docMk/>
            <pc:sldMk cId="1572297891" sldId="278"/>
            <ac:spMk id="22" creationId="{A144E117-A18C-4C3C-8701-567295AE3285}"/>
          </ac:spMkLst>
        </pc:spChg>
        <pc:spChg chg="add mod">
          <ac:chgData name="Maurice Vanderfeesten" userId="69d3972fe4a9b149" providerId="LiveId" clId="{FF5CB7A5-9500-4759-8D82-704A1C029DF2}" dt="2017-11-02T13:47:57.582" v="4885" actId="478"/>
          <ac:spMkLst>
            <pc:docMk/>
            <pc:sldMk cId="1572297891" sldId="278"/>
            <ac:spMk id="29" creationId="{A0A7BE2B-4E8A-4C82-8A09-43B70C6816A8}"/>
          </ac:spMkLst>
        </pc:spChg>
        <pc:spChg chg="del">
          <ac:chgData name="Maurice Vanderfeesten" userId="69d3972fe4a9b149" providerId="LiveId" clId="{FF5CB7A5-9500-4759-8D82-704A1C029DF2}" dt="2017-11-02T08:30:36.192" v="4502" actId="478"/>
          <ac:spMkLst>
            <pc:docMk/>
            <pc:sldMk cId="1572297891" sldId="278"/>
            <ac:spMk id="36" creationId="{BD9218E8-1E77-47EC-BABE-2FF8E8DBD919}"/>
          </ac:spMkLst>
        </pc:spChg>
        <pc:spChg chg="del">
          <ac:chgData name="Maurice Vanderfeesten" userId="69d3972fe4a9b149" providerId="LiveId" clId="{FF5CB7A5-9500-4759-8D82-704A1C029DF2}" dt="2017-11-02T08:30:36.192" v="4502" actId="478"/>
          <ac:spMkLst>
            <pc:docMk/>
            <pc:sldMk cId="1572297891" sldId="278"/>
            <ac:spMk id="37" creationId="{EC0B906F-E451-435C-B5BF-ABFA88A4FD6F}"/>
          </ac:spMkLst>
        </pc:spChg>
        <pc:spChg chg="del">
          <ac:chgData name="Maurice Vanderfeesten" userId="69d3972fe4a9b149" providerId="LiveId" clId="{FF5CB7A5-9500-4759-8D82-704A1C029DF2}" dt="2017-11-02T08:30:36.192" v="4502" actId="478"/>
          <ac:spMkLst>
            <pc:docMk/>
            <pc:sldMk cId="1572297891" sldId="278"/>
            <ac:spMk id="38" creationId="{65FD6D66-56C0-45AA-BB46-EEBAA9F8A0D5}"/>
          </ac:spMkLst>
        </pc:spChg>
        <pc:spChg chg="add mod">
          <ac:chgData name="Maurice Vanderfeesten" userId="69d3972fe4a9b149" providerId="LiveId" clId="{FF5CB7A5-9500-4759-8D82-704A1C029DF2}" dt="2017-11-02T13:48:21.166" v="4886" actId="1076"/>
          <ac:spMkLst>
            <pc:docMk/>
            <pc:sldMk cId="1572297891" sldId="278"/>
            <ac:spMk id="39" creationId="{18C38A8A-3685-4DA7-9A54-24FE829D4350}"/>
          </ac:spMkLst>
        </pc:spChg>
        <pc:spChg chg="add mod">
          <ac:chgData name="Maurice Vanderfeesten" userId="69d3972fe4a9b149" providerId="LiveId" clId="{FF5CB7A5-9500-4759-8D82-704A1C029DF2}" dt="2017-11-02T08:48:19.887" v="4673" actId="478"/>
          <ac:spMkLst>
            <pc:docMk/>
            <pc:sldMk cId="1572297891" sldId="278"/>
            <ac:spMk id="41" creationId="{CD8FBF2F-50A5-4640-994C-4DDD7E89F0AC}"/>
          </ac:spMkLst>
        </pc:spChg>
        <pc:spChg chg="mod">
          <ac:chgData name="Maurice Vanderfeesten" userId="69d3972fe4a9b149" providerId="LiveId" clId="{FF5CB7A5-9500-4759-8D82-704A1C029DF2}" dt="2017-11-02T13:48:21.166" v="4886" actId="1076"/>
          <ac:spMkLst>
            <pc:docMk/>
            <pc:sldMk cId="1572297891" sldId="278"/>
            <ac:spMk id="43" creationId="{5A95EC8B-1ABE-49B8-90B6-39CAE52293F0}"/>
          </ac:spMkLst>
        </pc:spChg>
        <pc:spChg chg="add mod">
          <ac:chgData name="Maurice Vanderfeesten" userId="69d3972fe4a9b149" providerId="LiveId" clId="{FF5CB7A5-9500-4759-8D82-704A1C029DF2}" dt="2017-11-02T13:29:14.285" v="4736" actId="14100"/>
          <ac:spMkLst>
            <pc:docMk/>
            <pc:sldMk cId="1572297891" sldId="278"/>
            <ac:spMk id="44" creationId="{ACBF0D68-B539-41DB-AA04-BC4FB5149EB1}"/>
          </ac:spMkLst>
        </pc:spChg>
        <pc:spChg chg="add mod">
          <ac:chgData name="Maurice Vanderfeesten" userId="69d3972fe4a9b149" providerId="LiveId" clId="{FF5CB7A5-9500-4759-8D82-704A1C029DF2}" dt="2017-11-02T13:46:13.943" v="4876" actId="1076"/>
          <ac:spMkLst>
            <pc:docMk/>
            <pc:sldMk cId="1572297891" sldId="278"/>
            <ac:spMk id="45" creationId="{55E0E967-62DD-4DF7-9475-C427F03C3E07}"/>
          </ac:spMkLst>
        </pc:spChg>
        <pc:spChg chg="add del mod">
          <ac:chgData name="Maurice Vanderfeesten" userId="69d3972fe4a9b149" providerId="LiveId" clId="{FF5CB7A5-9500-4759-8D82-704A1C029DF2}" dt="2017-11-02T08:44:53.036" v="4639" actId="478"/>
          <ac:spMkLst>
            <pc:docMk/>
            <pc:sldMk cId="1572297891" sldId="278"/>
            <ac:spMk id="47" creationId="{FFABB606-095E-486D-A417-D9CF63741CD4}"/>
          </ac:spMkLst>
        </pc:spChg>
        <pc:spChg chg="add mod">
          <ac:chgData name="Maurice Vanderfeesten" userId="69d3972fe4a9b149" providerId="LiveId" clId="{FF5CB7A5-9500-4759-8D82-704A1C029DF2}" dt="2017-11-02T08:47:42.069" v="4670" actId="164"/>
          <ac:spMkLst>
            <pc:docMk/>
            <pc:sldMk cId="1572297891" sldId="278"/>
            <ac:spMk id="48" creationId="{1D034235-3882-4A16-8590-8B86C97142A8}"/>
          </ac:spMkLst>
        </pc:spChg>
        <pc:spChg chg="add mod">
          <ac:chgData name="Maurice Vanderfeesten" userId="69d3972fe4a9b149" providerId="LiveId" clId="{FF5CB7A5-9500-4759-8D82-704A1C029DF2}" dt="2017-11-02T13:46:52.044" v="4879" actId="164"/>
          <ac:spMkLst>
            <pc:docMk/>
            <pc:sldMk cId="1572297891" sldId="278"/>
            <ac:spMk id="50" creationId="{6FAD38F8-05EE-4823-B087-E812EC6C97B6}"/>
          </ac:spMkLst>
        </pc:spChg>
        <pc:spChg chg="add del mod">
          <ac:chgData name="Maurice Vanderfeesten" userId="69d3972fe4a9b149" providerId="LiveId" clId="{FF5CB7A5-9500-4759-8D82-704A1C029DF2}" dt="2017-11-02T13:46:32.325" v="4877" actId="478"/>
          <ac:spMkLst>
            <pc:docMk/>
            <pc:sldMk cId="1572297891" sldId="278"/>
            <ac:spMk id="51" creationId="{0A42DD1D-73F8-41DB-A3B0-F4CF67742DD8}"/>
          </ac:spMkLst>
        </pc:spChg>
        <pc:spChg chg="add mod">
          <ac:chgData name="Maurice Vanderfeesten" userId="69d3972fe4a9b149" providerId="LiveId" clId="{FF5CB7A5-9500-4759-8D82-704A1C029DF2}" dt="2017-11-02T13:46:52.044" v="4879" actId="164"/>
          <ac:spMkLst>
            <pc:docMk/>
            <pc:sldMk cId="1572297891" sldId="278"/>
            <ac:spMk id="52" creationId="{B8AB74D6-2B34-4604-B6EB-D2781DEA183E}"/>
          </ac:spMkLst>
        </pc:spChg>
        <pc:grpChg chg="add mod">
          <ac:chgData name="Maurice Vanderfeesten" userId="69d3972fe4a9b149" providerId="LiveId" clId="{FF5CB7A5-9500-4759-8D82-704A1C029DF2}" dt="2017-11-02T13:48:21.166" v="4886" actId="1076"/>
          <ac:grpSpMkLst>
            <pc:docMk/>
            <pc:sldMk cId="1572297891" sldId="278"/>
            <ac:grpSpMk id="8" creationId="{9F8F0F8A-A2BC-4681-BEC7-D050CB8081D8}"/>
          </ac:grpSpMkLst>
        </pc:grpChg>
        <pc:grpChg chg="del">
          <ac:chgData name="Maurice Vanderfeesten" userId="69d3972fe4a9b149" providerId="LiveId" clId="{FF5CB7A5-9500-4759-8D82-704A1C029DF2}" dt="2017-11-02T08:30:39.535" v="4503" actId="478"/>
          <ac:grpSpMkLst>
            <pc:docMk/>
            <pc:sldMk cId="1572297891" sldId="278"/>
            <ac:grpSpMk id="9" creationId="{866AB9C3-5EF2-4A33-8AA8-C853E92E5CA3}"/>
          </ac:grpSpMkLst>
        </pc:grpChg>
        <pc:grpChg chg="mod">
          <ac:chgData name="Maurice Vanderfeesten" userId="69d3972fe4a9b149" providerId="LiveId" clId="{FF5CB7A5-9500-4759-8D82-704A1C029DF2}" dt="2017-11-02T08:30:46.389" v="4504" actId="1076"/>
          <ac:grpSpMkLst>
            <pc:docMk/>
            <pc:sldMk cId="1572297891" sldId="278"/>
            <ac:grpSpMk id="10" creationId="{EB928B4B-BB88-4313-912C-037130EFD58C}"/>
          </ac:grpSpMkLst>
        </pc:grpChg>
        <pc:grpChg chg="add mod">
          <ac:chgData name="Maurice Vanderfeesten" userId="69d3972fe4a9b149" providerId="LiveId" clId="{FF5CB7A5-9500-4759-8D82-704A1C029DF2}" dt="2017-11-02T13:48:21.166" v="4886" actId="1076"/>
          <ac:grpSpMkLst>
            <pc:docMk/>
            <pc:sldMk cId="1572297891" sldId="278"/>
            <ac:grpSpMk id="23" creationId="{BA4EBA7E-8E3D-449F-9017-AB8A301B7F2E}"/>
          </ac:grpSpMkLst>
        </pc:grpChg>
        <pc:grpChg chg="del">
          <ac:chgData name="Maurice Vanderfeesten" userId="69d3972fe4a9b149" providerId="LiveId" clId="{FF5CB7A5-9500-4759-8D82-704A1C029DF2}" dt="2017-11-02T08:30:36.192" v="4502" actId="478"/>
          <ac:grpSpMkLst>
            <pc:docMk/>
            <pc:sldMk cId="1572297891" sldId="278"/>
            <ac:grpSpMk id="35" creationId="{F67931D8-B0FD-4F88-AB9E-8E59B6B48D76}"/>
          </ac:grpSpMkLst>
        </pc:grpChg>
        <pc:grpChg chg="add mod">
          <ac:chgData name="Maurice Vanderfeesten" userId="69d3972fe4a9b149" providerId="LiveId" clId="{FF5CB7A5-9500-4759-8D82-704A1C029DF2}" dt="2017-11-02T13:48:21.166" v="4886" actId="1076"/>
          <ac:grpSpMkLst>
            <pc:docMk/>
            <pc:sldMk cId="1572297891" sldId="278"/>
            <ac:grpSpMk id="49" creationId="{5361ACC7-33CE-4CF4-B796-196ACFFEDBBE}"/>
          </ac:grpSpMkLst>
        </pc:grpChg>
        <pc:grpChg chg="add mod">
          <ac:chgData name="Maurice Vanderfeesten" userId="69d3972fe4a9b149" providerId="LiveId" clId="{FF5CB7A5-9500-4759-8D82-704A1C029DF2}" dt="2017-11-02T13:48:21.166" v="4886" actId="1076"/>
          <ac:grpSpMkLst>
            <pc:docMk/>
            <pc:sldMk cId="1572297891" sldId="278"/>
            <ac:grpSpMk id="53" creationId="{4231C146-CED4-4AEF-AA79-BF210B2F2650}"/>
          </ac:grpSpMkLst>
        </pc:grpChg>
        <pc:cxnChg chg="del mod">
          <ac:chgData name="Maurice Vanderfeesten" userId="69d3972fe4a9b149" providerId="LiveId" clId="{FF5CB7A5-9500-4759-8D82-704A1C029DF2}" dt="2017-11-02T08:30:36.192" v="4502" actId="478"/>
          <ac:cxnSpMkLst>
            <pc:docMk/>
            <pc:sldMk cId="1572297891" sldId="278"/>
            <ac:cxnSpMk id="20" creationId="{6EAE67C9-2C8F-44E8-B860-17CDA551BF03}"/>
          </ac:cxnSpMkLst>
        </pc:cxnChg>
        <pc:cxnChg chg="add mod">
          <ac:chgData name="Maurice Vanderfeesten" userId="69d3972fe4a9b149" providerId="LiveId" clId="{FF5CB7A5-9500-4759-8D82-704A1C029DF2}" dt="2017-11-02T08:48:32.678" v="4674" actId="208"/>
          <ac:cxnSpMkLst>
            <pc:docMk/>
            <pc:sldMk cId="1572297891" sldId="278"/>
            <ac:cxnSpMk id="21" creationId="{8D77A04C-9764-4143-BA4F-9FC7A3396F98}"/>
          </ac:cxnSpMkLst>
        </pc:cxnChg>
        <pc:cxnChg chg="mod">
          <ac:chgData name="Maurice Vanderfeesten" userId="69d3972fe4a9b149" providerId="LiveId" clId="{FF5CB7A5-9500-4759-8D82-704A1C029DF2}" dt="2017-11-02T08:30:36.192" v="4502" actId="478"/>
          <ac:cxnSpMkLst>
            <pc:docMk/>
            <pc:sldMk cId="1572297891" sldId="278"/>
            <ac:cxnSpMk id="24" creationId="{A47B1E96-32DE-4637-B19F-5D1076B5DED2}"/>
          </ac:cxnSpMkLst>
        </pc:cxnChg>
        <pc:cxnChg chg="add del mod">
          <ac:chgData name="Maurice Vanderfeesten" userId="69d3972fe4a9b149" providerId="LiveId" clId="{FF5CB7A5-9500-4759-8D82-704A1C029DF2}" dt="2017-11-02T08:42:03.965" v="4613" actId="478"/>
          <ac:cxnSpMkLst>
            <pc:docMk/>
            <pc:sldMk cId="1572297891" sldId="278"/>
            <ac:cxnSpMk id="26" creationId="{AD6FE9BD-BB18-4C6C-8466-1C04520848B5}"/>
          </ac:cxnSpMkLst>
        </pc:cxnChg>
        <pc:cxnChg chg="mod">
          <ac:chgData name="Maurice Vanderfeesten" userId="69d3972fe4a9b149" providerId="LiveId" clId="{FF5CB7A5-9500-4759-8D82-704A1C029DF2}" dt="2017-11-02T08:50:41.615" v="4692" actId="1036"/>
          <ac:cxnSpMkLst>
            <pc:docMk/>
            <pc:sldMk cId="1572297891" sldId="278"/>
            <ac:cxnSpMk id="40" creationId="{0C72E2C1-CB8D-47CE-94CD-8F66EDA1C1FB}"/>
          </ac:cxnSpMkLst>
        </pc:cxnChg>
        <pc:cxnChg chg="mod">
          <ac:chgData name="Maurice Vanderfeesten" userId="69d3972fe4a9b149" providerId="LiveId" clId="{FF5CB7A5-9500-4759-8D82-704A1C029DF2}" dt="2017-11-02T08:31:10.858" v="4509" actId="164"/>
          <ac:cxnSpMkLst>
            <pc:docMk/>
            <pc:sldMk cId="1572297891" sldId="278"/>
            <ac:cxnSpMk id="42" creationId="{2AC3534F-3788-4B0A-9788-7BDCDCF52E9A}"/>
          </ac:cxnSpMkLst>
        </pc:cxnChg>
        <pc:cxnChg chg="add mod">
          <ac:chgData name="Maurice Vanderfeesten" userId="69d3972fe4a9b149" providerId="LiveId" clId="{FF5CB7A5-9500-4759-8D82-704A1C029DF2}" dt="2017-11-02T08:47:42.069" v="4670" actId="164"/>
          <ac:cxnSpMkLst>
            <pc:docMk/>
            <pc:sldMk cId="1572297891" sldId="278"/>
            <ac:cxnSpMk id="46" creationId="{E4FA693C-6394-4D26-BF32-E98DDAFC3FB8}"/>
          </ac:cxnSpMkLst>
        </pc:cxnChg>
      </pc:sldChg>
      <pc:sldChg chg="addSp delSp modSp add">
        <pc:chgData name="Maurice Vanderfeesten" userId="69d3972fe4a9b149" providerId="LiveId" clId="{FF5CB7A5-9500-4759-8D82-704A1C029DF2}" dt="2017-11-03T15:44:13.133" v="9233" actId="1076"/>
        <pc:sldMkLst>
          <pc:docMk/>
          <pc:sldMk cId="2414899690" sldId="279"/>
        </pc:sldMkLst>
        <pc:spChg chg="del">
          <ac:chgData name="Maurice Vanderfeesten" userId="69d3972fe4a9b149" providerId="LiveId" clId="{FF5CB7A5-9500-4759-8D82-704A1C029DF2}" dt="2017-11-02T14:05:36.502" v="4965" actId="1076"/>
          <ac:spMkLst>
            <pc:docMk/>
            <pc:sldMk cId="2414899690" sldId="279"/>
            <ac:spMk id="2" creationId="{8BA4F01D-49C1-493C-B4E3-A1C22B4C4A65}"/>
          </ac:spMkLst>
        </pc:spChg>
        <pc:spChg chg="del">
          <ac:chgData name="Maurice Vanderfeesten" userId="69d3972fe4a9b149" providerId="LiveId" clId="{FF5CB7A5-9500-4759-8D82-704A1C029DF2}" dt="2017-11-02T14:05:36.502" v="4965" actId="1076"/>
          <ac:spMkLst>
            <pc:docMk/>
            <pc:sldMk cId="2414899690" sldId="279"/>
            <ac:spMk id="3" creationId="{E2D35321-0363-4DA9-B8FC-1CAA3E9A0E82}"/>
          </ac:spMkLst>
        </pc:spChg>
        <pc:spChg chg="add mod">
          <ac:chgData name="Maurice Vanderfeesten" userId="69d3972fe4a9b149" providerId="LiveId" clId="{FF5CB7A5-9500-4759-8D82-704A1C029DF2}" dt="2017-11-03T13:16:24.104" v="7964" actId="1076"/>
          <ac:spMkLst>
            <pc:docMk/>
            <pc:sldMk cId="2414899690" sldId="279"/>
            <ac:spMk id="4" creationId="{7E9887B3-E667-42BC-A038-D72DA2D535E2}"/>
          </ac:spMkLst>
        </pc:spChg>
        <pc:spChg chg="mod">
          <ac:chgData name="Maurice Vanderfeesten" userId="69d3972fe4a9b149" providerId="LiveId" clId="{FF5CB7A5-9500-4759-8D82-704A1C029DF2}" dt="2017-11-03T13:14:33.588" v="7935" actId="20577"/>
          <ac:spMkLst>
            <pc:docMk/>
            <pc:sldMk cId="2414899690" sldId="279"/>
            <ac:spMk id="12" creationId="{A5474D69-9187-4FF5-B242-A080853AAB0C}"/>
          </ac:spMkLst>
        </pc:spChg>
        <pc:spChg chg="del">
          <ac:chgData name="Maurice Vanderfeesten" userId="69d3972fe4a9b149" providerId="LiveId" clId="{FF5CB7A5-9500-4759-8D82-704A1C029DF2}" dt="2017-11-03T13:14:52.251" v="7936" actId="478"/>
          <ac:spMkLst>
            <pc:docMk/>
            <pc:sldMk cId="2414899690" sldId="279"/>
            <ac:spMk id="13" creationId="{FEB1090D-7F8B-4C8D-B21D-4BDF0B5FA009}"/>
          </ac:spMkLst>
        </pc:spChg>
        <pc:spChg chg="mod">
          <ac:chgData name="Maurice Vanderfeesten" userId="69d3972fe4a9b149" providerId="LiveId" clId="{FF5CB7A5-9500-4759-8D82-704A1C029DF2}" dt="2017-11-03T13:30:56.545" v="8067" actId="20577"/>
          <ac:spMkLst>
            <pc:docMk/>
            <pc:sldMk cId="2414899690" sldId="279"/>
            <ac:spMk id="46" creationId="{47775770-8BF0-4F21-8A8F-4EC675F37DA3}"/>
          </ac:spMkLst>
        </pc:spChg>
        <pc:spChg chg="mod">
          <ac:chgData name="Maurice Vanderfeesten" userId="69d3972fe4a9b149" providerId="LiveId" clId="{FF5CB7A5-9500-4759-8D82-704A1C029DF2}" dt="2017-11-03T13:31:01.624" v="8069" actId="20577"/>
          <ac:spMkLst>
            <pc:docMk/>
            <pc:sldMk cId="2414899690" sldId="279"/>
            <ac:spMk id="48" creationId="{6920A0F3-C611-4884-8C27-136C64C84CAE}"/>
          </ac:spMkLst>
        </pc:spChg>
        <pc:spChg chg="mod">
          <ac:chgData name="Maurice Vanderfeesten" userId="69d3972fe4a9b149" providerId="LiveId" clId="{FF5CB7A5-9500-4759-8D82-704A1C029DF2}" dt="2017-11-03T13:31:10.457" v="8079" actId="20577"/>
          <ac:spMkLst>
            <pc:docMk/>
            <pc:sldMk cId="2414899690" sldId="279"/>
            <ac:spMk id="50" creationId="{565DEA55-16F8-4055-8F6F-EF52E336FA74}"/>
          </ac:spMkLst>
        </pc:spChg>
        <pc:spChg chg="add mod">
          <ac:chgData name="Maurice Vanderfeesten" userId="69d3972fe4a9b149" providerId="LiveId" clId="{FF5CB7A5-9500-4759-8D82-704A1C029DF2}" dt="2017-11-03T15:44:13.133" v="9233" actId="1076"/>
          <ac:spMkLst>
            <pc:docMk/>
            <pc:sldMk cId="2414899690" sldId="279"/>
            <ac:spMk id="58" creationId="{1A9A6EE9-846D-4729-A559-054F47713DD2}"/>
          </ac:spMkLst>
        </pc:spChg>
        <pc:grpChg chg="add del">
          <ac:chgData name="Maurice Vanderfeesten" userId="69d3972fe4a9b149" providerId="LiveId" clId="{FF5CB7A5-9500-4759-8D82-704A1C029DF2}" dt="2017-11-03T13:16:36.403" v="7965" actId="478"/>
          <ac:grpSpMkLst>
            <pc:docMk/>
            <pc:sldMk cId="2414899690" sldId="279"/>
            <ac:grpSpMk id="5" creationId="{6E083CF9-6B83-4AE8-ABFA-3D1576010EEF}"/>
          </ac:grpSpMkLst>
        </pc:grpChg>
        <pc:grpChg chg="add mod">
          <ac:chgData name="Maurice Vanderfeesten" userId="69d3972fe4a9b149" providerId="LiveId" clId="{FF5CB7A5-9500-4759-8D82-704A1C029DF2}" dt="2017-11-03T13:30:31.280" v="8058" actId="1076"/>
          <ac:grpSpMkLst>
            <pc:docMk/>
            <pc:sldMk cId="2414899690" sldId="279"/>
            <ac:grpSpMk id="31" creationId="{9D90E906-499B-4E24-914E-90E3DC0B3745}"/>
          </ac:grpSpMkLst>
        </pc:grpChg>
        <pc:picChg chg="add mod">
          <ac:chgData name="Maurice Vanderfeesten" userId="69d3972fe4a9b149" providerId="LiveId" clId="{FF5CB7A5-9500-4759-8D82-704A1C029DF2}" dt="2017-11-03T15:40:16.806" v="9208" actId="14100"/>
          <ac:picMkLst>
            <pc:docMk/>
            <pc:sldMk cId="2414899690" sldId="279"/>
            <ac:picMk id="56" creationId="{661215C5-9877-4A66-8002-ED21180F73D7}"/>
          </ac:picMkLst>
        </pc:picChg>
        <pc:picChg chg="add mod">
          <ac:chgData name="Maurice Vanderfeesten" userId="69d3972fe4a9b149" providerId="LiveId" clId="{FF5CB7A5-9500-4759-8D82-704A1C029DF2}" dt="2017-11-03T15:43:43.750" v="9226" actId="1076"/>
          <ac:picMkLst>
            <pc:docMk/>
            <pc:sldMk cId="2414899690" sldId="279"/>
            <ac:picMk id="57" creationId="{50A050EE-34C1-4833-8964-91364D1F5755}"/>
          </ac:picMkLst>
        </pc:picChg>
      </pc:sldChg>
      <pc:sldChg chg="addSp delSp modSp add del modAnim">
        <pc:chgData name="Maurice Vanderfeesten" userId="69d3972fe4a9b149" providerId="LiveId" clId="{FF5CB7A5-9500-4759-8D82-704A1C029DF2}" dt="2017-11-02T13:40:29.229" v="4805" actId="2696"/>
        <pc:sldMkLst>
          <pc:docMk/>
          <pc:sldMk cId="3808513176" sldId="279"/>
        </pc:sldMkLst>
        <pc:spChg chg="del">
          <ac:chgData name="Maurice Vanderfeesten" userId="69d3972fe4a9b149" providerId="LiveId" clId="{FF5CB7A5-9500-4759-8D82-704A1C029DF2}" dt="2017-11-02T13:26:37.153" v="4704" actId="478"/>
          <ac:spMkLst>
            <pc:docMk/>
            <pc:sldMk cId="3808513176" sldId="279"/>
            <ac:spMk id="29" creationId="{A0A7BE2B-4E8A-4C82-8A09-43B70C6816A8}"/>
          </ac:spMkLst>
        </pc:spChg>
        <pc:spChg chg="del">
          <ac:chgData name="Maurice Vanderfeesten" userId="69d3972fe4a9b149" providerId="LiveId" clId="{FF5CB7A5-9500-4759-8D82-704A1C029DF2}" dt="2017-11-02T13:26:31.217" v="4702" actId="478"/>
          <ac:spMkLst>
            <pc:docMk/>
            <pc:sldMk cId="3808513176" sldId="279"/>
            <ac:spMk id="41" creationId="{CD8FBF2F-50A5-4640-994C-4DDD7E89F0AC}"/>
          </ac:spMkLst>
        </pc:spChg>
        <pc:spChg chg="mod">
          <ac:chgData name="Maurice Vanderfeesten" userId="69d3972fe4a9b149" providerId="LiveId" clId="{FF5CB7A5-9500-4759-8D82-704A1C029DF2}" dt="2017-11-02T13:27:12.104" v="4729" actId="20577"/>
          <ac:spMkLst>
            <pc:docMk/>
            <pc:sldMk cId="3808513176" sldId="279"/>
            <ac:spMk id="43" creationId="{5A95EC8B-1ABE-49B8-90B6-39CAE52293F0}"/>
          </ac:spMkLst>
        </pc:spChg>
        <pc:spChg chg="mod">
          <ac:chgData name="Maurice Vanderfeesten" userId="69d3972fe4a9b149" providerId="LiveId" clId="{FF5CB7A5-9500-4759-8D82-704A1C029DF2}" dt="2017-11-02T13:26:22.226" v="4701" actId="14100"/>
          <ac:spMkLst>
            <pc:docMk/>
            <pc:sldMk cId="3808513176" sldId="279"/>
            <ac:spMk id="44" creationId="{ACBF0D68-B539-41DB-AA04-BC4FB5149EB1}"/>
          </ac:spMkLst>
        </pc:spChg>
        <pc:spChg chg="mod">
          <ac:chgData name="Maurice Vanderfeesten" userId="69d3972fe4a9b149" providerId="LiveId" clId="{FF5CB7A5-9500-4759-8D82-704A1C029DF2}" dt="2017-11-02T13:25:57.163" v="4696" actId="1076"/>
          <ac:spMkLst>
            <pc:docMk/>
            <pc:sldMk cId="3808513176" sldId="279"/>
            <ac:spMk id="45" creationId="{55E0E967-62DD-4DF7-9475-C427F03C3E07}"/>
          </ac:spMkLst>
        </pc:spChg>
        <pc:spChg chg="del">
          <ac:chgData name="Maurice Vanderfeesten" userId="69d3972fe4a9b149" providerId="LiveId" clId="{FF5CB7A5-9500-4759-8D82-704A1C029DF2}" dt="2017-11-02T13:26:40.514" v="4706" actId="478"/>
          <ac:spMkLst>
            <pc:docMk/>
            <pc:sldMk cId="3808513176" sldId="279"/>
            <ac:spMk id="48" creationId="{1D034235-3882-4A16-8590-8B86C97142A8}"/>
          </ac:spMkLst>
        </pc:spChg>
        <pc:grpChg chg="del">
          <ac:chgData name="Maurice Vanderfeesten" userId="69d3972fe4a9b149" providerId="LiveId" clId="{FF5CB7A5-9500-4759-8D82-704A1C029DF2}" dt="2017-11-02T13:25:50.442" v="4694" actId="478"/>
          <ac:grpSpMkLst>
            <pc:docMk/>
            <pc:sldMk cId="3808513176" sldId="279"/>
            <ac:grpSpMk id="10" creationId="{EB928B4B-BB88-4313-912C-037130EFD58C}"/>
          </ac:grpSpMkLst>
        </pc:grpChg>
        <pc:grpChg chg="add">
          <ac:chgData name="Maurice Vanderfeesten" userId="69d3972fe4a9b149" providerId="LiveId" clId="{FF5CB7A5-9500-4759-8D82-704A1C029DF2}" dt="2017-11-02T13:25:50.844" v="4695" actId="2696"/>
          <ac:grpSpMkLst>
            <pc:docMk/>
            <pc:sldMk cId="3808513176" sldId="279"/>
            <ac:grpSpMk id="24" creationId="{CC1B7F36-0EB5-4090-A335-2871CE17C1F0}"/>
          </ac:grpSpMkLst>
        </pc:grpChg>
        <pc:grpChg chg="add del mod">
          <ac:chgData name="Maurice Vanderfeesten" userId="69d3972fe4a9b149" providerId="LiveId" clId="{FF5CB7A5-9500-4759-8D82-704A1C029DF2}" dt="2017-11-02T13:28:21.895" v="4735" actId="2696"/>
          <ac:grpSpMkLst>
            <pc:docMk/>
            <pc:sldMk cId="3808513176" sldId="279"/>
            <ac:grpSpMk id="27" creationId="{61F39473-7EB0-49C2-8F4B-A362A39D13F3}"/>
          </ac:grpSpMkLst>
        </pc:grpChg>
        <pc:cxnChg chg="del">
          <ac:chgData name="Maurice Vanderfeesten" userId="69d3972fe4a9b149" providerId="LiveId" clId="{FF5CB7A5-9500-4759-8D82-704A1C029DF2}" dt="2017-11-02T13:26:34.720" v="4703" actId="478"/>
          <ac:cxnSpMkLst>
            <pc:docMk/>
            <pc:sldMk cId="3808513176" sldId="279"/>
            <ac:cxnSpMk id="21" creationId="{8D77A04C-9764-4143-BA4F-9FC7A3396F98}"/>
          </ac:cxnSpMkLst>
        </pc:cxnChg>
        <pc:cxnChg chg="del">
          <ac:chgData name="Maurice Vanderfeesten" userId="69d3972fe4a9b149" providerId="LiveId" clId="{FF5CB7A5-9500-4759-8D82-704A1C029DF2}" dt="2017-11-02T13:26:39.081" v="4705" actId="478"/>
          <ac:cxnSpMkLst>
            <pc:docMk/>
            <pc:sldMk cId="3808513176" sldId="279"/>
            <ac:cxnSpMk id="46" creationId="{E4FA693C-6394-4D26-BF32-E98DDAFC3FB8}"/>
          </ac:cxnSpMkLst>
        </pc:cxnChg>
      </pc:sldChg>
      <pc:sldChg chg="addSp delSp modSp add del">
        <pc:chgData name="Maurice Vanderfeesten" userId="69d3972fe4a9b149" providerId="LiveId" clId="{FF5CB7A5-9500-4759-8D82-704A1C029DF2}" dt="2017-11-03T12:44:18.511" v="7051" actId="2696"/>
        <pc:sldMkLst>
          <pc:docMk/>
          <pc:sldMk cId="2312362687" sldId="280"/>
        </pc:sldMkLst>
        <pc:spChg chg="del">
          <ac:chgData name="Maurice Vanderfeesten" userId="69d3972fe4a9b149" providerId="LiveId" clId="{FF5CB7A5-9500-4759-8D82-704A1C029DF2}" dt="2017-11-02T14:07:02.404" v="4996" actId="2696"/>
          <ac:spMkLst>
            <pc:docMk/>
            <pc:sldMk cId="2312362687" sldId="280"/>
            <ac:spMk id="2" creationId="{AA7F8B56-AA4F-4547-92E8-75644151D3FC}"/>
          </ac:spMkLst>
        </pc:spChg>
        <pc:spChg chg="del">
          <ac:chgData name="Maurice Vanderfeesten" userId="69d3972fe4a9b149" providerId="LiveId" clId="{FF5CB7A5-9500-4759-8D82-704A1C029DF2}" dt="2017-11-02T14:07:02.404" v="4996" actId="2696"/>
          <ac:spMkLst>
            <pc:docMk/>
            <pc:sldMk cId="2312362687" sldId="280"/>
            <ac:spMk id="3" creationId="{41C0CCEA-84B2-4D68-832F-7FA6D5518291}"/>
          </ac:spMkLst>
        </pc:spChg>
        <pc:spChg chg="add mod">
          <ac:chgData name="Maurice Vanderfeesten" userId="69d3972fe4a9b149" providerId="LiveId" clId="{FF5CB7A5-9500-4759-8D82-704A1C029DF2}" dt="2017-11-03T12:03:21.714" v="6459" actId="6549"/>
          <ac:spMkLst>
            <pc:docMk/>
            <pc:sldMk cId="2312362687" sldId="280"/>
            <ac:spMk id="4" creationId="{D4E2BFE2-3138-4C98-A71F-94F1450597F3}"/>
          </ac:spMkLst>
        </pc:spChg>
        <pc:spChg chg="add del mod">
          <ac:chgData name="Maurice Vanderfeesten" userId="69d3972fe4a9b149" providerId="LiveId" clId="{FF5CB7A5-9500-4759-8D82-704A1C029DF2}" dt="2017-11-02T14:11:38.517" v="5417" actId="478"/>
          <ac:spMkLst>
            <pc:docMk/>
            <pc:sldMk cId="2312362687" sldId="280"/>
            <ac:spMk id="5" creationId="{4CF39DFD-12CB-4B32-8C46-21EA27CBA799}"/>
          </ac:spMkLst>
        </pc:spChg>
        <pc:spChg chg="add mod">
          <ac:chgData name="Maurice Vanderfeesten" userId="69d3972fe4a9b149" providerId="LiveId" clId="{FF5CB7A5-9500-4759-8D82-704A1C029DF2}" dt="2017-11-03T12:29:01.310" v="6824" actId="14100"/>
          <ac:spMkLst>
            <pc:docMk/>
            <pc:sldMk cId="2312362687" sldId="280"/>
            <ac:spMk id="6" creationId="{826D773F-FFD4-4AD8-BA68-20A02A38B3B3}"/>
          </ac:spMkLst>
        </pc:spChg>
        <pc:picChg chg="add del">
          <ac:chgData name="Maurice Vanderfeesten" userId="69d3972fe4a9b149" providerId="LiveId" clId="{FF5CB7A5-9500-4759-8D82-704A1C029DF2}" dt="2017-11-02T14:16:12.400" v="5456" actId="2696"/>
          <ac:picMkLst>
            <pc:docMk/>
            <pc:sldMk cId="2312362687" sldId="280"/>
            <ac:picMk id="7" creationId="{14E4C6B7-1EE8-4B99-820A-34A21A2CB743}"/>
          </ac:picMkLst>
        </pc:picChg>
      </pc:sldChg>
      <pc:sldChg chg="addSp delSp modSp add del">
        <pc:chgData name="Maurice Vanderfeesten" userId="69d3972fe4a9b149" providerId="LiveId" clId="{FF5CB7A5-9500-4759-8D82-704A1C029DF2}" dt="2017-11-03T13:16:50.667" v="7967" actId="2696"/>
        <pc:sldMkLst>
          <pc:docMk/>
          <pc:sldMk cId="2590469015" sldId="281"/>
        </pc:sldMkLst>
        <pc:spChg chg="mod">
          <ac:chgData name="Maurice Vanderfeesten" userId="69d3972fe4a9b149" providerId="LiveId" clId="{FF5CB7A5-9500-4759-8D82-704A1C029DF2}" dt="2017-11-03T13:15:48.561" v="7940" actId="2696"/>
          <ac:spMkLst>
            <pc:docMk/>
            <pc:sldMk cId="2590469015" sldId="281"/>
            <ac:spMk id="10" creationId="{1A9EE163-007C-4317-8FFA-31ACB3C9AD7A}"/>
          </ac:spMkLst>
        </pc:spChg>
        <pc:spChg chg="del mod">
          <ac:chgData name="Maurice Vanderfeesten" userId="69d3972fe4a9b149" providerId="LiveId" clId="{FF5CB7A5-9500-4759-8D82-704A1C029DF2}" dt="2017-11-03T13:15:59.780" v="7942" actId="478"/>
          <ac:spMkLst>
            <pc:docMk/>
            <pc:sldMk cId="2590469015" sldId="281"/>
            <ac:spMk id="11" creationId="{F14AD828-36CD-4737-BF0C-9690022C960B}"/>
          </ac:spMkLst>
        </pc:spChg>
        <pc:spChg chg="mod">
          <ac:chgData name="Maurice Vanderfeesten" userId="69d3972fe4a9b149" providerId="LiveId" clId="{FF5CB7A5-9500-4759-8D82-704A1C029DF2}" dt="2017-11-02T14:13:18.451" v="5454" actId="1076"/>
          <ac:spMkLst>
            <pc:docMk/>
            <pc:sldMk cId="2590469015" sldId="281"/>
            <ac:spMk id="20" creationId="{C4B4985A-AB9A-4699-A923-5C2D99DEB1FA}"/>
          </ac:spMkLst>
        </pc:spChg>
        <pc:grpChg chg="add mod">
          <ac:chgData name="Maurice Vanderfeesten" userId="69d3972fe4a9b149" providerId="LiveId" clId="{FF5CB7A5-9500-4759-8D82-704A1C029DF2}" dt="2017-11-03T13:15:57.497" v="7941" actId="2696"/>
          <ac:grpSpMkLst>
            <pc:docMk/>
            <pc:sldMk cId="2590469015" sldId="281"/>
            <ac:grpSpMk id="3" creationId="{EFC78472-2E7B-475C-A807-79151508B8DA}"/>
          </ac:grpSpMkLst>
        </pc:grpChg>
      </pc:sldChg>
      <pc:sldChg chg="addSp delSp modSp add">
        <pc:chgData name="Maurice Vanderfeesten" userId="69d3972fe4a9b149" providerId="LiveId" clId="{FF5CB7A5-9500-4759-8D82-704A1C029DF2}" dt="2017-11-03T15:45:00.301" v="9246" actId="1035"/>
        <pc:sldMkLst>
          <pc:docMk/>
          <pc:sldMk cId="1653588931" sldId="282"/>
        </pc:sldMkLst>
        <pc:spChg chg="del">
          <ac:chgData name="Maurice Vanderfeesten" userId="69d3972fe4a9b149" providerId="LiveId" clId="{FF5CB7A5-9500-4759-8D82-704A1C029DF2}" dt="2017-11-02T14:16:20.277" v="5458" actId="1035"/>
          <ac:spMkLst>
            <pc:docMk/>
            <pc:sldMk cId="1653588931" sldId="282"/>
            <ac:spMk id="2" creationId="{BEE1D862-40D7-46F2-9BC1-F4BFAFD0CE30}"/>
          </ac:spMkLst>
        </pc:spChg>
        <pc:spChg chg="del">
          <ac:chgData name="Maurice Vanderfeesten" userId="69d3972fe4a9b149" providerId="LiveId" clId="{FF5CB7A5-9500-4759-8D82-704A1C029DF2}" dt="2017-11-02T14:16:20.277" v="5458" actId="1035"/>
          <ac:spMkLst>
            <pc:docMk/>
            <pc:sldMk cId="1653588931" sldId="282"/>
            <ac:spMk id="3" creationId="{EE70E463-AAF8-4236-90B2-F0E5F109C586}"/>
          </ac:spMkLst>
        </pc:spChg>
        <pc:spChg chg="add mod">
          <ac:chgData name="Maurice Vanderfeesten" userId="69d3972fe4a9b149" providerId="LiveId" clId="{FF5CB7A5-9500-4759-8D82-704A1C029DF2}" dt="2017-11-03T13:23:15.052" v="8052" actId="20577"/>
          <ac:spMkLst>
            <pc:docMk/>
            <pc:sldMk cId="1653588931" sldId="282"/>
            <ac:spMk id="4" creationId="{D3F718EB-A1E5-4660-B1EE-8151409A15BA}"/>
          </ac:spMkLst>
        </pc:spChg>
        <pc:spChg chg="add mod">
          <ac:chgData name="Maurice Vanderfeesten" userId="69d3972fe4a9b149" providerId="LiveId" clId="{FF5CB7A5-9500-4759-8D82-704A1C029DF2}" dt="2017-11-03T15:44:52.773" v="9243" actId="1036"/>
          <ac:spMkLst>
            <pc:docMk/>
            <pc:sldMk cId="1653588931" sldId="282"/>
            <ac:spMk id="16" creationId="{E8F01865-C6CE-4189-BD11-F5C7E75F5651}"/>
          </ac:spMkLst>
        </pc:spChg>
        <pc:picChg chg="add mod">
          <ac:chgData name="Maurice Vanderfeesten" userId="69d3972fe4a9b149" providerId="LiveId" clId="{FF5CB7A5-9500-4759-8D82-704A1C029DF2}" dt="2017-11-03T15:45:00.301" v="9246" actId="1035"/>
          <ac:picMkLst>
            <pc:docMk/>
            <pc:sldMk cId="1653588931" sldId="282"/>
            <ac:picMk id="5" creationId="{BB39DC09-8DA5-437E-A7F8-880457642107}"/>
          </ac:picMkLst>
        </pc:picChg>
        <pc:picChg chg="add mod modCrop">
          <ac:chgData name="Maurice Vanderfeesten" userId="69d3972fe4a9b149" providerId="LiveId" clId="{FF5CB7A5-9500-4759-8D82-704A1C029DF2}" dt="2017-11-03T15:45:00.301" v="9246" actId="1035"/>
          <ac:picMkLst>
            <pc:docMk/>
            <pc:sldMk cId="1653588931" sldId="282"/>
            <ac:picMk id="6" creationId="{1226B8E1-1580-4725-BB00-12A0ADAD2C9B}"/>
          </ac:picMkLst>
        </pc:picChg>
        <pc:picChg chg="add del mod">
          <ac:chgData name="Maurice Vanderfeesten" userId="69d3972fe4a9b149" providerId="LiveId" clId="{FF5CB7A5-9500-4759-8D82-704A1C029DF2}" dt="2017-11-03T13:25:28.450" v="8055" actId="478"/>
          <ac:picMkLst>
            <pc:docMk/>
            <pc:sldMk cId="1653588931" sldId="282"/>
            <ac:picMk id="15" creationId="{28911985-EB74-4ACA-AEB3-08EBABB72655}"/>
          </ac:picMkLst>
        </pc:picChg>
        <pc:cxnChg chg="add mod">
          <ac:chgData name="Maurice Vanderfeesten" userId="69d3972fe4a9b149" providerId="LiveId" clId="{FF5CB7A5-9500-4759-8D82-704A1C029DF2}" dt="2017-11-03T13:22:06.353" v="8042" actId="1582"/>
          <ac:cxnSpMkLst>
            <pc:docMk/>
            <pc:sldMk cId="1653588931" sldId="282"/>
            <ac:cxnSpMk id="8" creationId="{C441ED84-C640-4B12-82DB-2B6DDEF09F95}"/>
          </ac:cxnSpMkLst>
        </pc:cxnChg>
        <pc:cxnChg chg="add mod">
          <ac:chgData name="Maurice Vanderfeesten" userId="69d3972fe4a9b149" providerId="LiveId" clId="{FF5CB7A5-9500-4759-8D82-704A1C029DF2}" dt="2017-11-03T13:22:10.825" v="8043" actId="571"/>
          <ac:cxnSpMkLst>
            <pc:docMk/>
            <pc:sldMk cId="1653588931" sldId="282"/>
            <ac:cxnSpMk id="9" creationId="{08926D8E-A5DB-4A25-9C15-191C8B038C99}"/>
          </ac:cxnSpMkLst>
        </pc:cxnChg>
        <pc:cxnChg chg="add mod">
          <ac:chgData name="Maurice Vanderfeesten" userId="69d3972fe4a9b149" providerId="LiveId" clId="{FF5CB7A5-9500-4759-8D82-704A1C029DF2}" dt="2017-11-03T13:22:14.578" v="8044" actId="571"/>
          <ac:cxnSpMkLst>
            <pc:docMk/>
            <pc:sldMk cId="1653588931" sldId="282"/>
            <ac:cxnSpMk id="10" creationId="{D80BC824-6B54-43EC-AC84-2A235544ECAE}"/>
          </ac:cxnSpMkLst>
        </pc:cxnChg>
        <pc:cxnChg chg="add mod">
          <ac:chgData name="Maurice Vanderfeesten" userId="69d3972fe4a9b149" providerId="LiveId" clId="{FF5CB7A5-9500-4759-8D82-704A1C029DF2}" dt="2017-11-03T13:22:22.810" v="8046" actId="14100"/>
          <ac:cxnSpMkLst>
            <pc:docMk/>
            <pc:sldMk cId="1653588931" sldId="282"/>
            <ac:cxnSpMk id="11" creationId="{CDF37103-1FF7-4996-87FF-82489FF81991}"/>
          </ac:cxnSpMkLst>
        </pc:cxnChg>
        <pc:cxnChg chg="add mod">
          <ac:chgData name="Maurice Vanderfeesten" userId="69d3972fe4a9b149" providerId="LiveId" clId="{FF5CB7A5-9500-4759-8D82-704A1C029DF2}" dt="2017-11-03T13:22:34.561" v="8049" actId="1076"/>
          <ac:cxnSpMkLst>
            <pc:docMk/>
            <pc:sldMk cId="1653588931" sldId="282"/>
            <ac:cxnSpMk id="13" creationId="{3BB53D13-4450-44A5-AD3D-4E2C377531AE}"/>
          </ac:cxnSpMkLst>
        </pc:cxnChg>
      </pc:sldChg>
      <pc:sldChg chg="addSp delSp modSp add del">
        <pc:chgData name="Maurice Vanderfeesten" userId="69d3972fe4a9b149" providerId="LiveId" clId="{FF5CB7A5-9500-4759-8D82-704A1C029DF2}" dt="2017-11-03T11:12:58.829" v="6365" actId="2696"/>
        <pc:sldMkLst>
          <pc:docMk/>
          <pc:sldMk cId="2196414482" sldId="283"/>
        </pc:sldMkLst>
        <pc:spChg chg="del">
          <ac:chgData name="Maurice Vanderfeesten" userId="69d3972fe4a9b149" providerId="LiveId" clId="{FF5CB7A5-9500-4759-8D82-704A1C029DF2}" dt="2017-11-02T14:47:31.314" v="6043" actId="2696"/>
          <ac:spMkLst>
            <pc:docMk/>
            <pc:sldMk cId="2196414482" sldId="283"/>
            <ac:spMk id="2" creationId="{7A6DDFCC-E31B-46AD-82D2-47825FA24440}"/>
          </ac:spMkLst>
        </pc:spChg>
        <pc:spChg chg="del">
          <ac:chgData name="Maurice Vanderfeesten" userId="69d3972fe4a9b149" providerId="LiveId" clId="{FF5CB7A5-9500-4759-8D82-704A1C029DF2}" dt="2017-11-02T14:47:31.314" v="6043" actId="2696"/>
          <ac:spMkLst>
            <pc:docMk/>
            <pc:sldMk cId="2196414482" sldId="283"/>
            <ac:spMk id="3" creationId="{C92C823D-CA54-4862-9C2C-8B61C576EB46}"/>
          </ac:spMkLst>
        </pc:spChg>
        <pc:spChg chg="add mod">
          <ac:chgData name="Maurice Vanderfeesten" userId="69d3972fe4a9b149" providerId="LiveId" clId="{FF5CB7A5-9500-4759-8D82-704A1C029DF2}" dt="2017-11-02T14:47:31.314" v="6043" actId="2696"/>
          <ac:spMkLst>
            <pc:docMk/>
            <pc:sldMk cId="2196414482" sldId="283"/>
            <ac:spMk id="4" creationId="{6FE2B45D-E1BE-4AD2-9CF6-A4003B3EDB11}"/>
          </ac:spMkLst>
        </pc:spChg>
        <pc:spChg chg="add mod">
          <ac:chgData name="Maurice Vanderfeesten" userId="69d3972fe4a9b149" providerId="LiveId" clId="{FF5CB7A5-9500-4759-8D82-704A1C029DF2}" dt="2017-11-02T14:47:41.860" v="6082" actId="20577"/>
          <ac:spMkLst>
            <pc:docMk/>
            <pc:sldMk cId="2196414482" sldId="283"/>
            <ac:spMk id="5" creationId="{F21C6F3D-F1B0-4AE9-9AFD-97DCC72700F7}"/>
          </ac:spMkLst>
        </pc:spChg>
        <pc:picChg chg="add mod">
          <ac:chgData name="Maurice Vanderfeesten" userId="69d3972fe4a9b149" providerId="LiveId" clId="{FF5CB7A5-9500-4759-8D82-704A1C029DF2}" dt="2017-11-03T11:11:47.172" v="6361" actId="2696"/>
          <ac:picMkLst>
            <pc:docMk/>
            <pc:sldMk cId="2196414482" sldId="283"/>
            <ac:picMk id="7" creationId="{A6785C96-7473-41F8-9406-6D8222944C91}"/>
          </ac:picMkLst>
        </pc:picChg>
      </pc:sldChg>
      <pc:sldChg chg="addSp delSp modSp add">
        <pc:chgData name="Maurice Vanderfeesten" userId="69d3972fe4a9b149" providerId="LiveId" clId="{FF5CB7A5-9500-4759-8D82-704A1C029DF2}" dt="2017-11-03T12:29:57.635" v="6845" actId="20577"/>
        <pc:sldMkLst>
          <pc:docMk/>
          <pc:sldMk cId="2706190725" sldId="283"/>
        </pc:sldMkLst>
        <pc:spChg chg="del mod">
          <ac:chgData name="Maurice Vanderfeesten" userId="69d3972fe4a9b149" providerId="LiveId" clId="{FF5CB7A5-9500-4759-8D82-704A1C029DF2}" dt="2017-11-03T11:56:55.718" v="6424" actId="20577"/>
          <ac:spMkLst>
            <pc:docMk/>
            <pc:sldMk cId="2706190725" sldId="283"/>
            <ac:spMk id="2" creationId="{A8803DBE-D3CA-4ED5-A7C3-EAF849B04BD1}"/>
          </ac:spMkLst>
        </pc:spChg>
        <pc:spChg chg="mod">
          <ac:chgData name="Maurice Vanderfeesten" userId="69d3972fe4a9b149" providerId="LiveId" clId="{FF5CB7A5-9500-4759-8D82-704A1C029DF2}" dt="2017-11-03T12:29:57.635" v="6845" actId="20577"/>
          <ac:spMkLst>
            <pc:docMk/>
            <pc:sldMk cId="2706190725" sldId="283"/>
            <ac:spMk id="3" creationId="{F7EF248F-9ABB-4267-940B-310AC9989134}"/>
          </ac:spMkLst>
        </pc:spChg>
        <pc:spChg chg="add mod">
          <ac:chgData name="Maurice Vanderfeesten" userId="69d3972fe4a9b149" providerId="LiveId" clId="{FF5CB7A5-9500-4759-8D82-704A1C029DF2}" dt="2017-11-03T12:01:27.029" v="6457" actId="1076"/>
          <ac:spMkLst>
            <pc:docMk/>
            <pc:sldMk cId="2706190725" sldId="283"/>
            <ac:spMk id="4" creationId="{613D3680-6FC1-47F9-A150-E66725AF714B}"/>
          </ac:spMkLst>
        </pc:spChg>
        <pc:spChg chg="add mod">
          <ac:chgData name="Maurice Vanderfeesten" userId="69d3972fe4a9b149" providerId="LiveId" clId="{FF5CB7A5-9500-4759-8D82-704A1C029DF2}" dt="2017-11-03T12:01:20.805" v="6456" actId="1076"/>
          <ac:spMkLst>
            <pc:docMk/>
            <pc:sldMk cId="2706190725" sldId="283"/>
            <ac:spMk id="5" creationId="{CA01433B-79E9-4760-B92B-0AA1E78D3ED6}"/>
          </ac:spMkLst>
        </pc:spChg>
        <pc:graphicFrameChg chg="add del mod">
          <ac:chgData name="Maurice Vanderfeesten" userId="69d3972fe4a9b149" providerId="LiveId" clId="{FF5CB7A5-9500-4759-8D82-704A1C029DF2}" dt="2017-11-03T11:59:42.138" v="6442" actId="20577"/>
          <ac:graphicFrameMkLst>
            <pc:docMk/>
            <pc:sldMk cId="2706190725" sldId="283"/>
            <ac:graphicFrameMk id="6" creationId="{99F12707-96A0-4BC8-9CDC-386A2E545979}"/>
          </ac:graphicFrameMkLst>
        </pc:graphicFrameChg>
        <pc:picChg chg="add mod ord modCrop">
          <ac:chgData name="Maurice Vanderfeesten" userId="69d3972fe4a9b149" providerId="LiveId" clId="{FF5CB7A5-9500-4759-8D82-704A1C029DF2}" dt="2017-11-03T12:03:08.044" v="6458" actId="1076"/>
          <ac:picMkLst>
            <pc:docMk/>
            <pc:sldMk cId="2706190725" sldId="283"/>
            <ac:picMk id="8" creationId="{D2849CFF-B48C-4290-8C88-605F5299F7A2}"/>
          </ac:picMkLst>
        </pc:picChg>
      </pc:sldChg>
      <pc:sldChg chg="addSp modSp add modNotesTx">
        <pc:chgData name="Maurice Vanderfeesten" userId="69d3972fe4a9b149" providerId="LiveId" clId="{FF5CB7A5-9500-4759-8D82-704A1C029DF2}" dt="2017-11-03T15:58:18.357" v="9684" actId="20577"/>
        <pc:sldMkLst>
          <pc:docMk/>
          <pc:sldMk cId="1895742246" sldId="284"/>
        </pc:sldMkLst>
        <pc:spChg chg="mod">
          <ac:chgData name="Maurice Vanderfeesten" userId="69d3972fe4a9b149" providerId="LiveId" clId="{FF5CB7A5-9500-4759-8D82-704A1C029DF2}" dt="2017-11-03T12:42:20.779" v="7044" actId="404"/>
          <ac:spMkLst>
            <pc:docMk/>
            <pc:sldMk cId="1895742246" sldId="284"/>
            <ac:spMk id="2" creationId="{1BB6EF78-1A08-4BAF-8A1B-AAC233B30833}"/>
          </ac:spMkLst>
        </pc:spChg>
        <pc:spChg chg="mod ord">
          <ac:chgData name="Maurice Vanderfeesten" userId="69d3972fe4a9b149" providerId="LiveId" clId="{FF5CB7A5-9500-4759-8D82-704A1C029DF2}" dt="2017-11-03T12:28:00.482" v="6755" actId="164"/>
          <ac:spMkLst>
            <pc:docMk/>
            <pc:sldMk cId="1895742246" sldId="284"/>
            <ac:spMk id="4" creationId="{FC017483-28FE-40F5-8D89-693BCBBFFDAE}"/>
          </ac:spMkLst>
        </pc:spChg>
        <pc:spChg chg="add mod">
          <ac:chgData name="Maurice Vanderfeesten" userId="69d3972fe4a9b149" providerId="LiveId" clId="{FF5CB7A5-9500-4759-8D82-704A1C029DF2}" dt="2017-11-03T12:28:00.482" v="6755" actId="164"/>
          <ac:spMkLst>
            <pc:docMk/>
            <pc:sldMk cId="1895742246" sldId="284"/>
            <ac:spMk id="5" creationId="{D94D5477-13ED-4724-8525-5B8E7B0F3A64}"/>
          </ac:spMkLst>
        </pc:spChg>
        <pc:spChg chg="add mod">
          <ac:chgData name="Maurice Vanderfeesten" userId="69d3972fe4a9b149" providerId="LiveId" clId="{FF5CB7A5-9500-4759-8D82-704A1C029DF2}" dt="2017-11-03T12:28:00.482" v="6755" actId="164"/>
          <ac:spMkLst>
            <pc:docMk/>
            <pc:sldMk cId="1895742246" sldId="284"/>
            <ac:spMk id="6" creationId="{4FF95D63-C810-4F1C-A1A6-A61B53E19DB9}"/>
          </ac:spMkLst>
        </pc:spChg>
        <pc:spChg chg="add mod">
          <ac:chgData name="Maurice Vanderfeesten" userId="69d3972fe4a9b149" providerId="LiveId" clId="{FF5CB7A5-9500-4759-8D82-704A1C029DF2}" dt="2017-11-03T12:43:46.023" v="7050" actId="20577"/>
          <ac:spMkLst>
            <pc:docMk/>
            <pc:sldMk cId="1895742246" sldId="284"/>
            <ac:spMk id="8" creationId="{42FCBE7C-6C49-473E-B669-D9EAE2A98796}"/>
          </ac:spMkLst>
        </pc:spChg>
        <pc:grpChg chg="add mod">
          <ac:chgData name="Maurice Vanderfeesten" userId="69d3972fe4a9b149" providerId="LiveId" clId="{FF5CB7A5-9500-4759-8D82-704A1C029DF2}" dt="2017-11-03T12:28:04.519" v="6756" actId="1076"/>
          <ac:grpSpMkLst>
            <pc:docMk/>
            <pc:sldMk cId="1895742246" sldId="284"/>
            <ac:grpSpMk id="7" creationId="{DB73E76B-A7B5-48A6-8D00-CAE3E2201C63}"/>
          </ac:grpSpMkLst>
        </pc:grpChg>
        <pc:picChg chg="mod">
          <ac:chgData name="Maurice Vanderfeesten" userId="69d3972fe4a9b149" providerId="LiveId" clId="{FF5CB7A5-9500-4759-8D82-704A1C029DF2}" dt="2017-11-03T12:28:00.482" v="6755" actId="164"/>
          <ac:picMkLst>
            <pc:docMk/>
            <pc:sldMk cId="1895742246" sldId="284"/>
            <ac:picMk id="3" creationId="{4C3E3CCA-1F40-4187-8821-694152D47ECA}"/>
          </ac:picMkLst>
        </pc:picChg>
        <pc:picChg chg="add mod">
          <ac:chgData name="Maurice Vanderfeesten" userId="69d3972fe4a9b149" providerId="LiveId" clId="{FF5CB7A5-9500-4759-8D82-704A1C029DF2}" dt="2017-11-03T12:32:54.044" v="6996" actId="1076"/>
          <ac:picMkLst>
            <pc:docMk/>
            <pc:sldMk cId="1895742246" sldId="284"/>
            <ac:picMk id="9" creationId="{3FAC2C63-C993-407D-9822-8ADEA6F0BAC0}"/>
          </ac:picMkLst>
        </pc:picChg>
        <pc:picChg chg="add mod">
          <ac:chgData name="Maurice Vanderfeesten" userId="69d3972fe4a9b149" providerId="LiveId" clId="{FF5CB7A5-9500-4759-8D82-704A1C029DF2}" dt="2017-11-03T12:34:08.253" v="7012" actId="1037"/>
          <ac:picMkLst>
            <pc:docMk/>
            <pc:sldMk cId="1895742246" sldId="284"/>
            <ac:picMk id="10" creationId="{9EB7664E-3190-427C-A903-17AB37173654}"/>
          </ac:picMkLst>
        </pc:picChg>
        <pc:picChg chg="add mod">
          <ac:chgData name="Maurice Vanderfeesten" userId="69d3972fe4a9b149" providerId="LiveId" clId="{FF5CB7A5-9500-4759-8D82-704A1C029DF2}" dt="2017-11-03T12:41:30.640" v="7042" actId="1076"/>
          <ac:picMkLst>
            <pc:docMk/>
            <pc:sldMk cId="1895742246" sldId="284"/>
            <ac:picMk id="12" creationId="{1D0B821D-0FA8-4972-9663-D82D9B9B1E04}"/>
          </ac:picMkLst>
        </pc:picChg>
        <pc:picChg chg="add mod">
          <ac:chgData name="Maurice Vanderfeesten" userId="69d3972fe4a9b149" providerId="LiveId" clId="{FF5CB7A5-9500-4759-8D82-704A1C029DF2}" dt="2017-11-03T12:47:36.558" v="7135" actId="1076"/>
          <ac:picMkLst>
            <pc:docMk/>
            <pc:sldMk cId="1895742246" sldId="284"/>
            <ac:picMk id="13" creationId="{F8E6F36E-5904-4982-982B-9AE055069042}"/>
          </ac:picMkLst>
        </pc:picChg>
      </pc:sldChg>
      <pc:sldChg chg="addSp delSp modSp add del ord modNotesTx">
        <pc:chgData name="Maurice Vanderfeesten" userId="69d3972fe4a9b149" providerId="LiveId" clId="{FF5CB7A5-9500-4759-8D82-704A1C029DF2}" dt="2017-11-03T13:13:39.166" v="7900" actId="2696"/>
        <pc:sldMkLst>
          <pc:docMk/>
          <pc:sldMk cId="1479494464" sldId="285"/>
        </pc:sldMkLst>
        <pc:spChg chg="mod">
          <ac:chgData name="Maurice Vanderfeesten" userId="69d3972fe4a9b149" providerId="LiveId" clId="{FF5CB7A5-9500-4759-8D82-704A1C029DF2}" dt="2017-11-03T12:47:19.723" v="7131" actId="20577"/>
          <ac:spMkLst>
            <pc:docMk/>
            <pc:sldMk cId="1479494464" sldId="285"/>
            <ac:spMk id="2" creationId="{1BB6EF78-1A08-4BAF-8A1B-AAC233B30833}"/>
          </ac:spMkLst>
        </pc:spChg>
        <pc:spChg chg="mod ord">
          <ac:chgData name="Maurice Vanderfeesten" userId="69d3972fe4a9b149" providerId="LiveId" clId="{FF5CB7A5-9500-4759-8D82-704A1C029DF2}" dt="2017-11-03T12:44:50.896" v="7052" actId="14100"/>
          <ac:spMkLst>
            <pc:docMk/>
            <pc:sldMk cId="1479494464" sldId="285"/>
            <ac:spMk id="4" creationId="{FC017483-28FE-40F5-8D89-693BCBBFFDAE}"/>
          </ac:spMkLst>
        </pc:spChg>
        <pc:spChg chg="del">
          <ac:chgData name="Maurice Vanderfeesten" userId="69d3972fe4a9b149" providerId="LiveId" clId="{FF5CB7A5-9500-4759-8D82-704A1C029DF2}" dt="2017-11-03T12:44:58.952" v="7054" actId="478"/>
          <ac:spMkLst>
            <pc:docMk/>
            <pc:sldMk cId="1479494464" sldId="285"/>
            <ac:spMk id="7" creationId="{28721061-6CE1-4918-A241-A14A73A2CBD4}"/>
          </ac:spMkLst>
        </pc:spChg>
        <pc:spChg chg="del">
          <ac:chgData name="Maurice Vanderfeesten" userId="69d3972fe4a9b149" providerId="LiveId" clId="{FF5CB7A5-9500-4759-8D82-704A1C029DF2}" dt="2017-11-03T12:44:57.913" v="7053" actId="478"/>
          <ac:spMkLst>
            <pc:docMk/>
            <pc:sldMk cId="1479494464" sldId="285"/>
            <ac:spMk id="8" creationId="{E0D992A8-F4A6-4562-87B2-C0D94997AA17}"/>
          </ac:spMkLst>
        </pc:spChg>
        <pc:spChg chg="add mod">
          <ac:chgData name="Maurice Vanderfeesten" userId="69d3972fe4a9b149" providerId="LiveId" clId="{FF5CB7A5-9500-4759-8D82-704A1C029DF2}" dt="2017-11-03T12:26:27.311" v="6749" actId="14100"/>
          <ac:spMkLst>
            <pc:docMk/>
            <pc:sldMk cId="1479494464" sldId="285"/>
            <ac:spMk id="9" creationId="{1F0D9E54-1908-40D9-9F2D-65E39921068B}"/>
          </ac:spMkLst>
        </pc:spChg>
        <pc:spChg chg="add mod">
          <ac:chgData name="Maurice Vanderfeesten" userId="69d3972fe4a9b149" providerId="LiveId" clId="{FF5CB7A5-9500-4759-8D82-704A1C029DF2}" dt="2017-11-03T12:26:18.615" v="6748" actId="14100"/>
          <ac:spMkLst>
            <pc:docMk/>
            <pc:sldMk cId="1479494464" sldId="285"/>
            <ac:spMk id="10" creationId="{ED5BE494-4A25-4F59-B96C-181AC26FA215}"/>
          </ac:spMkLst>
        </pc:spChg>
        <pc:spChg chg="add mod">
          <ac:chgData name="Maurice Vanderfeesten" userId="69d3972fe4a9b149" providerId="LiveId" clId="{FF5CB7A5-9500-4759-8D82-704A1C029DF2}" dt="2017-11-03T12:45:28.295" v="7064" actId="14100"/>
          <ac:spMkLst>
            <pc:docMk/>
            <pc:sldMk cId="1479494464" sldId="285"/>
            <ac:spMk id="11" creationId="{B115253F-1CA5-41B6-A0A9-3D3DD25E844D}"/>
          </ac:spMkLst>
        </pc:spChg>
        <pc:spChg chg="add mod">
          <ac:chgData name="Maurice Vanderfeesten" userId="69d3972fe4a9b149" providerId="LiveId" clId="{FF5CB7A5-9500-4759-8D82-704A1C029DF2}" dt="2017-11-03T12:48:15.230" v="7145" actId="14100"/>
          <ac:spMkLst>
            <pc:docMk/>
            <pc:sldMk cId="1479494464" sldId="285"/>
            <ac:spMk id="13" creationId="{31F380AC-EA5A-4EAA-8570-440101008C9D}"/>
          </ac:spMkLst>
        </pc:spChg>
        <pc:spChg chg="add mod">
          <ac:chgData name="Maurice Vanderfeesten" userId="69d3972fe4a9b149" providerId="LiveId" clId="{FF5CB7A5-9500-4759-8D82-704A1C029DF2}" dt="2017-11-03T12:49:35.789" v="7168" actId="14100"/>
          <ac:spMkLst>
            <pc:docMk/>
            <pc:sldMk cId="1479494464" sldId="285"/>
            <ac:spMk id="16" creationId="{4AB1BE05-CAD5-442B-8B55-5F1F7C5282DC}"/>
          </ac:spMkLst>
        </pc:spChg>
        <pc:spChg chg="add mod">
          <ac:chgData name="Maurice Vanderfeesten" userId="69d3972fe4a9b149" providerId="LiveId" clId="{FF5CB7A5-9500-4759-8D82-704A1C029DF2}" dt="2017-11-03T12:51:08.965" v="7191" actId="14100"/>
          <ac:spMkLst>
            <pc:docMk/>
            <pc:sldMk cId="1479494464" sldId="285"/>
            <ac:spMk id="17" creationId="{90667FE6-9F74-4096-875C-9C4EDCB7BCF7}"/>
          </ac:spMkLst>
        </pc:spChg>
        <pc:spChg chg="add mod">
          <ac:chgData name="Maurice Vanderfeesten" userId="69d3972fe4a9b149" providerId="LiveId" clId="{FF5CB7A5-9500-4759-8D82-704A1C029DF2}" dt="2017-11-03T12:51:13.915" v="7193" actId="14100"/>
          <ac:spMkLst>
            <pc:docMk/>
            <pc:sldMk cId="1479494464" sldId="285"/>
            <ac:spMk id="18" creationId="{7ECB332A-F35C-4DE1-B99A-7CEA8C628203}"/>
          </ac:spMkLst>
        </pc:spChg>
        <pc:spChg chg="add mod">
          <ac:chgData name="Maurice Vanderfeesten" userId="69d3972fe4a9b149" providerId="LiveId" clId="{FF5CB7A5-9500-4759-8D82-704A1C029DF2}" dt="2017-11-03T12:51:20.911" v="7195" actId="14100"/>
          <ac:spMkLst>
            <pc:docMk/>
            <pc:sldMk cId="1479494464" sldId="285"/>
            <ac:spMk id="19" creationId="{44C6041D-376E-4C8C-BE7B-15AA155A0531}"/>
          </ac:spMkLst>
        </pc:spChg>
        <pc:picChg chg="mod">
          <ac:chgData name="Maurice Vanderfeesten" userId="69d3972fe4a9b149" providerId="LiveId" clId="{FF5CB7A5-9500-4759-8D82-704A1C029DF2}" dt="2017-11-03T12:25:43.952" v="6741" actId="1076"/>
          <ac:picMkLst>
            <pc:docMk/>
            <pc:sldMk cId="1479494464" sldId="285"/>
            <ac:picMk id="3" creationId="{4C3E3CCA-1F40-4187-8821-694152D47ECA}"/>
          </ac:picMkLst>
        </pc:picChg>
        <pc:picChg chg="add mod">
          <ac:chgData name="Maurice Vanderfeesten" userId="69d3972fe4a9b149" providerId="LiveId" clId="{FF5CB7A5-9500-4759-8D82-704A1C029DF2}" dt="2017-11-03T12:47:25.910" v="7133" actId="1076"/>
          <ac:picMkLst>
            <pc:docMk/>
            <pc:sldMk cId="1479494464" sldId="285"/>
            <ac:picMk id="12" creationId="{C9B913EB-7956-4EF7-893B-1C2B8D24A064}"/>
          </ac:picMkLst>
        </pc:picChg>
        <pc:cxnChg chg="add mod">
          <ac:chgData name="Maurice Vanderfeesten" userId="69d3972fe4a9b149" providerId="LiveId" clId="{FF5CB7A5-9500-4759-8D82-704A1C029DF2}" dt="2017-11-03T12:49:01.840" v="7165" actId="692"/>
          <ac:cxnSpMkLst>
            <pc:docMk/>
            <pc:sldMk cId="1479494464" sldId="285"/>
            <ac:cxnSpMk id="14" creationId="{1B643B5D-C725-43A1-9AC3-2E709478879F}"/>
          </ac:cxnSpMkLst>
        </pc:cxnChg>
        <pc:cxnChg chg="add mod">
          <ac:chgData name="Maurice Vanderfeesten" userId="69d3972fe4a9b149" providerId="LiveId" clId="{FF5CB7A5-9500-4759-8D82-704A1C029DF2}" dt="2017-11-03T12:49:18.501" v="7166" actId="571"/>
          <ac:cxnSpMkLst>
            <pc:docMk/>
            <pc:sldMk cId="1479494464" sldId="285"/>
            <ac:cxnSpMk id="15" creationId="{67EC9194-57C7-4BA9-8793-A45BEBCACAF6}"/>
          </ac:cxnSpMkLst>
        </pc:cxnChg>
      </pc:sldChg>
      <pc:sldChg chg="add del">
        <pc:chgData name="Maurice Vanderfeesten" userId="69d3972fe4a9b149" providerId="LiveId" clId="{FF5CB7A5-9500-4759-8D82-704A1C029DF2}" dt="2017-11-03T12:16:44.560" v="6521" actId="20577"/>
        <pc:sldMkLst>
          <pc:docMk/>
          <pc:sldMk cId="2040501395" sldId="286"/>
        </pc:sldMkLst>
      </pc:sldChg>
      <pc:sldChg chg="addSp delSp modSp add modNotesTx">
        <pc:chgData name="Maurice Vanderfeesten" userId="69d3972fe4a9b149" providerId="LiveId" clId="{FF5CB7A5-9500-4759-8D82-704A1C029DF2}" dt="2017-11-03T15:58:58.661" v="9692" actId="1076"/>
        <pc:sldMkLst>
          <pc:docMk/>
          <pc:sldMk cId="3125494446" sldId="286"/>
        </pc:sldMkLst>
        <pc:spChg chg="del">
          <ac:chgData name="Maurice Vanderfeesten" userId="69d3972fe4a9b149" providerId="LiveId" clId="{FF5CB7A5-9500-4759-8D82-704A1C029DF2}" dt="2017-11-03T13:04:58.117" v="7842" actId="478"/>
          <ac:spMkLst>
            <pc:docMk/>
            <pc:sldMk cId="3125494446" sldId="286"/>
            <ac:spMk id="13" creationId="{31F380AC-EA5A-4EAA-8570-440101008C9D}"/>
          </ac:spMkLst>
        </pc:spChg>
        <pc:spChg chg="del">
          <ac:chgData name="Maurice Vanderfeesten" userId="69d3972fe4a9b149" providerId="LiveId" clId="{FF5CB7A5-9500-4759-8D82-704A1C029DF2}" dt="2017-11-03T13:05:01.126" v="7843" actId="478"/>
          <ac:spMkLst>
            <pc:docMk/>
            <pc:sldMk cId="3125494446" sldId="286"/>
            <ac:spMk id="16" creationId="{4AB1BE05-CAD5-442B-8B55-5F1F7C5282DC}"/>
          </ac:spMkLst>
        </pc:spChg>
        <pc:spChg chg="del">
          <ac:chgData name="Maurice Vanderfeesten" userId="69d3972fe4a9b149" providerId="LiveId" clId="{FF5CB7A5-9500-4759-8D82-704A1C029DF2}" dt="2017-11-03T13:04:53.730" v="7841" actId="478"/>
          <ac:spMkLst>
            <pc:docMk/>
            <pc:sldMk cId="3125494446" sldId="286"/>
            <ac:spMk id="17" creationId="{90667FE6-9F74-4096-875C-9C4EDCB7BCF7}"/>
          </ac:spMkLst>
        </pc:spChg>
        <pc:spChg chg="del">
          <ac:chgData name="Maurice Vanderfeesten" userId="69d3972fe4a9b149" providerId="LiveId" clId="{FF5CB7A5-9500-4759-8D82-704A1C029DF2}" dt="2017-11-03T13:04:53.730" v="7841" actId="478"/>
          <ac:spMkLst>
            <pc:docMk/>
            <pc:sldMk cId="3125494446" sldId="286"/>
            <ac:spMk id="18" creationId="{7ECB332A-F35C-4DE1-B99A-7CEA8C628203}"/>
          </ac:spMkLst>
        </pc:spChg>
        <pc:spChg chg="del">
          <ac:chgData name="Maurice Vanderfeesten" userId="69d3972fe4a9b149" providerId="LiveId" clId="{FF5CB7A5-9500-4759-8D82-704A1C029DF2}" dt="2017-11-03T13:04:53.730" v="7841" actId="478"/>
          <ac:spMkLst>
            <pc:docMk/>
            <pc:sldMk cId="3125494446" sldId="286"/>
            <ac:spMk id="19" creationId="{44C6041D-376E-4C8C-BE7B-15AA155A0531}"/>
          </ac:spMkLst>
        </pc:spChg>
        <pc:spChg chg="add mod">
          <ac:chgData name="Maurice Vanderfeesten" userId="69d3972fe4a9b149" providerId="LiveId" clId="{FF5CB7A5-9500-4759-8D82-704A1C029DF2}" dt="2017-11-03T13:13:24.693" v="7899" actId="1076"/>
          <ac:spMkLst>
            <pc:docMk/>
            <pc:sldMk cId="3125494446" sldId="286"/>
            <ac:spMk id="21" creationId="{0A5CAD29-708B-4548-BCB1-A326430D74B2}"/>
          </ac:spMkLst>
        </pc:spChg>
        <pc:spChg chg="add mod">
          <ac:chgData name="Maurice Vanderfeesten" userId="69d3972fe4a9b149" providerId="LiveId" clId="{FF5CB7A5-9500-4759-8D82-704A1C029DF2}" dt="2017-11-03T13:11:34.050" v="7878" actId="2085"/>
          <ac:spMkLst>
            <pc:docMk/>
            <pc:sldMk cId="3125494446" sldId="286"/>
            <ac:spMk id="22" creationId="{B6FF017C-96D9-439D-A309-DD48816C2FD1}"/>
          </ac:spMkLst>
        </pc:spChg>
        <pc:spChg chg="add mod">
          <ac:chgData name="Maurice Vanderfeesten" userId="69d3972fe4a9b149" providerId="LiveId" clId="{FF5CB7A5-9500-4759-8D82-704A1C029DF2}" dt="2017-11-03T15:58:58.661" v="9692" actId="1076"/>
          <ac:spMkLst>
            <pc:docMk/>
            <pc:sldMk cId="3125494446" sldId="286"/>
            <ac:spMk id="23" creationId="{A0D3FB0D-462C-4A6E-804F-F12E6BA4FDA0}"/>
          </ac:spMkLst>
        </pc:spChg>
        <pc:picChg chg="mod">
          <ac:chgData name="Maurice Vanderfeesten" userId="69d3972fe4a9b149" providerId="LiveId" clId="{FF5CB7A5-9500-4759-8D82-704A1C029DF2}" dt="2017-11-03T15:58:52.268" v="9691" actId="1076"/>
          <ac:picMkLst>
            <pc:docMk/>
            <pc:sldMk cId="3125494446" sldId="286"/>
            <ac:picMk id="3" creationId="{4C3E3CCA-1F40-4187-8821-694152D47ECA}"/>
          </ac:picMkLst>
        </pc:picChg>
        <pc:picChg chg="add del mod">
          <ac:chgData name="Maurice Vanderfeesten" userId="69d3972fe4a9b149" providerId="LiveId" clId="{FF5CB7A5-9500-4759-8D82-704A1C029DF2}" dt="2017-11-03T13:05:25.005" v="7847" actId="478"/>
          <ac:picMkLst>
            <pc:docMk/>
            <pc:sldMk cId="3125494446" sldId="286"/>
            <ac:picMk id="5" creationId="{99B2E491-1B02-4654-80B1-2A4A4DEE73BF}"/>
          </ac:picMkLst>
        </pc:picChg>
        <pc:picChg chg="del">
          <ac:chgData name="Maurice Vanderfeesten" userId="69d3972fe4a9b149" providerId="LiveId" clId="{FF5CB7A5-9500-4759-8D82-704A1C029DF2}" dt="2017-11-03T13:04:53.730" v="7841" actId="478"/>
          <ac:picMkLst>
            <pc:docMk/>
            <pc:sldMk cId="3125494446" sldId="286"/>
            <ac:picMk id="6" creationId="{54EDD196-D676-4A75-966B-FC4A2F0D2DE5}"/>
          </ac:picMkLst>
        </pc:picChg>
        <pc:picChg chg="add del mod">
          <ac:chgData name="Maurice Vanderfeesten" userId="69d3972fe4a9b149" providerId="LiveId" clId="{FF5CB7A5-9500-4759-8D82-704A1C029DF2}" dt="2017-11-03T13:07:47.620" v="7855" actId="478"/>
          <ac:picMkLst>
            <pc:docMk/>
            <pc:sldMk cId="3125494446" sldId="286"/>
            <ac:picMk id="7" creationId="{44F045AC-A18E-4658-B5C6-C4F58E5EA418}"/>
          </ac:picMkLst>
        </pc:picChg>
        <pc:picChg chg="add mod">
          <ac:chgData name="Maurice Vanderfeesten" userId="69d3972fe4a9b149" providerId="LiveId" clId="{FF5CB7A5-9500-4759-8D82-704A1C029DF2}" dt="2017-11-03T13:11:08.868" v="7876" actId="1076"/>
          <ac:picMkLst>
            <pc:docMk/>
            <pc:sldMk cId="3125494446" sldId="286"/>
            <ac:picMk id="8" creationId="{9B562FBA-D1D9-451D-A455-5DF9952B419A}"/>
          </ac:picMkLst>
        </pc:picChg>
        <pc:picChg chg="add mod">
          <ac:chgData name="Maurice Vanderfeesten" userId="69d3972fe4a9b149" providerId="LiveId" clId="{FF5CB7A5-9500-4759-8D82-704A1C029DF2}" dt="2017-11-03T13:10:49.756" v="7875" actId="1076"/>
          <ac:picMkLst>
            <pc:docMk/>
            <pc:sldMk cId="3125494446" sldId="286"/>
            <ac:picMk id="20" creationId="{0D4E8870-D098-4CD1-B573-A2949FBA700B}"/>
          </ac:picMkLst>
        </pc:picChg>
        <pc:cxnChg chg="del">
          <ac:chgData name="Maurice Vanderfeesten" userId="69d3972fe4a9b149" providerId="LiveId" clId="{FF5CB7A5-9500-4759-8D82-704A1C029DF2}" dt="2017-11-03T13:04:53.730" v="7841" actId="478"/>
          <ac:cxnSpMkLst>
            <pc:docMk/>
            <pc:sldMk cId="3125494446" sldId="286"/>
            <ac:cxnSpMk id="14" creationId="{1B643B5D-C725-43A1-9AC3-2E709478879F}"/>
          </ac:cxnSpMkLst>
        </pc:cxnChg>
        <pc:cxnChg chg="del">
          <ac:chgData name="Maurice Vanderfeesten" userId="69d3972fe4a9b149" providerId="LiveId" clId="{FF5CB7A5-9500-4759-8D82-704A1C029DF2}" dt="2017-11-03T13:04:53.730" v="7841" actId="478"/>
          <ac:cxnSpMkLst>
            <pc:docMk/>
            <pc:sldMk cId="3125494446" sldId="286"/>
            <ac:cxnSpMk id="15" creationId="{67EC9194-57C7-4BA9-8793-A45BEBCACAF6}"/>
          </ac:cxnSpMkLst>
        </pc:cxnChg>
      </pc:sldChg>
      <pc:sldChg chg="addSp delSp modSp add modAnim">
        <pc:chgData name="Maurice Vanderfeesten" userId="69d3972fe4a9b149" providerId="LiveId" clId="{FF5CB7A5-9500-4759-8D82-704A1C029DF2}" dt="2017-11-03T15:42:24.367" v="9225" actId="20577"/>
        <pc:sldMkLst>
          <pc:docMk/>
          <pc:sldMk cId="3469750904" sldId="287"/>
        </pc:sldMkLst>
        <pc:spChg chg="mod">
          <ac:chgData name="Maurice Vanderfeesten" userId="69d3972fe4a9b149" providerId="LiveId" clId="{FF5CB7A5-9500-4759-8D82-704A1C029DF2}" dt="2017-11-03T14:17:30.717" v="8306" actId="20577"/>
          <ac:spMkLst>
            <pc:docMk/>
            <pc:sldMk cId="3469750904" sldId="287"/>
            <ac:spMk id="2" creationId="{DB737584-16DA-45BF-A404-089B84DA8844}"/>
          </ac:spMkLst>
        </pc:spChg>
        <pc:spChg chg="add mod">
          <ac:chgData name="Maurice Vanderfeesten" userId="69d3972fe4a9b149" providerId="LiveId" clId="{FF5CB7A5-9500-4759-8D82-704A1C029DF2}" dt="2017-11-03T13:45:57.016" v="8115" actId="20577"/>
          <ac:spMkLst>
            <pc:docMk/>
            <pc:sldMk cId="3469750904" sldId="287"/>
            <ac:spMk id="3" creationId="{37ACE79C-A85F-4044-AA5C-3837EB7A4AF1}"/>
          </ac:spMkLst>
        </pc:spChg>
        <pc:spChg chg="add mod ord">
          <ac:chgData name="Maurice Vanderfeesten" userId="69d3972fe4a9b149" providerId="LiveId" clId="{FF5CB7A5-9500-4759-8D82-704A1C029DF2}" dt="2017-11-03T14:11:15.719" v="8258" actId="164"/>
          <ac:spMkLst>
            <pc:docMk/>
            <pc:sldMk cId="3469750904" sldId="287"/>
            <ac:spMk id="5" creationId="{02315839-B5CD-4533-8B15-DEC51582A50C}"/>
          </ac:spMkLst>
        </pc:spChg>
        <pc:spChg chg="add mod ord">
          <ac:chgData name="Maurice Vanderfeesten" userId="69d3972fe4a9b149" providerId="LiveId" clId="{FF5CB7A5-9500-4759-8D82-704A1C029DF2}" dt="2017-11-03T14:11:15.719" v="8258" actId="164"/>
          <ac:spMkLst>
            <pc:docMk/>
            <pc:sldMk cId="3469750904" sldId="287"/>
            <ac:spMk id="6" creationId="{FA6B0F37-7BF7-44F6-9B15-6212D92E6B59}"/>
          </ac:spMkLst>
        </pc:spChg>
        <pc:spChg chg="add mod">
          <ac:chgData name="Maurice Vanderfeesten" userId="69d3972fe4a9b149" providerId="LiveId" clId="{FF5CB7A5-9500-4759-8D82-704A1C029DF2}" dt="2017-11-03T14:45:15.379" v="8834" actId="164"/>
          <ac:spMkLst>
            <pc:docMk/>
            <pc:sldMk cId="3469750904" sldId="287"/>
            <ac:spMk id="8" creationId="{C5D477DD-3C78-49FA-9162-1D00251AFE5B}"/>
          </ac:spMkLst>
        </pc:spChg>
        <pc:spChg chg="add mod">
          <ac:chgData name="Maurice Vanderfeesten" userId="69d3972fe4a9b149" providerId="LiveId" clId="{FF5CB7A5-9500-4759-8D82-704A1C029DF2}" dt="2017-11-03T14:45:15.379" v="8834" actId="164"/>
          <ac:spMkLst>
            <pc:docMk/>
            <pc:sldMk cId="3469750904" sldId="287"/>
            <ac:spMk id="9" creationId="{AEA9A860-0E05-496A-A99A-83776ED61537}"/>
          </ac:spMkLst>
        </pc:spChg>
        <pc:spChg chg="add mod">
          <ac:chgData name="Maurice Vanderfeesten" userId="69d3972fe4a9b149" providerId="LiveId" clId="{FF5CB7A5-9500-4759-8D82-704A1C029DF2}" dt="2017-11-03T15:23:59.256" v="8999" actId="20577"/>
          <ac:spMkLst>
            <pc:docMk/>
            <pc:sldMk cId="3469750904" sldId="287"/>
            <ac:spMk id="10" creationId="{C39EAD86-EED5-4DA8-9F35-CF2FD7AEABD4}"/>
          </ac:spMkLst>
        </pc:spChg>
        <pc:spChg chg="add mod">
          <ac:chgData name="Maurice Vanderfeesten" userId="69d3972fe4a9b149" providerId="LiveId" clId="{FF5CB7A5-9500-4759-8D82-704A1C029DF2}" dt="2017-11-03T14:45:15.379" v="8834" actId="164"/>
          <ac:spMkLst>
            <pc:docMk/>
            <pc:sldMk cId="3469750904" sldId="287"/>
            <ac:spMk id="11" creationId="{52ED2B2E-847F-4548-AC0E-ECB79CD72B04}"/>
          </ac:spMkLst>
        </pc:spChg>
        <pc:spChg chg="add del mod">
          <ac:chgData name="Maurice Vanderfeesten" userId="69d3972fe4a9b149" providerId="LiveId" clId="{FF5CB7A5-9500-4759-8D82-704A1C029DF2}" dt="2017-11-03T14:42:35.729" v="8804" actId="478"/>
          <ac:spMkLst>
            <pc:docMk/>
            <pc:sldMk cId="3469750904" sldId="287"/>
            <ac:spMk id="12" creationId="{3EEFB996-736A-452C-824A-54C29AAAC139}"/>
          </ac:spMkLst>
        </pc:spChg>
        <pc:spChg chg="add del mod ord">
          <ac:chgData name="Maurice Vanderfeesten" userId="69d3972fe4a9b149" providerId="LiveId" clId="{FF5CB7A5-9500-4759-8D82-704A1C029DF2}" dt="2017-11-03T15:09:41.729" v="8898" actId="478"/>
          <ac:spMkLst>
            <pc:docMk/>
            <pc:sldMk cId="3469750904" sldId="287"/>
            <ac:spMk id="13" creationId="{FACE8DD5-178F-46B2-A619-11D1A0B710DD}"/>
          </ac:spMkLst>
        </pc:spChg>
        <pc:spChg chg="add del mod">
          <ac:chgData name="Maurice Vanderfeesten" userId="69d3972fe4a9b149" providerId="LiveId" clId="{FF5CB7A5-9500-4759-8D82-704A1C029DF2}" dt="2017-11-03T14:47:35.937" v="8845" actId="478"/>
          <ac:spMkLst>
            <pc:docMk/>
            <pc:sldMk cId="3469750904" sldId="287"/>
            <ac:spMk id="14" creationId="{3ABD3FDD-8A8A-4B6A-B579-ACBCDCE8EF65}"/>
          </ac:spMkLst>
        </pc:spChg>
        <pc:spChg chg="add mod">
          <ac:chgData name="Maurice Vanderfeesten" userId="69d3972fe4a9b149" providerId="LiveId" clId="{FF5CB7A5-9500-4759-8D82-704A1C029DF2}" dt="2017-11-03T15:38:34.713" v="9204" actId="121"/>
          <ac:spMkLst>
            <pc:docMk/>
            <pc:sldMk cId="3469750904" sldId="287"/>
            <ac:spMk id="15" creationId="{ECEDCFD1-EA86-4CB5-B31F-7A213FC7604E}"/>
          </ac:spMkLst>
        </pc:spChg>
        <pc:spChg chg="add del mod">
          <ac:chgData name="Maurice Vanderfeesten" userId="69d3972fe4a9b149" providerId="LiveId" clId="{FF5CB7A5-9500-4759-8D82-704A1C029DF2}" dt="2017-11-03T14:30:11.626" v="8525" actId="478"/>
          <ac:spMkLst>
            <pc:docMk/>
            <pc:sldMk cId="3469750904" sldId="287"/>
            <ac:spMk id="16" creationId="{DEC8BE21-32E9-46D8-8F4D-51EE113C91AE}"/>
          </ac:spMkLst>
        </pc:spChg>
        <pc:spChg chg="add del mod">
          <ac:chgData name="Maurice Vanderfeesten" userId="69d3972fe4a9b149" providerId="LiveId" clId="{FF5CB7A5-9500-4759-8D82-704A1C029DF2}" dt="2017-11-03T14:30:20.594" v="8528" actId="478"/>
          <ac:spMkLst>
            <pc:docMk/>
            <pc:sldMk cId="3469750904" sldId="287"/>
            <ac:spMk id="17" creationId="{7FDCAFDC-4C0F-4172-A6B5-E82F7FB58A85}"/>
          </ac:spMkLst>
        </pc:spChg>
        <pc:spChg chg="add mod">
          <ac:chgData name="Maurice Vanderfeesten" userId="69d3972fe4a9b149" providerId="LiveId" clId="{FF5CB7A5-9500-4759-8D82-704A1C029DF2}" dt="2017-11-03T15:38:32.114" v="9203" actId="121"/>
          <ac:spMkLst>
            <pc:docMk/>
            <pc:sldMk cId="3469750904" sldId="287"/>
            <ac:spMk id="18" creationId="{B84A6FB7-D130-4025-AF5D-91885D65DEF0}"/>
          </ac:spMkLst>
        </pc:spChg>
        <pc:spChg chg="add mod">
          <ac:chgData name="Maurice Vanderfeesten" userId="69d3972fe4a9b149" providerId="LiveId" clId="{FF5CB7A5-9500-4759-8D82-704A1C029DF2}" dt="2017-11-03T15:38:28.481" v="9202" actId="121"/>
          <ac:spMkLst>
            <pc:docMk/>
            <pc:sldMk cId="3469750904" sldId="287"/>
            <ac:spMk id="19" creationId="{8234F935-A817-49B5-91EF-E2CA9E85167E}"/>
          </ac:spMkLst>
        </pc:spChg>
        <pc:spChg chg="add mod">
          <ac:chgData name="Maurice Vanderfeesten" userId="69d3972fe4a9b149" providerId="LiveId" clId="{FF5CB7A5-9500-4759-8D82-704A1C029DF2}" dt="2017-11-03T15:38:38.170" v="9205" actId="121"/>
          <ac:spMkLst>
            <pc:docMk/>
            <pc:sldMk cId="3469750904" sldId="287"/>
            <ac:spMk id="20" creationId="{E3876135-0355-4B8C-9C43-DCEEDA20B340}"/>
          </ac:spMkLst>
        </pc:spChg>
        <pc:spChg chg="add del mod">
          <ac:chgData name="Maurice Vanderfeesten" userId="69d3972fe4a9b149" providerId="LiveId" clId="{FF5CB7A5-9500-4759-8D82-704A1C029DF2}" dt="2017-11-03T14:35:23.242" v="8666" actId="478"/>
          <ac:spMkLst>
            <pc:docMk/>
            <pc:sldMk cId="3469750904" sldId="287"/>
            <ac:spMk id="21" creationId="{C82C247C-935F-48EA-86BB-E63573C661B0}"/>
          </ac:spMkLst>
        </pc:spChg>
        <pc:spChg chg="add mod">
          <ac:chgData name="Maurice Vanderfeesten" userId="69d3972fe4a9b149" providerId="LiveId" clId="{FF5CB7A5-9500-4759-8D82-704A1C029DF2}" dt="2017-11-03T15:38:41.355" v="9206" actId="121"/>
          <ac:spMkLst>
            <pc:docMk/>
            <pc:sldMk cId="3469750904" sldId="287"/>
            <ac:spMk id="22" creationId="{DA80DB42-F6FF-4C07-A2BE-17F7F1B8C34F}"/>
          </ac:spMkLst>
        </pc:spChg>
        <pc:spChg chg="add mod">
          <ac:chgData name="Maurice Vanderfeesten" userId="69d3972fe4a9b149" providerId="LiveId" clId="{FF5CB7A5-9500-4759-8D82-704A1C029DF2}" dt="2017-11-03T14:45:15.379" v="8834" actId="164"/>
          <ac:spMkLst>
            <pc:docMk/>
            <pc:sldMk cId="3469750904" sldId="287"/>
            <ac:spMk id="23" creationId="{27934EEE-A88D-4C3E-875E-421A51315B5A}"/>
          </ac:spMkLst>
        </pc:spChg>
        <pc:spChg chg="add mod">
          <ac:chgData name="Maurice Vanderfeesten" userId="69d3972fe4a9b149" providerId="LiveId" clId="{FF5CB7A5-9500-4759-8D82-704A1C029DF2}" dt="2017-11-03T14:45:15.379" v="8834" actId="164"/>
          <ac:spMkLst>
            <pc:docMk/>
            <pc:sldMk cId="3469750904" sldId="287"/>
            <ac:spMk id="24" creationId="{103DF1D9-F5F5-4433-822F-023608BD31B8}"/>
          </ac:spMkLst>
        </pc:spChg>
        <pc:spChg chg="add del">
          <ac:chgData name="Maurice Vanderfeesten" userId="69d3972fe4a9b149" providerId="LiveId" clId="{FF5CB7A5-9500-4759-8D82-704A1C029DF2}" dt="2017-11-03T15:12:53.664" v="8913" actId="478"/>
          <ac:spMkLst>
            <pc:docMk/>
            <pc:sldMk cId="3469750904" sldId="287"/>
            <ac:spMk id="47" creationId="{B71B77FE-A869-407C-B6D8-B3686AC72EEB}"/>
          </ac:spMkLst>
        </pc:spChg>
        <pc:spChg chg="add del">
          <ac:chgData name="Maurice Vanderfeesten" userId="69d3972fe4a9b149" providerId="LiveId" clId="{FF5CB7A5-9500-4759-8D82-704A1C029DF2}" dt="2017-11-03T15:20:37.567" v="8960" actId="20577"/>
          <ac:spMkLst>
            <pc:docMk/>
            <pc:sldMk cId="3469750904" sldId="287"/>
            <ac:spMk id="50" creationId="{31439B64-94B3-412B-8781-0FE35D5318E5}"/>
          </ac:spMkLst>
        </pc:spChg>
        <pc:spChg chg="add mod">
          <ac:chgData name="Maurice Vanderfeesten" userId="69d3972fe4a9b149" providerId="LiveId" clId="{FF5CB7A5-9500-4759-8D82-704A1C029DF2}" dt="2017-11-03T15:22:29.831" v="8980" actId="14100"/>
          <ac:spMkLst>
            <pc:docMk/>
            <pc:sldMk cId="3469750904" sldId="287"/>
            <ac:spMk id="52" creationId="{6F306645-6238-47AB-8A0A-8775A59CEEC7}"/>
          </ac:spMkLst>
        </pc:spChg>
        <pc:spChg chg="add mod">
          <ac:chgData name="Maurice Vanderfeesten" userId="69d3972fe4a9b149" providerId="LiveId" clId="{FF5CB7A5-9500-4759-8D82-704A1C029DF2}" dt="2017-11-03T15:27:58.433" v="9064" actId="404"/>
          <ac:spMkLst>
            <pc:docMk/>
            <pc:sldMk cId="3469750904" sldId="287"/>
            <ac:spMk id="54" creationId="{D2477527-3EEB-4F33-9383-C5299FD1BAC7}"/>
          </ac:spMkLst>
        </pc:spChg>
        <pc:spChg chg="add mod">
          <ac:chgData name="Maurice Vanderfeesten" userId="69d3972fe4a9b149" providerId="LiveId" clId="{FF5CB7A5-9500-4759-8D82-704A1C029DF2}" dt="2017-11-03T15:42:24.367" v="9225" actId="20577"/>
          <ac:spMkLst>
            <pc:docMk/>
            <pc:sldMk cId="3469750904" sldId="287"/>
            <ac:spMk id="55" creationId="{989E6BE9-8717-4817-8278-63C8B80CB724}"/>
          </ac:spMkLst>
        </pc:spChg>
        <pc:grpChg chg="add mod">
          <ac:chgData name="Maurice Vanderfeesten" userId="69d3972fe4a9b149" providerId="LiveId" clId="{FF5CB7A5-9500-4759-8D82-704A1C029DF2}" dt="2017-11-03T14:11:26.011" v="8260" actId="1076"/>
          <ac:grpSpMkLst>
            <pc:docMk/>
            <pc:sldMk cId="3469750904" sldId="287"/>
            <ac:grpSpMk id="7" creationId="{C2B73921-D0B6-489F-B268-B4BBDFB20A66}"/>
          </ac:grpSpMkLst>
        </pc:grpChg>
        <pc:grpChg chg="add mod">
          <ac:chgData name="Maurice Vanderfeesten" userId="69d3972fe4a9b149" providerId="LiveId" clId="{FF5CB7A5-9500-4759-8D82-704A1C029DF2}" dt="2017-11-03T15:29:13.361" v="9065" actId="571"/>
          <ac:grpSpMkLst>
            <pc:docMk/>
            <pc:sldMk cId="3469750904" sldId="287"/>
            <ac:grpSpMk id="35" creationId="{5669AF1A-E9D6-4A01-9998-4FF8CBBC9BD8}"/>
          </ac:grpSpMkLst>
        </pc:grpChg>
        <pc:grpChg chg="add mod">
          <ac:chgData name="Maurice Vanderfeesten" userId="69d3972fe4a9b149" providerId="LiveId" clId="{FF5CB7A5-9500-4759-8D82-704A1C029DF2}" dt="2017-11-03T15:33:23.470" v="9184" actId="1076"/>
          <ac:grpSpMkLst>
            <pc:docMk/>
            <pc:sldMk cId="3469750904" sldId="287"/>
            <ac:grpSpMk id="53" creationId="{EC15799C-42CF-4E14-9253-8754015F09ED}"/>
          </ac:grpSpMkLst>
        </pc:grpChg>
        <pc:grpChg chg="add mod ord">
          <ac:chgData name="Maurice Vanderfeesten" userId="69d3972fe4a9b149" providerId="LiveId" clId="{FF5CB7A5-9500-4759-8D82-704A1C029DF2}" dt="2017-11-03T15:36:44.596" v="9197" actId="166"/>
          <ac:grpSpMkLst>
            <pc:docMk/>
            <pc:sldMk cId="3469750904" sldId="287"/>
            <ac:grpSpMk id="56" creationId="{AB75DB60-5520-4E1E-8103-B6CDA860E198}"/>
          </ac:grpSpMkLst>
        </pc:grpChg>
        <pc:graphicFrameChg chg="add mod">
          <ac:chgData name="Maurice Vanderfeesten" userId="69d3972fe4a9b149" providerId="LiveId" clId="{FF5CB7A5-9500-4759-8D82-704A1C029DF2}" dt="2017-11-03T14:11:15.719" v="8258" actId="164"/>
          <ac:graphicFrameMkLst>
            <pc:docMk/>
            <pc:sldMk cId="3469750904" sldId="287"/>
            <ac:graphicFrameMk id="4" creationId="{EF42BDD7-2971-49B2-B912-54FEEEED4271}"/>
          </ac:graphicFrameMkLst>
        </pc:graphicFrameChg>
        <pc:picChg chg="add del mod">
          <ac:chgData name="Maurice Vanderfeesten" userId="69d3972fe4a9b149" providerId="LiveId" clId="{FF5CB7A5-9500-4759-8D82-704A1C029DF2}" dt="2017-11-03T14:50:16.432" v="8850" actId="478"/>
          <ac:picMkLst>
            <pc:docMk/>
            <pc:sldMk cId="3469750904" sldId="287"/>
            <ac:picMk id="36" creationId="{18698345-82FB-4653-B86B-1935A2717DD5}"/>
          </ac:picMkLst>
        </pc:picChg>
        <pc:picChg chg="add mod">
          <ac:chgData name="Maurice Vanderfeesten" userId="69d3972fe4a9b149" providerId="LiveId" clId="{FF5CB7A5-9500-4759-8D82-704A1C029DF2}" dt="2017-11-03T15:33:18.099" v="9183" actId="164"/>
          <ac:picMkLst>
            <pc:docMk/>
            <pc:sldMk cId="3469750904" sldId="287"/>
            <ac:picMk id="37" creationId="{273FFF13-129E-43CD-BDEF-02390B174DAC}"/>
          </ac:picMkLst>
        </pc:picChg>
        <pc:picChg chg="add mod">
          <ac:chgData name="Maurice Vanderfeesten" userId="69d3972fe4a9b149" providerId="LiveId" clId="{FF5CB7A5-9500-4759-8D82-704A1C029DF2}" dt="2017-11-03T15:33:18.099" v="9183" actId="164"/>
          <ac:picMkLst>
            <pc:docMk/>
            <pc:sldMk cId="3469750904" sldId="287"/>
            <ac:picMk id="38" creationId="{F2243984-E3AE-439A-9BE6-8569F047B922}"/>
          </ac:picMkLst>
        </pc:picChg>
        <pc:picChg chg="add mod">
          <ac:chgData name="Maurice Vanderfeesten" userId="69d3972fe4a9b149" providerId="LiveId" clId="{FF5CB7A5-9500-4759-8D82-704A1C029DF2}" dt="2017-11-03T15:33:18.099" v="9183" actId="164"/>
          <ac:picMkLst>
            <pc:docMk/>
            <pc:sldMk cId="3469750904" sldId="287"/>
            <ac:picMk id="39" creationId="{953F0818-9486-48ED-94C7-63B84433D3CE}"/>
          </ac:picMkLst>
        </pc:picChg>
        <pc:picChg chg="add mod ord modCrop">
          <ac:chgData name="Maurice Vanderfeesten" userId="69d3972fe4a9b149" providerId="LiveId" clId="{FF5CB7A5-9500-4759-8D82-704A1C029DF2}" dt="2017-11-03T15:33:18.099" v="9183" actId="164"/>
          <ac:picMkLst>
            <pc:docMk/>
            <pc:sldMk cId="3469750904" sldId="287"/>
            <ac:picMk id="40" creationId="{AC01E368-DAD2-4CE8-874A-D82FC6B17114}"/>
          </ac:picMkLst>
        </pc:picChg>
        <pc:picChg chg="add mod modCrop">
          <ac:chgData name="Maurice Vanderfeesten" userId="69d3972fe4a9b149" providerId="LiveId" clId="{FF5CB7A5-9500-4759-8D82-704A1C029DF2}" dt="2017-11-03T15:33:18.099" v="9183" actId="164"/>
          <ac:picMkLst>
            <pc:docMk/>
            <pc:sldMk cId="3469750904" sldId="287"/>
            <ac:picMk id="41" creationId="{12051F80-B018-4E48-BB3E-2E33DD777B47}"/>
          </ac:picMkLst>
        </pc:picChg>
        <pc:picChg chg="add mod ord">
          <ac:chgData name="Maurice Vanderfeesten" userId="69d3972fe4a9b149" providerId="LiveId" clId="{FF5CB7A5-9500-4759-8D82-704A1C029DF2}" dt="2017-11-03T15:33:18.099" v="9183" actId="164"/>
          <ac:picMkLst>
            <pc:docMk/>
            <pc:sldMk cId="3469750904" sldId="287"/>
            <ac:picMk id="42" creationId="{CA7E9D4A-4D33-4F2D-89A8-5A713C21D271}"/>
          </ac:picMkLst>
        </pc:picChg>
        <pc:picChg chg="add mod">
          <ac:chgData name="Maurice Vanderfeesten" userId="69d3972fe4a9b149" providerId="LiveId" clId="{FF5CB7A5-9500-4759-8D82-704A1C029DF2}" dt="2017-11-03T15:33:18.099" v="9183" actId="164"/>
          <ac:picMkLst>
            <pc:docMk/>
            <pc:sldMk cId="3469750904" sldId="287"/>
            <ac:picMk id="43" creationId="{2C4995A6-6211-42AD-8E7A-7DC992265B8E}"/>
          </ac:picMkLst>
        </pc:picChg>
        <pc:picChg chg="add mod ord">
          <ac:chgData name="Maurice Vanderfeesten" userId="69d3972fe4a9b149" providerId="LiveId" clId="{FF5CB7A5-9500-4759-8D82-704A1C029DF2}" dt="2017-11-03T15:33:18.099" v="9183" actId="164"/>
          <ac:picMkLst>
            <pc:docMk/>
            <pc:sldMk cId="3469750904" sldId="287"/>
            <ac:picMk id="44" creationId="{6099118A-C5ED-4EA5-BD3C-3F26E19C8D87}"/>
          </ac:picMkLst>
        </pc:picChg>
        <pc:picChg chg="add mod ord">
          <ac:chgData name="Maurice Vanderfeesten" userId="69d3972fe4a9b149" providerId="LiveId" clId="{FF5CB7A5-9500-4759-8D82-704A1C029DF2}" dt="2017-11-03T15:33:18.099" v="9183" actId="164"/>
          <ac:picMkLst>
            <pc:docMk/>
            <pc:sldMk cId="3469750904" sldId="287"/>
            <ac:picMk id="45" creationId="{3AE88DA6-76A3-4623-BB91-ABDABE161FAC}"/>
          </ac:picMkLst>
        </pc:picChg>
        <pc:picChg chg="add del mod">
          <ac:chgData name="Maurice Vanderfeesten" userId="69d3972fe4a9b149" providerId="LiveId" clId="{FF5CB7A5-9500-4759-8D82-704A1C029DF2}" dt="2017-11-03T15:36:22.120" v="9195" actId="20577"/>
          <ac:picMkLst>
            <pc:docMk/>
            <pc:sldMk cId="3469750904" sldId="287"/>
            <ac:picMk id="46" creationId="{C620A8F8-3461-4E8B-A352-685C92E10BAE}"/>
          </ac:picMkLst>
        </pc:picChg>
        <pc:picChg chg="add del mod modCrop">
          <ac:chgData name="Maurice Vanderfeesten" userId="69d3972fe4a9b149" providerId="LiveId" clId="{FF5CB7A5-9500-4759-8D82-704A1C029DF2}" dt="2017-11-03T15:15:27.240" v="8937" actId="478"/>
          <ac:picMkLst>
            <pc:docMk/>
            <pc:sldMk cId="3469750904" sldId="287"/>
            <ac:picMk id="48" creationId="{E8E3748E-5BEB-45A7-AFB6-07116E62C499}"/>
          </ac:picMkLst>
        </pc:picChg>
        <pc:picChg chg="add mod">
          <ac:chgData name="Maurice Vanderfeesten" userId="69d3972fe4a9b149" providerId="LiveId" clId="{FF5CB7A5-9500-4759-8D82-704A1C029DF2}" dt="2017-11-03T15:33:18.099" v="9183" actId="164"/>
          <ac:picMkLst>
            <pc:docMk/>
            <pc:sldMk cId="3469750904" sldId="287"/>
            <ac:picMk id="49" creationId="{96806D0C-D563-4C58-BA22-19D4C1D8E0F9}"/>
          </ac:picMkLst>
        </pc:picChg>
        <pc:picChg chg="add mod">
          <ac:chgData name="Maurice Vanderfeesten" userId="69d3972fe4a9b149" providerId="LiveId" clId="{FF5CB7A5-9500-4759-8D82-704A1C029DF2}" dt="2017-11-03T15:22:50" v="8985" actId="1440"/>
          <ac:picMkLst>
            <pc:docMk/>
            <pc:sldMk cId="3469750904" sldId="287"/>
            <ac:picMk id="51" creationId="{6AE84FE2-76DC-40AD-84F3-C483A85FABE1}"/>
          </ac:picMkLst>
        </pc:picChg>
        <pc:picChg chg="add ord">
          <ac:chgData name="Maurice Vanderfeesten" userId="69d3972fe4a9b149" providerId="LiveId" clId="{FF5CB7A5-9500-4759-8D82-704A1C029DF2}" dt="2017-11-03T15:36:54.878" v="9199" actId="171"/>
          <ac:picMkLst>
            <pc:docMk/>
            <pc:sldMk cId="3469750904" sldId="287"/>
            <ac:picMk id="57" creationId="{64DAA6E0-410F-44B5-8A69-A1E50BA43754}"/>
          </ac:picMkLst>
        </pc:picChg>
        <pc:cxnChg chg="add mod">
          <ac:chgData name="Maurice Vanderfeesten" userId="69d3972fe4a9b149" providerId="LiveId" clId="{FF5CB7A5-9500-4759-8D82-704A1C029DF2}" dt="2017-11-03T14:45:15.379" v="8834" actId="164"/>
          <ac:cxnSpMkLst>
            <pc:docMk/>
            <pc:sldMk cId="3469750904" sldId="287"/>
            <ac:cxnSpMk id="26" creationId="{19B0992E-E48C-4F26-B6B1-A570359F9FFA}"/>
          </ac:cxnSpMkLst>
        </pc:cxnChg>
        <pc:cxnChg chg="add mod">
          <ac:chgData name="Maurice Vanderfeesten" userId="69d3972fe4a9b149" providerId="LiveId" clId="{FF5CB7A5-9500-4759-8D82-704A1C029DF2}" dt="2017-11-03T14:45:25.257" v="8835" actId="1076"/>
          <ac:cxnSpMkLst>
            <pc:docMk/>
            <pc:sldMk cId="3469750904" sldId="287"/>
            <ac:cxnSpMk id="27" creationId="{336CF031-C33D-4112-8E98-386BC5957A1A}"/>
          </ac:cxnSpMkLst>
        </pc:cxnChg>
        <pc:cxnChg chg="add mod">
          <ac:chgData name="Maurice Vanderfeesten" userId="69d3972fe4a9b149" providerId="LiveId" clId="{FF5CB7A5-9500-4759-8D82-704A1C029DF2}" dt="2017-11-03T14:45:15.379" v="8834" actId="164"/>
          <ac:cxnSpMkLst>
            <pc:docMk/>
            <pc:sldMk cId="3469750904" sldId="287"/>
            <ac:cxnSpMk id="28" creationId="{2A80D740-5ADE-42A1-AA46-CD54BE965034}"/>
          </ac:cxnSpMkLst>
        </pc:cxnChg>
        <pc:cxnChg chg="add mod">
          <ac:chgData name="Maurice Vanderfeesten" userId="69d3972fe4a9b149" providerId="LiveId" clId="{FF5CB7A5-9500-4759-8D82-704A1C029DF2}" dt="2017-11-03T14:45:15.379" v="8834" actId="164"/>
          <ac:cxnSpMkLst>
            <pc:docMk/>
            <pc:sldMk cId="3469750904" sldId="287"/>
            <ac:cxnSpMk id="29" creationId="{37717BB5-EA33-4E8E-A21F-780A2C4BC0D3}"/>
          </ac:cxnSpMkLst>
        </pc:cxnChg>
        <pc:cxnChg chg="add mod">
          <ac:chgData name="Maurice Vanderfeesten" userId="69d3972fe4a9b149" providerId="LiveId" clId="{FF5CB7A5-9500-4759-8D82-704A1C029DF2}" dt="2017-11-03T14:45:15.379" v="8834" actId="164"/>
          <ac:cxnSpMkLst>
            <pc:docMk/>
            <pc:sldMk cId="3469750904" sldId="287"/>
            <ac:cxnSpMk id="30" creationId="{D19BCAE3-A2AB-4CB5-9902-6ABD223AECF2}"/>
          </ac:cxnSpMkLst>
        </pc:cxnChg>
        <pc:cxnChg chg="add mod">
          <ac:chgData name="Maurice Vanderfeesten" userId="69d3972fe4a9b149" providerId="LiveId" clId="{FF5CB7A5-9500-4759-8D82-704A1C029DF2}" dt="2017-11-03T14:45:15.379" v="8834" actId="164"/>
          <ac:cxnSpMkLst>
            <pc:docMk/>
            <pc:sldMk cId="3469750904" sldId="287"/>
            <ac:cxnSpMk id="32" creationId="{9EB1868D-19D1-45E6-8C4F-59675051674C}"/>
          </ac:cxnSpMkLst>
        </pc:cxnChg>
        <pc:cxnChg chg="add mod">
          <ac:chgData name="Maurice Vanderfeesten" userId="69d3972fe4a9b149" providerId="LiveId" clId="{FF5CB7A5-9500-4759-8D82-704A1C029DF2}" dt="2017-11-03T14:45:15.379" v="8834" actId="164"/>
          <ac:cxnSpMkLst>
            <pc:docMk/>
            <pc:sldMk cId="3469750904" sldId="287"/>
            <ac:cxnSpMk id="33" creationId="{96529128-9CB7-4DD7-9B4D-FDDDF0ECAE86}"/>
          </ac:cxnSpMkLst>
        </pc:cxnChg>
        <pc:cxnChg chg="add mod">
          <ac:chgData name="Maurice Vanderfeesten" userId="69d3972fe4a9b149" providerId="LiveId" clId="{FF5CB7A5-9500-4759-8D82-704A1C029DF2}" dt="2017-11-03T14:45:15.379" v="8834" actId="164"/>
          <ac:cxnSpMkLst>
            <pc:docMk/>
            <pc:sldMk cId="3469750904" sldId="287"/>
            <ac:cxnSpMk id="34" creationId="{F980D992-C445-41E1-A005-8B638FAC29EE}"/>
          </ac:cxnSpMkLst>
        </pc:cxnChg>
      </pc:sldChg>
      <pc:sldChg chg="addSp delSp modSp add">
        <pc:chgData name="Maurice Vanderfeesten" userId="69d3972fe4a9b149" providerId="LiveId" clId="{FF5CB7A5-9500-4759-8D82-704A1C029DF2}" dt="2017-11-03T15:59:48.829" v="9697" actId="20577"/>
        <pc:sldMkLst>
          <pc:docMk/>
          <pc:sldMk cId="2251694030" sldId="288"/>
        </pc:sldMkLst>
        <pc:spChg chg="del">
          <ac:chgData name="Maurice Vanderfeesten" userId="69d3972fe4a9b149" providerId="LiveId" clId="{FF5CB7A5-9500-4759-8D82-704A1C029DF2}" dt="2017-11-03T15:45:50.619" v="9248" actId="20577"/>
          <ac:spMkLst>
            <pc:docMk/>
            <pc:sldMk cId="2251694030" sldId="288"/>
            <ac:spMk id="2" creationId="{6DAACCF3-6FB0-48CF-B95B-5FDCBF12D6D5}"/>
          </ac:spMkLst>
        </pc:spChg>
        <pc:spChg chg="add del mod">
          <ac:chgData name="Maurice Vanderfeesten" userId="69d3972fe4a9b149" providerId="LiveId" clId="{FF5CB7A5-9500-4759-8D82-704A1C029DF2}" dt="2017-11-03T15:46:06.597" v="9250" actId="478"/>
          <ac:spMkLst>
            <pc:docMk/>
            <pc:sldMk cId="2251694030" sldId="288"/>
            <ac:spMk id="3" creationId="{203BF04D-CF40-438B-84ED-CD955DE6E177}"/>
          </ac:spMkLst>
        </pc:spChg>
        <pc:spChg chg="add del">
          <ac:chgData name="Maurice Vanderfeesten" userId="69d3972fe4a9b149" providerId="LiveId" clId="{FF5CB7A5-9500-4759-8D82-704A1C029DF2}" dt="2017-11-03T15:59:32.828" v="9694" actId="20577"/>
          <ac:spMkLst>
            <pc:docMk/>
            <pc:sldMk cId="2251694030" sldId="288"/>
            <ac:spMk id="4" creationId="{014B8EA8-1328-402F-8EDD-7F24E266EA87}"/>
          </ac:spMkLst>
        </pc:spChg>
        <pc:spChg chg="add mod">
          <ac:chgData name="Maurice Vanderfeesten" userId="69d3972fe4a9b149" providerId="LiveId" clId="{FF5CB7A5-9500-4759-8D82-704A1C029DF2}" dt="2017-11-03T15:59:48.829" v="9697" actId="20577"/>
          <ac:spMkLst>
            <pc:docMk/>
            <pc:sldMk cId="2251694030" sldId="288"/>
            <ac:spMk id="5" creationId="{F498E5F9-AAC8-42E2-BC14-0A3027823988}"/>
          </ac:spMkLst>
        </pc:spChg>
      </pc:sldChg>
      <pc:sldChg chg="addSp delSp modSp add del">
        <pc:chgData name="Maurice Vanderfeesten" userId="69d3972fe4a9b149" providerId="LiveId" clId="{FF5CB7A5-9500-4759-8D82-704A1C029DF2}" dt="2017-11-03T15:23:09.686" v="8986" actId="2696"/>
        <pc:sldMkLst>
          <pc:docMk/>
          <pc:sldMk cId="2289945502" sldId="288"/>
        </pc:sldMkLst>
        <pc:spChg chg="del">
          <ac:chgData name="Maurice Vanderfeesten" userId="69d3972fe4a9b149" providerId="LiveId" clId="{FF5CB7A5-9500-4759-8D82-704A1C029DF2}" dt="2017-11-03T15:20:49.570" v="8963" actId="478"/>
          <ac:spMkLst>
            <pc:docMk/>
            <pc:sldMk cId="2289945502" sldId="288"/>
            <ac:spMk id="25" creationId="{0CF85F2A-4A42-469F-8F3A-4E8E897C83D1}"/>
          </ac:spMkLst>
        </pc:spChg>
        <pc:grpChg chg="add">
          <ac:chgData name="Maurice Vanderfeesten" userId="69d3972fe4a9b149" providerId="LiveId" clId="{FF5CB7A5-9500-4759-8D82-704A1C029DF2}" dt="2017-11-03T15:20:46.929" v="8962" actId="2696"/>
          <ac:grpSpMkLst>
            <pc:docMk/>
            <pc:sldMk cId="2289945502" sldId="288"/>
            <ac:grpSpMk id="3" creationId="{AEC3B252-E322-4370-A2CC-327913F12DD6}"/>
          </ac:grpSpMkLst>
        </pc:grpChg>
        <pc:grpChg chg="del">
          <ac:chgData name="Maurice Vanderfeesten" userId="69d3972fe4a9b149" providerId="LiveId" clId="{FF5CB7A5-9500-4759-8D82-704A1C029DF2}" dt="2017-11-03T15:20:49.570" v="8963" actId="478"/>
          <ac:grpSpMkLst>
            <pc:docMk/>
            <pc:sldMk cId="2289945502" sldId="288"/>
            <ac:grpSpMk id="4" creationId="{1A459714-E13C-4287-8985-1D70BE9982A9}"/>
          </ac:grpSpMkLst>
        </pc:grpChg>
        <pc:picChg chg="mod">
          <ac:chgData name="Maurice Vanderfeesten" userId="69d3972fe4a9b149" providerId="LiveId" clId="{FF5CB7A5-9500-4759-8D82-704A1C029DF2}" dt="2017-11-03T15:20:56.343" v="8965" actId="1076"/>
          <ac:picMkLst>
            <pc:docMk/>
            <pc:sldMk cId="2289945502" sldId="288"/>
            <ac:picMk id="26" creationId="{054D551D-28F5-4C76-A162-E0FCC06E6942}"/>
          </ac:picMkLst>
        </pc:picChg>
      </pc:sldChg>
      <pc:sldChg chg="addSp delSp modSp add">
        <pc:chgData name="Maurice Vanderfeesten" userId="69d3972fe4a9b149" providerId="LiveId" clId="{FF5CB7A5-9500-4759-8D82-704A1C029DF2}" dt="2017-11-03T15:53:10.918" v="9380" actId="20577"/>
        <pc:sldMkLst>
          <pc:docMk/>
          <pc:sldMk cId="3171139697" sldId="289"/>
        </pc:sldMkLst>
        <pc:spChg chg="del">
          <ac:chgData name="Maurice Vanderfeesten" userId="69d3972fe4a9b149" providerId="LiveId" clId="{FF5CB7A5-9500-4759-8D82-704A1C029DF2}" dt="2017-11-03T15:52:56.146" v="9356" actId="20577"/>
          <ac:spMkLst>
            <pc:docMk/>
            <pc:sldMk cId="3171139697" sldId="289"/>
            <ac:spMk id="2" creationId="{270CFE78-4865-43BB-AABF-A7CF202309B0}"/>
          </ac:spMkLst>
        </pc:spChg>
        <pc:spChg chg="add mod">
          <ac:chgData name="Maurice Vanderfeesten" userId="69d3972fe4a9b149" providerId="LiveId" clId="{FF5CB7A5-9500-4759-8D82-704A1C029DF2}" dt="2017-11-03T15:53:10.918" v="9380" actId="20577"/>
          <ac:spMkLst>
            <pc:docMk/>
            <pc:sldMk cId="3171139697" sldId="289"/>
            <ac:spMk id="3" creationId="{7C9FAFA7-1A15-458F-A7F7-ADC7A13C2BD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538315-71AA-4760-8B39-FC9BE97A7344}" type="doc">
      <dgm:prSet loTypeId="urn:microsoft.com/office/officeart/2005/8/layout/radial1" loCatId="cycle" qsTypeId="urn:microsoft.com/office/officeart/2005/8/quickstyle/simple1" qsCatId="simple" csTypeId="urn:microsoft.com/office/officeart/2005/8/colors/accent1_5" csCatId="accent1" phldr="1"/>
      <dgm:spPr/>
      <dgm:t>
        <a:bodyPr/>
        <a:lstStyle/>
        <a:p>
          <a:endParaRPr lang="nl-NL"/>
        </a:p>
      </dgm:t>
    </dgm:pt>
    <dgm:pt modelId="{59E1E4B0-05F4-45B9-BD14-FD25AEE7778E}">
      <dgm:prSet phldrT="[Tekst]"/>
      <dgm:spPr/>
      <dgm:t>
        <a:bodyPr/>
        <a:lstStyle/>
        <a:p>
          <a:r>
            <a:rPr lang="en-US" noProof="0" dirty="0"/>
            <a:t>Contribute to a better world</a:t>
          </a:r>
        </a:p>
      </dgm:t>
    </dgm:pt>
    <dgm:pt modelId="{511B2820-B819-4537-A6B2-E8BCA2586EE0}" type="parTrans" cxnId="{B263BFE8-60CB-4D42-838C-6E35C4BDC28C}">
      <dgm:prSet/>
      <dgm:spPr/>
      <dgm:t>
        <a:bodyPr/>
        <a:lstStyle/>
        <a:p>
          <a:endParaRPr lang="nl-NL"/>
        </a:p>
      </dgm:t>
    </dgm:pt>
    <dgm:pt modelId="{B3F46361-DC16-442E-8675-E9E8F75347B3}" type="sibTrans" cxnId="{B263BFE8-60CB-4D42-838C-6E35C4BDC28C}">
      <dgm:prSet/>
      <dgm:spPr/>
      <dgm:t>
        <a:bodyPr/>
        <a:lstStyle/>
        <a:p>
          <a:endParaRPr lang="nl-NL"/>
        </a:p>
      </dgm:t>
    </dgm:pt>
    <dgm:pt modelId="{9258A5CB-2C7C-4379-92C2-59892569B6E1}">
      <dgm:prSet phldrT="[Tekst]"/>
      <dgm:spPr/>
      <dgm:t>
        <a:bodyPr/>
        <a:lstStyle/>
        <a:p>
          <a:r>
            <a:rPr lang="en-US" noProof="0" dirty="0"/>
            <a:t>Shaping academic character</a:t>
          </a:r>
        </a:p>
      </dgm:t>
    </dgm:pt>
    <dgm:pt modelId="{F436C7DD-C4DF-4DF1-8D91-4A7050519318}" type="parTrans" cxnId="{468D2313-A432-4FD0-AFFE-488CE09569C7}">
      <dgm:prSet/>
      <dgm:spPr/>
      <dgm:t>
        <a:bodyPr/>
        <a:lstStyle/>
        <a:p>
          <a:endParaRPr lang="nl-NL"/>
        </a:p>
      </dgm:t>
    </dgm:pt>
    <dgm:pt modelId="{427BFF4B-CB34-4DA3-83D2-52093C47ACF5}" type="sibTrans" cxnId="{468D2313-A432-4FD0-AFFE-488CE09569C7}">
      <dgm:prSet/>
      <dgm:spPr/>
      <dgm:t>
        <a:bodyPr/>
        <a:lstStyle/>
        <a:p>
          <a:endParaRPr lang="nl-NL"/>
        </a:p>
      </dgm:t>
    </dgm:pt>
    <dgm:pt modelId="{897041D7-B2E6-47B2-A6EC-C934681B37FD}">
      <dgm:prSet phldrT="[Tekst]"/>
      <dgm:spPr/>
      <dgm:t>
        <a:bodyPr/>
        <a:lstStyle/>
        <a:p>
          <a:r>
            <a:rPr lang="en-US" noProof="0" dirty="0"/>
            <a:t>Embracing diversity</a:t>
          </a:r>
        </a:p>
      </dgm:t>
    </dgm:pt>
    <dgm:pt modelId="{3453338A-3881-4547-965A-9897A6DB813C}" type="parTrans" cxnId="{679C6205-2083-4E7A-B642-CC30945708E5}">
      <dgm:prSet/>
      <dgm:spPr/>
      <dgm:t>
        <a:bodyPr/>
        <a:lstStyle/>
        <a:p>
          <a:endParaRPr lang="nl-NL"/>
        </a:p>
      </dgm:t>
    </dgm:pt>
    <dgm:pt modelId="{0FACA2DF-FD0B-4DEA-BEF2-C0D81034ED10}" type="sibTrans" cxnId="{679C6205-2083-4E7A-B642-CC30945708E5}">
      <dgm:prSet/>
      <dgm:spPr/>
      <dgm:t>
        <a:bodyPr/>
        <a:lstStyle/>
        <a:p>
          <a:endParaRPr lang="nl-NL"/>
        </a:p>
      </dgm:t>
    </dgm:pt>
    <dgm:pt modelId="{6209FC72-AF59-4F35-A1CC-F4C64AFFFBC6}">
      <dgm:prSet phldrT="[Tekst]"/>
      <dgm:spPr/>
      <dgm:t>
        <a:bodyPr/>
        <a:lstStyle/>
        <a:p>
          <a:r>
            <a:rPr lang="en-US" noProof="0" dirty="0"/>
            <a:t>Immersing in society</a:t>
          </a:r>
        </a:p>
      </dgm:t>
    </dgm:pt>
    <dgm:pt modelId="{42F1B3BE-277C-440B-8092-B85A55C17F1D}" type="parTrans" cxnId="{5E8A973E-0C6F-4178-98BE-5AF2BCF2F629}">
      <dgm:prSet/>
      <dgm:spPr/>
      <dgm:t>
        <a:bodyPr/>
        <a:lstStyle/>
        <a:p>
          <a:endParaRPr lang="nl-NL"/>
        </a:p>
      </dgm:t>
    </dgm:pt>
    <dgm:pt modelId="{F0191481-CADD-4B3C-879D-F94FF9417F38}" type="sibTrans" cxnId="{5E8A973E-0C6F-4178-98BE-5AF2BCF2F629}">
      <dgm:prSet/>
      <dgm:spPr/>
      <dgm:t>
        <a:bodyPr/>
        <a:lstStyle/>
        <a:p>
          <a:endParaRPr lang="nl-NL"/>
        </a:p>
      </dgm:t>
    </dgm:pt>
    <dgm:pt modelId="{0DB89EF5-4F2B-482C-AEB1-C3729E70AD31}">
      <dgm:prSet phldrT="[Tekst]"/>
      <dgm:spPr/>
      <dgm:t>
        <a:bodyPr/>
        <a:lstStyle/>
        <a:p>
          <a:endParaRPr lang="en-US" noProof="0" dirty="0"/>
        </a:p>
      </dgm:t>
    </dgm:pt>
    <dgm:pt modelId="{7B0271F5-013B-4EB0-B63F-4EAE7D6C0A4C}" type="parTrans" cxnId="{5DBC5ABD-1596-4112-8706-E6AD19CA9EFE}">
      <dgm:prSet/>
      <dgm:spPr/>
      <dgm:t>
        <a:bodyPr/>
        <a:lstStyle/>
        <a:p>
          <a:endParaRPr lang="nl-NL"/>
        </a:p>
      </dgm:t>
    </dgm:pt>
    <dgm:pt modelId="{5D673BC7-FB85-4582-9C90-0EFA7D2F0896}" type="sibTrans" cxnId="{5DBC5ABD-1596-4112-8706-E6AD19CA9EFE}">
      <dgm:prSet/>
      <dgm:spPr/>
      <dgm:t>
        <a:bodyPr/>
        <a:lstStyle/>
        <a:p>
          <a:endParaRPr lang="nl-NL"/>
        </a:p>
      </dgm:t>
    </dgm:pt>
    <dgm:pt modelId="{CE5E1BA3-617F-44D3-9FAA-30C3D63320E4}" type="pres">
      <dgm:prSet presAssocID="{D6538315-71AA-4760-8B39-FC9BE97A7344}" presName="cycle" presStyleCnt="0">
        <dgm:presLayoutVars>
          <dgm:chMax val="1"/>
          <dgm:dir/>
          <dgm:animLvl val="ctr"/>
          <dgm:resizeHandles val="exact"/>
        </dgm:presLayoutVars>
      </dgm:prSet>
      <dgm:spPr/>
    </dgm:pt>
    <dgm:pt modelId="{E19F96AE-DE5D-4ECC-8FF6-245654CAA1D0}" type="pres">
      <dgm:prSet presAssocID="{59E1E4B0-05F4-45B9-BD14-FD25AEE7778E}" presName="centerShape" presStyleLbl="node0" presStyleIdx="0" presStyleCnt="1"/>
      <dgm:spPr/>
    </dgm:pt>
    <dgm:pt modelId="{F0421F9A-5EDF-4909-9B88-6ED761A0EEBB}" type="pres">
      <dgm:prSet presAssocID="{F436C7DD-C4DF-4DF1-8D91-4A7050519318}" presName="Name9" presStyleLbl="parChTrans1D2" presStyleIdx="0" presStyleCnt="3"/>
      <dgm:spPr/>
    </dgm:pt>
    <dgm:pt modelId="{52058D71-E221-4D57-BC60-9F6E4021C7F2}" type="pres">
      <dgm:prSet presAssocID="{F436C7DD-C4DF-4DF1-8D91-4A7050519318}" presName="connTx" presStyleLbl="parChTrans1D2" presStyleIdx="0" presStyleCnt="3"/>
      <dgm:spPr/>
    </dgm:pt>
    <dgm:pt modelId="{FF0A3FA1-B7D5-40A7-8AEE-E21496D2AFBE}" type="pres">
      <dgm:prSet presAssocID="{9258A5CB-2C7C-4379-92C2-59892569B6E1}" presName="node" presStyleLbl="node1" presStyleIdx="0" presStyleCnt="3">
        <dgm:presLayoutVars>
          <dgm:bulletEnabled val="1"/>
        </dgm:presLayoutVars>
      </dgm:prSet>
      <dgm:spPr/>
    </dgm:pt>
    <dgm:pt modelId="{A0314402-7C8C-400A-A9A8-E5CDBD116A15}" type="pres">
      <dgm:prSet presAssocID="{3453338A-3881-4547-965A-9897A6DB813C}" presName="Name9" presStyleLbl="parChTrans1D2" presStyleIdx="1" presStyleCnt="3"/>
      <dgm:spPr/>
    </dgm:pt>
    <dgm:pt modelId="{B3E38E69-3755-44A0-8762-271D17B98D7F}" type="pres">
      <dgm:prSet presAssocID="{3453338A-3881-4547-965A-9897A6DB813C}" presName="connTx" presStyleLbl="parChTrans1D2" presStyleIdx="1" presStyleCnt="3"/>
      <dgm:spPr/>
    </dgm:pt>
    <dgm:pt modelId="{2375F21D-01B6-45F3-BE6F-E254F469A6A0}" type="pres">
      <dgm:prSet presAssocID="{897041D7-B2E6-47B2-A6EC-C934681B37FD}" presName="node" presStyleLbl="node1" presStyleIdx="1" presStyleCnt="3">
        <dgm:presLayoutVars>
          <dgm:bulletEnabled val="1"/>
        </dgm:presLayoutVars>
      </dgm:prSet>
      <dgm:spPr/>
    </dgm:pt>
    <dgm:pt modelId="{9F049190-E8C5-423D-972C-0CB94CE9039D}" type="pres">
      <dgm:prSet presAssocID="{42F1B3BE-277C-440B-8092-B85A55C17F1D}" presName="Name9" presStyleLbl="parChTrans1D2" presStyleIdx="2" presStyleCnt="3"/>
      <dgm:spPr/>
    </dgm:pt>
    <dgm:pt modelId="{5D6B79CA-D7D1-45E3-A536-672061246C27}" type="pres">
      <dgm:prSet presAssocID="{42F1B3BE-277C-440B-8092-B85A55C17F1D}" presName="connTx" presStyleLbl="parChTrans1D2" presStyleIdx="2" presStyleCnt="3"/>
      <dgm:spPr/>
    </dgm:pt>
    <dgm:pt modelId="{67016CF5-0FE0-4CD0-B5B0-703119691FD3}" type="pres">
      <dgm:prSet presAssocID="{6209FC72-AF59-4F35-A1CC-F4C64AFFFBC6}" presName="node" presStyleLbl="node1" presStyleIdx="2" presStyleCnt="3">
        <dgm:presLayoutVars>
          <dgm:bulletEnabled val="1"/>
        </dgm:presLayoutVars>
      </dgm:prSet>
      <dgm:spPr/>
    </dgm:pt>
  </dgm:ptLst>
  <dgm:cxnLst>
    <dgm:cxn modelId="{CC8F3501-D81E-4C71-A394-51A916F1D85E}" type="presOf" srcId="{F436C7DD-C4DF-4DF1-8D91-4A7050519318}" destId="{52058D71-E221-4D57-BC60-9F6E4021C7F2}" srcOrd="1" destOrd="0" presId="urn:microsoft.com/office/officeart/2005/8/layout/radial1"/>
    <dgm:cxn modelId="{679C6205-2083-4E7A-B642-CC30945708E5}" srcId="{59E1E4B0-05F4-45B9-BD14-FD25AEE7778E}" destId="{897041D7-B2E6-47B2-A6EC-C934681B37FD}" srcOrd="1" destOrd="0" parTransId="{3453338A-3881-4547-965A-9897A6DB813C}" sibTransId="{0FACA2DF-FD0B-4DEA-BEF2-C0D81034ED10}"/>
    <dgm:cxn modelId="{468D2313-A432-4FD0-AFFE-488CE09569C7}" srcId="{59E1E4B0-05F4-45B9-BD14-FD25AEE7778E}" destId="{9258A5CB-2C7C-4379-92C2-59892569B6E1}" srcOrd="0" destOrd="0" parTransId="{F436C7DD-C4DF-4DF1-8D91-4A7050519318}" sibTransId="{427BFF4B-CB34-4DA3-83D2-52093C47ACF5}"/>
    <dgm:cxn modelId="{F59F1E2E-40F5-4909-B938-B93E12095538}" type="presOf" srcId="{D6538315-71AA-4760-8B39-FC9BE97A7344}" destId="{CE5E1BA3-617F-44D3-9FAA-30C3D63320E4}" srcOrd="0" destOrd="0" presId="urn:microsoft.com/office/officeart/2005/8/layout/radial1"/>
    <dgm:cxn modelId="{5E8A973E-0C6F-4178-98BE-5AF2BCF2F629}" srcId="{59E1E4B0-05F4-45B9-BD14-FD25AEE7778E}" destId="{6209FC72-AF59-4F35-A1CC-F4C64AFFFBC6}" srcOrd="2" destOrd="0" parTransId="{42F1B3BE-277C-440B-8092-B85A55C17F1D}" sibTransId="{F0191481-CADD-4B3C-879D-F94FF9417F38}"/>
    <dgm:cxn modelId="{3BA28E60-0F2A-46EA-9217-477295DBF1E8}" type="presOf" srcId="{42F1B3BE-277C-440B-8092-B85A55C17F1D}" destId="{5D6B79CA-D7D1-45E3-A536-672061246C27}" srcOrd="1" destOrd="0" presId="urn:microsoft.com/office/officeart/2005/8/layout/radial1"/>
    <dgm:cxn modelId="{443E6172-C5B6-4471-AFD4-D896255A7AA9}" type="presOf" srcId="{3453338A-3881-4547-965A-9897A6DB813C}" destId="{B3E38E69-3755-44A0-8762-271D17B98D7F}" srcOrd="1" destOrd="0" presId="urn:microsoft.com/office/officeart/2005/8/layout/radial1"/>
    <dgm:cxn modelId="{6BB1E178-9489-4EDB-9AA2-891F550F7D2B}" type="presOf" srcId="{F436C7DD-C4DF-4DF1-8D91-4A7050519318}" destId="{F0421F9A-5EDF-4909-9B88-6ED761A0EEBB}" srcOrd="0" destOrd="0" presId="urn:microsoft.com/office/officeart/2005/8/layout/radial1"/>
    <dgm:cxn modelId="{9A4814A0-1A06-437F-82DE-9D9AB072A385}" type="presOf" srcId="{9258A5CB-2C7C-4379-92C2-59892569B6E1}" destId="{FF0A3FA1-B7D5-40A7-8AEE-E21496D2AFBE}" srcOrd="0" destOrd="0" presId="urn:microsoft.com/office/officeart/2005/8/layout/radial1"/>
    <dgm:cxn modelId="{5B1CB3A2-74E3-47F0-951A-9C208D23FBE7}" type="presOf" srcId="{42F1B3BE-277C-440B-8092-B85A55C17F1D}" destId="{9F049190-E8C5-423D-972C-0CB94CE9039D}" srcOrd="0" destOrd="0" presId="urn:microsoft.com/office/officeart/2005/8/layout/radial1"/>
    <dgm:cxn modelId="{411B8AA8-5AFF-4A65-9C2D-3CB1922F725F}" type="presOf" srcId="{3453338A-3881-4547-965A-9897A6DB813C}" destId="{A0314402-7C8C-400A-A9A8-E5CDBD116A15}" srcOrd="0" destOrd="0" presId="urn:microsoft.com/office/officeart/2005/8/layout/radial1"/>
    <dgm:cxn modelId="{1A1A57AD-83F7-48F4-83A2-6FC1E9977A2C}" type="presOf" srcId="{6209FC72-AF59-4F35-A1CC-F4C64AFFFBC6}" destId="{67016CF5-0FE0-4CD0-B5B0-703119691FD3}" srcOrd="0" destOrd="0" presId="urn:microsoft.com/office/officeart/2005/8/layout/radial1"/>
    <dgm:cxn modelId="{24959BB6-E39A-4D63-AF77-71996F51CC6D}" type="presOf" srcId="{59E1E4B0-05F4-45B9-BD14-FD25AEE7778E}" destId="{E19F96AE-DE5D-4ECC-8FF6-245654CAA1D0}" srcOrd="0" destOrd="0" presId="urn:microsoft.com/office/officeart/2005/8/layout/radial1"/>
    <dgm:cxn modelId="{5DBC5ABD-1596-4112-8706-E6AD19CA9EFE}" srcId="{D6538315-71AA-4760-8B39-FC9BE97A7344}" destId="{0DB89EF5-4F2B-482C-AEB1-C3729E70AD31}" srcOrd="1" destOrd="0" parTransId="{7B0271F5-013B-4EB0-B63F-4EAE7D6C0A4C}" sibTransId="{5D673BC7-FB85-4582-9C90-0EFA7D2F0896}"/>
    <dgm:cxn modelId="{B263BFE8-60CB-4D42-838C-6E35C4BDC28C}" srcId="{D6538315-71AA-4760-8B39-FC9BE97A7344}" destId="{59E1E4B0-05F4-45B9-BD14-FD25AEE7778E}" srcOrd="0" destOrd="0" parTransId="{511B2820-B819-4537-A6B2-E8BCA2586EE0}" sibTransId="{B3F46361-DC16-442E-8675-E9E8F75347B3}"/>
    <dgm:cxn modelId="{E325C8F8-2351-454E-95C9-380E3420CFBE}" type="presOf" srcId="{897041D7-B2E6-47B2-A6EC-C934681B37FD}" destId="{2375F21D-01B6-45F3-BE6F-E254F469A6A0}" srcOrd="0" destOrd="0" presId="urn:microsoft.com/office/officeart/2005/8/layout/radial1"/>
    <dgm:cxn modelId="{0938DAB7-3822-4355-BA4F-D2C57ACAE8E4}" type="presParOf" srcId="{CE5E1BA3-617F-44D3-9FAA-30C3D63320E4}" destId="{E19F96AE-DE5D-4ECC-8FF6-245654CAA1D0}" srcOrd="0" destOrd="0" presId="urn:microsoft.com/office/officeart/2005/8/layout/radial1"/>
    <dgm:cxn modelId="{7A8C9536-2836-4216-8C77-4065F552BB66}" type="presParOf" srcId="{CE5E1BA3-617F-44D3-9FAA-30C3D63320E4}" destId="{F0421F9A-5EDF-4909-9B88-6ED761A0EEBB}" srcOrd="1" destOrd="0" presId="urn:microsoft.com/office/officeart/2005/8/layout/radial1"/>
    <dgm:cxn modelId="{7EC9CE55-451B-4718-9FD0-7E0A732A92B2}" type="presParOf" srcId="{F0421F9A-5EDF-4909-9B88-6ED761A0EEBB}" destId="{52058D71-E221-4D57-BC60-9F6E4021C7F2}" srcOrd="0" destOrd="0" presId="urn:microsoft.com/office/officeart/2005/8/layout/radial1"/>
    <dgm:cxn modelId="{29915E78-8332-4216-BAFB-A875520CC2DE}" type="presParOf" srcId="{CE5E1BA3-617F-44D3-9FAA-30C3D63320E4}" destId="{FF0A3FA1-B7D5-40A7-8AEE-E21496D2AFBE}" srcOrd="2" destOrd="0" presId="urn:microsoft.com/office/officeart/2005/8/layout/radial1"/>
    <dgm:cxn modelId="{D0E4BA16-DFF6-4C83-BDFF-DC2E2B004D91}" type="presParOf" srcId="{CE5E1BA3-617F-44D3-9FAA-30C3D63320E4}" destId="{A0314402-7C8C-400A-A9A8-E5CDBD116A15}" srcOrd="3" destOrd="0" presId="urn:microsoft.com/office/officeart/2005/8/layout/radial1"/>
    <dgm:cxn modelId="{D8171949-4B96-495A-9C96-C80302592CB6}" type="presParOf" srcId="{A0314402-7C8C-400A-A9A8-E5CDBD116A15}" destId="{B3E38E69-3755-44A0-8762-271D17B98D7F}" srcOrd="0" destOrd="0" presId="urn:microsoft.com/office/officeart/2005/8/layout/radial1"/>
    <dgm:cxn modelId="{D43F9E1F-35C2-4871-9DA6-77D16C66FB4D}" type="presParOf" srcId="{CE5E1BA3-617F-44D3-9FAA-30C3D63320E4}" destId="{2375F21D-01B6-45F3-BE6F-E254F469A6A0}" srcOrd="4" destOrd="0" presId="urn:microsoft.com/office/officeart/2005/8/layout/radial1"/>
    <dgm:cxn modelId="{4326B337-3EBB-4234-9E41-22C75FB3A680}" type="presParOf" srcId="{CE5E1BA3-617F-44D3-9FAA-30C3D63320E4}" destId="{9F049190-E8C5-423D-972C-0CB94CE9039D}" srcOrd="5" destOrd="0" presId="urn:microsoft.com/office/officeart/2005/8/layout/radial1"/>
    <dgm:cxn modelId="{4A1F2D93-C7B3-4A7B-A700-C13937E82E06}" type="presParOf" srcId="{9F049190-E8C5-423D-972C-0CB94CE9039D}" destId="{5D6B79CA-D7D1-45E3-A536-672061246C27}" srcOrd="0" destOrd="0" presId="urn:microsoft.com/office/officeart/2005/8/layout/radial1"/>
    <dgm:cxn modelId="{A3DBE872-70D0-43B7-9E67-7CD4E6B940AA}" type="presParOf" srcId="{CE5E1BA3-617F-44D3-9FAA-30C3D63320E4}" destId="{67016CF5-0FE0-4CD0-B5B0-703119691FD3}" srcOrd="6"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9F96AE-DE5D-4ECC-8FF6-245654CAA1D0}">
      <dsp:nvSpPr>
        <dsp:cNvPr id="0" name=""/>
        <dsp:cNvSpPr/>
      </dsp:nvSpPr>
      <dsp:spPr>
        <a:xfrm>
          <a:off x="1897468" y="1517497"/>
          <a:ext cx="1164878" cy="1164878"/>
        </a:xfrm>
        <a:prstGeom prst="ellipse">
          <a:avLst/>
        </a:prstGeom>
        <a:solidFill>
          <a:schemeClr val="accent1">
            <a:alpha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noProof="0" dirty="0"/>
            <a:t>Contribute to a better world</a:t>
          </a:r>
        </a:p>
      </dsp:txBody>
      <dsp:txXfrm>
        <a:off x="2068060" y="1688089"/>
        <a:ext cx="823694" cy="823694"/>
      </dsp:txXfrm>
    </dsp:sp>
    <dsp:sp modelId="{F0421F9A-5EDF-4909-9B88-6ED761A0EEBB}">
      <dsp:nvSpPr>
        <dsp:cNvPr id="0" name=""/>
        <dsp:cNvSpPr/>
      </dsp:nvSpPr>
      <dsp:spPr>
        <a:xfrm rot="16200000">
          <a:off x="2304423" y="1320875"/>
          <a:ext cx="350968" cy="42275"/>
        </a:xfrm>
        <a:custGeom>
          <a:avLst/>
          <a:gdLst/>
          <a:ahLst/>
          <a:cxnLst/>
          <a:rect l="0" t="0" r="0" b="0"/>
          <a:pathLst>
            <a:path>
              <a:moveTo>
                <a:pt x="0" y="21137"/>
              </a:moveTo>
              <a:lnTo>
                <a:pt x="350968" y="21137"/>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NL" sz="500" kern="1200"/>
        </a:p>
      </dsp:txBody>
      <dsp:txXfrm>
        <a:off x="2471133" y="1333238"/>
        <a:ext cx="17548" cy="17548"/>
      </dsp:txXfrm>
    </dsp:sp>
    <dsp:sp modelId="{FF0A3FA1-B7D5-40A7-8AEE-E21496D2AFBE}">
      <dsp:nvSpPr>
        <dsp:cNvPr id="0" name=""/>
        <dsp:cNvSpPr/>
      </dsp:nvSpPr>
      <dsp:spPr>
        <a:xfrm>
          <a:off x="1897468" y="1650"/>
          <a:ext cx="1164878" cy="1164878"/>
        </a:xfrm>
        <a:prstGeom prst="ellipse">
          <a:avLst/>
        </a:prstGeom>
        <a:solidFill>
          <a:schemeClr val="accent1">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noProof="0" dirty="0"/>
            <a:t>Shaping academic character</a:t>
          </a:r>
        </a:p>
      </dsp:txBody>
      <dsp:txXfrm>
        <a:off x="2068060" y="172242"/>
        <a:ext cx="823694" cy="823694"/>
      </dsp:txXfrm>
    </dsp:sp>
    <dsp:sp modelId="{A0314402-7C8C-400A-A9A8-E5CDBD116A15}">
      <dsp:nvSpPr>
        <dsp:cNvPr id="0" name=""/>
        <dsp:cNvSpPr/>
      </dsp:nvSpPr>
      <dsp:spPr>
        <a:xfrm rot="1800000">
          <a:off x="2960804" y="2457760"/>
          <a:ext cx="350968" cy="42275"/>
        </a:xfrm>
        <a:custGeom>
          <a:avLst/>
          <a:gdLst/>
          <a:ahLst/>
          <a:cxnLst/>
          <a:rect l="0" t="0" r="0" b="0"/>
          <a:pathLst>
            <a:path>
              <a:moveTo>
                <a:pt x="0" y="21137"/>
              </a:moveTo>
              <a:lnTo>
                <a:pt x="350968" y="21137"/>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NL" sz="500" kern="1200"/>
        </a:p>
      </dsp:txBody>
      <dsp:txXfrm>
        <a:off x="3127514" y="2470123"/>
        <a:ext cx="17548" cy="17548"/>
      </dsp:txXfrm>
    </dsp:sp>
    <dsp:sp modelId="{2375F21D-01B6-45F3-BE6F-E254F469A6A0}">
      <dsp:nvSpPr>
        <dsp:cNvPr id="0" name=""/>
        <dsp:cNvSpPr/>
      </dsp:nvSpPr>
      <dsp:spPr>
        <a:xfrm>
          <a:off x="3210230" y="2275420"/>
          <a:ext cx="1164878" cy="1164878"/>
        </a:xfrm>
        <a:prstGeom prst="ellipse">
          <a:avLst/>
        </a:prstGeom>
        <a:solidFill>
          <a:schemeClr val="accent1">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noProof="0" dirty="0"/>
            <a:t>Embracing diversity</a:t>
          </a:r>
        </a:p>
      </dsp:txBody>
      <dsp:txXfrm>
        <a:off x="3380822" y="2446012"/>
        <a:ext cx="823694" cy="823694"/>
      </dsp:txXfrm>
    </dsp:sp>
    <dsp:sp modelId="{9F049190-E8C5-423D-972C-0CB94CE9039D}">
      <dsp:nvSpPr>
        <dsp:cNvPr id="0" name=""/>
        <dsp:cNvSpPr/>
      </dsp:nvSpPr>
      <dsp:spPr>
        <a:xfrm rot="9000000">
          <a:off x="1648042" y="2457760"/>
          <a:ext cx="350968" cy="42275"/>
        </a:xfrm>
        <a:custGeom>
          <a:avLst/>
          <a:gdLst/>
          <a:ahLst/>
          <a:cxnLst/>
          <a:rect l="0" t="0" r="0" b="0"/>
          <a:pathLst>
            <a:path>
              <a:moveTo>
                <a:pt x="0" y="21137"/>
              </a:moveTo>
              <a:lnTo>
                <a:pt x="350968" y="21137"/>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NL" sz="500" kern="1200"/>
        </a:p>
      </dsp:txBody>
      <dsp:txXfrm rot="10800000">
        <a:off x="1814752" y="2470123"/>
        <a:ext cx="17548" cy="17548"/>
      </dsp:txXfrm>
    </dsp:sp>
    <dsp:sp modelId="{67016CF5-0FE0-4CD0-B5B0-703119691FD3}">
      <dsp:nvSpPr>
        <dsp:cNvPr id="0" name=""/>
        <dsp:cNvSpPr/>
      </dsp:nvSpPr>
      <dsp:spPr>
        <a:xfrm>
          <a:off x="584706" y="2275420"/>
          <a:ext cx="1164878" cy="1164878"/>
        </a:xfrm>
        <a:prstGeom prst="ellipse">
          <a:avLst/>
        </a:prstGeom>
        <a:solidFill>
          <a:schemeClr val="accent1">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noProof="0" dirty="0"/>
            <a:t>Immersing in society</a:t>
          </a:r>
        </a:p>
      </dsp:txBody>
      <dsp:txXfrm>
        <a:off x="755298" y="2446012"/>
        <a:ext cx="823694" cy="823694"/>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F5A09E-F025-4CDE-BF12-C43A6554B25D}" type="datetimeFigureOut">
              <a:rPr lang="en-US" smtClean="0"/>
              <a:t>2017-11-10</a:t>
            </a:fld>
            <a:endParaRPr lang="en-US"/>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8490D2-4BF2-4572-A8E9-1594CBD7AAED}" type="slidenum">
              <a:rPr lang="en-US" smtClean="0"/>
              <a:t>‹nr.›</a:t>
            </a:fld>
            <a:endParaRPr lang="en-US"/>
          </a:p>
        </p:txBody>
      </p:sp>
    </p:spTree>
    <p:extLst>
      <p:ext uri="{BB962C8B-B14F-4D97-AF65-F5344CB8AC3E}">
        <p14:creationId xmlns:p14="http://schemas.microsoft.com/office/powerpoint/2010/main" val="3706395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1. Societal relevant topics bring money for research. This money shapes the focus on which topics research time is spent.</a:t>
            </a:r>
          </a:p>
          <a:p>
            <a:r>
              <a:rPr lang="en-US" dirty="0"/>
              <a:t>2. Fact based policy making. Policy makers want to base their policy on societal demand and scientific facts. </a:t>
            </a:r>
          </a:p>
        </p:txBody>
      </p:sp>
      <p:sp>
        <p:nvSpPr>
          <p:cNvPr id="4" name="Tijdelijke aanduiding voor dianummer 3"/>
          <p:cNvSpPr>
            <a:spLocks noGrp="1"/>
          </p:cNvSpPr>
          <p:nvPr>
            <p:ph type="sldNum" sz="quarter" idx="10"/>
          </p:nvPr>
        </p:nvSpPr>
        <p:spPr/>
        <p:txBody>
          <a:bodyPr/>
          <a:lstStyle/>
          <a:p>
            <a:fld id="{CC8490D2-4BF2-4572-A8E9-1594CBD7AAED}" type="slidenum">
              <a:rPr lang="en-US" smtClean="0"/>
              <a:t>5</a:t>
            </a:fld>
            <a:endParaRPr lang="en-US"/>
          </a:p>
        </p:txBody>
      </p:sp>
    </p:spTree>
    <p:extLst>
      <p:ext uri="{BB962C8B-B14F-4D97-AF65-F5344CB8AC3E}">
        <p14:creationId xmlns:p14="http://schemas.microsoft.com/office/powerpoint/2010/main" val="3789821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Where money is shaping research, this in influences the publications output on these topics.</a:t>
            </a:r>
          </a:p>
          <a:p>
            <a:r>
              <a:rPr lang="en-US" dirty="0"/>
              <a:t>And within these topics, you want to know what institution performs excellent research.</a:t>
            </a:r>
          </a:p>
          <a:p>
            <a:r>
              <a:rPr lang="en-US" dirty="0"/>
              <a:t>This can be used to get noticed by funders on specific topics.</a:t>
            </a:r>
          </a:p>
        </p:txBody>
      </p:sp>
      <p:sp>
        <p:nvSpPr>
          <p:cNvPr id="4" name="Tijdelijke aanduiding voor dianummer 3"/>
          <p:cNvSpPr>
            <a:spLocks noGrp="1"/>
          </p:cNvSpPr>
          <p:nvPr>
            <p:ph type="sldNum" sz="quarter" idx="10"/>
          </p:nvPr>
        </p:nvSpPr>
        <p:spPr/>
        <p:txBody>
          <a:bodyPr/>
          <a:lstStyle/>
          <a:p>
            <a:fld id="{CC8490D2-4BF2-4572-A8E9-1594CBD7AAED}" type="slidenum">
              <a:rPr lang="en-US" smtClean="0"/>
              <a:t>6</a:t>
            </a:fld>
            <a:endParaRPr lang="en-US"/>
          </a:p>
        </p:txBody>
      </p:sp>
    </p:spTree>
    <p:extLst>
      <p:ext uri="{BB962C8B-B14F-4D97-AF65-F5344CB8AC3E}">
        <p14:creationId xmlns:p14="http://schemas.microsoft.com/office/powerpoint/2010/main" val="298439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And on the other hand research can have an impact on society, where the output is made open available, for others to benefit the reaps of science.</a:t>
            </a:r>
          </a:p>
        </p:txBody>
      </p:sp>
      <p:sp>
        <p:nvSpPr>
          <p:cNvPr id="4" name="Tijdelijke aanduiding voor dianummer 3"/>
          <p:cNvSpPr>
            <a:spLocks noGrp="1"/>
          </p:cNvSpPr>
          <p:nvPr>
            <p:ph type="sldNum" sz="quarter" idx="10"/>
          </p:nvPr>
        </p:nvSpPr>
        <p:spPr/>
        <p:txBody>
          <a:bodyPr/>
          <a:lstStyle/>
          <a:p>
            <a:fld id="{CC8490D2-4BF2-4572-A8E9-1594CBD7AAED}" type="slidenum">
              <a:rPr lang="en-US" smtClean="0"/>
              <a:t>7</a:t>
            </a:fld>
            <a:endParaRPr lang="en-US"/>
          </a:p>
        </p:txBody>
      </p:sp>
    </p:spTree>
    <p:extLst>
      <p:ext uri="{BB962C8B-B14F-4D97-AF65-F5344CB8AC3E}">
        <p14:creationId xmlns:p14="http://schemas.microsoft.com/office/powerpoint/2010/main" val="1451564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An expert group on alternative metrics for open sciences have written a report to advise the European commission on what metrics and frameworks to use for evaluating research in its full context, where these is given more attention to societal relevance of research.</a:t>
            </a:r>
          </a:p>
          <a:p>
            <a:r>
              <a:rPr lang="en-US" dirty="0"/>
              <a:t>Research quality and Societal relevance are both topics in the Dutch Standard evaluation protocol. Where the production of output and use of the output is measured.</a:t>
            </a:r>
          </a:p>
        </p:txBody>
      </p:sp>
      <p:sp>
        <p:nvSpPr>
          <p:cNvPr id="4" name="Tijdelijke aanduiding voor dianummer 3"/>
          <p:cNvSpPr>
            <a:spLocks noGrp="1"/>
          </p:cNvSpPr>
          <p:nvPr>
            <p:ph type="sldNum" sz="quarter" idx="10"/>
          </p:nvPr>
        </p:nvSpPr>
        <p:spPr/>
        <p:txBody>
          <a:bodyPr/>
          <a:lstStyle/>
          <a:p>
            <a:fld id="{CC8490D2-4BF2-4572-A8E9-1594CBD7AAED}" type="slidenum">
              <a:rPr lang="en-US" smtClean="0"/>
              <a:t>8</a:t>
            </a:fld>
            <a:endParaRPr lang="en-US"/>
          </a:p>
        </p:txBody>
      </p:sp>
    </p:spTree>
    <p:extLst>
      <p:ext uri="{BB962C8B-B14F-4D97-AF65-F5344CB8AC3E}">
        <p14:creationId xmlns:p14="http://schemas.microsoft.com/office/powerpoint/2010/main" val="464230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For example: the VU produces 3 times more climate papers than the production on average </a:t>
            </a:r>
            <a:r>
              <a:rPr lang="en-US" dirty="0" err="1"/>
              <a:t>ot</a:t>
            </a:r>
            <a:r>
              <a:rPr lang="en-US" dirty="0"/>
              <a:t> he VU on all topics,  and it contains 4.6 times more publication in the top 1% of most cited papers.</a:t>
            </a:r>
          </a:p>
          <a:p>
            <a:endParaRPr lang="en-US" dirty="0"/>
          </a:p>
        </p:txBody>
      </p:sp>
      <p:sp>
        <p:nvSpPr>
          <p:cNvPr id="4" name="Tijdelijke aanduiding voor dianummer 3"/>
          <p:cNvSpPr>
            <a:spLocks noGrp="1"/>
          </p:cNvSpPr>
          <p:nvPr>
            <p:ph type="sldNum" sz="quarter" idx="10"/>
          </p:nvPr>
        </p:nvSpPr>
        <p:spPr/>
        <p:txBody>
          <a:bodyPr/>
          <a:lstStyle/>
          <a:p>
            <a:fld id="{CC8490D2-4BF2-4572-A8E9-1594CBD7AAED}" type="slidenum">
              <a:rPr lang="en-US" smtClean="0"/>
              <a:t>11</a:t>
            </a:fld>
            <a:endParaRPr lang="en-US"/>
          </a:p>
        </p:txBody>
      </p:sp>
    </p:spTree>
    <p:extLst>
      <p:ext uri="{BB962C8B-B14F-4D97-AF65-F5344CB8AC3E}">
        <p14:creationId xmlns:p14="http://schemas.microsoft.com/office/powerpoint/2010/main" val="2294320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en-US" sz="1200" kern="1200" dirty="0">
                <a:solidFill>
                  <a:schemeClr val="tx1"/>
                </a:solidFill>
                <a:effectLst/>
                <a:latin typeface="+mn-lt"/>
                <a:ea typeface="+mn-ea"/>
                <a:cs typeface="+mn-cs"/>
              </a:rPr>
              <a:t>On average 42% of the paper on SDG-13 (in 2016) are open accessible for all citizens and are not just available to the research community.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20% on the 2.006 papers are mentioned in </a:t>
            </a:r>
            <a:r>
              <a:rPr lang="en-US" sz="1200" kern="1200" dirty="0" err="1">
                <a:solidFill>
                  <a:schemeClr val="tx1"/>
                </a:solidFill>
                <a:effectLst/>
                <a:latin typeface="+mn-lt"/>
                <a:ea typeface="+mn-ea"/>
                <a:cs typeface="+mn-cs"/>
              </a:rPr>
              <a:t>policit</a:t>
            </a:r>
            <a:r>
              <a:rPr lang="en-US" sz="1200" kern="1200" dirty="0">
                <a:solidFill>
                  <a:schemeClr val="tx1"/>
                </a:solidFill>
                <a:effectLst/>
                <a:latin typeface="+mn-lt"/>
                <a:ea typeface="+mn-ea"/>
                <a:cs typeface="+mn-cs"/>
              </a:rPr>
              <a:t> documents, and 129% of the top 1%.</a:t>
            </a:r>
          </a:p>
        </p:txBody>
      </p:sp>
      <p:sp>
        <p:nvSpPr>
          <p:cNvPr id="4" name="Tijdelijke aanduiding voor dianummer 3"/>
          <p:cNvSpPr>
            <a:spLocks noGrp="1"/>
          </p:cNvSpPr>
          <p:nvPr>
            <p:ph type="sldNum" sz="quarter" idx="10"/>
          </p:nvPr>
        </p:nvSpPr>
        <p:spPr/>
        <p:txBody>
          <a:bodyPr/>
          <a:lstStyle/>
          <a:p>
            <a:fld id="{CC8490D2-4BF2-4572-A8E9-1594CBD7AAED}" type="slidenum">
              <a:rPr lang="en-US" smtClean="0"/>
              <a:t>12</a:t>
            </a:fld>
            <a:endParaRPr lang="en-US"/>
          </a:p>
        </p:txBody>
      </p:sp>
    </p:spTree>
    <p:extLst>
      <p:ext uri="{BB962C8B-B14F-4D97-AF65-F5344CB8AC3E}">
        <p14:creationId xmlns:p14="http://schemas.microsoft.com/office/powerpoint/2010/main" val="3973161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en-US" sz="1200" kern="1200" dirty="0">
                <a:solidFill>
                  <a:schemeClr val="tx1"/>
                </a:solidFill>
                <a:effectLst/>
                <a:latin typeface="+mn-lt"/>
                <a:ea typeface="+mn-ea"/>
                <a:cs typeface="+mn-cs"/>
              </a:rPr>
              <a:t>Here we can see that climate papers are mostly used in policy at the IPCC.</a:t>
            </a:r>
          </a:p>
        </p:txBody>
      </p:sp>
      <p:sp>
        <p:nvSpPr>
          <p:cNvPr id="4" name="Tijdelijke aanduiding voor dianummer 3"/>
          <p:cNvSpPr>
            <a:spLocks noGrp="1"/>
          </p:cNvSpPr>
          <p:nvPr>
            <p:ph type="sldNum" sz="quarter" idx="10"/>
          </p:nvPr>
        </p:nvSpPr>
        <p:spPr/>
        <p:txBody>
          <a:bodyPr/>
          <a:lstStyle/>
          <a:p>
            <a:fld id="{CC8490D2-4BF2-4572-A8E9-1594CBD7AAED}" type="slidenum">
              <a:rPr lang="en-US" smtClean="0"/>
              <a:t>13</a:t>
            </a:fld>
            <a:endParaRPr lang="en-US"/>
          </a:p>
        </p:txBody>
      </p:sp>
    </p:spTree>
    <p:extLst>
      <p:ext uri="{BB962C8B-B14F-4D97-AF65-F5344CB8AC3E}">
        <p14:creationId xmlns:p14="http://schemas.microsoft.com/office/powerpoint/2010/main" val="309584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kern="1200" dirty="0">
                <a:solidFill>
                  <a:schemeClr val="tx1"/>
                </a:solidFill>
                <a:effectLst/>
                <a:latin typeface="+mn-lt"/>
                <a:ea typeface="+mn-ea"/>
                <a:cs typeface="+mn-cs"/>
              </a:rPr>
              <a:t>The tables illustrates that the Aurora network as a whole produces more publications on these themes than the world wide average. For example: on the theme Climate action the partners in the Aurora network produce 2.8 times more publications  when compared to the overall production worldwide. The table also shows that there are 5.3 times more publications of the partners in the Aurora network in the top 1% of the most cited papers on climate action. Within the Aurora network there is also more collaboration between partners on different topics. </a:t>
            </a:r>
            <a:endParaRPr lang="en-US" dirty="0"/>
          </a:p>
        </p:txBody>
      </p:sp>
      <p:sp>
        <p:nvSpPr>
          <p:cNvPr id="4" name="Tijdelijke aanduiding voor dianummer 3"/>
          <p:cNvSpPr>
            <a:spLocks noGrp="1"/>
          </p:cNvSpPr>
          <p:nvPr>
            <p:ph type="sldNum" sz="quarter" idx="10"/>
          </p:nvPr>
        </p:nvSpPr>
        <p:spPr/>
        <p:txBody>
          <a:bodyPr/>
          <a:lstStyle/>
          <a:p>
            <a:fld id="{CC8490D2-4BF2-4572-A8E9-1594CBD7AAED}" type="slidenum">
              <a:rPr lang="en-US" smtClean="0"/>
              <a:t>14</a:t>
            </a:fld>
            <a:endParaRPr lang="en-US"/>
          </a:p>
        </p:txBody>
      </p:sp>
    </p:spTree>
    <p:extLst>
      <p:ext uri="{BB962C8B-B14F-4D97-AF65-F5344CB8AC3E}">
        <p14:creationId xmlns:p14="http://schemas.microsoft.com/office/powerpoint/2010/main" val="4159659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Where money is shaping research, this in influences the publications output on these topics.</a:t>
            </a:r>
          </a:p>
          <a:p>
            <a:r>
              <a:rPr lang="en-US" dirty="0"/>
              <a:t>And within these topics, you want to know what institution performs excellent research.</a:t>
            </a:r>
          </a:p>
          <a:p>
            <a:r>
              <a:rPr lang="en-US" dirty="0"/>
              <a:t>This can be used to get noticed by funders on specific topics.</a:t>
            </a:r>
          </a:p>
        </p:txBody>
      </p:sp>
      <p:sp>
        <p:nvSpPr>
          <p:cNvPr id="4" name="Tijdelijke aanduiding voor dianummer 3"/>
          <p:cNvSpPr>
            <a:spLocks noGrp="1"/>
          </p:cNvSpPr>
          <p:nvPr>
            <p:ph type="sldNum" sz="quarter" idx="10"/>
          </p:nvPr>
        </p:nvSpPr>
        <p:spPr/>
        <p:txBody>
          <a:bodyPr/>
          <a:lstStyle/>
          <a:p>
            <a:fld id="{CC8490D2-4BF2-4572-A8E9-1594CBD7AAED}" type="slidenum">
              <a:rPr lang="en-US" smtClean="0"/>
              <a:t>17</a:t>
            </a:fld>
            <a:endParaRPr lang="en-US"/>
          </a:p>
        </p:txBody>
      </p:sp>
    </p:spTree>
    <p:extLst>
      <p:ext uri="{BB962C8B-B14F-4D97-AF65-F5344CB8AC3E}">
        <p14:creationId xmlns:p14="http://schemas.microsoft.com/office/powerpoint/2010/main" val="2380369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CC8490D2-4BF2-4572-A8E9-1594CBD7AAED}" type="slidenum">
              <a:rPr lang="en-US" smtClean="0"/>
              <a:t>18</a:t>
            </a:fld>
            <a:endParaRPr lang="en-US"/>
          </a:p>
        </p:txBody>
      </p:sp>
    </p:spTree>
    <p:extLst>
      <p:ext uri="{BB962C8B-B14F-4D97-AF65-F5344CB8AC3E}">
        <p14:creationId xmlns:p14="http://schemas.microsoft.com/office/powerpoint/2010/main" val="4283092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Why? Set an European standard. </a:t>
            </a:r>
          </a:p>
          <a:p>
            <a:r>
              <a:rPr lang="en-US" dirty="0"/>
              <a:t>By products: </a:t>
            </a:r>
          </a:p>
        </p:txBody>
      </p:sp>
      <p:sp>
        <p:nvSpPr>
          <p:cNvPr id="4" name="Tijdelijke aanduiding voor dianummer 3"/>
          <p:cNvSpPr>
            <a:spLocks noGrp="1"/>
          </p:cNvSpPr>
          <p:nvPr>
            <p:ph type="sldNum" sz="quarter" idx="10"/>
          </p:nvPr>
        </p:nvSpPr>
        <p:spPr/>
        <p:txBody>
          <a:bodyPr/>
          <a:lstStyle/>
          <a:p>
            <a:fld id="{CC8490D2-4BF2-4572-A8E9-1594CBD7AAED}" type="slidenum">
              <a:rPr lang="en-US" smtClean="0"/>
              <a:t>23</a:t>
            </a:fld>
            <a:endParaRPr lang="en-US"/>
          </a:p>
        </p:txBody>
      </p:sp>
    </p:spTree>
    <p:extLst>
      <p:ext uri="{BB962C8B-B14F-4D97-AF65-F5344CB8AC3E}">
        <p14:creationId xmlns:p14="http://schemas.microsoft.com/office/powerpoint/2010/main" val="4274176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CC8490D2-4BF2-4572-A8E9-1594CBD7AAED}" type="slidenum">
              <a:rPr lang="en-US" smtClean="0"/>
              <a:t>25</a:t>
            </a:fld>
            <a:endParaRPr lang="en-US"/>
          </a:p>
        </p:txBody>
      </p:sp>
    </p:spTree>
    <p:extLst>
      <p:ext uri="{BB962C8B-B14F-4D97-AF65-F5344CB8AC3E}">
        <p14:creationId xmlns:p14="http://schemas.microsoft.com/office/powerpoint/2010/main" val="3364662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en-US" sz="1200" kern="1200" dirty="0">
                <a:solidFill>
                  <a:schemeClr val="tx1"/>
                </a:solidFill>
                <a:effectLst/>
                <a:latin typeface="+mn-lt"/>
                <a:ea typeface="+mn-ea"/>
                <a:cs typeface="+mn-cs"/>
              </a:rPr>
              <a:t>On average 43% of the papers (in 2016) in Sustainability goals are open accessible for all citizens and are not just available to the research community.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Join open access initiatives to share information about open access.</a:t>
            </a:r>
          </a:p>
          <a:p>
            <a:pPr lvl="0"/>
            <a:r>
              <a:rPr lang="en-US" sz="1200" kern="1200" dirty="0">
                <a:solidFill>
                  <a:schemeClr val="tx1"/>
                </a:solidFill>
                <a:effectLst/>
                <a:latin typeface="+mn-lt"/>
                <a:ea typeface="+mn-ea"/>
                <a:cs typeface="+mn-cs"/>
              </a:rPr>
              <a:t>Tools used for benchmarking</a:t>
            </a:r>
          </a:p>
          <a:p>
            <a:pPr lvl="0"/>
            <a:r>
              <a:rPr lang="en-US" sz="1200" kern="1200" dirty="0">
                <a:solidFill>
                  <a:schemeClr val="tx1"/>
                </a:solidFill>
                <a:effectLst/>
                <a:latin typeface="+mn-lt"/>
                <a:ea typeface="+mn-ea"/>
                <a:cs typeface="+mn-cs"/>
              </a:rPr>
              <a:t>Issues in benchmarking; just to name few, but this is discussed in detail in the other session.</a:t>
            </a:r>
          </a:p>
          <a:p>
            <a:pPr lvl="0"/>
            <a:endParaRPr lang="en-US"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CC8490D2-4BF2-4572-A8E9-1594CBD7AAED}" type="slidenum">
              <a:rPr lang="en-US" smtClean="0"/>
              <a:t>27</a:t>
            </a:fld>
            <a:endParaRPr lang="en-US"/>
          </a:p>
        </p:txBody>
      </p:sp>
    </p:spTree>
    <p:extLst>
      <p:ext uri="{BB962C8B-B14F-4D97-AF65-F5344CB8AC3E}">
        <p14:creationId xmlns:p14="http://schemas.microsoft.com/office/powerpoint/2010/main" val="3720604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en-US" sz="1200" kern="1200" dirty="0">
                <a:solidFill>
                  <a:schemeClr val="tx1"/>
                </a:solidFill>
                <a:effectLst/>
                <a:latin typeface="+mn-lt"/>
                <a:ea typeface="+mn-ea"/>
                <a:cs typeface="+mn-cs"/>
              </a:rPr>
              <a:t>Research reached into policy. We see what SDG papers are referred to in policy documents.</a:t>
            </a:r>
          </a:p>
          <a:p>
            <a:pPr lvl="0"/>
            <a:r>
              <a:rPr lang="en-US" sz="1200" kern="1200" dirty="0">
                <a:solidFill>
                  <a:schemeClr val="tx1"/>
                </a:solidFill>
                <a:effectLst/>
                <a:latin typeface="+mn-lt"/>
                <a:ea typeface="+mn-ea"/>
                <a:cs typeface="+mn-cs"/>
              </a:rPr>
              <a:t>When we zoom into Climate change papers. We know we have collaborated actively on </a:t>
            </a:r>
            <a:r>
              <a:rPr lang="en-US" sz="1200" kern="1200" dirty="0" err="1">
                <a:solidFill>
                  <a:schemeClr val="tx1"/>
                </a:solidFill>
                <a:effectLst/>
                <a:latin typeface="+mn-lt"/>
                <a:ea typeface="+mn-ea"/>
                <a:cs typeface="+mn-cs"/>
              </a:rPr>
              <a:t>incluencing</a:t>
            </a:r>
            <a:r>
              <a:rPr lang="en-US" sz="1200" kern="1200" dirty="0">
                <a:solidFill>
                  <a:schemeClr val="tx1"/>
                </a:solidFill>
                <a:effectLst/>
                <a:latin typeface="+mn-lt"/>
                <a:ea typeface="+mn-ea"/>
                <a:cs typeface="+mn-cs"/>
              </a:rPr>
              <a:t> Dutch policy with our research. What we didn’t know, was that we as a by product influenced other international policy. Our span on influence just got much bigger.</a:t>
            </a:r>
          </a:p>
          <a:p>
            <a:pPr lvl="0"/>
            <a:r>
              <a:rPr lang="en-US" sz="1200" kern="1200" dirty="0">
                <a:solidFill>
                  <a:schemeClr val="tx1"/>
                </a:solidFill>
                <a:effectLst/>
                <a:latin typeface="+mn-lt"/>
                <a:ea typeface="+mn-ea"/>
                <a:cs typeface="+mn-cs"/>
              </a:rPr>
              <a:t>Researchers often know what policy papers they have worked on due to active collaboration. But there is a big part they are not aware of what their research influenced policy indirectly.</a:t>
            </a:r>
          </a:p>
        </p:txBody>
      </p:sp>
      <p:sp>
        <p:nvSpPr>
          <p:cNvPr id="4" name="Tijdelijke aanduiding voor dianummer 3"/>
          <p:cNvSpPr>
            <a:spLocks noGrp="1"/>
          </p:cNvSpPr>
          <p:nvPr>
            <p:ph type="sldNum" sz="quarter" idx="10"/>
          </p:nvPr>
        </p:nvSpPr>
        <p:spPr/>
        <p:txBody>
          <a:bodyPr/>
          <a:lstStyle/>
          <a:p>
            <a:fld id="{CC8490D2-4BF2-4572-A8E9-1594CBD7AAED}" type="slidenum">
              <a:rPr lang="en-US" smtClean="0"/>
              <a:t>28</a:t>
            </a:fld>
            <a:endParaRPr lang="en-US"/>
          </a:p>
        </p:txBody>
      </p:sp>
    </p:spTree>
    <p:extLst>
      <p:ext uri="{BB962C8B-B14F-4D97-AF65-F5344CB8AC3E}">
        <p14:creationId xmlns:p14="http://schemas.microsoft.com/office/powerpoint/2010/main" val="832204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Why? Set an European standard. </a:t>
            </a:r>
          </a:p>
          <a:p>
            <a:r>
              <a:rPr lang="en-US" dirty="0"/>
              <a:t>By products: </a:t>
            </a:r>
          </a:p>
        </p:txBody>
      </p:sp>
      <p:sp>
        <p:nvSpPr>
          <p:cNvPr id="4" name="Tijdelijke aanduiding voor dianummer 3"/>
          <p:cNvSpPr>
            <a:spLocks noGrp="1"/>
          </p:cNvSpPr>
          <p:nvPr>
            <p:ph type="sldNum" sz="quarter" idx="10"/>
          </p:nvPr>
        </p:nvSpPr>
        <p:spPr/>
        <p:txBody>
          <a:bodyPr/>
          <a:lstStyle/>
          <a:p>
            <a:fld id="{CC8490D2-4BF2-4572-A8E9-1594CBD7AAED}" type="slidenum">
              <a:rPr lang="en-US" smtClean="0"/>
              <a:t>34</a:t>
            </a:fld>
            <a:endParaRPr lang="en-US"/>
          </a:p>
        </p:txBody>
      </p:sp>
    </p:spTree>
    <p:extLst>
      <p:ext uri="{BB962C8B-B14F-4D97-AF65-F5344CB8AC3E}">
        <p14:creationId xmlns:p14="http://schemas.microsoft.com/office/powerpoint/2010/main" val="627716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eldia">
    <p:spTree>
      <p:nvGrpSpPr>
        <p:cNvPr id="1" name=""/>
        <p:cNvGrpSpPr/>
        <p:nvPr/>
      </p:nvGrpSpPr>
      <p:grpSpPr>
        <a:xfrm>
          <a:off x="0" y="0"/>
          <a:ext cx="0" cy="0"/>
          <a:chOff x="0" y="0"/>
          <a:chExt cx="0" cy="0"/>
        </a:xfrm>
      </p:grpSpPr>
      <p:sp>
        <p:nvSpPr>
          <p:cNvPr id="7" name="Rechthoek 10"/>
          <p:cNvSpPr/>
          <p:nvPr/>
        </p:nvSpPr>
        <p:spPr>
          <a:xfrm>
            <a:off x="10731502" y="5010912"/>
            <a:ext cx="1460500" cy="1847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8" name="Tijdelijke aanduiding voor afbeelding 2"/>
          <p:cNvPicPr>
            <a:picLocks noChangeAspect="1"/>
          </p:cNvPicPr>
          <p:nvPr/>
        </p:nvPicPr>
        <p:blipFill rotWithShape="1">
          <a:blip r:embed="rId2">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9" name="Tijdelijke aanduiding voor afbeelding 23"/>
          <p:cNvSpPr>
            <a:spLocks noGrp="1"/>
          </p:cNvSpPr>
          <p:nvPr>
            <p:ph type="pic" sz="quarter" idx="13"/>
          </p:nvPr>
        </p:nvSpPr>
        <p:spPr>
          <a:xfrm>
            <a:off x="-1" y="0"/>
            <a:ext cx="12192000" cy="6858000"/>
          </a:xfrm>
        </p:spPr>
        <p:txBody>
          <a:bodyPr/>
          <a:lstStyle/>
          <a:p>
            <a:r>
              <a:rPr lang="nl-NL"/>
              <a:t>Klik op het pictogram als u een afbeelding wilt toevoegen</a:t>
            </a:r>
            <a:endParaRPr lang="nl-NL" dirty="0"/>
          </a:p>
        </p:txBody>
      </p:sp>
      <p:pic>
        <p:nvPicPr>
          <p:cNvPr id="10"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2598" y="5240272"/>
            <a:ext cx="2157807" cy="1188622"/>
          </a:xfrm>
          <a:prstGeom prst="rect">
            <a:avLst/>
          </a:prstGeom>
        </p:spPr>
      </p:pic>
      <p:sp>
        <p:nvSpPr>
          <p:cNvPr id="11" name="Title 1"/>
          <p:cNvSpPr>
            <a:spLocks noGrp="1"/>
          </p:cNvSpPr>
          <p:nvPr>
            <p:ph type="ctrTitle" hasCustomPrompt="1"/>
          </p:nvPr>
        </p:nvSpPr>
        <p:spPr>
          <a:xfrm>
            <a:off x="480489" y="375161"/>
            <a:ext cx="8305551" cy="1083184"/>
          </a:xfrm>
          <a:solidFill>
            <a:srgbClr val="0089CF">
              <a:alpha val="90000"/>
            </a:srgbClr>
          </a:solidFill>
        </p:spPr>
        <p:txBody>
          <a:bodyPr lIns="72000" rIns="72000" anchor="ctr" anchorCtr="0"/>
          <a:lstStyle>
            <a:lvl1pPr marL="202500" algn="l">
              <a:lnSpc>
                <a:spcPct val="100000"/>
              </a:lnSpc>
              <a:defRPr sz="4500">
                <a:solidFill>
                  <a:schemeClr val="bg1"/>
                </a:solidFill>
              </a:defRPr>
            </a:lvl1pPr>
          </a:lstStyle>
          <a:p>
            <a:r>
              <a:rPr lang="en-US" sz="3300" noProof="0" dirty="0">
                <a:latin typeface="+mn-lt"/>
                <a:cs typeface="Calibri"/>
              </a:rPr>
              <a:t>main title slide</a:t>
            </a:r>
            <a:endParaRPr lang="en-US" noProof="0" dirty="0"/>
          </a:p>
        </p:txBody>
      </p:sp>
      <p:sp>
        <p:nvSpPr>
          <p:cNvPr id="12" name="Vrije vorm 6"/>
          <p:cNvSpPr/>
          <p:nvPr/>
        </p:nvSpPr>
        <p:spPr bwMode="auto">
          <a:xfrm>
            <a:off x="1157821" y="1458348"/>
            <a:ext cx="262467" cy="98425"/>
          </a:xfrm>
          <a:custGeom>
            <a:avLst/>
            <a:gdLst>
              <a:gd name="connsiteX0" fmla="*/ 0 w 196850"/>
              <a:gd name="connsiteY0" fmla="*/ 3175 h 98425"/>
              <a:gd name="connsiteX1" fmla="*/ 95250 w 196850"/>
              <a:gd name="connsiteY1" fmla="*/ 98425 h 98425"/>
              <a:gd name="connsiteX2" fmla="*/ 196850 w 196850"/>
              <a:gd name="connsiteY2" fmla="*/ 0 h 98425"/>
              <a:gd name="connsiteX3" fmla="*/ 0 w 196850"/>
              <a:gd name="connsiteY3" fmla="*/ 3175 h 98425"/>
            </a:gdLst>
            <a:ahLst/>
            <a:cxnLst>
              <a:cxn ang="0">
                <a:pos x="connsiteX0" y="connsiteY0"/>
              </a:cxn>
              <a:cxn ang="0">
                <a:pos x="connsiteX1" y="connsiteY1"/>
              </a:cxn>
              <a:cxn ang="0">
                <a:pos x="connsiteX2" y="connsiteY2"/>
              </a:cxn>
              <a:cxn ang="0">
                <a:pos x="connsiteX3" y="connsiteY3"/>
              </a:cxn>
            </a:cxnLst>
            <a:rect l="l" t="t" r="r" b="b"/>
            <a:pathLst>
              <a:path w="196850" h="98425">
                <a:moveTo>
                  <a:pt x="0" y="3175"/>
                </a:moveTo>
                <a:lnTo>
                  <a:pt x="95250" y="98425"/>
                </a:lnTo>
                <a:lnTo>
                  <a:pt x="196850" y="0"/>
                </a:lnTo>
                <a:lnTo>
                  <a:pt x="0" y="3175"/>
                </a:lnTo>
                <a:close/>
              </a:path>
            </a:pathLst>
          </a:custGeom>
          <a:solidFill>
            <a:srgbClr val="0089CF">
              <a:alpha val="9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nl-NL" sz="1350">
              <a:solidFill>
                <a:srgbClr val="FFFFFF"/>
              </a:solidFill>
              <a:ea typeface="ＭＳ Ｐゴシック" charset="-128"/>
            </a:endParaRPr>
          </a:p>
        </p:txBody>
      </p:sp>
    </p:spTree>
    <p:extLst>
      <p:ext uri="{BB962C8B-B14F-4D97-AF65-F5344CB8AC3E}">
        <p14:creationId xmlns:p14="http://schemas.microsoft.com/office/powerpoint/2010/main" val="3569466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in Title slide">
    <p:spTree>
      <p:nvGrpSpPr>
        <p:cNvPr id="1" name=""/>
        <p:cNvGrpSpPr/>
        <p:nvPr/>
      </p:nvGrpSpPr>
      <p:grpSpPr>
        <a:xfrm>
          <a:off x="0" y="0"/>
          <a:ext cx="0" cy="0"/>
          <a:chOff x="0" y="0"/>
          <a:chExt cx="0" cy="0"/>
        </a:xfrm>
      </p:grpSpPr>
      <p:sp>
        <p:nvSpPr>
          <p:cNvPr id="11" name="Rechthoek 10"/>
          <p:cNvSpPr/>
          <p:nvPr/>
        </p:nvSpPr>
        <p:spPr>
          <a:xfrm>
            <a:off x="10731502" y="5010912"/>
            <a:ext cx="1460500" cy="1847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12" name="Tijdelijke aanduiding voor afbeelding 2"/>
          <p:cNvPicPr>
            <a:picLocks noChangeAspect="1"/>
          </p:cNvPicPr>
          <p:nvPr/>
        </p:nvPicPr>
        <p:blipFill rotWithShape="1">
          <a:blip r:embed="rId2">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9" name="Tijdelijke aanduiding voor afbeelding 23"/>
          <p:cNvSpPr>
            <a:spLocks noGrp="1"/>
          </p:cNvSpPr>
          <p:nvPr>
            <p:ph type="pic" sz="quarter" idx="13"/>
          </p:nvPr>
        </p:nvSpPr>
        <p:spPr>
          <a:xfrm>
            <a:off x="-1" y="0"/>
            <a:ext cx="12192000" cy="6858000"/>
          </a:xfrm>
        </p:spPr>
        <p:txBody>
          <a:bodyPr/>
          <a:lstStyle/>
          <a:p>
            <a:r>
              <a:rPr lang="nl-NL"/>
              <a:t>Klik op het pictogram als u een afbeelding wilt toevoegen</a:t>
            </a:r>
            <a:endParaRPr lang="nl-NL" dirty="0"/>
          </a:p>
        </p:txBody>
      </p:sp>
      <p:pic>
        <p:nvPicPr>
          <p:cNvPr id="10"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2598" y="5240272"/>
            <a:ext cx="2157807" cy="1188622"/>
          </a:xfrm>
          <a:prstGeom prst="rect">
            <a:avLst/>
          </a:prstGeom>
        </p:spPr>
      </p:pic>
      <p:sp>
        <p:nvSpPr>
          <p:cNvPr id="2" name="Title 1"/>
          <p:cNvSpPr>
            <a:spLocks noGrp="1"/>
          </p:cNvSpPr>
          <p:nvPr>
            <p:ph type="ctrTitle" hasCustomPrompt="1"/>
          </p:nvPr>
        </p:nvSpPr>
        <p:spPr>
          <a:xfrm>
            <a:off x="480489" y="375161"/>
            <a:ext cx="8305551" cy="1083184"/>
          </a:xfrm>
          <a:solidFill>
            <a:srgbClr val="0089CF">
              <a:alpha val="90000"/>
            </a:srgbClr>
          </a:solidFill>
        </p:spPr>
        <p:txBody>
          <a:bodyPr lIns="72000" rIns="72000" anchor="ctr" anchorCtr="0"/>
          <a:lstStyle>
            <a:lvl1pPr marL="202500" algn="l">
              <a:lnSpc>
                <a:spcPct val="100000"/>
              </a:lnSpc>
              <a:defRPr sz="4500">
                <a:solidFill>
                  <a:schemeClr val="bg1"/>
                </a:solidFill>
              </a:defRPr>
            </a:lvl1pPr>
          </a:lstStyle>
          <a:p>
            <a:r>
              <a:rPr lang="en-US" sz="3300" noProof="0" dirty="0">
                <a:latin typeface="+mn-lt"/>
                <a:cs typeface="Calibri"/>
              </a:rPr>
              <a:t>main title slide</a:t>
            </a:r>
            <a:endParaRPr lang="en-US" noProof="0" dirty="0"/>
          </a:p>
        </p:txBody>
      </p:sp>
      <p:sp>
        <p:nvSpPr>
          <p:cNvPr id="7" name="Vrije vorm 6"/>
          <p:cNvSpPr/>
          <p:nvPr/>
        </p:nvSpPr>
        <p:spPr bwMode="auto">
          <a:xfrm>
            <a:off x="1157821" y="1458348"/>
            <a:ext cx="262467" cy="98425"/>
          </a:xfrm>
          <a:custGeom>
            <a:avLst/>
            <a:gdLst>
              <a:gd name="connsiteX0" fmla="*/ 0 w 196850"/>
              <a:gd name="connsiteY0" fmla="*/ 3175 h 98425"/>
              <a:gd name="connsiteX1" fmla="*/ 95250 w 196850"/>
              <a:gd name="connsiteY1" fmla="*/ 98425 h 98425"/>
              <a:gd name="connsiteX2" fmla="*/ 196850 w 196850"/>
              <a:gd name="connsiteY2" fmla="*/ 0 h 98425"/>
              <a:gd name="connsiteX3" fmla="*/ 0 w 196850"/>
              <a:gd name="connsiteY3" fmla="*/ 3175 h 98425"/>
            </a:gdLst>
            <a:ahLst/>
            <a:cxnLst>
              <a:cxn ang="0">
                <a:pos x="connsiteX0" y="connsiteY0"/>
              </a:cxn>
              <a:cxn ang="0">
                <a:pos x="connsiteX1" y="connsiteY1"/>
              </a:cxn>
              <a:cxn ang="0">
                <a:pos x="connsiteX2" y="connsiteY2"/>
              </a:cxn>
              <a:cxn ang="0">
                <a:pos x="connsiteX3" y="connsiteY3"/>
              </a:cxn>
            </a:cxnLst>
            <a:rect l="l" t="t" r="r" b="b"/>
            <a:pathLst>
              <a:path w="196850" h="98425">
                <a:moveTo>
                  <a:pt x="0" y="3175"/>
                </a:moveTo>
                <a:lnTo>
                  <a:pt x="95250" y="98425"/>
                </a:lnTo>
                <a:lnTo>
                  <a:pt x="196850" y="0"/>
                </a:lnTo>
                <a:lnTo>
                  <a:pt x="0" y="3175"/>
                </a:lnTo>
                <a:close/>
              </a:path>
            </a:pathLst>
          </a:custGeom>
          <a:solidFill>
            <a:srgbClr val="0089CF">
              <a:alpha val="9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nl-NL" sz="1350">
              <a:solidFill>
                <a:srgbClr val="FFFFFF"/>
              </a:solidFill>
              <a:ea typeface="ＭＳ Ｐゴシック" charset="-128"/>
            </a:endParaRPr>
          </a:p>
        </p:txBody>
      </p:sp>
    </p:spTree>
    <p:extLst>
      <p:ext uri="{BB962C8B-B14F-4D97-AF65-F5344CB8AC3E}">
        <p14:creationId xmlns:p14="http://schemas.microsoft.com/office/powerpoint/2010/main" val="2160454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ormal sli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43340" y="1400175"/>
            <a:ext cx="11905323" cy="4776788"/>
          </a:xfrm>
        </p:spPr>
        <p:txBody>
          <a:bodyPr/>
          <a:lstStyle>
            <a:lvl1pPr>
              <a:defRPr baseline="0"/>
            </a:lvl1pPr>
            <a:lvl2pPr>
              <a:defRPr/>
            </a:lvl2pPr>
            <a:lvl3pPr>
              <a:defRPr baseline="0"/>
            </a:lvl3pPr>
            <a:lvl4pPr>
              <a:defRPr/>
            </a:lvl4pPr>
            <a:lvl5pPr>
              <a:defRPr/>
            </a:lvl5pPr>
          </a:lstStyle>
          <a:p>
            <a:pPr lvl="0"/>
            <a:r>
              <a:rPr lang="en-US" noProof="0" dirty="0"/>
              <a:t>Click to change 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 name="Date Placeholder 3"/>
          <p:cNvSpPr>
            <a:spLocks noGrp="1"/>
          </p:cNvSpPr>
          <p:nvPr>
            <p:ph type="dt" sz="half" idx="10"/>
          </p:nvPr>
        </p:nvSpPr>
        <p:spPr/>
        <p:txBody>
          <a:bodyPr/>
          <a:lstStyle/>
          <a:p>
            <a:fld id="{6279772B-51FD-416E-8799-BBFEDC2E1346}" type="datetimeFigureOut">
              <a:rPr lang="en-US" smtClean="0"/>
              <a:t>2017-11-10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487D05-F5CD-43F2-B15F-21E87ACB924D}" type="slidenum">
              <a:rPr lang="en-US" smtClean="0"/>
              <a:t>‹nr.›</a:t>
            </a:fld>
            <a:endParaRPr lang="en-US"/>
          </a:p>
        </p:txBody>
      </p:sp>
      <p:sp>
        <p:nvSpPr>
          <p:cNvPr id="9" name="Titel 8"/>
          <p:cNvSpPr>
            <a:spLocks noGrp="1"/>
          </p:cNvSpPr>
          <p:nvPr>
            <p:ph type="title"/>
          </p:nvPr>
        </p:nvSpPr>
        <p:spPr/>
        <p:txBody>
          <a:bodyPr/>
          <a:lstStyle/>
          <a:p>
            <a:r>
              <a:rPr lang="nl-NL"/>
              <a:t>Klik om stijl te bewerken</a:t>
            </a:r>
          </a:p>
        </p:txBody>
      </p:sp>
      <p:sp>
        <p:nvSpPr>
          <p:cNvPr id="10" name="Driehoekje"/>
          <p:cNvSpPr/>
          <p:nvPr/>
        </p:nvSpPr>
        <p:spPr>
          <a:xfrm flipV="1">
            <a:off x="823387" y="1197773"/>
            <a:ext cx="256116"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nl-NL" sz="1350">
              <a:solidFill>
                <a:srgbClr val="FFFFFF"/>
              </a:solidFill>
              <a:ea typeface="ＭＳ Ｐゴシック" charset="-128"/>
            </a:endParaRPr>
          </a:p>
        </p:txBody>
      </p:sp>
    </p:spTree>
    <p:extLst>
      <p:ext uri="{BB962C8B-B14F-4D97-AF65-F5344CB8AC3E}">
        <p14:creationId xmlns:p14="http://schemas.microsoft.com/office/powerpoint/2010/main" val="691572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Illustration slide">
    <p:spTree>
      <p:nvGrpSpPr>
        <p:cNvPr id="1" name=""/>
        <p:cNvGrpSpPr/>
        <p:nvPr/>
      </p:nvGrpSpPr>
      <p:grpSpPr>
        <a:xfrm>
          <a:off x="0" y="0"/>
          <a:ext cx="0" cy="0"/>
          <a:chOff x="0" y="0"/>
          <a:chExt cx="0" cy="0"/>
        </a:xfrm>
      </p:grpSpPr>
      <p:pic>
        <p:nvPicPr>
          <p:cNvPr id="10" name="Picture Placeholder 8"/>
          <p:cNvPicPr>
            <a:picLocks noChangeAspect="1"/>
          </p:cNvPicPr>
          <p:nvPr/>
        </p:nvPicPr>
        <p:blipFill rotWithShape="1">
          <a:blip r:embed="rId2">
            <a:extLst>
              <a:ext uri="{28A0092B-C50C-407E-A947-70E740481C1C}">
                <a14:useLocalDpi xmlns:a14="http://schemas.microsoft.com/office/drawing/2010/main" val="0"/>
              </a:ext>
            </a:extLst>
          </a:blip>
          <a:srcRect t="25032" b="63"/>
          <a:stretch/>
        </p:blipFill>
        <p:spPr>
          <a:xfrm>
            <a:off x="0" y="0"/>
            <a:ext cx="5403851" cy="6858000"/>
          </a:xfrm>
          <a:prstGeom prst="rect">
            <a:avLst/>
          </a:prstGeom>
          <a:effectLst>
            <a:outerShdw blurRad="50800" dist="38100" dir="2700000" algn="tl" rotWithShape="0">
              <a:prstClr val="black">
                <a:alpha val="40000"/>
              </a:prstClr>
            </a:outerShdw>
          </a:effectLst>
        </p:spPr>
      </p:pic>
      <p:sp>
        <p:nvSpPr>
          <p:cNvPr id="2" name="Title 1"/>
          <p:cNvSpPr>
            <a:spLocks noGrp="1"/>
          </p:cNvSpPr>
          <p:nvPr>
            <p:ph type="title" hasCustomPrompt="1"/>
          </p:nvPr>
        </p:nvSpPr>
        <p:spPr>
          <a:xfrm>
            <a:off x="5638525" y="116633"/>
            <a:ext cx="6410136" cy="1080000"/>
          </a:xfrm>
          <a:solidFill>
            <a:srgbClr val="0089CF">
              <a:alpha val="89804"/>
            </a:srgbClr>
          </a:solidFill>
          <a:effectLst>
            <a:outerShdw blurRad="50800" dist="38100" dir="5400000" algn="ctr" rotWithShape="0">
              <a:schemeClr val="bg1">
                <a:lumMod val="50000"/>
                <a:alpha val="40000"/>
              </a:schemeClr>
            </a:outerShdw>
          </a:effectLst>
        </p:spPr>
        <p:txBody>
          <a:bodyPr lIns="288000" tIns="144000" rIns="72000" bIns="72000"/>
          <a:lstStyle>
            <a:lvl1pPr>
              <a:lnSpc>
                <a:spcPts val="2400"/>
              </a:lnSpc>
              <a:defRPr>
                <a:solidFill>
                  <a:schemeClr val="bg1"/>
                </a:solidFill>
              </a:defRPr>
            </a:lvl1pPr>
          </a:lstStyle>
          <a:p>
            <a:r>
              <a:rPr lang="en-US" dirty="0">
                <a:cs typeface="Calibri"/>
              </a:rPr>
              <a:t>Text/image slide</a:t>
            </a:r>
            <a:br>
              <a:rPr lang="en-US" dirty="0">
                <a:cs typeface="Calibri"/>
              </a:rPr>
            </a:br>
            <a:r>
              <a:rPr lang="en-US" dirty="0"/>
              <a:t>Max 2 lines</a:t>
            </a:r>
          </a:p>
        </p:txBody>
      </p:sp>
      <p:sp>
        <p:nvSpPr>
          <p:cNvPr id="3" name="Content Placeholder 2"/>
          <p:cNvSpPr>
            <a:spLocks noGrp="1"/>
          </p:cNvSpPr>
          <p:nvPr>
            <p:ph idx="1" hasCustomPrompt="1"/>
          </p:nvPr>
        </p:nvSpPr>
        <p:spPr>
          <a:xfrm>
            <a:off x="5638525" y="1400175"/>
            <a:ext cx="6410136" cy="4776788"/>
          </a:xfrm>
        </p:spPr>
        <p:txBody>
          <a:bodyPr/>
          <a:lstStyle>
            <a:lvl1pPr>
              <a:defRPr baseline="0"/>
            </a:lvl1pPr>
            <a:lvl2pPr>
              <a:defRPr baseline="0"/>
            </a:lvl2pPr>
            <a:lvl3pPr>
              <a:defRPr/>
            </a:lvl3pPr>
            <a:lvl4pPr>
              <a:defRPr baseline="0"/>
            </a:lvl4pPr>
            <a:lvl5pPr>
              <a:defRPr/>
            </a:lvl5pPr>
          </a:lstStyle>
          <a:p>
            <a:pPr lvl="0"/>
            <a:r>
              <a:rPr lang="en-US" noProof="0" dirty="0"/>
              <a:t>Click to change 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 name="Date Placeholder 3"/>
          <p:cNvSpPr>
            <a:spLocks noGrp="1"/>
          </p:cNvSpPr>
          <p:nvPr>
            <p:ph type="dt" sz="half" idx="10"/>
          </p:nvPr>
        </p:nvSpPr>
        <p:spPr/>
        <p:txBody>
          <a:bodyPr/>
          <a:lstStyle/>
          <a:p>
            <a:fld id="{6279772B-51FD-416E-8799-BBFEDC2E1346}" type="datetimeFigureOut">
              <a:rPr lang="en-US" smtClean="0"/>
              <a:t>2017-11-10</a:t>
            </a:fld>
            <a:endParaRPr lang="en-US"/>
          </a:p>
        </p:txBody>
      </p:sp>
      <p:sp>
        <p:nvSpPr>
          <p:cNvPr id="8" name="Driehoekje"/>
          <p:cNvSpPr/>
          <p:nvPr/>
        </p:nvSpPr>
        <p:spPr>
          <a:xfrm flipV="1">
            <a:off x="6318575" y="1197773"/>
            <a:ext cx="256116"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nl-NL" sz="1350">
              <a:solidFill>
                <a:srgbClr val="FFFFFF"/>
              </a:solidFill>
              <a:ea typeface="ＭＳ Ｐゴシック" charset="-128"/>
            </a:endParaRPr>
          </a:p>
        </p:txBody>
      </p:sp>
      <p:sp>
        <p:nvSpPr>
          <p:cNvPr id="12" name="Tijdelijke aanduiding voor afbeelding 11"/>
          <p:cNvSpPr>
            <a:spLocks noGrp="1"/>
          </p:cNvSpPr>
          <p:nvPr>
            <p:ph type="pic" sz="quarter" idx="13"/>
          </p:nvPr>
        </p:nvSpPr>
        <p:spPr>
          <a:xfrm>
            <a:off x="1" y="0"/>
            <a:ext cx="5403851" cy="6858000"/>
          </a:xfrm>
        </p:spPr>
        <p:txBody>
          <a:bodyPr/>
          <a:lstStyle/>
          <a:p>
            <a:r>
              <a:rPr lang="nl-NL"/>
              <a:t>Klik op het pictogram als u een afbeelding wilt toevoegen</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C487D05-F5CD-43F2-B15F-21E87ACB924D}" type="slidenum">
              <a:rPr lang="en-US" smtClean="0"/>
              <a:t>‹nr.›</a:t>
            </a:fld>
            <a:endParaRPr lang="en-US"/>
          </a:p>
        </p:txBody>
      </p:sp>
    </p:spTree>
    <p:extLst>
      <p:ext uri="{BB962C8B-B14F-4D97-AF65-F5344CB8AC3E}">
        <p14:creationId xmlns:p14="http://schemas.microsoft.com/office/powerpoint/2010/main" val="1448814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ubtitle - Blue">
    <p:spTree>
      <p:nvGrpSpPr>
        <p:cNvPr id="1" name=""/>
        <p:cNvGrpSpPr/>
        <p:nvPr/>
      </p:nvGrpSpPr>
      <p:grpSpPr>
        <a:xfrm>
          <a:off x="0" y="0"/>
          <a:ext cx="0" cy="0"/>
          <a:chOff x="0" y="0"/>
          <a:chExt cx="0" cy="0"/>
        </a:xfrm>
      </p:grpSpPr>
      <p:sp>
        <p:nvSpPr>
          <p:cNvPr id="22" name="Rechthoek 21"/>
          <p:cNvSpPr/>
          <p:nvPr/>
        </p:nvSpPr>
        <p:spPr>
          <a:xfrm>
            <a:off x="10731499" y="5047488"/>
            <a:ext cx="1460500" cy="1810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25" name="Tijdelijke aanduiding voor afbeelding 12"/>
          <p:cNvPicPr>
            <a:picLocks noChangeAspect="1"/>
          </p:cNvPicPr>
          <p:nvPr/>
        </p:nvPicPr>
        <p:blipFill rotWithShape="1">
          <a:blip r:embed="rId2">
            <a:extLst>
              <a:ext uri="{28A0092B-C50C-407E-A947-70E740481C1C}">
                <a14:useLocalDpi xmlns:a14="http://schemas.microsoft.com/office/drawing/2010/main" val="0"/>
              </a:ext>
            </a:extLst>
          </a:blip>
          <a:srcRect t="21479"/>
          <a:stretch/>
        </p:blipFill>
        <p:spPr>
          <a:xfrm>
            <a:off x="-1809" y="-322261"/>
            <a:ext cx="12192453" cy="7180261"/>
          </a:xfrm>
          <a:prstGeom prst="rect">
            <a:avLst/>
          </a:prstGeom>
        </p:spPr>
      </p:pic>
      <p:sp>
        <p:nvSpPr>
          <p:cNvPr id="24" name="Tijdelijke aanduiding voor afbeelding 23"/>
          <p:cNvSpPr>
            <a:spLocks noGrp="1"/>
          </p:cNvSpPr>
          <p:nvPr>
            <p:ph type="pic" sz="quarter" idx="13"/>
          </p:nvPr>
        </p:nvSpPr>
        <p:spPr>
          <a:xfrm>
            <a:off x="-905" y="-322262"/>
            <a:ext cx="12192000" cy="7180261"/>
          </a:xfrm>
        </p:spPr>
        <p:txBody>
          <a:bodyPr/>
          <a:lstStyle/>
          <a:p>
            <a:r>
              <a:rPr lang="nl-NL"/>
              <a:t>Klik op het pictogram als u een afbeelding wilt toevoegen</a:t>
            </a:r>
          </a:p>
        </p:txBody>
      </p:sp>
      <p:sp>
        <p:nvSpPr>
          <p:cNvPr id="2" name="Title 1"/>
          <p:cNvSpPr>
            <a:spLocks noGrp="1"/>
          </p:cNvSpPr>
          <p:nvPr>
            <p:ph type="title" hasCustomPrompt="1"/>
          </p:nvPr>
        </p:nvSpPr>
        <p:spPr>
          <a:xfrm>
            <a:off x="571500" y="406401"/>
            <a:ext cx="5987344" cy="1111249"/>
          </a:xfrm>
          <a:solidFill>
            <a:srgbClr val="0089CF">
              <a:alpha val="90000"/>
            </a:srgbClr>
          </a:solidFill>
        </p:spPr>
        <p:txBody>
          <a:bodyPr lIns="180000" tIns="72000" rIns="72000" anchor="b">
            <a:normAutofit/>
          </a:bodyPr>
          <a:lstStyle>
            <a:lvl1pPr marL="0" marR="0" indent="0" algn="l" defTabSz="342900" rtl="0" eaLnBrk="0" fontAlgn="base" latinLnBrk="0" hangingPunct="0">
              <a:lnSpc>
                <a:spcPts val="2550"/>
              </a:lnSpc>
              <a:spcBef>
                <a:spcPct val="0"/>
              </a:spcBef>
              <a:spcAft>
                <a:spcPct val="0"/>
              </a:spcAft>
              <a:buClrTx/>
              <a:buSzTx/>
              <a:buFontTx/>
              <a:buNone/>
              <a:tabLst/>
              <a:defRPr sz="2625">
                <a:solidFill>
                  <a:schemeClr val="bg1"/>
                </a:solidFill>
              </a:defRPr>
            </a:lvl1pPr>
          </a:lstStyle>
          <a:p>
            <a:pPr marL="0" marR="0" lvl="0" indent="0" algn="l" defTabSz="342900" rtl="0" eaLnBrk="0" fontAlgn="base" latinLnBrk="0" hangingPunct="0">
              <a:lnSpc>
                <a:spcPts val="2550"/>
              </a:lnSpc>
              <a:spcBef>
                <a:spcPct val="0"/>
              </a:spcBef>
              <a:spcAft>
                <a:spcPct val="0"/>
              </a:spcAft>
              <a:buClrTx/>
              <a:buSzTx/>
              <a:buFontTx/>
              <a:buNone/>
              <a:tabLst/>
              <a:defRPr/>
            </a:pPr>
            <a:r>
              <a:rPr kumimoji="0" lang="en-US" sz="2625" u="none" strike="noStrike" kern="1200" cap="all" spc="0" normalizeH="0" baseline="0" noProof="0" dirty="0">
                <a:ln>
                  <a:noFill/>
                </a:ln>
                <a:solidFill>
                  <a:schemeClr val="bg1"/>
                </a:solidFill>
                <a:effectLst/>
                <a:uLnTx/>
                <a:uFillTx/>
                <a:latin typeface="+mn-lt"/>
                <a:cs typeface="Calibri"/>
              </a:rPr>
              <a:t>English subtitle slide max two lines</a:t>
            </a:r>
          </a:p>
        </p:txBody>
      </p:sp>
      <p:sp>
        <p:nvSpPr>
          <p:cNvPr id="3" name="Text Placeholder 2"/>
          <p:cNvSpPr>
            <a:spLocks noGrp="1"/>
          </p:cNvSpPr>
          <p:nvPr>
            <p:ph type="body" idx="1" hasCustomPrompt="1"/>
          </p:nvPr>
        </p:nvSpPr>
        <p:spPr>
          <a:xfrm>
            <a:off x="571501" y="1753201"/>
            <a:ext cx="5987345" cy="976912"/>
          </a:xfrm>
          <a:solidFill>
            <a:srgbClr val="006AAC">
              <a:alpha val="89804"/>
            </a:srgbClr>
          </a:solidFill>
        </p:spPr>
        <p:txBody>
          <a:bodyPr wrap="square" lIns="180000" tIns="64800" rIns="72000" bIns="162000">
            <a:spAutoFit/>
          </a:bodyPr>
          <a:lstStyle>
            <a:lvl1pPr marL="0" indent="0">
              <a:buNone/>
              <a:defRPr sz="1800"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dirty="0"/>
              <a:t>Use this slide if you want to use this layout more often during the presentation. The image can be changed.</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C487D05-F5CD-43F2-B15F-21E87ACB924D}" type="slidenum">
              <a:rPr lang="en-US" smtClean="0"/>
              <a:t>‹nr.›</a:t>
            </a:fld>
            <a:endParaRPr lang="en-US"/>
          </a:p>
        </p:txBody>
      </p:sp>
      <p:sp>
        <p:nvSpPr>
          <p:cNvPr id="13" name="Vrije vorm 12"/>
          <p:cNvSpPr/>
          <p:nvPr/>
        </p:nvSpPr>
        <p:spPr>
          <a:xfrm>
            <a:off x="1248833" y="1517654"/>
            <a:ext cx="262467" cy="98425"/>
          </a:xfrm>
          <a:custGeom>
            <a:avLst/>
            <a:gdLst>
              <a:gd name="connsiteX0" fmla="*/ 0 w 196850"/>
              <a:gd name="connsiteY0" fmla="*/ 3175 h 98425"/>
              <a:gd name="connsiteX1" fmla="*/ 95250 w 196850"/>
              <a:gd name="connsiteY1" fmla="*/ 98425 h 98425"/>
              <a:gd name="connsiteX2" fmla="*/ 196850 w 196850"/>
              <a:gd name="connsiteY2" fmla="*/ 0 h 98425"/>
              <a:gd name="connsiteX3" fmla="*/ 0 w 196850"/>
              <a:gd name="connsiteY3" fmla="*/ 3175 h 98425"/>
            </a:gdLst>
            <a:ahLst/>
            <a:cxnLst>
              <a:cxn ang="0">
                <a:pos x="connsiteX0" y="connsiteY0"/>
              </a:cxn>
              <a:cxn ang="0">
                <a:pos x="connsiteX1" y="connsiteY1"/>
              </a:cxn>
              <a:cxn ang="0">
                <a:pos x="connsiteX2" y="connsiteY2"/>
              </a:cxn>
              <a:cxn ang="0">
                <a:pos x="connsiteX3" y="connsiteY3"/>
              </a:cxn>
            </a:cxnLst>
            <a:rect l="l" t="t" r="r" b="b"/>
            <a:pathLst>
              <a:path w="196850" h="98425">
                <a:moveTo>
                  <a:pt x="0" y="3175"/>
                </a:moveTo>
                <a:lnTo>
                  <a:pt x="95250" y="98425"/>
                </a:lnTo>
                <a:lnTo>
                  <a:pt x="196850" y="0"/>
                </a:lnTo>
                <a:lnTo>
                  <a:pt x="0" y="3175"/>
                </a:lnTo>
                <a:close/>
              </a:path>
            </a:pathLst>
          </a:custGeom>
          <a:solidFill>
            <a:srgbClr val="0080B9">
              <a:alpha val="9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nl-NL" sz="1350">
              <a:solidFill>
                <a:srgbClr val="FFFFFF"/>
              </a:solidFill>
              <a:ea typeface="ＭＳ Ｐゴシック" charset="-128"/>
            </a:endParaRPr>
          </a:p>
        </p:txBody>
      </p:sp>
      <p:grpSp>
        <p:nvGrpSpPr>
          <p:cNvPr id="21" name="Groep 20"/>
          <p:cNvGrpSpPr/>
          <p:nvPr/>
        </p:nvGrpSpPr>
        <p:grpSpPr>
          <a:xfrm>
            <a:off x="571500" y="1555754"/>
            <a:ext cx="5987344" cy="196851"/>
            <a:chOff x="428625" y="1555751"/>
            <a:chExt cx="4490508" cy="196851"/>
          </a:xfrm>
        </p:grpSpPr>
        <p:sp>
          <p:nvSpPr>
            <p:cNvPr id="15" name="Vrije vorm 14"/>
            <p:cNvSpPr/>
            <p:nvPr/>
          </p:nvSpPr>
          <p:spPr>
            <a:xfrm>
              <a:off x="428625" y="1555751"/>
              <a:ext cx="869950" cy="196850"/>
            </a:xfrm>
            <a:custGeom>
              <a:avLst/>
              <a:gdLst>
                <a:gd name="connsiteX0" fmla="*/ 0 w 869950"/>
                <a:gd name="connsiteY0" fmla="*/ 0 h 196850"/>
                <a:gd name="connsiteX1" fmla="*/ 495300 w 869950"/>
                <a:gd name="connsiteY1" fmla="*/ 0 h 196850"/>
                <a:gd name="connsiteX2" fmla="*/ 606425 w 869950"/>
                <a:gd name="connsiteY2" fmla="*/ 107950 h 196850"/>
                <a:gd name="connsiteX3" fmla="*/ 704850 w 869950"/>
                <a:gd name="connsiteY3" fmla="*/ 3175 h 196850"/>
                <a:gd name="connsiteX4" fmla="*/ 869950 w 869950"/>
                <a:gd name="connsiteY4" fmla="*/ 3175 h 196850"/>
                <a:gd name="connsiteX5" fmla="*/ 869950 w 869950"/>
                <a:gd name="connsiteY5" fmla="*/ 196850 h 196850"/>
                <a:gd name="connsiteX6" fmla="*/ 0 w 869950"/>
                <a:gd name="connsiteY6" fmla="*/ 196850 h 196850"/>
                <a:gd name="connsiteX7" fmla="*/ 0 w 869950"/>
                <a:gd name="connsiteY7" fmla="*/ 0 h 19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9950" h="196850">
                  <a:moveTo>
                    <a:pt x="0" y="0"/>
                  </a:moveTo>
                  <a:lnTo>
                    <a:pt x="495300" y="0"/>
                  </a:lnTo>
                  <a:lnTo>
                    <a:pt x="606425" y="107950"/>
                  </a:lnTo>
                  <a:lnTo>
                    <a:pt x="704850" y="3175"/>
                  </a:lnTo>
                  <a:lnTo>
                    <a:pt x="869950" y="3175"/>
                  </a:lnTo>
                  <a:lnTo>
                    <a:pt x="869950" y="196850"/>
                  </a:lnTo>
                  <a:lnTo>
                    <a:pt x="0" y="196850"/>
                  </a:lnTo>
                  <a:lnTo>
                    <a:pt x="0" y="0"/>
                  </a:lnTo>
                  <a:close/>
                </a:path>
              </a:pathLst>
            </a:custGeom>
            <a:solidFill>
              <a:srgbClr val="006AAC">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sz="1350">
                <a:solidFill>
                  <a:srgbClr val="FFFFFF"/>
                </a:solidFill>
                <a:ea typeface="ＭＳ Ｐゴシック" charset="-128"/>
              </a:endParaRPr>
            </a:p>
          </p:txBody>
        </p:sp>
        <p:sp>
          <p:nvSpPr>
            <p:cNvPr id="16" name="Rechthoek 15"/>
            <p:cNvSpPr/>
            <p:nvPr/>
          </p:nvSpPr>
          <p:spPr>
            <a:xfrm>
              <a:off x="1298575" y="1558926"/>
              <a:ext cx="3620558" cy="193676"/>
            </a:xfrm>
            <a:prstGeom prst="rect">
              <a:avLst/>
            </a:prstGeom>
            <a:solidFill>
              <a:srgbClr val="006AAC">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sz="1350">
                <a:solidFill>
                  <a:srgbClr val="FFFFFF"/>
                </a:solidFill>
                <a:ea typeface="ＭＳ Ｐゴシック" charset="-128"/>
              </a:endParaRPr>
            </a:p>
          </p:txBody>
        </p:sp>
      </p:grpSp>
      <p:pic>
        <p:nvPicPr>
          <p:cNvPr id="14"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2598" y="5240272"/>
            <a:ext cx="2157807" cy="1188622"/>
          </a:xfrm>
          <a:prstGeom prst="rect">
            <a:avLst/>
          </a:prstGeom>
        </p:spPr>
      </p:pic>
    </p:spTree>
    <p:extLst>
      <p:ext uri="{BB962C8B-B14F-4D97-AF65-F5344CB8AC3E}">
        <p14:creationId xmlns:p14="http://schemas.microsoft.com/office/powerpoint/2010/main" val="2392594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ubtitle - Red">
    <p:spTree>
      <p:nvGrpSpPr>
        <p:cNvPr id="1" name=""/>
        <p:cNvGrpSpPr/>
        <p:nvPr/>
      </p:nvGrpSpPr>
      <p:grpSpPr>
        <a:xfrm>
          <a:off x="0" y="0"/>
          <a:ext cx="0" cy="0"/>
          <a:chOff x="0" y="0"/>
          <a:chExt cx="0" cy="0"/>
        </a:xfrm>
      </p:grpSpPr>
      <p:pic>
        <p:nvPicPr>
          <p:cNvPr id="14" name="Tijdelijke aanduiding voor afbeelding 12"/>
          <p:cNvPicPr>
            <a:picLocks noChangeAspect="1"/>
          </p:cNvPicPr>
          <p:nvPr/>
        </p:nvPicPr>
        <p:blipFill rotWithShape="1">
          <a:blip r:embed="rId2">
            <a:extLst>
              <a:ext uri="{28A0092B-C50C-407E-A947-70E740481C1C}">
                <a14:useLocalDpi xmlns:a14="http://schemas.microsoft.com/office/drawing/2010/main" val="0"/>
              </a:ext>
            </a:extLst>
          </a:blip>
          <a:srcRect t="25000"/>
          <a:stretch/>
        </p:blipFill>
        <p:spPr>
          <a:xfrm>
            <a:off x="2" y="0"/>
            <a:ext cx="12191999" cy="6858000"/>
          </a:xfrm>
          <a:prstGeom prst="rect">
            <a:avLst/>
          </a:prstGeom>
        </p:spPr>
      </p:pic>
      <p:sp>
        <p:nvSpPr>
          <p:cNvPr id="24" name="Tijdelijke aanduiding voor afbeelding 23"/>
          <p:cNvSpPr>
            <a:spLocks noGrp="1"/>
          </p:cNvSpPr>
          <p:nvPr>
            <p:ph type="pic" sz="quarter" idx="13"/>
          </p:nvPr>
        </p:nvSpPr>
        <p:spPr>
          <a:xfrm>
            <a:off x="1" y="0"/>
            <a:ext cx="12192000" cy="6858000"/>
          </a:xfrm>
        </p:spPr>
        <p:txBody>
          <a:bodyPr/>
          <a:lstStyle/>
          <a:p>
            <a:r>
              <a:rPr lang="nl-NL"/>
              <a:t>Klik op het pictogram als u een afbeelding wilt toevoegen</a:t>
            </a:r>
            <a:endParaRPr lang="nl-NL" dirty="0"/>
          </a:p>
        </p:txBody>
      </p:sp>
      <p:sp>
        <p:nvSpPr>
          <p:cNvPr id="2" name="Title 1"/>
          <p:cNvSpPr>
            <a:spLocks noGrp="1"/>
          </p:cNvSpPr>
          <p:nvPr>
            <p:ph type="title" hasCustomPrompt="1"/>
          </p:nvPr>
        </p:nvSpPr>
        <p:spPr>
          <a:xfrm>
            <a:off x="571500" y="406401"/>
            <a:ext cx="5987344" cy="1111249"/>
          </a:xfrm>
          <a:solidFill>
            <a:srgbClr val="AD2525">
              <a:alpha val="90000"/>
            </a:srgbClr>
          </a:solidFill>
        </p:spPr>
        <p:txBody>
          <a:bodyPr lIns="180000" tIns="72000" rIns="72000" anchor="b">
            <a:normAutofit/>
          </a:bodyPr>
          <a:lstStyle>
            <a:lvl1pPr marL="0" marR="0" indent="0" algn="l" defTabSz="342900" rtl="0" eaLnBrk="0" fontAlgn="base" latinLnBrk="0" hangingPunct="0">
              <a:lnSpc>
                <a:spcPts val="2550"/>
              </a:lnSpc>
              <a:spcBef>
                <a:spcPct val="0"/>
              </a:spcBef>
              <a:spcAft>
                <a:spcPct val="0"/>
              </a:spcAft>
              <a:buClrTx/>
              <a:buSzTx/>
              <a:buFontTx/>
              <a:buNone/>
              <a:tabLst/>
              <a:defRPr sz="2625">
                <a:solidFill>
                  <a:schemeClr val="bg1"/>
                </a:solidFill>
              </a:defRPr>
            </a:lvl1pPr>
          </a:lstStyle>
          <a:p>
            <a:pPr marL="0" marR="0" lvl="0" indent="0" algn="l" defTabSz="342900" rtl="0" eaLnBrk="0" fontAlgn="base" latinLnBrk="0" hangingPunct="0">
              <a:lnSpc>
                <a:spcPts val="2550"/>
              </a:lnSpc>
              <a:spcBef>
                <a:spcPct val="0"/>
              </a:spcBef>
              <a:spcAft>
                <a:spcPct val="0"/>
              </a:spcAft>
              <a:buClrTx/>
              <a:buSzTx/>
              <a:buFontTx/>
              <a:buNone/>
              <a:tabLst/>
              <a:defRPr/>
            </a:pPr>
            <a:r>
              <a:rPr kumimoji="0" lang="en-US" sz="2625" u="none" strike="noStrike" kern="1200" cap="all" spc="0" normalizeH="0" baseline="0" noProof="0" dirty="0">
                <a:ln>
                  <a:noFill/>
                </a:ln>
                <a:solidFill>
                  <a:schemeClr val="bg1"/>
                </a:solidFill>
                <a:effectLst/>
                <a:uLnTx/>
                <a:uFillTx/>
                <a:latin typeface="+mn-lt"/>
                <a:cs typeface="Calibri"/>
              </a:rPr>
              <a:t>English subtitle slide max two lines</a:t>
            </a:r>
          </a:p>
        </p:txBody>
      </p:sp>
      <p:sp>
        <p:nvSpPr>
          <p:cNvPr id="3" name="Text Placeholder 2"/>
          <p:cNvSpPr>
            <a:spLocks noGrp="1"/>
          </p:cNvSpPr>
          <p:nvPr>
            <p:ph type="body" idx="1" hasCustomPrompt="1"/>
          </p:nvPr>
        </p:nvSpPr>
        <p:spPr>
          <a:xfrm>
            <a:off x="571501" y="1753201"/>
            <a:ext cx="5987345" cy="976912"/>
          </a:xfrm>
          <a:solidFill>
            <a:srgbClr val="DA523A">
              <a:alpha val="90000"/>
            </a:srgbClr>
          </a:solidFill>
        </p:spPr>
        <p:txBody>
          <a:bodyPr wrap="square" lIns="180000" tIns="64800" rIns="72000" bIns="162000">
            <a:spAutoFit/>
          </a:bodyPr>
          <a:lstStyle>
            <a:lvl1pPr marL="0" indent="0">
              <a:buNone/>
              <a:defRPr sz="1800"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dirty="0"/>
              <a:t>Use this slide if you want to use this layout more often during the presentation. The image can be changed.</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C487D05-F5CD-43F2-B15F-21E87ACB924D}" type="slidenum">
              <a:rPr lang="en-US" smtClean="0"/>
              <a:t>‹nr.›</a:t>
            </a:fld>
            <a:endParaRPr lang="en-US"/>
          </a:p>
        </p:txBody>
      </p:sp>
      <p:sp>
        <p:nvSpPr>
          <p:cNvPr id="18" name="Vrije vorm 5"/>
          <p:cNvSpPr/>
          <p:nvPr/>
        </p:nvSpPr>
        <p:spPr>
          <a:xfrm>
            <a:off x="1248833" y="1517654"/>
            <a:ext cx="262467" cy="98425"/>
          </a:xfrm>
          <a:custGeom>
            <a:avLst/>
            <a:gdLst>
              <a:gd name="connsiteX0" fmla="*/ 0 w 196850"/>
              <a:gd name="connsiteY0" fmla="*/ 3175 h 98425"/>
              <a:gd name="connsiteX1" fmla="*/ 95250 w 196850"/>
              <a:gd name="connsiteY1" fmla="*/ 98425 h 98425"/>
              <a:gd name="connsiteX2" fmla="*/ 196850 w 196850"/>
              <a:gd name="connsiteY2" fmla="*/ 0 h 98425"/>
              <a:gd name="connsiteX3" fmla="*/ 0 w 196850"/>
              <a:gd name="connsiteY3" fmla="*/ 3175 h 98425"/>
            </a:gdLst>
            <a:ahLst/>
            <a:cxnLst>
              <a:cxn ang="0">
                <a:pos x="connsiteX0" y="connsiteY0"/>
              </a:cxn>
              <a:cxn ang="0">
                <a:pos x="connsiteX1" y="connsiteY1"/>
              </a:cxn>
              <a:cxn ang="0">
                <a:pos x="connsiteX2" y="connsiteY2"/>
              </a:cxn>
              <a:cxn ang="0">
                <a:pos x="connsiteX3" y="connsiteY3"/>
              </a:cxn>
            </a:cxnLst>
            <a:rect l="l" t="t" r="r" b="b"/>
            <a:pathLst>
              <a:path w="196850" h="98425">
                <a:moveTo>
                  <a:pt x="0" y="3175"/>
                </a:moveTo>
                <a:lnTo>
                  <a:pt x="95250" y="98425"/>
                </a:lnTo>
                <a:lnTo>
                  <a:pt x="196850" y="0"/>
                </a:lnTo>
                <a:lnTo>
                  <a:pt x="0" y="3175"/>
                </a:lnTo>
                <a:close/>
              </a:path>
            </a:pathLst>
          </a:custGeom>
          <a:solidFill>
            <a:srgbClr val="AD2525">
              <a:alpha val="9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nl-NL" sz="1350">
              <a:solidFill>
                <a:srgbClr val="FFFFFF"/>
              </a:solidFill>
              <a:ea typeface="ＭＳ Ｐゴシック" charset="-128"/>
            </a:endParaRPr>
          </a:p>
        </p:txBody>
      </p:sp>
      <p:grpSp>
        <p:nvGrpSpPr>
          <p:cNvPr id="4" name="Groep 3"/>
          <p:cNvGrpSpPr/>
          <p:nvPr/>
        </p:nvGrpSpPr>
        <p:grpSpPr>
          <a:xfrm>
            <a:off x="571500" y="1555754"/>
            <a:ext cx="5987344" cy="196851"/>
            <a:chOff x="428625" y="1555751"/>
            <a:chExt cx="4490508" cy="196851"/>
          </a:xfrm>
        </p:grpSpPr>
        <p:sp>
          <p:nvSpPr>
            <p:cNvPr id="23" name="Vrije vorm 7"/>
            <p:cNvSpPr/>
            <p:nvPr/>
          </p:nvSpPr>
          <p:spPr>
            <a:xfrm>
              <a:off x="428625" y="1555751"/>
              <a:ext cx="869950" cy="196850"/>
            </a:xfrm>
            <a:custGeom>
              <a:avLst/>
              <a:gdLst>
                <a:gd name="connsiteX0" fmla="*/ 0 w 869950"/>
                <a:gd name="connsiteY0" fmla="*/ 0 h 196850"/>
                <a:gd name="connsiteX1" fmla="*/ 495300 w 869950"/>
                <a:gd name="connsiteY1" fmla="*/ 0 h 196850"/>
                <a:gd name="connsiteX2" fmla="*/ 606425 w 869950"/>
                <a:gd name="connsiteY2" fmla="*/ 107950 h 196850"/>
                <a:gd name="connsiteX3" fmla="*/ 704850 w 869950"/>
                <a:gd name="connsiteY3" fmla="*/ 3175 h 196850"/>
                <a:gd name="connsiteX4" fmla="*/ 869950 w 869950"/>
                <a:gd name="connsiteY4" fmla="*/ 3175 h 196850"/>
                <a:gd name="connsiteX5" fmla="*/ 869950 w 869950"/>
                <a:gd name="connsiteY5" fmla="*/ 196850 h 196850"/>
                <a:gd name="connsiteX6" fmla="*/ 0 w 869950"/>
                <a:gd name="connsiteY6" fmla="*/ 196850 h 196850"/>
                <a:gd name="connsiteX7" fmla="*/ 0 w 869950"/>
                <a:gd name="connsiteY7" fmla="*/ 0 h 19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9950" h="196850">
                  <a:moveTo>
                    <a:pt x="0" y="0"/>
                  </a:moveTo>
                  <a:lnTo>
                    <a:pt x="495300" y="0"/>
                  </a:lnTo>
                  <a:lnTo>
                    <a:pt x="606425" y="107950"/>
                  </a:lnTo>
                  <a:lnTo>
                    <a:pt x="704850" y="3175"/>
                  </a:lnTo>
                  <a:lnTo>
                    <a:pt x="869950" y="3175"/>
                  </a:lnTo>
                  <a:lnTo>
                    <a:pt x="869950" y="196850"/>
                  </a:lnTo>
                  <a:lnTo>
                    <a:pt x="0" y="196850"/>
                  </a:lnTo>
                  <a:lnTo>
                    <a:pt x="0" y="0"/>
                  </a:lnTo>
                  <a:close/>
                </a:path>
              </a:pathLst>
            </a:custGeom>
            <a:solidFill>
              <a:srgbClr val="DA523A">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sz="1350">
                <a:solidFill>
                  <a:srgbClr val="FFFFFF"/>
                </a:solidFill>
                <a:ea typeface="ＭＳ Ｐゴシック" charset="-128"/>
              </a:endParaRPr>
            </a:p>
          </p:txBody>
        </p:sp>
        <p:sp>
          <p:nvSpPr>
            <p:cNvPr id="26" name="Rechthoek 8"/>
            <p:cNvSpPr/>
            <p:nvPr/>
          </p:nvSpPr>
          <p:spPr>
            <a:xfrm>
              <a:off x="1298575" y="1558926"/>
              <a:ext cx="3620558" cy="193676"/>
            </a:xfrm>
            <a:prstGeom prst="rect">
              <a:avLst/>
            </a:prstGeom>
            <a:solidFill>
              <a:srgbClr val="DA523A">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sz="1350">
                <a:solidFill>
                  <a:srgbClr val="FFFFFF"/>
                </a:solidFill>
                <a:ea typeface="ＭＳ Ｐゴシック" charset="-128"/>
              </a:endParaRPr>
            </a:p>
          </p:txBody>
        </p:sp>
      </p:grpSp>
      <p:pic>
        <p:nvPicPr>
          <p:cNvPr id="13"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2598" y="5240272"/>
            <a:ext cx="2157807" cy="1188622"/>
          </a:xfrm>
          <a:prstGeom prst="rect">
            <a:avLst/>
          </a:prstGeom>
        </p:spPr>
      </p:pic>
    </p:spTree>
    <p:extLst>
      <p:ext uri="{BB962C8B-B14F-4D97-AF65-F5344CB8AC3E}">
        <p14:creationId xmlns:p14="http://schemas.microsoft.com/office/powerpoint/2010/main" val="2937587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ubtitle - Green">
    <p:spTree>
      <p:nvGrpSpPr>
        <p:cNvPr id="1" name=""/>
        <p:cNvGrpSpPr/>
        <p:nvPr/>
      </p:nvGrpSpPr>
      <p:grpSpPr>
        <a:xfrm>
          <a:off x="0" y="0"/>
          <a:ext cx="0" cy="0"/>
          <a:chOff x="0" y="0"/>
          <a:chExt cx="0" cy="0"/>
        </a:xfrm>
      </p:grpSpPr>
      <p:pic>
        <p:nvPicPr>
          <p:cNvPr id="14" name="Tijdelijke aanduiding voor afbeelding 12"/>
          <p:cNvPicPr>
            <a:picLocks noChangeAspect="1"/>
          </p:cNvPicPr>
          <p:nvPr/>
        </p:nvPicPr>
        <p:blipFill rotWithShape="1">
          <a:blip r:embed="rId2">
            <a:extLst>
              <a:ext uri="{28A0092B-C50C-407E-A947-70E740481C1C}">
                <a14:useLocalDpi xmlns:a14="http://schemas.microsoft.com/office/drawing/2010/main" val="0"/>
              </a:ext>
            </a:extLst>
          </a:blip>
          <a:srcRect t="25000"/>
          <a:stretch/>
        </p:blipFill>
        <p:spPr>
          <a:xfrm>
            <a:off x="2" y="0"/>
            <a:ext cx="12191999" cy="6858000"/>
          </a:xfrm>
          <a:prstGeom prst="rect">
            <a:avLst/>
          </a:prstGeom>
        </p:spPr>
      </p:pic>
      <p:sp>
        <p:nvSpPr>
          <p:cNvPr id="24" name="Tijdelijke aanduiding voor afbeelding 23"/>
          <p:cNvSpPr>
            <a:spLocks noGrp="1"/>
          </p:cNvSpPr>
          <p:nvPr>
            <p:ph type="pic" sz="quarter" idx="13"/>
          </p:nvPr>
        </p:nvSpPr>
        <p:spPr>
          <a:xfrm>
            <a:off x="1" y="0"/>
            <a:ext cx="12192000" cy="6858000"/>
          </a:xfrm>
        </p:spPr>
        <p:txBody>
          <a:bodyPr/>
          <a:lstStyle/>
          <a:p>
            <a:r>
              <a:rPr lang="nl-NL"/>
              <a:t>Klik op het pictogram als u een afbeelding wilt toevoegen</a:t>
            </a:r>
            <a:endParaRPr lang="nl-NL" dirty="0"/>
          </a:p>
        </p:txBody>
      </p:sp>
      <p:sp>
        <p:nvSpPr>
          <p:cNvPr id="2" name="Title 1"/>
          <p:cNvSpPr>
            <a:spLocks noGrp="1"/>
          </p:cNvSpPr>
          <p:nvPr>
            <p:ph type="title" hasCustomPrompt="1"/>
          </p:nvPr>
        </p:nvSpPr>
        <p:spPr>
          <a:xfrm>
            <a:off x="571500" y="406401"/>
            <a:ext cx="5987344" cy="1111249"/>
          </a:xfrm>
          <a:solidFill>
            <a:srgbClr val="007C73">
              <a:alpha val="90000"/>
            </a:srgbClr>
          </a:solidFill>
        </p:spPr>
        <p:txBody>
          <a:bodyPr lIns="180000" tIns="72000" rIns="72000" anchor="b">
            <a:normAutofit/>
          </a:bodyPr>
          <a:lstStyle>
            <a:lvl1pPr marL="0" marR="0" indent="0" algn="l" defTabSz="342900" rtl="0" eaLnBrk="0" fontAlgn="base" latinLnBrk="0" hangingPunct="0">
              <a:lnSpc>
                <a:spcPts val="2550"/>
              </a:lnSpc>
              <a:spcBef>
                <a:spcPct val="0"/>
              </a:spcBef>
              <a:spcAft>
                <a:spcPct val="0"/>
              </a:spcAft>
              <a:buClrTx/>
              <a:buSzTx/>
              <a:buFontTx/>
              <a:buNone/>
              <a:tabLst/>
              <a:defRPr sz="2625">
                <a:solidFill>
                  <a:schemeClr val="bg1"/>
                </a:solidFill>
              </a:defRPr>
            </a:lvl1pPr>
          </a:lstStyle>
          <a:p>
            <a:pPr marL="0" marR="0" lvl="0" indent="0" algn="l" defTabSz="342900" rtl="0" eaLnBrk="0" fontAlgn="base" latinLnBrk="0" hangingPunct="0">
              <a:lnSpc>
                <a:spcPts val="2550"/>
              </a:lnSpc>
              <a:spcBef>
                <a:spcPct val="0"/>
              </a:spcBef>
              <a:spcAft>
                <a:spcPct val="0"/>
              </a:spcAft>
              <a:buClrTx/>
              <a:buSzTx/>
              <a:buFontTx/>
              <a:buNone/>
              <a:tabLst/>
              <a:defRPr/>
            </a:pPr>
            <a:r>
              <a:rPr kumimoji="0" lang="en-US" sz="2625" u="none" strike="noStrike" kern="1200" cap="all" spc="0" normalizeH="0" baseline="0" noProof="0" dirty="0">
                <a:ln>
                  <a:noFill/>
                </a:ln>
                <a:solidFill>
                  <a:schemeClr val="bg1"/>
                </a:solidFill>
                <a:effectLst/>
                <a:uLnTx/>
                <a:uFillTx/>
                <a:latin typeface="+mn-lt"/>
                <a:cs typeface="Calibri"/>
              </a:rPr>
              <a:t>English subtitle slide max two lines</a:t>
            </a:r>
          </a:p>
        </p:txBody>
      </p:sp>
      <p:sp>
        <p:nvSpPr>
          <p:cNvPr id="3" name="Text Placeholder 2"/>
          <p:cNvSpPr>
            <a:spLocks noGrp="1"/>
          </p:cNvSpPr>
          <p:nvPr>
            <p:ph type="body" idx="1" hasCustomPrompt="1"/>
          </p:nvPr>
        </p:nvSpPr>
        <p:spPr>
          <a:xfrm>
            <a:off x="571501" y="1753201"/>
            <a:ext cx="5987345" cy="976912"/>
          </a:xfrm>
          <a:solidFill>
            <a:srgbClr val="59AC42">
              <a:alpha val="90000"/>
            </a:srgbClr>
          </a:solidFill>
        </p:spPr>
        <p:txBody>
          <a:bodyPr wrap="square" lIns="180000" tIns="64800" rIns="72000" bIns="162000">
            <a:spAutoFit/>
          </a:bodyPr>
          <a:lstStyle>
            <a:lvl1pPr marL="0" indent="0">
              <a:buNone/>
              <a:defRPr sz="1800"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dirty="0"/>
              <a:t>Use this slide if you want to use this layout more often during the presentation. The image can be changed.</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C487D05-F5CD-43F2-B15F-21E87ACB924D}" type="slidenum">
              <a:rPr lang="en-US" smtClean="0"/>
              <a:t>‹nr.›</a:t>
            </a:fld>
            <a:endParaRPr lang="en-US"/>
          </a:p>
        </p:txBody>
      </p:sp>
      <p:sp>
        <p:nvSpPr>
          <p:cNvPr id="28" name="Vrije vorm 5"/>
          <p:cNvSpPr/>
          <p:nvPr/>
        </p:nvSpPr>
        <p:spPr>
          <a:xfrm>
            <a:off x="1248833" y="1517654"/>
            <a:ext cx="262467" cy="98425"/>
          </a:xfrm>
          <a:custGeom>
            <a:avLst/>
            <a:gdLst>
              <a:gd name="connsiteX0" fmla="*/ 0 w 196850"/>
              <a:gd name="connsiteY0" fmla="*/ 3175 h 98425"/>
              <a:gd name="connsiteX1" fmla="*/ 95250 w 196850"/>
              <a:gd name="connsiteY1" fmla="*/ 98425 h 98425"/>
              <a:gd name="connsiteX2" fmla="*/ 196850 w 196850"/>
              <a:gd name="connsiteY2" fmla="*/ 0 h 98425"/>
              <a:gd name="connsiteX3" fmla="*/ 0 w 196850"/>
              <a:gd name="connsiteY3" fmla="*/ 3175 h 98425"/>
            </a:gdLst>
            <a:ahLst/>
            <a:cxnLst>
              <a:cxn ang="0">
                <a:pos x="connsiteX0" y="connsiteY0"/>
              </a:cxn>
              <a:cxn ang="0">
                <a:pos x="connsiteX1" y="connsiteY1"/>
              </a:cxn>
              <a:cxn ang="0">
                <a:pos x="connsiteX2" y="connsiteY2"/>
              </a:cxn>
              <a:cxn ang="0">
                <a:pos x="connsiteX3" y="connsiteY3"/>
              </a:cxn>
            </a:cxnLst>
            <a:rect l="l" t="t" r="r" b="b"/>
            <a:pathLst>
              <a:path w="196850" h="98425">
                <a:moveTo>
                  <a:pt x="0" y="3175"/>
                </a:moveTo>
                <a:lnTo>
                  <a:pt x="95250" y="98425"/>
                </a:lnTo>
                <a:lnTo>
                  <a:pt x="196850" y="0"/>
                </a:lnTo>
                <a:lnTo>
                  <a:pt x="0" y="3175"/>
                </a:lnTo>
                <a:close/>
              </a:path>
            </a:pathLst>
          </a:custGeom>
          <a:solidFill>
            <a:srgbClr val="007C73">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nl-NL" sz="1350">
              <a:solidFill>
                <a:srgbClr val="FFFFFF"/>
              </a:solidFill>
              <a:ea typeface="ＭＳ Ｐゴシック" charset="-128"/>
            </a:endParaRPr>
          </a:p>
        </p:txBody>
      </p:sp>
      <p:grpSp>
        <p:nvGrpSpPr>
          <p:cNvPr id="4" name="Groep 3"/>
          <p:cNvGrpSpPr/>
          <p:nvPr/>
        </p:nvGrpSpPr>
        <p:grpSpPr>
          <a:xfrm>
            <a:off x="571500" y="1555754"/>
            <a:ext cx="5987344" cy="196851"/>
            <a:chOff x="428625" y="1555751"/>
            <a:chExt cx="4490508" cy="196851"/>
          </a:xfrm>
        </p:grpSpPr>
        <p:sp>
          <p:nvSpPr>
            <p:cNvPr id="30" name="Vrije vorm 7"/>
            <p:cNvSpPr/>
            <p:nvPr/>
          </p:nvSpPr>
          <p:spPr>
            <a:xfrm>
              <a:off x="428625" y="1555751"/>
              <a:ext cx="869950" cy="196850"/>
            </a:xfrm>
            <a:custGeom>
              <a:avLst/>
              <a:gdLst>
                <a:gd name="connsiteX0" fmla="*/ 0 w 869950"/>
                <a:gd name="connsiteY0" fmla="*/ 0 h 196850"/>
                <a:gd name="connsiteX1" fmla="*/ 495300 w 869950"/>
                <a:gd name="connsiteY1" fmla="*/ 0 h 196850"/>
                <a:gd name="connsiteX2" fmla="*/ 606425 w 869950"/>
                <a:gd name="connsiteY2" fmla="*/ 107950 h 196850"/>
                <a:gd name="connsiteX3" fmla="*/ 704850 w 869950"/>
                <a:gd name="connsiteY3" fmla="*/ 3175 h 196850"/>
                <a:gd name="connsiteX4" fmla="*/ 869950 w 869950"/>
                <a:gd name="connsiteY4" fmla="*/ 3175 h 196850"/>
                <a:gd name="connsiteX5" fmla="*/ 869950 w 869950"/>
                <a:gd name="connsiteY5" fmla="*/ 196850 h 196850"/>
                <a:gd name="connsiteX6" fmla="*/ 0 w 869950"/>
                <a:gd name="connsiteY6" fmla="*/ 196850 h 196850"/>
                <a:gd name="connsiteX7" fmla="*/ 0 w 869950"/>
                <a:gd name="connsiteY7" fmla="*/ 0 h 19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9950" h="196850">
                  <a:moveTo>
                    <a:pt x="0" y="0"/>
                  </a:moveTo>
                  <a:lnTo>
                    <a:pt x="495300" y="0"/>
                  </a:lnTo>
                  <a:lnTo>
                    <a:pt x="606425" y="107950"/>
                  </a:lnTo>
                  <a:lnTo>
                    <a:pt x="704850" y="3175"/>
                  </a:lnTo>
                  <a:lnTo>
                    <a:pt x="869950" y="3175"/>
                  </a:lnTo>
                  <a:lnTo>
                    <a:pt x="869950" y="196850"/>
                  </a:lnTo>
                  <a:lnTo>
                    <a:pt x="0" y="196850"/>
                  </a:lnTo>
                  <a:lnTo>
                    <a:pt x="0" y="0"/>
                  </a:lnTo>
                  <a:close/>
                </a:path>
              </a:pathLst>
            </a:custGeom>
            <a:solidFill>
              <a:srgbClr val="59AC42">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sz="1350">
                <a:solidFill>
                  <a:srgbClr val="FFFFFF"/>
                </a:solidFill>
                <a:ea typeface="ＭＳ Ｐゴシック" charset="-128"/>
              </a:endParaRPr>
            </a:p>
          </p:txBody>
        </p:sp>
        <p:sp>
          <p:nvSpPr>
            <p:cNvPr id="31" name="Rechthoek 8"/>
            <p:cNvSpPr/>
            <p:nvPr/>
          </p:nvSpPr>
          <p:spPr>
            <a:xfrm>
              <a:off x="1298575" y="1558926"/>
              <a:ext cx="3620558" cy="193676"/>
            </a:xfrm>
            <a:prstGeom prst="rect">
              <a:avLst/>
            </a:prstGeom>
            <a:solidFill>
              <a:srgbClr val="59AC42">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sz="1350">
                <a:solidFill>
                  <a:srgbClr val="FFFFFF"/>
                </a:solidFill>
                <a:ea typeface="ＭＳ Ｐゴシック" charset="-128"/>
              </a:endParaRPr>
            </a:p>
          </p:txBody>
        </p:sp>
      </p:grpSp>
      <p:pic>
        <p:nvPicPr>
          <p:cNvPr id="13"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2598" y="5240272"/>
            <a:ext cx="2157807" cy="1188622"/>
          </a:xfrm>
          <a:prstGeom prst="rect">
            <a:avLst/>
          </a:prstGeom>
        </p:spPr>
      </p:pic>
    </p:spTree>
    <p:extLst>
      <p:ext uri="{BB962C8B-B14F-4D97-AF65-F5344CB8AC3E}">
        <p14:creationId xmlns:p14="http://schemas.microsoft.com/office/powerpoint/2010/main" val="3318757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ubtitle - Yellow">
    <p:spTree>
      <p:nvGrpSpPr>
        <p:cNvPr id="1" name=""/>
        <p:cNvGrpSpPr/>
        <p:nvPr/>
      </p:nvGrpSpPr>
      <p:grpSpPr>
        <a:xfrm>
          <a:off x="0" y="0"/>
          <a:ext cx="0" cy="0"/>
          <a:chOff x="0" y="0"/>
          <a:chExt cx="0" cy="0"/>
        </a:xfrm>
      </p:grpSpPr>
      <p:sp>
        <p:nvSpPr>
          <p:cNvPr id="22" name="Rechthoek 21"/>
          <p:cNvSpPr/>
          <p:nvPr/>
        </p:nvSpPr>
        <p:spPr>
          <a:xfrm>
            <a:off x="10731499" y="5047488"/>
            <a:ext cx="1460500" cy="1810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33" name="Tijdelijke aanduiding voor afbeelding 12"/>
          <p:cNvPicPr>
            <a:picLocks noChangeAspect="1"/>
          </p:cNvPicPr>
          <p:nvPr/>
        </p:nvPicPr>
        <p:blipFill rotWithShape="1">
          <a:blip r:embed="rId2">
            <a:extLst>
              <a:ext uri="{28A0092B-C50C-407E-A947-70E740481C1C}">
                <a14:useLocalDpi xmlns:a14="http://schemas.microsoft.com/office/drawing/2010/main" val="0"/>
              </a:ext>
            </a:extLst>
          </a:blip>
          <a:srcRect t="25000"/>
          <a:stretch/>
        </p:blipFill>
        <p:spPr>
          <a:xfrm>
            <a:off x="2" y="0"/>
            <a:ext cx="12191999" cy="6858000"/>
          </a:xfrm>
          <a:prstGeom prst="rect">
            <a:avLst/>
          </a:prstGeom>
        </p:spPr>
      </p:pic>
      <p:sp>
        <p:nvSpPr>
          <p:cNvPr id="24" name="Tijdelijke aanduiding voor afbeelding 23"/>
          <p:cNvSpPr>
            <a:spLocks noGrp="1"/>
          </p:cNvSpPr>
          <p:nvPr>
            <p:ph type="pic" sz="quarter" idx="13"/>
          </p:nvPr>
        </p:nvSpPr>
        <p:spPr>
          <a:xfrm>
            <a:off x="1" y="0"/>
            <a:ext cx="12192000" cy="6858000"/>
          </a:xfrm>
        </p:spPr>
        <p:txBody>
          <a:bodyPr/>
          <a:lstStyle/>
          <a:p>
            <a:r>
              <a:rPr lang="nl-NL"/>
              <a:t>Klik op het pictogram als u een afbeelding wilt toevoegen</a:t>
            </a:r>
          </a:p>
        </p:txBody>
      </p:sp>
      <p:sp>
        <p:nvSpPr>
          <p:cNvPr id="2" name="Title 1"/>
          <p:cNvSpPr>
            <a:spLocks noGrp="1"/>
          </p:cNvSpPr>
          <p:nvPr>
            <p:ph type="title" hasCustomPrompt="1"/>
          </p:nvPr>
        </p:nvSpPr>
        <p:spPr>
          <a:xfrm>
            <a:off x="571500" y="406401"/>
            <a:ext cx="5987344" cy="1111249"/>
          </a:xfrm>
          <a:solidFill>
            <a:srgbClr val="896721">
              <a:alpha val="90000"/>
            </a:srgbClr>
          </a:solidFill>
        </p:spPr>
        <p:txBody>
          <a:bodyPr lIns="180000" tIns="72000" rIns="72000" anchor="b">
            <a:normAutofit/>
          </a:bodyPr>
          <a:lstStyle>
            <a:lvl1pPr marL="0" marR="0" indent="0" algn="l" defTabSz="342900" rtl="0" eaLnBrk="0" fontAlgn="base" latinLnBrk="0" hangingPunct="0">
              <a:lnSpc>
                <a:spcPts val="2550"/>
              </a:lnSpc>
              <a:spcBef>
                <a:spcPct val="0"/>
              </a:spcBef>
              <a:spcAft>
                <a:spcPct val="0"/>
              </a:spcAft>
              <a:buClrTx/>
              <a:buSzTx/>
              <a:buFontTx/>
              <a:buNone/>
              <a:tabLst/>
              <a:defRPr sz="2625">
                <a:solidFill>
                  <a:schemeClr val="bg1"/>
                </a:solidFill>
              </a:defRPr>
            </a:lvl1pPr>
          </a:lstStyle>
          <a:p>
            <a:pPr marL="0" marR="0" lvl="0" indent="0" algn="l" defTabSz="342900" rtl="0" eaLnBrk="0" fontAlgn="base" latinLnBrk="0" hangingPunct="0">
              <a:lnSpc>
                <a:spcPts val="2550"/>
              </a:lnSpc>
              <a:spcBef>
                <a:spcPct val="0"/>
              </a:spcBef>
              <a:spcAft>
                <a:spcPct val="0"/>
              </a:spcAft>
              <a:buClrTx/>
              <a:buSzTx/>
              <a:buFontTx/>
              <a:buNone/>
              <a:tabLst/>
              <a:defRPr/>
            </a:pPr>
            <a:r>
              <a:rPr kumimoji="0" lang="en-US" sz="2625" u="none" strike="noStrike" kern="1200" cap="all" spc="0" normalizeH="0" baseline="0" noProof="0" dirty="0">
                <a:ln>
                  <a:noFill/>
                </a:ln>
                <a:solidFill>
                  <a:schemeClr val="bg1"/>
                </a:solidFill>
                <a:effectLst/>
                <a:uLnTx/>
                <a:uFillTx/>
                <a:latin typeface="+mn-lt"/>
                <a:cs typeface="Calibri"/>
              </a:rPr>
              <a:t>English subtitle slide max two lines</a:t>
            </a:r>
          </a:p>
        </p:txBody>
      </p:sp>
      <p:sp>
        <p:nvSpPr>
          <p:cNvPr id="3" name="Text Placeholder 2"/>
          <p:cNvSpPr>
            <a:spLocks noGrp="1"/>
          </p:cNvSpPr>
          <p:nvPr>
            <p:ph type="body" idx="1" hasCustomPrompt="1"/>
          </p:nvPr>
        </p:nvSpPr>
        <p:spPr>
          <a:xfrm>
            <a:off x="571501" y="1753201"/>
            <a:ext cx="5987345" cy="976912"/>
          </a:xfrm>
          <a:solidFill>
            <a:srgbClr val="C69825">
              <a:alpha val="90000"/>
            </a:srgbClr>
          </a:solidFill>
        </p:spPr>
        <p:txBody>
          <a:bodyPr wrap="square" lIns="180000" tIns="64800" rIns="72000" bIns="162000">
            <a:spAutoFit/>
          </a:bodyPr>
          <a:lstStyle>
            <a:lvl1pPr marL="0" indent="0">
              <a:buNone/>
              <a:defRPr sz="1800"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dirty="0"/>
              <a:t>Use this slide if you want to use this layout more often during the presentation. The image can be changed.</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C487D05-F5CD-43F2-B15F-21E87ACB924D}" type="slidenum">
              <a:rPr lang="en-US" smtClean="0"/>
              <a:t>‹nr.›</a:t>
            </a:fld>
            <a:endParaRPr lang="en-US"/>
          </a:p>
        </p:txBody>
      </p:sp>
      <p:sp>
        <p:nvSpPr>
          <p:cNvPr id="27" name="Vrije vorm 5"/>
          <p:cNvSpPr/>
          <p:nvPr/>
        </p:nvSpPr>
        <p:spPr>
          <a:xfrm>
            <a:off x="1248833" y="1517654"/>
            <a:ext cx="262467" cy="98425"/>
          </a:xfrm>
          <a:custGeom>
            <a:avLst/>
            <a:gdLst>
              <a:gd name="connsiteX0" fmla="*/ 0 w 196850"/>
              <a:gd name="connsiteY0" fmla="*/ 3175 h 98425"/>
              <a:gd name="connsiteX1" fmla="*/ 95250 w 196850"/>
              <a:gd name="connsiteY1" fmla="*/ 98425 h 98425"/>
              <a:gd name="connsiteX2" fmla="*/ 196850 w 196850"/>
              <a:gd name="connsiteY2" fmla="*/ 0 h 98425"/>
              <a:gd name="connsiteX3" fmla="*/ 0 w 196850"/>
              <a:gd name="connsiteY3" fmla="*/ 3175 h 98425"/>
            </a:gdLst>
            <a:ahLst/>
            <a:cxnLst>
              <a:cxn ang="0">
                <a:pos x="connsiteX0" y="connsiteY0"/>
              </a:cxn>
              <a:cxn ang="0">
                <a:pos x="connsiteX1" y="connsiteY1"/>
              </a:cxn>
              <a:cxn ang="0">
                <a:pos x="connsiteX2" y="connsiteY2"/>
              </a:cxn>
              <a:cxn ang="0">
                <a:pos x="connsiteX3" y="connsiteY3"/>
              </a:cxn>
            </a:cxnLst>
            <a:rect l="l" t="t" r="r" b="b"/>
            <a:pathLst>
              <a:path w="196850" h="98425">
                <a:moveTo>
                  <a:pt x="0" y="3175"/>
                </a:moveTo>
                <a:lnTo>
                  <a:pt x="95250" y="98425"/>
                </a:lnTo>
                <a:lnTo>
                  <a:pt x="196850" y="0"/>
                </a:lnTo>
                <a:lnTo>
                  <a:pt x="0" y="3175"/>
                </a:lnTo>
                <a:close/>
              </a:path>
            </a:pathLst>
          </a:custGeom>
          <a:solidFill>
            <a:srgbClr val="896721">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nl-NL" sz="1350">
              <a:solidFill>
                <a:srgbClr val="FFFFFF"/>
              </a:solidFill>
              <a:ea typeface="ＭＳ Ｐゴシック" charset="-128"/>
            </a:endParaRPr>
          </a:p>
        </p:txBody>
      </p:sp>
      <p:grpSp>
        <p:nvGrpSpPr>
          <p:cNvPr id="28" name="Group 38"/>
          <p:cNvGrpSpPr/>
          <p:nvPr/>
        </p:nvGrpSpPr>
        <p:grpSpPr>
          <a:xfrm>
            <a:off x="571500" y="1555754"/>
            <a:ext cx="5987344" cy="196851"/>
            <a:chOff x="428625" y="1555751"/>
            <a:chExt cx="4490508" cy="196851"/>
          </a:xfrm>
        </p:grpSpPr>
        <p:sp>
          <p:nvSpPr>
            <p:cNvPr id="29" name="Vrije vorm 7"/>
            <p:cNvSpPr/>
            <p:nvPr/>
          </p:nvSpPr>
          <p:spPr>
            <a:xfrm>
              <a:off x="428625" y="1555751"/>
              <a:ext cx="869950" cy="196850"/>
            </a:xfrm>
            <a:custGeom>
              <a:avLst/>
              <a:gdLst>
                <a:gd name="connsiteX0" fmla="*/ 0 w 869950"/>
                <a:gd name="connsiteY0" fmla="*/ 0 h 196850"/>
                <a:gd name="connsiteX1" fmla="*/ 495300 w 869950"/>
                <a:gd name="connsiteY1" fmla="*/ 0 h 196850"/>
                <a:gd name="connsiteX2" fmla="*/ 606425 w 869950"/>
                <a:gd name="connsiteY2" fmla="*/ 107950 h 196850"/>
                <a:gd name="connsiteX3" fmla="*/ 704850 w 869950"/>
                <a:gd name="connsiteY3" fmla="*/ 3175 h 196850"/>
                <a:gd name="connsiteX4" fmla="*/ 869950 w 869950"/>
                <a:gd name="connsiteY4" fmla="*/ 3175 h 196850"/>
                <a:gd name="connsiteX5" fmla="*/ 869950 w 869950"/>
                <a:gd name="connsiteY5" fmla="*/ 196850 h 196850"/>
                <a:gd name="connsiteX6" fmla="*/ 0 w 869950"/>
                <a:gd name="connsiteY6" fmla="*/ 196850 h 196850"/>
                <a:gd name="connsiteX7" fmla="*/ 0 w 869950"/>
                <a:gd name="connsiteY7" fmla="*/ 0 h 19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9950" h="196850">
                  <a:moveTo>
                    <a:pt x="0" y="0"/>
                  </a:moveTo>
                  <a:lnTo>
                    <a:pt x="495300" y="0"/>
                  </a:lnTo>
                  <a:lnTo>
                    <a:pt x="606425" y="107950"/>
                  </a:lnTo>
                  <a:lnTo>
                    <a:pt x="704850" y="3175"/>
                  </a:lnTo>
                  <a:lnTo>
                    <a:pt x="869950" y="3175"/>
                  </a:lnTo>
                  <a:lnTo>
                    <a:pt x="869950" y="196850"/>
                  </a:lnTo>
                  <a:lnTo>
                    <a:pt x="0" y="196850"/>
                  </a:lnTo>
                  <a:lnTo>
                    <a:pt x="0" y="0"/>
                  </a:lnTo>
                  <a:close/>
                </a:path>
              </a:pathLst>
            </a:custGeom>
            <a:solidFill>
              <a:srgbClr val="C69825">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sz="1350">
                <a:solidFill>
                  <a:srgbClr val="FFFFFF"/>
                </a:solidFill>
                <a:ea typeface="ＭＳ Ｐゴシック" charset="-128"/>
              </a:endParaRPr>
            </a:p>
          </p:txBody>
        </p:sp>
        <p:sp>
          <p:nvSpPr>
            <p:cNvPr id="30" name="Rechthoek 8"/>
            <p:cNvSpPr/>
            <p:nvPr/>
          </p:nvSpPr>
          <p:spPr>
            <a:xfrm>
              <a:off x="1298575" y="1558926"/>
              <a:ext cx="3620558" cy="193676"/>
            </a:xfrm>
            <a:prstGeom prst="rect">
              <a:avLst/>
            </a:prstGeom>
            <a:solidFill>
              <a:srgbClr val="C69825">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sz="1350">
                <a:solidFill>
                  <a:srgbClr val="FFFFFF"/>
                </a:solidFill>
                <a:ea typeface="ＭＳ Ｐゴシック" charset="-128"/>
              </a:endParaRPr>
            </a:p>
          </p:txBody>
        </p:sp>
      </p:grpSp>
      <p:pic>
        <p:nvPicPr>
          <p:cNvPr id="13"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2598" y="5240272"/>
            <a:ext cx="2157807" cy="1188622"/>
          </a:xfrm>
          <a:prstGeom prst="rect">
            <a:avLst/>
          </a:prstGeom>
        </p:spPr>
      </p:pic>
    </p:spTree>
    <p:extLst>
      <p:ext uri="{BB962C8B-B14F-4D97-AF65-F5344CB8AC3E}">
        <p14:creationId xmlns:p14="http://schemas.microsoft.com/office/powerpoint/2010/main" val="4068969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3340" y="116633"/>
            <a:ext cx="11905323" cy="1080000"/>
          </a:xfrm>
          <a:solidFill>
            <a:srgbClr val="0089CF">
              <a:alpha val="89804"/>
            </a:srgbClr>
          </a:solidFill>
          <a:effectLst>
            <a:outerShdw blurRad="50800" dist="38100" dir="5400000" algn="ctr" rotWithShape="0">
              <a:schemeClr val="bg1">
                <a:lumMod val="50000"/>
                <a:alpha val="40000"/>
              </a:schemeClr>
            </a:outerShdw>
          </a:effectLst>
        </p:spPr>
        <p:txBody>
          <a:bodyPr lIns="288000" tIns="144000" rIns="72000" bIns="72000"/>
          <a:lstStyle>
            <a:lvl1pPr>
              <a:lnSpc>
                <a:spcPts val="2400"/>
              </a:lnSpc>
              <a:defRPr>
                <a:solidFill>
                  <a:schemeClr val="bg1"/>
                </a:solidFill>
              </a:defRPr>
            </a:lvl1pPr>
          </a:lstStyle>
          <a:p>
            <a:r>
              <a:rPr lang="en-US" noProof="0">
                <a:cs typeface="Calibri"/>
              </a:rPr>
              <a:t>Text/image slide</a:t>
            </a:r>
            <a:br>
              <a:rPr lang="en-US" noProof="0">
                <a:cs typeface="Calibri"/>
              </a:rPr>
            </a:br>
            <a:r>
              <a:rPr lang="en-US" noProof="0"/>
              <a:t>Max 2 lines</a:t>
            </a:r>
            <a:endParaRPr lang="en-US" noProof="0" dirty="0"/>
          </a:p>
        </p:txBody>
      </p:sp>
      <p:sp>
        <p:nvSpPr>
          <p:cNvPr id="4" name="Date Placeholder 3"/>
          <p:cNvSpPr>
            <a:spLocks noGrp="1"/>
          </p:cNvSpPr>
          <p:nvPr>
            <p:ph type="dt" sz="half" idx="10"/>
          </p:nvPr>
        </p:nvSpPr>
        <p:spPr/>
        <p:txBody>
          <a:bodyPr/>
          <a:lstStyle/>
          <a:p>
            <a:fld id="{6279772B-51FD-416E-8799-BBFEDC2E1346}" type="datetimeFigureOut">
              <a:rPr lang="en-US" smtClean="0"/>
              <a:t>2017-11-10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487D05-F5CD-43F2-B15F-21E87ACB924D}" type="slidenum">
              <a:rPr lang="en-US" smtClean="0"/>
              <a:t>‹nr.›</a:t>
            </a:fld>
            <a:endParaRPr lang="en-US"/>
          </a:p>
        </p:txBody>
      </p:sp>
      <p:sp>
        <p:nvSpPr>
          <p:cNvPr id="7" name="Driehoekje"/>
          <p:cNvSpPr/>
          <p:nvPr/>
        </p:nvSpPr>
        <p:spPr>
          <a:xfrm flipV="1">
            <a:off x="823387" y="1197773"/>
            <a:ext cx="256116"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nl-NL" sz="1350">
              <a:solidFill>
                <a:srgbClr val="FFFFFF"/>
              </a:solidFill>
              <a:ea typeface="ＭＳ Ｐゴシック" charset="-128"/>
            </a:endParaRPr>
          </a:p>
        </p:txBody>
      </p:sp>
    </p:spTree>
    <p:extLst>
      <p:ext uri="{BB962C8B-B14F-4D97-AF65-F5344CB8AC3E}">
        <p14:creationId xmlns:p14="http://schemas.microsoft.com/office/powerpoint/2010/main" val="2591915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43340" y="1424763"/>
            <a:ext cx="5876461" cy="47522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424763"/>
            <a:ext cx="5876461" cy="47522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6279772B-51FD-416E-8799-BBFEDC2E1346}" type="datetimeFigureOut">
              <a:rPr lang="en-US" smtClean="0"/>
              <a:t>2017-11-10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487D05-F5CD-43F2-B15F-21E87ACB924D}" type="slidenum">
              <a:rPr lang="en-US" smtClean="0"/>
              <a:t>‹nr.›</a:t>
            </a:fld>
            <a:endParaRPr lang="en-US"/>
          </a:p>
        </p:txBody>
      </p:sp>
      <p:sp>
        <p:nvSpPr>
          <p:cNvPr id="8" name="Title 1"/>
          <p:cNvSpPr>
            <a:spLocks noGrp="1"/>
          </p:cNvSpPr>
          <p:nvPr>
            <p:ph type="title" hasCustomPrompt="1"/>
          </p:nvPr>
        </p:nvSpPr>
        <p:spPr>
          <a:xfrm>
            <a:off x="143340" y="116633"/>
            <a:ext cx="11905323" cy="1080000"/>
          </a:xfrm>
          <a:solidFill>
            <a:srgbClr val="0089CF">
              <a:alpha val="89804"/>
            </a:srgbClr>
          </a:solidFill>
          <a:effectLst>
            <a:outerShdw blurRad="50800" dist="38100" dir="5400000" algn="ctr" rotWithShape="0">
              <a:schemeClr val="bg1">
                <a:lumMod val="50000"/>
                <a:alpha val="40000"/>
              </a:schemeClr>
            </a:outerShdw>
          </a:effectLst>
        </p:spPr>
        <p:txBody>
          <a:bodyPr lIns="288000" tIns="144000" rIns="72000" bIns="72000"/>
          <a:lstStyle>
            <a:lvl1pPr>
              <a:lnSpc>
                <a:spcPts val="2400"/>
              </a:lnSpc>
              <a:defRPr>
                <a:solidFill>
                  <a:schemeClr val="bg1"/>
                </a:solidFill>
              </a:defRPr>
            </a:lvl1pPr>
          </a:lstStyle>
          <a:p>
            <a:r>
              <a:rPr lang="en-US" noProof="0" dirty="0">
                <a:cs typeface="Calibri"/>
              </a:rPr>
              <a:t>Text/image slide</a:t>
            </a:r>
            <a:br>
              <a:rPr lang="en-US" noProof="0" dirty="0">
                <a:cs typeface="Calibri"/>
              </a:rPr>
            </a:br>
            <a:r>
              <a:rPr lang="en-US" noProof="0" dirty="0"/>
              <a:t>Max 2 lines</a:t>
            </a:r>
          </a:p>
        </p:txBody>
      </p:sp>
      <p:sp>
        <p:nvSpPr>
          <p:cNvPr id="9" name="Driehoekje"/>
          <p:cNvSpPr/>
          <p:nvPr/>
        </p:nvSpPr>
        <p:spPr>
          <a:xfrm flipV="1">
            <a:off x="823387" y="1197773"/>
            <a:ext cx="256116"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nl-NL" sz="1350">
              <a:solidFill>
                <a:srgbClr val="FFFFFF"/>
              </a:solidFill>
              <a:ea typeface="ＭＳ Ｐゴシック" charset="-128"/>
            </a:endParaRPr>
          </a:p>
        </p:txBody>
      </p:sp>
    </p:spTree>
    <p:extLst>
      <p:ext uri="{BB962C8B-B14F-4D97-AF65-F5344CB8AC3E}">
        <p14:creationId xmlns:p14="http://schemas.microsoft.com/office/powerpoint/2010/main" val="1729228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mparis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3340" y="1473396"/>
            <a:ext cx="585423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Tekststijl van het model bewerken</a:t>
            </a:r>
          </a:p>
        </p:txBody>
      </p:sp>
      <p:sp>
        <p:nvSpPr>
          <p:cNvPr id="4" name="Content Placeholder 3"/>
          <p:cNvSpPr>
            <a:spLocks noGrp="1"/>
          </p:cNvSpPr>
          <p:nvPr>
            <p:ph sz="half" idx="2"/>
          </p:nvPr>
        </p:nvSpPr>
        <p:spPr>
          <a:xfrm>
            <a:off x="143340" y="2297311"/>
            <a:ext cx="5854237" cy="3892355"/>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3" y="1473396"/>
            <a:ext cx="587646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Tekststijl van het model bewerken</a:t>
            </a:r>
          </a:p>
        </p:txBody>
      </p:sp>
      <p:sp>
        <p:nvSpPr>
          <p:cNvPr id="6" name="Content Placeholder 5"/>
          <p:cNvSpPr>
            <a:spLocks noGrp="1"/>
          </p:cNvSpPr>
          <p:nvPr>
            <p:ph sz="quarter" idx="4"/>
          </p:nvPr>
        </p:nvSpPr>
        <p:spPr>
          <a:xfrm>
            <a:off x="6172200" y="2297311"/>
            <a:ext cx="5876461" cy="3892355"/>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6279772B-51FD-416E-8799-BBFEDC2E1346}" type="datetimeFigureOut">
              <a:rPr lang="en-US" smtClean="0"/>
              <a:t>2017-11-10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487D05-F5CD-43F2-B15F-21E87ACB924D}" type="slidenum">
              <a:rPr lang="en-US" smtClean="0"/>
              <a:t>‹nr.›</a:t>
            </a:fld>
            <a:endParaRPr lang="en-US"/>
          </a:p>
        </p:txBody>
      </p:sp>
      <p:sp>
        <p:nvSpPr>
          <p:cNvPr id="10" name="Title 1"/>
          <p:cNvSpPr>
            <a:spLocks noGrp="1"/>
          </p:cNvSpPr>
          <p:nvPr>
            <p:ph type="title" hasCustomPrompt="1"/>
          </p:nvPr>
        </p:nvSpPr>
        <p:spPr>
          <a:xfrm>
            <a:off x="143340" y="116633"/>
            <a:ext cx="11905323" cy="1080000"/>
          </a:xfrm>
          <a:solidFill>
            <a:srgbClr val="0089CF">
              <a:alpha val="89804"/>
            </a:srgbClr>
          </a:solidFill>
          <a:effectLst>
            <a:outerShdw blurRad="50800" dist="38100" dir="5400000" algn="ctr" rotWithShape="0">
              <a:schemeClr val="bg1">
                <a:lumMod val="50000"/>
                <a:alpha val="40000"/>
              </a:schemeClr>
            </a:outerShdw>
          </a:effectLst>
        </p:spPr>
        <p:txBody>
          <a:bodyPr lIns="288000" tIns="144000" rIns="72000" bIns="72000"/>
          <a:lstStyle>
            <a:lvl1pPr>
              <a:lnSpc>
                <a:spcPts val="2400"/>
              </a:lnSpc>
              <a:defRPr>
                <a:solidFill>
                  <a:schemeClr val="bg1"/>
                </a:solidFill>
              </a:defRPr>
            </a:lvl1pPr>
          </a:lstStyle>
          <a:p>
            <a:r>
              <a:rPr lang="en-US" noProof="0" dirty="0">
                <a:cs typeface="Calibri"/>
              </a:rPr>
              <a:t>Text/image slide</a:t>
            </a:r>
            <a:br>
              <a:rPr lang="en-US" noProof="0" dirty="0">
                <a:cs typeface="Calibri"/>
              </a:rPr>
            </a:br>
            <a:r>
              <a:rPr lang="en-US" noProof="0" dirty="0"/>
              <a:t>Max 2 lines</a:t>
            </a:r>
          </a:p>
        </p:txBody>
      </p:sp>
      <p:sp>
        <p:nvSpPr>
          <p:cNvPr id="11" name="Driehoekje"/>
          <p:cNvSpPr/>
          <p:nvPr/>
        </p:nvSpPr>
        <p:spPr>
          <a:xfrm flipV="1">
            <a:off x="823387" y="1197773"/>
            <a:ext cx="256116"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nl-NL" sz="1350">
              <a:solidFill>
                <a:srgbClr val="FFFFFF"/>
              </a:solidFill>
              <a:ea typeface="ＭＳ Ｐゴシック" charset="-128"/>
            </a:endParaRPr>
          </a:p>
        </p:txBody>
      </p:sp>
    </p:spTree>
    <p:extLst>
      <p:ext uri="{BB962C8B-B14F-4D97-AF65-F5344CB8AC3E}">
        <p14:creationId xmlns:p14="http://schemas.microsoft.com/office/powerpoint/2010/main" val="3173919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9772B-51FD-416E-8799-BBFEDC2E1346}" type="datetimeFigureOut">
              <a:rPr lang="en-US" smtClean="0"/>
              <a:t>2017-11-10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487D05-F5CD-43F2-B15F-21E87ACB924D}" type="slidenum">
              <a:rPr lang="en-US" smtClean="0"/>
              <a:t>‹nr.›</a:t>
            </a:fld>
            <a:endParaRPr lang="en-US"/>
          </a:p>
        </p:txBody>
      </p:sp>
      <p:sp>
        <p:nvSpPr>
          <p:cNvPr id="5" name="Rechthoek 4"/>
          <p:cNvSpPr/>
          <p:nvPr/>
        </p:nvSpPr>
        <p:spPr>
          <a:xfrm>
            <a:off x="0" y="0"/>
            <a:ext cx="2340864" cy="180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Tree>
    <p:extLst>
      <p:ext uri="{BB962C8B-B14F-4D97-AF65-F5344CB8AC3E}">
        <p14:creationId xmlns:p14="http://schemas.microsoft.com/office/powerpoint/2010/main" val="29063030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ideo slide">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Rechthoek 8"/>
          <p:cNvSpPr/>
          <p:nvPr/>
        </p:nvSpPr>
        <p:spPr>
          <a:xfrm>
            <a:off x="10547499" y="6177516"/>
            <a:ext cx="1644503" cy="6804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le 1"/>
          <p:cNvSpPr>
            <a:spLocks noGrp="1"/>
          </p:cNvSpPr>
          <p:nvPr>
            <p:ph type="title" hasCustomPrompt="1"/>
          </p:nvPr>
        </p:nvSpPr>
        <p:spPr>
          <a:xfrm>
            <a:off x="143340" y="116633"/>
            <a:ext cx="11905323" cy="1080000"/>
          </a:xfrm>
          <a:solidFill>
            <a:srgbClr val="0089CF">
              <a:alpha val="89804"/>
            </a:srgbClr>
          </a:solidFill>
          <a:effectLst>
            <a:outerShdw blurRad="50800" dist="38100" dir="5400000" algn="ctr" rotWithShape="0">
              <a:schemeClr val="bg1">
                <a:lumMod val="50000"/>
                <a:alpha val="40000"/>
              </a:schemeClr>
            </a:outerShdw>
          </a:effectLst>
        </p:spPr>
        <p:txBody>
          <a:bodyPr lIns="288000" tIns="144000" rIns="72000" bIns="72000"/>
          <a:lstStyle>
            <a:lvl1pPr>
              <a:lnSpc>
                <a:spcPts val="2400"/>
              </a:lnSpc>
              <a:defRPr>
                <a:solidFill>
                  <a:schemeClr val="bg1"/>
                </a:solidFill>
              </a:defRPr>
            </a:lvl1pPr>
          </a:lstStyle>
          <a:p>
            <a:r>
              <a:rPr lang="en-US" noProof="0" dirty="0">
                <a:cs typeface="Calibri"/>
              </a:rPr>
              <a:t>Text/image slide</a:t>
            </a:r>
            <a:br>
              <a:rPr lang="en-US" noProof="0" dirty="0">
                <a:cs typeface="Calibri"/>
              </a:rPr>
            </a:br>
            <a:r>
              <a:rPr lang="en-US" noProof="0" dirty="0"/>
              <a:t>Max 2 lines</a:t>
            </a:r>
          </a:p>
        </p:txBody>
      </p:sp>
      <p:sp>
        <p:nvSpPr>
          <p:cNvPr id="4" name="Date Placeholder 3"/>
          <p:cNvSpPr>
            <a:spLocks noGrp="1"/>
          </p:cNvSpPr>
          <p:nvPr>
            <p:ph type="dt" sz="half" idx="10"/>
          </p:nvPr>
        </p:nvSpPr>
        <p:spPr/>
        <p:txBody>
          <a:bodyPr/>
          <a:lstStyle/>
          <a:p>
            <a:fld id="{6279772B-51FD-416E-8799-BBFEDC2E1346}" type="datetimeFigureOut">
              <a:rPr lang="en-US" smtClean="0"/>
              <a:t>2017-11-10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487D05-F5CD-43F2-B15F-21E87ACB924D}" type="slidenum">
              <a:rPr lang="en-US" smtClean="0"/>
              <a:t>‹nr.›</a:t>
            </a:fld>
            <a:endParaRPr lang="en-US"/>
          </a:p>
        </p:txBody>
      </p:sp>
      <p:sp>
        <p:nvSpPr>
          <p:cNvPr id="7" name="Driehoekje"/>
          <p:cNvSpPr/>
          <p:nvPr/>
        </p:nvSpPr>
        <p:spPr>
          <a:xfrm flipV="1">
            <a:off x="823387" y="1197773"/>
            <a:ext cx="256116"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nl-NL" sz="1350">
              <a:solidFill>
                <a:srgbClr val="FFFFFF"/>
              </a:solidFill>
              <a:ea typeface="ＭＳ Ｐゴシック" charset="-128"/>
            </a:endParaRPr>
          </a:p>
        </p:txBody>
      </p:sp>
      <p:sp>
        <p:nvSpPr>
          <p:cNvPr id="8" name="Tijdelijke aanduiding voor media 7"/>
          <p:cNvSpPr>
            <a:spLocks noGrp="1"/>
          </p:cNvSpPr>
          <p:nvPr>
            <p:ph type="media" sz="quarter" idx="13"/>
          </p:nvPr>
        </p:nvSpPr>
        <p:spPr>
          <a:xfrm>
            <a:off x="211664" y="1456661"/>
            <a:ext cx="11836997" cy="4518690"/>
          </a:xfrm>
        </p:spPr>
        <p:txBody>
          <a:bodyPr/>
          <a:lstStyle/>
          <a:p>
            <a:r>
              <a:rPr lang="nl-NL"/>
              <a:t>Klik op het pictogram als u media wilt toevoegen</a:t>
            </a:r>
          </a:p>
        </p:txBody>
      </p:sp>
      <p:pic>
        <p:nvPicPr>
          <p:cNvPr id="10" name="Afbeelding 19" descr="VU_NL_400px-15.png"/>
          <p:cNvPicPr>
            <a:picLocks noChangeAspect="1"/>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backgroundRemoval t="0" b="100000" l="0" r="99197"/>
                    </a14:imgEffect>
                  </a14:imgLayer>
                </a14:imgProps>
              </a:ext>
              <a:ext uri="{28A0092B-C50C-407E-A947-70E740481C1C}">
                <a14:useLocalDpi xmlns:a14="http://schemas.microsoft.com/office/drawing/2010/main" val="0"/>
              </a:ext>
            </a:extLst>
          </a:blip>
          <a:srcRect/>
          <a:stretch>
            <a:fillRect/>
          </a:stretch>
        </p:blipFill>
        <p:spPr bwMode="auto">
          <a:xfrm>
            <a:off x="11013677" y="6235381"/>
            <a:ext cx="1034984" cy="478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07476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p>
        </p:txBody>
      </p:sp>
      <p:sp>
        <p:nvSpPr>
          <p:cNvPr id="3" name="Content Placeholder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Date Placeholder 3"/>
          <p:cNvSpPr>
            <a:spLocks noGrp="1"/>
          </p:cNvSpPr>
          <p:nvPr>
            <p:ph type="dt" sz="half" idx="10"/>
          </p:nvPr>
        </p:nvSpPr>
        <p:spPr/>
        <p:txBody>
          <a:bodyPr/>
          <a:lstStyle/>
          <a:p>
            <a:fld id="{6279772B-51FD-416E-8799-BBFEDC2E1346}" type="datetimeFigureOut">
              <a:rPr lang="en-US" smtClean="0"/>
              <a:t>2017-11-10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487D05-F5CD-43F2-B15F-21E87ACB924D}" type="slidenum">
              <a:rPr lang="en-US" smtClean="0"/>
              <a:t>‹nr.›</a:t>
            </a:fld>
            <a:endParaRPr lang="en-US"/>
          </a:p>
        </p:txBody>
      </p:sp>
    </p:spTree>
    <p:extLst>
      <p:ext uri="{BB962C8B-B14F-4D97-AF65-F5344CB8AC3E}">
        <p14:creationId xmlns:p14="http://schemas.microsoft.com/office/powerpoint/2010/main" val="28112792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rgbClr val="F3901D"/>
          </a:solidFill>
        </p:spPr>
        <p:style>
          <a:lnRef idx="2">
            <a:schemeClr val="accent1">
              <a:shade val="50000"/>
            </a:schemeClr>
          </a:lnRef>
          <a:fillRef idx="1">
            <a:schemeClr val="accent1"/>
          </a:fillRef>
          <a:effectRef idx="0">
            <a:schemeClr val="accent1"/>
          </a:effectRef>
          <a:fontRef idx="minor">
            <a:schemeClr val="lt1"/>
          </a:fontRef>
        </p:style>
        <p:txBody>
          <a:bodyPr lIns="72567" tIns="36283" rIns="72567" bIns="36283" rtlCol="0" anchor="ctr"/>
          <a:lstStyle/>
          <a:p>
            <a:pPr algn="ctr" defTabSz="914400" fontAlgn="base">
              <a:spcBef>
                <a:spcPct val="0"/>
              </a:spcBef>
              <a:spcAft>
                <a:spcPct val="0"/>
              </a:spcAft>
            </a:pPr>
            <a:endParaRPr lang="nl-NL" sz="1800">
              <a:solidFill>
                <a:prstClr val="white"/>
              </a:solidFill>
            </a:endParaRPr>
          </a:p>
        </p:txBody>
      </p:sp>
      <p:pic>
        <p:nvPicPr>
          <p:cNvPr id="3" name="Picture 2" descr="TU_P5#white.ep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6096" y="6054027"/>
            <a:ext cx="1448473" cy="892396"/>
          </a:xfrm>
          <a:prstGeom prst="rect">
            <a:avLst/>
          </a:prstGeom>
        </p:spPr>
      </p:pic>
      <p:sp>
        <p:nvSpPr>
          <p:cNvPr id="4" name="TextBox 3"/>
          <p:cNvSpPr txBox="1"/>
          <p:nvPr/>
        </p:nvSpPr>
        <p:spPr>
          <a:xfrm>
            <a:off x="10938868" y="6424546"/>
            <a:ext cx="1101949" cy="242552"/>
          </a:xfrm>
          <a:prstGeom prst="rect">
            <a:avLst/>
          </a:prstGeom>
          <a:noFill/>
        </p:spPr>
        <p:txBody>
          <a:bodyPr wrap="square" lIns="72567" tIns="36283" rIns="72567" bIns="36283" rtlCol="0">
            <a:spAutoFit/>
          </a:bodyPr>
          <a:lstStyle/>
          <a:p>
            <a:pPr algn="r" defTabSz="914400" fontAlgn="base">
              <a:spcBef>
                <a:spcPct val="0"/>
              </a:spcBef>
              <a:spcAft>
                <a:spcPct val="0"/>
              </a:spcAft>
            </a:pPr>
            <a:fld id="{69CD01A7-429B-DC48-8F96-BCBBCB54612C}" type="slidenum">
              <a:rPr lang="en-US" sz="1100" smtClean="0">
                <a:solidFill>
                  <a:srgbClr val="00A6D6"/>
                </a:solidFill>
                <a:latin typeface="Arial" pitchFamily="34" charset="0"/>
                <a:ea typeface="ＭＳ Ｐゴシック" pitchFamily="34" charset="-128"/>
              </a:rPr>
              <a:pPr algn="r" defTabSz="914400" fontAlgn="base">
                <a:spcBef>
                  <a:spcPct val="0"/>
                </a:spcBef>
                <a:spcAft>
                  <a:spcPct val="0"/>
                </a:spcAft>
              </a:pPr>
              <a:t>‹nr.›</a:t>
            </a:fld>
            <a:endParaRPr lang="en-US" sz="1100" dirty="0">
              <a:solidFill>
                <a:srgbClr val="00A6D6"/>
              </a:solidFill>
              <a:latin typeface="Arial" pitchFamily="34" charset="0"/>
              <a:ea typeface="ＭＳ Ｐゴシック" pitchFamily="34" charset="-128"/>
            </a:endParaRPr>
          </a:p>
        </p:txBody>
      </p:sp>
      <p:pic>
        <p:nvPicPr>
          <p:cNvPr id="7" name="Picture 2" descr="O:\_masterpowerpoint\Open Science\LogoMzwart.pn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535755" y="6353283"/>
            <a:ext cx="1862151" cy="312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4662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Plaatje zonder achtergrond">
    <p:bg>
      <p:bgPr>
        <a:solidFill>
          <a:srgbClr val="6EBBD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487D05-F5CD-43F2-B15F-21E87ACB924D}" type="slidenum">
              <a:rPr lang="en-US" smtClean="0"/>
              <a:t>‹nr.›</a:t>
            </a:fld>
            <a:endParaRPr lang="en-US"/>
          </a:p>
        </p:txBody>
      </p:sp>
      <p:pic>
        <p:nvPicPr>
          <p:cNvPr id="8" name="Picture 2" descr="TU_P5#white.ep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6096" y="6054027"/>
            <a:ext cx="1448473" cy="892396"/>
          </a:xfrm>
          <a:prstGeom prst="rect">
            <a:avLst/>
          </a:prstGeom>
        </p:spPr>
      </p:pic>
    </p:spTree>
    <p:extLst>
      <p:ext uri="{BB962C8B-B14F-4D97-AF65-F5344CB8AC3E}">
        <p14:creationId xmlns:p14="http://schemas.microsoft.com/office/powerpoint/2010/main" val="441834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1F1118-D5A2-401E-B2C4-2332878F94BC}"/>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a:p>
        </p:txBody>
      </p:sp>
      <p:sp>
        <p:nvSpPr>
          <p:cNvPr id="3" name="Ondertitel 2">
            <a:extLst>
              <a:ext uri="{FF2B5EF4-FFF2-40B4-BE49-F238E27FC236}">
                <a16:creationId xmlns:a16="http://schemas.microsoft.com/office/drawing/2014/main" id="{68814F9C-EE1C-4237-B7C0-9B5CD41978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a:p>
        </p:txBody>
      </p:sp>
      <p:sp>
        <p:nvSpPr>
          <p:cNvPr id="4" name="Tijdelijke aanduiding voor datum 3">
            <a:extLst>
              <a:ext uri="{FF2B5EF4-FFF2-40B4-BE49-F238E27FC236}">
                <a16:creationId xmlns:a16="http://schemas.microsoft.com/office/drawing/2014/main" id="{6AE527DB-CB18-4CC1-8E58-A9AC3CE814C7}"/>
              </a:ext>
            </a:extLst>
          </p:cNvPr>
          <p:cNvSpPr>
            <a:spLocks noGrp="1"/>
          </p:cNvSpPr>
          <p:nvPr>
            <p:ph type="dt" sz="half" idx="10"/>
          </p:nvPr>
        </p:nvSpPr>
        <p:spPr/>
        <p:txBody>
          <a:bodyPr/>
          <a:lstStyle/>
          <a:p>
            <a:fld id="{6279772B-51FD-416E-8799-BBFEDC2E1346}" type="datetimeFigureOut">
              <a:rPr lang="en-US" smtClean="0"/>
              <a:t>2017-11-10</a:t>
            </a:fld>
            <a:endParaRPr lang="en-US"/>
          </a:p>
        </p:txBody>
      </p:sp>
      <p:sp>
        <p:nvSpPr>
          <p:cNvPr id="5" name="Tijdelijke aanduiding voor voettekst 4">
            <a:extLst>
              <a:ext uri="{FF2B5EF4-FFF2-40B4-BE49-F238E27FC236}">
                <a16:creationId xmlns:a16="http://schemas.microsoft.com/office/drawing/2014/main" id="{396897EF-F86F-41A0-9675-470E3318E10A}"/>
              </a:ext>
            </a:extLst>
          </p:cNvPr>
          <p:cNvSpPr>
            <a:spLocks noGrp="1"/>
          </p:cNvSpPr>
          <p:nvPr>
            <p:ph type="ftr" sz="quarter" idx="11"/>
          </p:nvPr>
        </p:nvSpPr>
        <p:spPr/>
        <p:txBody>
          <a:bodyPr/>
          <a:lstStyle/>
          <a:p>
            <a:endParaRPr lang="en-US"/>
          </a:p>
        </p:txBody>
      </p:sp>
      <p:sp>
        <p:nvSpPr>
          <p:cNvPr id="6" name="Tijdelijke aanduiding voor dianummer 5">
            <a:extLst>
              <a:ext uri="{FF2B5EF4-FFF2-40B4-BE49-F238E27FC236}">
                <a16:creationId xmlns:a16="http://schemas.microsoft.com/office/drawing/2014/main" id="{0351205F-9AB7-42C7-A9B7-5A3FE11BE40A}"/>
              </a:ext>
            </a:extLst>
          </p:cNvPr>
          <p:cNvSpPr>
            <a:spLocks noGrp="1"/>
          </p:cNvSpPr>
          <p:nvPr>
            <p:ph type="sldNum" sz="quarter" idx="12"/>
          </p:nvPr>
        </p:nvSpPr>
        <p:spPr/>
        <p:txBody>
          <a:bodyPr/>
          <a:lstStyle/>
          <a:p>
            <a:fld id="{8C487D05-F5CD-43F2-B15F-21E87ACB924D}" type="slidenum">
              <a:rPr lang="en-US" smtClean="0"/>
              <a:t>‹nr.›</a:t>
            </a:fld>
            <a:endParaRPr lang="en-US"/>
          </a:p>
        </p:txBody>
      </p:sp>
    </p:spTree>
    <p:extLst>
      <p:ext uri="{BB962C8B-B14F-4D97-AF65-F5344CB8AC3E}">
        <p14:creationId xmlns:p14="http://schemas.microsoft.com/office/powerpoint/2010/main" val="2575758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Afbeelding 19" descr="VU_NL_400px-15.png"/>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1013679" y="6296028"/>
            <a:ext cx="1034984" cy="478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Afbeelding 8" descr="C:\Users\maurice\AppData\Local\Microsoft\Windows\INetCache\Content.Word\aurora.gif">
            <a:extLst>
              <a:ext uri="{FF2B5EF4-FFF2-40B4-BE49-F238E27FC236}">
                <a16:creationId xmlns:a16="http://schemas.microsoft.com/office/drawing/2014/main" id="{0C92C72F-B87C-4F78-AF0F-25ABD9CF9365}"/>
              </a:ext>
            </a:extLst>
          </p:cNvPr>
          <p:cNvPicPr/>
          <p:nvPr userDrawn="1"/>
        </p:nvPicPr>
        <p:blipFill>
          <a:blip r:embed="rId2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426750" y="6399554"/>
            <a:ext cx="1761837" cy="280646"/>
          </a:xfrm>
          <a:prstGeom prst="rect">
            <a:avLst/>
          </a:prstGeom>
          <a:noFill/>
          <a:ln>
            <a:noFill/>
          </a:ln>
        </p:spPr>
      </p:pic>
      <p:sp>
        <p:nvSpPr>
          <p:cNvPr id="2" name="Title Placeholder 1"/>
          <p:cNvSpPr>
            <a:spLocks noGrp="1"/>
          </p:cNvSpPr>
          <p:nvPr>
            <p:ph type="title"/>
          </p:nvPr>
        </p:nvSpPr>
        <p:spPr>
          <a:xfrm>
            <a:off x="143340" y="117773"/>
            <a:ext cx="11905323" cy="1080000"/>
          </a:xfrm>
          <a:prstGeom prst="rect">
            <a:avLst/>
          </a:prstGeom>
          <a:solidFill>
            <a:srgbClr val="0089CF">
              <a:alpha val="90000"/>
            </a:srgbClr>
          </a:solidFill>
          <a:effectLst>
            <a:outerShdw blurRad="50800" dist="38100" dir="5400000" algn="ctr" rotWithShape="0">
              <a:schemeClr val="bg1">
                <a:lumMod val="50000"/>
                <a:alpha val="40000"/>
              </a:schemeClr>
            </a:outerShdw>
          </a:effectLst>
        </p:spPr>
        <p:txBody>
          <a:bodyPr vert="horz" lIns="288000" tIns="144000" rIns="72000" bIns="72000" rtlCol="0" anchor="ctr">
            <a:normAutofit/>
          </a:bodyPr>
          <a:lstStyle/>
          <a:p>
            <a:r>
              <a:rPr lang="en-GB" noProof="0" dirty="0"/>
              <a:t>Click to change Title</a:t>
            </a:r>
            <a:br>
              <a:rPr lang="en-GB" noProof="0" dirty="0"/>
            </a:br>
            <a:r>
              <a:rPr lang="en-GB" noProof="0" dirty="0"/>
              <a:t>Max 2 lines</a:t>
            </a:r>
          </a:p>
        </p:txBody>
      </p:sp>
      <p:sp>
        <p:nvSpPr>
          <p:cNvPr id="3" name="Text Placeholder 2"/>
          <p:cNvSpPr>
            <a:spLocks noGrp="1"/>
          </p:cNvSpPr>
          <p:nvPr>
            <p:ph type="body" idx="1"/>
          </p:nvPr>
        </p:nvSpPr>
        <p:spPr>
          <a:xfrm>
            <a:off x="143339" y="1424785"/>
            <a:ext cx="11843348" cy="4752178"/>
          </a:xfrm>
          <a:prstGeom prst="rect">
            <a:avLst/>
          </a:prstGeom>
        </p:spPr>
        <p:txBody>
          <a:bodyPr vert="horz" lIns="91440" tIns="45720" rIns="91440" bIns="45720" rtlCol="0">
            <a:normAutofit/>
          </a:bodyPr>
          <a:lstStyle/>
          <a:p>
            <a:pPr lvl="0"/>
            <a:r>
              <a:rPr lang="en-GB" noProof="0" dirty="0"/>
              <a:t>Click to change First level</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Date Placeholder 3"/>
          <p:cNvSpPr>
            <a:spLocks noGrp="1"/>
          </p:cNvSpPr>
          <p:nvPr>
            <p:ph type="dt" sz="half" idx="2"/>
          </p:nvPr>
        </p:nvSpPr>
        <p:spPr>
          <a:xfrm>
            <a:off x="8610602" y="6356355"/>
            <a:ext cx="2120900" cy="358773"/>
          </a:xfrm>
          <a:prstGeom prst="rect">
            <a:avLst/>
          </a:prstGeom>
        </p:spPr>
        <p:txBody>
          <a:bodyPr vert="horz" lIns="91440" tIns="45720" rIns="91440" bIns="45720" rtlCol="0" anchor="ctr"/>
          <a:lstStyle>
            <a:lvl1pPr algn="l">
              <a:defRPr sz="900">
                <a:solidFill>
                  <a:schemeClr val="tx1">
                    <a:tint val="75000"/>
                  </a:schemeClr>
                </a:solidFill>
              </a:defRPr>
            </a:lvl1pPr>
          </a:lstStyle>
          <a:p>
            <a:fld id="{6279772B-51FD-416E-8799-BBFEDC2E1346}" type="datetimeFigureOut">
              <a:rPr lang="en-US" smtClean="0"/>
              <a:t>2017-11-10</a:t>
            </a:fld>
            <a:endParaRPr lang="en-US"/>
          </a:p>
        </p:txBody>
      </p:sp>
      <p:sp>
        <p:nvSpPr>
          <p:cNvPr id="5" name="Footer Placeholder 4"/>
          <p:cNvSpPr>
            <a:spLocks noGrp="1"/>
          </p:cNvSpPr>
          <p:nvPr>
            <p:ph type="ftr" sz="quarter" idx="3"/>
          </p:nvPr>
        </p:nvSpPr>
        <p:spPr>
          <a:xfrm>
            <a:off x="838200" y="6356355"/>
            <a:ext cx="411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1664" y="6356352"/>
            <a:ext cx="626536" cy="358774"/>
          </a:xfrm>
          <a:prstGeom prst="rect">
            <a:avLst/>
          </a:prstGeom>
        </p:spPr>
        <p:txBody>
          <a:bodyPr vert="horz" lIns="91440" tIns="45720" rIns="91440" bIns="45720" rtlCol="0" anchor="ctr"/>
          <a:lstStyle>
            <a:lvl1pPr algn="r">
              <a:defRPr sz="900">
                <a:solidFill>
                  <a:schemeClr val="tx1">
                    <a:tint val="75000"/>
                  </a:schemeClr>
                </a:solidFill>
              </a:defRPr>
            </a:lvl1pPr>
          </a:lstStyle>
          <a:p>
            <a:fld id="{8C487D05-F5CD-43F2-B15F-21E87ACB924D}" type="slidenum">
              <a:rPr lang="en-US" smtClean="0"/>
              <a:t>‹nr.›</a:t>
            </a:fld>
            <a:endParaRPr lang="en-US"/>
          </a:p>
        </p:txBody>
      </p:sp>
      <p:sp>
        <p:nvSpPr>
          <p:cNvPr id="19" name="Driehoekje"/>
          <p:cNvSpPr/>
          <p:nvPr/>
        </p:nvSpPr>
        <p:spPr>
          <a:xfrm flipV="1">
            <a:off x="823387" y="1197773"/>
            <a:ext cx="256116"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nl-NL" sz="1350">
              <a:solidFill>
                <a:srgbClr val="FFFFFF"/>
              </a:solidFill>
              <a:ea typeface="ＭＳ Ｐゴシック" charset="-128"/>
            </a:endParaRPr>
          </a:p>
        </p:txBody>
      </p:sp>
    </p:spTree>
    <p:extLst>
      <p:ext uri="{BB962C8B-B14F-4D97-AF65-F5344CB8AC3E}">
        <p14:creationId xmlns:p14="http://schemas.microsoft.com/office/powerpoint/2010/main" val="28479517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685800" rtl="0" eaLnBrk="1" latinLnBrk="0" hangingPunct="1">
        <a:lnSpc>
          <a:spcPct val="90000"/>
        </a:lnSpc>
        <a:spcBef>
          <a:spcPct val="0"/>
        </a:spcBef>
        <a:buNone/>
        <a:defRPr sz="2400" kern="1200" cap="all" baseline="0">
          <a:solidFill>
            <a:schemeClr val="bg1"/>
          </a:solidFill>
          <a:latin typeface="+mn-lt"/>
          <a:ea typeface="+mj-ea"/>
          <a:cs typeface="+mj-cs"/>
        </a:defRPr>
      </a:lvl1pPr>
    </p:titleStyle>
    <p:bodyStyle>
      <a:lvl1pPr marL="202500" indent="0" algn="l" defTabSz="685800" rtl="0" eaLnBrk="1" latinLnBrk="0" hangingPunct="1">
        <a:lnSpc>
          <a:spcPct val="90000"/>
        </a:lnSpc>
        <a:spcBef>
          <a:spcPts val="0"/>
        </a:spcBef>
        <a:buFont typeface="Arial" panose="020B0604020202020204" pitchFamily="34" charset="0"/>
        <a:buNone/>
        <a:defRPr sz="1950" kern="1200">
          <a:solidFill>
            <a:schemeClr val="tx1"/>
          </a:solidFill>
          <a:latin typeface="+mn-lt"/>
          <a:ea typeface="+mn-ea"/>
          <a:cs typeface="+mn-cs"/>
        </a:defRPr>
      </a:lvl1pPr>
      <a:lvl2pPr marL="205200" indent="-205200" algn="l" defTabSz="685800" rtl="0" eaLnBrk="1" latinLnBrk="0" hangingPunct="1">
        <a:lnSpc>
          <a:spcPct val="100000"/>
        </a:lnSpc>
        <a:spcBef>
          <a:spcPts val="0"/>
        </a:spcBef>
        <a:buClr>
          <a:srgbClr val="C00000"/>
        </a:buClr>
        <a:buSzPct val="80000"/>
        <a:buFont typeface="Wingdings" panose="05000000000000000000" pitchFamily="2" charset="2"/>
        <a:buChar char="§"/>
        <a:defRPr sz="1950" kern="1200">
          <a:solidFill>
            <a:schemeClr val="tx1"/>
          </a:solidFill>
          <a:latin typeface="+mn-lt"/>
          <a:ea typeface="+mn-ea"/>
          <a:cs typeface="+mn-cs"/>
        </a:defRPr>
      </a:lvl2pPr>
      <a:lvl3pPr marL="407700" indent="-202500" algn="l" defTabSz="685800" rtl="0" eaLnBrk="1" latinLnBrk="0" hangingPunct="1">
        <a:lnSpc>
          <a:spcPct val="100000"/>
        </a:lnSpc>
        <a:spcBef>
          <a:spcPts val="0"/>
        </a:spcBef>
        <a:buClr>
          <a:srgbClr val="C00000"/>
        </a:buClr>
        <a:buSzPct val="80000"/>
        <a:buFont typeface="Calibri" panose="020F0502020204030204" pitchFamily="34" charset="0"/>
        <a:buChar char="&gt;"/>
        <a:defRPr sz="1500" kern="1200">
          <a:solidFill>
            <a:schemeClr val="tx1"/>
          </a:solidFill>
          <a:latin typeface="+mn-lt"/>
          <a:ea typeface="+mn-ea"/>
          <a:cs typeface="+mn-cs"/>
        </a:defRPr>
      </a:lvl3pPr>
      <a:lvl4pPr marL="607500" indent="-202500" algn="l" defTabSz="685800" rtl="0" eaLnBrk="1" latinLnBrk="0" hangingPunct="1">
        <a:lnSpc>
          <a:spcPct val="100000"/>
        </a:lnSpc>
        <a:spcBef>
          <a:spcPts val="0"/>
        </a:spcBef>
        <a:buClr>
          <a:srgbClr val="C00000"/>
        </a:buClr>
        <a:buSzPct val="80000"/>
        <a:buFont typeface="Calibri" panose="020F0502020204030204" pitchFamily="34" charset="0"/>
        <a:buChar char="&gt;"/>
        <a:defRPr sz="1500" kern="1200">
          <a:solidFill>
            <a:schemeClr val="tx1"/>
          </a:solidFill>
          <a:latin typeface="+mn-lt"/>
          <a:ea typeface="+mn-ea"/>
          <a:cs typeface="+mn-cs"/>
        </a:defRPr>
      </a:lvl4pPr>
      <a:lvl5pPr marL="804600" indent="-199800" algn="l" defTabSz="685800" rtl="0" eaLnBrk="1" latinLnBrk="0" hangingPunct="1">
        <a:lnSpc>
          <a:spcPct val="90000"/>
        </a:lnSpc>
        <a:spcBef>
          <a:spcPts val="375"/>
        </a:spcBef>
        <a:buClr>
          <a:srgbClr val="C00000"/>
        </a:buClr>
        <a:buSzPct val="80000"/>
        <a:buFont typeface="Calibri" panose="020F0502020204030204" pitchFamily="34" charset="0"/>
        <a:buChar char="&gt;"/>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13.jp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15.png"/><Relationship Id="rId5" Type="http://schemas.openxmlformats.org/officeDocument/2006/relationships/image" Target="../media/image13.jp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hyperlink" Target="http://www.vsnu.nl/sep" TargetMode="External"/><Relationship Id="rId5" Type="http://schemas.openxmlformats.org/officeDocument/2006/relationships/hyperlink" Target="http://ec.europa.eu/research/openscience/pdf/report.pdf" TargetMode="Externa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9.xml"/><Relationship Id="rId4" Type="http://schemas.openxmlformats.org/officeDocument/2006/relationships/hyperlink" Target="https://www.unsdsn-ne.org/wp-content/uploads/2017/05/Oceans-Solutions-Report_Pages_Web.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24.emf"/></Relationships>
</file>

<file path=ppt/slides/_rels/slide1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gif"/><Relationship Id="rId5" Type="http://schemas.openxmlformats.org/officeDocument/2006/relationships/image" Target="../media/image27.png"/><Relationship Id="rId4" Type="http://schemas.openxmlformats.org/officeDocument/2006/relationships/image" Target="../media/image26.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3.jpg"/><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research.vu.nl/en/publications/the-effects-of-funding-modes-on-the-quality-of-knowledge-producti" TargetMode="Externa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3.jpg"/><Relationship Id="rId4" Type="http://schemas.openxmlformats.org/officeDocument/2006/relationships/image" Target="../media/image12.jpg"/></Relationships>
</file>

<file path=ppt/slides/_rels/slide26.xml.rels><?xml version="1.0" encoding="UTF-8" standalone="yes"?>
<Relationships xmlns="http://schemas.openxmlformats.org/package/2006/relationships"><Relationship Id="rId3" Type="http://schemas.openxmlformats.org/officeDocument/2006/relationships/hyperlink" Target="http://www.un.org/en/universal-declaration-human-rights/" TargetMode="External"/><Relationship Id="rId2" Type="http://schemas.openxmlformats.org/officeDocument/2006/relationships/image" Target="../media/image34.jp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3.emf"/><Relationship Id="rId7"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research.vu.nl/en/publications/have-disaster-losses-increased-due-to-anthropogenic-climate-chang" TargetMode="External"/><Relationship Id="rId1" Type="http://schemas.openxmlformats.org/officeDocument/2006/relationships/slideLayout" Target="../slideLayouts/slideLayout9.xm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www.altmetric.com/details/18164390/twitter" TargetMode="External"/><Relationship Id="rId1" Type="http://schemas.openxmlformats.org/officeDocument/2006/relationships/slideLayout" Target="../slideLayouts/slideLayout9.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hyperlink" Target="https://www.altmetric.com/explorer/report/fcca2502-18d6-40da-8807-cb2a1db62f94"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9.xml"/><Relationship Id="rId5" Type="http://schemas.openxmlformats.org/officeDocument/2006/relationships/image" Target="../media/image47.png"/><Relationship Id="rId4" Type="http://schemas.openxmlformats.org/officeDocument/2006/relationships/hyperlink" Target="https://risis.eu/"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diagramData" Target="../diagrams/data1.xml"/><Relationship Id="rId21" Type="http://schemas.openxmlformats.org/officeDocument/2006/relationships/image" Target="../media/image46.png"/><Relationship Id="rId7" Type="http://schemas.microsoft.com/office/2007/relationships/diagramDrawing" Target="../diagrams/drawing1.xml"/><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hyperlink" Target="https://youtu.be/AksSQE9rfE4" TargetMode="External"/><Relationship Id="rId16" Type="http://schemas.openxmlformats.org/officeDocument/2006/relationships/image" Target="../media/image55.png"/><Relationship Id="rId20" Type="http://schemas.openxmlformats.org/officeDocument/2006/relationships/image" Target="../media/image42.png"/><Relationship Id="rId1" Type="http://schemas.openxmlformats.org/officeDocument/2006/relationships/slideLayout" Target="../slideLayouts/slideLayout9.xml"/><Relationship Id="rId6" Type="http://schemas.openxmlformats.org/officeDocument/2006/relationships/diagramColors" Target="../diagrams/colors1.xml"/><Relationship Id="rId11" Type="http://schemas.openxmlformats.org/officeDocument/2006/relationships/image" Target="../media/image50.png"/><Relationship Id="rId5" Type="http://schemas.openxmlformats.org/officeDocument/2006/relationships/diagramQuickStyle" Target="../diagrams/quickStyle1.xml"/><Relationship Id="rId15" Type="http://schemas.openxmlformats.org/officeDocument/2006/relationships/image" Target="../media/image54.png"/><Relationship Id="rId23" Type="http://schemas.microsoft.com/office/2007/relationships/hdphoto" Target="../media/hdphoto2.wdp"/><Relationship Id="rId10" Type="http://schemas.openxmlformats.org/officeDocument/2006/relationships/image" Target="../media/image49.png"/><Relationship Id="rId19" Type="http://schemas.openxmlformats.org/officeDocument/2006/relationships/hyperlink" Target="https://www.altmetric.com/details/18164390/twitter" TargetMode="External"/><Relationship Id="rId4" Type="http://schemas.openxmlformats.org/officeDocument/2006/relationships/diagramLayout" Target="../diagrams/layout1.xml"/><Relationship Id="rId9" Type="http://schemas.openxmlformats.org/officeDocument/2006/relationships/image" Target="../media/image48.png"/><Relationship Id="rId14" Type="http://schemas.openxmlformats.org/officeDocument/2006/relationships/image" Target="../media/image53.png"/><Relationship Id="rId22" Type="http://schemas.openxmlformats.org/officeDocument/2006/relationships/image" Target="../media/image58.png"/></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94306583-50E3-4148-A9EA-2DBF6687C5FB}"/>
              </a:ext>
            </a:extLst>
          </p:cNvPr>
          <p:cNvSpPr>
            <a:spLocks noGrp="1"/>
          </p:cNvSpPr>
          <p:nvPr>
            <p:ph type="pic" sz="quarter" idx="13"/>
          </p:nvPr>
        </p:nvSpPr>
        <p:spPr/>
      </p:sp>
      <p:sp>
        <p:nvSpPr>
          <p:cNvPr id="4" name="Titel 3">
            <a:extLst>
              <a:ext uri="{FF2B5EF4-FFF2-40B4-BE49-F238E27FC236}">
                <a16:creationId xmlns:a16="http://schemas.microsoft.com/office/drawing/2014/main" id="{FCCAD55D-9CEE-4B53-8B0C-CC0360E0F18E}"/>
              </a:ext>
            </a:extLst>
          </p:cNvPr>
          <p:cNvSpPr>
            <a:spLocks noGrp="1"/>
          </p:cNvSpPr>
          <p:nvPr>
            <p:ph type="ctrTitle"/>
          </p:nvPr>
        </p:nvSpPr>
        <p:spPr/>
        <p:txBody>
          <a:bodyPr/>
          <a:lstStyle/>
          <a:p>
            <a:r>
              <a:rPr lang="en-US" dirty="0"/>
              <a:t>Societal Relevant impact</a:t>
            </a:r>
          </a:p>
        </p:txBody>
      </p:sp>
      <p:sp>
        <p:nvSpPr>
          <p:cNvPr id="6" name="Tekstvak 5">
            <a:extLst>
              <a:ext uri="{FF2B5EF4-FFF2-40B4-BE49-F238E27FC236}">
                <a16:creationId xmlns:a16="http://schemas.microsoft.com/office/drawing/2014/main" id="{14593A4F-45AE-4008-8639-93FD8F5F244C}"/>
              </a:ext>
            </a:extLst>
          </p:cNvPr>
          <p:cNvSpPr txBox="1"/>
          <p:nvPr/>
        </p:nvSpPr>
        <p:spPr>
          <a:xfrm>
            <a:off x="695208" y="5448300"/>
            <a:ext cx="7876111" cy="923330"/>
          </a:xfrm>
          <a:prstGeom prst="rect">
            <a:avLst/>
          </a:prstGeom>
          <a:solidFill>
            <a:srgbClr val="0089CF">
              <a:alpha val="69804"/>
            </a:srgbClr>
          </a:solidFill>
        </p:spPr>
        <p:txBody>
          <a:bodyPr wrap="square" rtlCol="0">
            <a:spAutoFit/>
          </a:bodyPr>
          <a:lstStyle/>
          <a:p>
            <a:r>
              <a:rPr lang="en-US" dirty="0">
                <a:solidFill>
                  <a:schemeClr val="bg1"/>
                </a:solidFill>
              </a:rPr>
              <a:t>CC-BY: Maurice Vanderfeesten (orcid.org/0000-0001-6397-4759) &amp; René Otten, </a:t>
            </a:r>
            <a:r>
              <a:rPr lang="en-US" i="1" dirty="0">
                <a:solidFill>
                  <a:schemeClr val="bg1"/>
                </a:solidFill>
              </a:rPr>
              <a:t>Societal Relevant Impact</a:t>
            </a:r>
            <a:r>
              <a:rPr lang="en-US" dirty="0">
                <a:solidFill>
                  <a:schemeClr val="bg1"/>
                </a:solidFill>
              </a:rPr>
              <a:t>,  Societal Impact and Relevance of Research workshop, </a:t>
            </a:r>
            <a:r>
              <a:rPr lang="en-US" dirty="0" err="1">
                <a:solidFill>
                  <a:schemeClr val="bg1"/>
                </a:solidFill>
              </a:rPr>
              <a:t>AurorA</a:t>
            </a:r>
            <a:r>
              <a:rPr lang="en-US" dirty="0">
                <a:solidFill>
                  <a:schemeClr val="bg1"/>
                </a:solidFill>
              </a:rPr>
              <a:t> conference, Norwich, 2017-11-09, </a:t>
            </a:r>
            <a:r>
              <a:rPr lang="en-US" i="1" dirty="0">
                <a:solidFill>
                  <a:schemeClr val="bg1"/>
                </a:solidFill>
              </a:rPr>
              <a:t>doi:10.5281/zenodo.1041406</a:t>
            </a:r>
            <a:endParaRPr lang="en-US" i="1" dirty="0"/>
          </a:p>
        </p:txBody>
      </p:sp>
      <p:pic>
        <p:nvPicPr>
          <p:cNvPr id="11" name="Afbeelding 10">
            <a:extLst>
              <a:ext uri="{FF2B5EF4-FFF2-40B4-BE49-F238E27FC236}">
                <a16:creationId xmlns:a16="http://schemas.microsoft.com/office/drawing/2014/main" id="{31AF1847-0EEF-4437-8768-39529C241D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208" y="5170487"/>
            <a:ext cx="838200" cy="295275"/>
          </a:xfrm>
          <a:prstGeom prst="rect">
            <a:avLst/>
          </a:prstGeom>
        </p:spPr>
      </p:pic>
    </p:spTree>
    <p:extLst>
      <p:ext uri="{BB962C8B-B14F-4D97-AF65-F5344CB8AC3E}">
        <p14:creationId xmlns:p14="http://schemas.microsoft.com/office/powerpoint/2010/main" val="3991266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7E513170-D7C9-4494-8C0A-EA9AB1CFA6BB}"/>
              </a:ext>
            </a:extLst>
          </p:cNvPr>
          <p:cNvSpPr>
            <a:spLocks noGrp="1"/>
          </p:cNvSpPr>
          <p:nvPr>
            <p:ph idx="1"/>
          </p:nvPr>
        </p:nvSpPr>
        <p:spPr/>
        <p:txBody>
          <a:bodyPr>
            <a:normAutofit/>
          </a:bodyPr>
          <a:lstStyle/>
          <a:p>
            <a:pPr lvl="1"/>
            <a:r>
              <a:rPr lang="en-US" sz="2400" dirty="0"/>
              <a:t>Intro: Aurora Mission</a:t>
            </a:r>
          </a:p>
          <a:p>
            <a:pPr lvl="2"/>
            <a:r>
              <a:rPr lang="en-US" sz="1800" dirty="0"/>
              <a:t>Societal Relevance = relevant topics for society: SDG’s and SC’s</a:t>
            </a:r>
          </a:p>
          <a:p>
            <a:pPr lvl="1"/>
            <a:r>
              <a:rPr lang="en-US" sz="2400" dirty="0"/>
              <a:t>Research Excellence (morning session ARBI 1)</a:t>
            </a:r>
          </a:p>
          <a:p>
            <a:pPr lvl="2"/>
            <a:r>
              <a:rPr lang="en-US" sz="1800" dirty="0"/>
              <a:t>Bibliometric: Institutional </a:t>
            </a:r>
            <a:r>
              <a:rPr lang="en-US" sz="1800" u="sng" dirty="0"/>
              <a:t>production</a:t>
            </a:r>
            <a:r>
              <a:rPr lang="en-US" sz="1800" dirty="0"/>
              <a:t> profiles on Societal relevant themes</a:t>
            </a:r>
          </a:p>
          <a:p>
            <a:pPr lvl="2"/>
            <a:r>
              <a:rPr lang="en-US" sz="1800" dirty="0"/>
              <a:t>Bibliometric: Institutional </a:t>
            </a:r>
            <a:r>
              <a:rPr lang="en-US" sz="1800" u="sng" dirty="0"/>
              <a:t>excellence</a:t>
            </a:r>
            <a:r>
              <a:rPr lang="en-US" sz="1800" dirty="0"/>
              <a:t> profiles (Top 1%) on Societal relevant themes</a:t>
            </a:r>
          </a:p>
          <a:p>
            <a:pPr lvl="2"/>
            <a:r>
              <a:rPr lang="en-US" sz="1800" dirty="0"/>
              <a:t>Suggestions for bibliometric collaboration: </a:t>
            </a:r>
          </a:p>
          <a:p>
            <a:pPr lvl="3"/>
            <a:r>
              <a:rPr lang="en-US" sz="1800" dirty="0"/>
              <a:t>Who want to join for a first collaborative bibliometric analysis for institutional profiles on societal relevant themes (phase1: production and excellence only, o SDG’s &amp; SC)</a:t>
            </a:r>
          </a:p>
          <a:p>
            <a:pPr lvl="3"/>
            <a:r>
              <a:rPr lang="en-US" sz="1800" dirty="0"/>
              <a:t>Consensus on keywords for search queries on societal relevant topics</a:t>
            </a:r>
          </a:p>
          <a:p>
            <a:pPr lvl="3"/>
            <a:r>
              <a:rPr lang="en-US" sz="1800" dirty="0"/>
              <a:t>Present results in next </a:t>
            </a:r>
            <a:r>
              <a:rPr lang="en-US" sz="1800" dirty="0" err="1"/>
              <a:t>AurorA</a:t>
            </a:r>
            <a:r>
              <a:rPr lang="en-US" sz="1800" dirty="0"/>
              <a:t> meetup.</a:t>
            </a:r>
          </a:p>
          <a:p>
            <a:pPr lvl="1"/>
            <a:r>
              <a:rPr lang="en-US" sz="2400" dirty="0"/>
              <a:t>Societal Impact (noon session ARBI 2)</a:t>
            </a:r>
          </a:p>
          <a:p>
            <a:pPr lvl="2" fontAlgn="ctr"/>
            <a:r>
              <a:rPr lang="en-US" sz="1800" dirty="0"/>
              <a:t>Societal relevant themes</a:t>
            </a:r>
          </a:p>
          <a:p>
            <a:pPr lvl="2" fontAlgn="ctr"/>
            <a:r>
              <a:rPr lang="en-US" sz="1800" dirty="0"/>
              <a:t>Open Science for an Open Society (ARBI 3)</a:t>
            </a:r>
          </a:p>
          <a:p>
            <a:pPr lvl="2" fontAlgn="ctr"/>
            <a:r>
              <a:rPr lang="en-US" sz="1800" dirty="0"/>
              <a:t>Alternative metrics: known &amp; unknown influence on policy on national and international level</a:t>
            </a:r>
          </a:p>
          <a:p>
            <a:pPr lvl="2" fontAlgn="ctr"/>
            <a:r>
              <a:rPr lang="en-US" sz="1800" dirty="0"/>
              <a:t>Show case catalogue: ACASI &gt; Gross Academic Value (BAW) and PURE</a:t>
            </a:r>
          </a:p>
        </p:txBody>
      </p:sp>
      <p:sp>
        <p:nvSpPr>
          <p:cNvPr id="5" name="Titel 4">
            <a:extLst>
              <a:ext uri="{FF2B5EF4-FFF2-40B4-BE49-F238E27FC236}">
                <a16:creationId xmlns:a16="http://schemas.microsoft.com/office/drawing/2014/main" id="{51F29DE9-04D4-4312-A488-532DD8FD3248}"/>
              </a:ext>
            </a:extLst>
          </p:cNvPr>
          <p:cNvSpPr>
            <a:spLocks noGrp="1"/>
          </p:cNvSpPr>
          <p:nvPr>
            <p:ph type="title"/>
          </p:nvPr>
        </p:nvSpPr>
        <p:spPr/>
        <p:txBody>
          <a:bodyPr/>
          <a:lstStyle/>
          <a:p>
            <a:r>
              <a:rPr lang="en-US" dirty="0"/>
              <a:t>Agenda</a:t>
            </a:r>
          </a:p>
        </p:txBody>
      </p:sp>
    </p:spTree>
    <p:extLst>
      <p:ext uri="{BB962C8B-B14F-4D97-AF65-F5344CB8AC3E}">
        <p14:creationId xmlns:p14="http://schemas.microsoft.com/office/powerpoint/2010/main" val="3182215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A3BA8FB9-0081-431E-9014-FF03719712E9}"/>
              </a:ext>
            </a:extLst>
          </p:cNvPr>
          <p:cNvSpPr>
            <a:spLocks noGrp="1"/>
          </p:cNvSpPr>
          <p:nvPr>
            <p:ph idx="1"/>
          </p:nvPr>
        </p:nvSpPr>
        <p:spPr>
          <a:xfrm>
            <a:off x="0" y="2000250"/>
            <a:ext cx="11905323" cy="3895725"/>
          </a:xfrm>
        </p:spPr>
        <p:txBody>
          <a:bodyPr>
            <a:normAutofit/>
          </a:bodyPr>
          <a:lstStyle/>
          <a:p>
            <a:pPr algn="ctr"/>
            <a:r>
              <a:rPr lang="en-US" sz="4400" i="1" dirty="0"/>
              <a:t>“United by our commitment to build a different kind of inclusive university community … </a:t>
            </a:r>
          </a:p>
          <a:p>
            <a:pPr algn="ctr"/>
            <a:endParaRPr lang="en-US" sz="4400" i="1" dirty="0"/>
          </a:p>
          <a:p>
            <a:pPr algn="ctr"/>
            <a:r>
              <a:rPr lang="en-US" sz="4400" i="1" dirty="0" err="1"/>
              <a:t>AurorA</a:t>
            </a:r>
            <a:r>
              <a:rPr lang="en-US" sz="4400" i="1" dirty="0"/>
              <a:t> institutions are committed to working together to find solutions to </a:t>
            </a:r>
          </a:p>
          <a:p>
            <a:pPr algn="ctr"/>
            <a:r>
              <a:rPr lang="en-US" sz="4400" i="1" u="sng" dirty="0"/>
              <a:t>globally relevant problems</a:t>
            </a:r>
            <a:r>
              <a:rPr lang="en-US" sz="4400" i="1" dirty="0"/>
              <a:t>”</a:t>
            </a:r>
            <a:endParaRPr lang="en-US" sz="4400" dirty="0"/>
          </a:p>
        </p:txBody>
      </p:sp>
      <p:sp>
        <p:nvSpPr>
          <p:cNvPr id="3" name="Titel 2">
            <a:extLst>
              <a:ext uri="{FF2B5EF4-FFF2-40B4-BE49-F238E27FC236}">
                <a16:creationId xmlns:a16="http://schemas.microsoft.com/office/drawing/2014/main" id="{86061BE9-D267-4E81-9766-844A17CC4BF5}"/>
              </a:ext>
            </a:extLst>
          </p:cNvPr>
          <p:cNvSpPr>
            <a:spLocks noGrp="1"/>
          </p:cNvSpPr>
          <p:nvPr>
            <p:ph type="title"/>
          </p:nvPr>
        </p:nvSpPr>
        <p:spPr/>
        <p:txBody>
          <a:bodyPr/>
          <a:lstStyle/>
          <a:p>
            <a:r>
              <a:rPr lang="en-US" dirty="0"/>
              <a:t>Aurora Mission</a:t>
            </a:r>
          </a:p>
        </p:txBody>
      </p:sp>
    </p:spTree>
    <p:extLst>
      <p:ext uri="{BB962C8B-B14F-4D97-AF65-F5344CB8AC3E}">
        <p14:creationId xmlns:p14="http://schemas.microsoft.com/office/powerpoint/2010/main" val="3471319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8BE48DA-A0AD-4149-A059-35D9A2D23376}"/>
              </a:ext>
            </a:extLst>
          </p:cNvPr>
          <p:cNvSpPr>
            <a:spLocks noGrp="1"/>
          </p:cNvSpPr>
          <p:nvPr>
            <p:ph type="title"/>
          </p:nvPr>
        </p:nvSpPr>
        <p:spPr/>
        <p:txBody>
          <a:bodyPr/>
          <a:lstStyle/>
          <a:p>
            <a:r>
              <a:rPr lang="en-US" dirty="0"/>
              <a:t>globally relevant problems (GRP’s)</a:t>
            </a:r>
          </a:p>
        </p:txBody>
      </p:sp>
      <p:grpSp>
        <p:nvGrpSpPr>
          <p:cNvPr id="6" name="Groep 5">
            <a:extLst>
              <a:ext uri="{FF2B5EF4-FFF2-40B4-BE49-F238E27FC236}">
                <a16:creationId xmlns:a16="http://schemas.microsoft.com/office/drawing/2014/main" id="{67EF56CB-0638-48D1-8137-71EA9F34F62D}"/>
              </a:ext>
            </a:extLst>
          </p:cNvPr>
          <p:cNvGrpSpPr/>
          <p:nvPr/>
        </p:nvGrpSpPr>
        <p:grpSpPr>
          <a:xfrm>
            <a:off x="4786406" y="2844800"/>
            <a:ext cx="5318029" cy="2284016"/>
            <a:chOff x="5441506" y="1095228"/>
            <a:chExt cx="3124222" cy="1341808"/>
          </a:xfrm>
        </p:grpSpPr>
        <p:pic>
          <p:nvPicPr>
            <p:cNvPr id="7" name="Afbeelding 6">
              <a:extLst>
                <a:ext uri="{FF2B5EF4-FFF2-40B4-BE49-F238E27FC236}">
                  <a16:creationId xmlns:a16="http://schemas.microsoft.com/office/drawing/2014/main" id="{F183DC76-F741-46A6-BC67-6FF163383737}"/>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41506" y="1262700"/>
              <a:ext cx="2301512" cy="1150756"/>
            </a:xfrm>
            <a:prstGeom prst="rect">
              <a:avLst/>
            </a:prstGeom>
          </p:spPr>
        </p:pic>
        <p:sp>
          <p:nvSpPr>
            <p:cNvPr id="8" name="Tekstvak 7">
              <a:extLst>
                <a:ext uri="{FF2B5EF4-FFF2-40B4-BE49-F238E27FC236}">
                  <a16:creationId xmlns:a16="http://schemas.microsoft.com/office/drawing/2014/main" id="{98983246-8D5B-42CA-B8AC-B2F6CDEFE503}"/>
                </a:ext>
              </a:extLst>
            </p:cNvPr>
            <p:cNvSpPr txBox="1"/>
            <p:nvPr/>
          </p:nvSpPr>
          <p:spPr>
            <a:xfrm>
              <a:off x="5790478" y="1985007"/>
              <a:ext cx="2748906" cy="452029"/>
            </a:xfrm>
            <a:prstGeom prst="rect">
              <a:avLst/>
            </a:prstGeom>
            <a:noFill/>
          </p:spPr>
          <p:txBody>
            <a:bodyPr wrap="square" rtlCol="0">
              <a:spAutoFit/>
            </a:bodyPr>
            <a:lstStyle/>
            <a:p>
              <a:pPr algn="r"/>
              <a:r>
                <a:rPr lang="en-US" sz="4400" dirty="0">
                  <a:solidFill>
                    <a:srgbClr val="004594"/>
                  </a:solidFill>
                  <a:latin typeface="PF Square Sans Pro" panose="02000506040000020004" pitchFamily="2" charset="0"/>
                </a:rPr>
                <a:t>Challenges</a:t>
              </a:r>
            </a:p>
          </p:txBody>
        </p:sp>
        <p:grpSp>
          <p:nvGrpSpPr>
            <p:cNvPr id="9" name="Groep 8">
              <a:extLst>
                <a:ext uri="{FF2B5EF4-FFF2-40B4-BE49-F238E27FC236}">
                  <a16:creationId xmlns:a16="http://schemas.microsoft.com/office/drawing/2014/main" id="{570B5507-52AA-4AD8-AA72-E118FF92FBAC}"/>
                </a:ext>
              </a:extLst>
            </p:cNvPr>
            <p:cNvGrpSpPr/>
            <p:nvPr/>
          </p:nvGrpSpPr>
          <p:grpSpPr>
            <a:xfrm>
              <a:off x="6972566" y="1095228"/>
              <a:ext cx="1593162" cy="871931"/>
              <a:chOff x="5574190" y="2156166"/>
              <a:chExt cx="2999636" cy="1641689"/>
            </a:xfrm>
          </p:grpSpPr>
          <p:pic>
            <p:nvPicPr>
              <p:cNvPr id="11" name="Afbeelding 10">
                <a:extLst>
                  <a:ext uri="{FF2B5EF4-FFF2-40B4-BE49-F238E27FC236}">
                    <a16:creationId xmlns:a16="http://schemas.microsoft.com/office/drawing/2014/main" id="{B3D8B297-29E6-4351-9644-283187D6F52A}"/>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245" t="11480" r="89183" b="75239"/>
              <a:stretch/>
            </p:blipFill>
            <p:spPr>
              <a:xfrm>
                <a:off x="5574190" y="2156166"/>
                <a:ext cx="854891" cy="910772"/>
              </a:xfrm>
              <a:prstGeom prst="rect">
                <a:avLst/>
              </a:prstGeom>
            </p:spPr>
          </p:pic>
          <p:pic>
            <p:nvPicPr>
              <p:cNvPr id="12" name="Afbeelding 11">
                <a:extLst>
                  <a:ext uri="{FF2B5EF4-FFF2-40B4-BE49-F238E27FC236}">
                    <a16:creationId xmlns:a16="http://schemas.microsoft.com/office/drawing/2014/main" id="{1A320020-A295-4E88-9857-1647D9EB2901}"/>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914" t="23100" r="89514" b="63619"/>
              <a:stretch/>
            </p:blipFill>
            <p:spPr>
              <a:xfrm>
                <a:off x="6229180" y="2156166"/>
                <a:ext cx="854891" cy="910772"/>
              </a:xfrm>
              <a:prstGeom prst="rect">
                <a:avLst/>
              </a:prstGeom>
            </p:spPr>
          </p:pic>
          <p:pic>
            <p:nvPicPr>
              <p:cNvPr id="13" name="Afbeelding 12">
                <a:extLst>
                  <a:ext uri="{FF2B5EF4-FFF2-40B4-BE49-F238E27FC236}">
                    <a16:creationId xmlns:a16="http://schemas.microsoft.com/office/drawing/2014/main" id="{39A4AD4A-286D-4306-99D9-CD66397DB81A}"/>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147" t="34523" r="89281" b="52196"/>
              <a:stretch/>
            </p:blipFill>
            <p:spPr>
              <a:xfrm>
                <a:off x="6941234" y="2177470"/>
                <a:ext cx="854891" cy="910772"/>
              </a:xfrm>
              <a:prstGeom prst="rect">
                <a:avLst/>
              </a:prstGeom>
            </p:spPr>
          </p:pic>
          <p:pic>
            <p:nvPicPr>
              <p:cNvPr id="14" name="Afbeelding 13">
                <a:extLst>
                  <a:ext uri="{FF2B5EF4-FFF2-40B4-BE49-F238E27FC236}">
                    <a16:creationId xmlns:a16="http://schemas.microsoft.com/office/drawing/2014/main" id="{6DE7FE3A-D7F2-4734-8D28-C086EEA173AC}"/>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787" t="48135" r="88641" b="38584"/>
              <a:stretch/>
            </p:blipFill>
            <p:spPr>
              <a:xfrm>
                <a:off x="7718935" y="2332197"/>
                <a:ext cx="854891" cy="910772"/>
              </a:xfrm>
              <a:prstGeom prst="rect">
                <a:avLst/>
              </a:prstGeom>
            </p:spPr>
          </p:pic>
          <p:pic>
            <p:nvPicPr>
              <p:cNvPr id="15" name="Afbeelding 14">
                <a:extLst>
                  <a:ext uri="{FF2B5EF4-FFF2-40B4-BE49-F238E27FC236}">
                    <a16:creationId xmlns:a16="http://schemas.microsoft.com/office/drawing/2014/main" id="{0D39CBC8-AA94-4BD2-A310-20B97399C6D3}"/>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826" t="58318" r="89602" b="28401"/>
              <a:stretch/>
            </p:blipFill>
            <p:spPr>
              <a:xfrm>
                <a:off x="7634186" y="2804751"/>
                <a:ext cx="854891" cy="910772"/>
              </a:xfrm>
              <a:prstGeom prst="rect">
                <a:avLst/>
              </a:prstGeom>
            </p:spPr>
          </p:pic>
          <p:pic>
            <p:nvPicPr>
              <p:cNvPr id="16" name="Afbeelding 15">
                <a:extLst>
                  <a:ext uri="{FF2B5EF4-FFF2-40B4-BE49-F238E27FC236}">
                    <a16:creationId xmlns:a16="http://schemas.microsoft.com/office/drawing/2014/main" id="{9DB3AD82-33CE-41A4-A816-60839A1CBB5D}"/>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826" t="70584" r="89602" b="16135"/>
              <a:stretch/>
            </p:blipFill>
            <p:spPr>
              <a:xfrm>
                <a:off x="6884785" y="2887082"/>
                <a:ext cx="854890" cy="910773"/>
              </a:xfrm>
              <a:prstGeom prst="rect">
                <a:avLst/>
              </a:prstGeom>
            </p:spPr>
          </p:pic>
          <p:pic>
            <p:nvPicPr>
              <p:cNvPr id="17" name="Afbeelding 16">
                <a:extLst>
                  <a:ext uri="{FF2B5EF4-FFF2-40B4-BE49-F238E27FC236}">
                    <a16:creationId xmlns:a16="http://schemas.microsoft.com/office/drawing/2014/main" id="{4EEE6748-5FF4-47B7-AE88-7A468EB56D6D}"/>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826" t="82996" r="89602" b="3723"/>
              <a:stretch/>
            </p:blipFill>
            <p:spPr>
              <a:xfrm>
                <a:off x="6209054" y="2887083"/>
                <a:ext cx="854891" cy="910772"/>
              </a:xfrm>
              <a:prstGeom prst="rect">
                <a:avLst/>
              </a:prstGeom>
            </p:spPr>
          </p:pic>
        </p:grpSp>
        <p:sp>
          <p:nvSpPr>
            <p:cNvPr id="10" name="Rechthoek 9">
              <a:extLst>
                <a:ext uri="{FF2B5EF4-FFF2-40B4-BE49-F238E27FC236}">
                  <a16:creationId xmlns:a16="http://schemas.microsoft.com/office/drawing/2014/main" id="{FFE5CBCD-14DF-4DE3-B03A-C30F8CFE9D06}"/>
                </a:ext>
              </a:extLst>
            </p:cNvPr>
            <p:cNvSpPr/>
            <p:nvPr/>
          </p:nvSpPr>
          <p:spPr>
            <a:xfrm>
              <a:off x="7380788" y="1736327"/>
              <a:ext cx="1083176" cy="415867"/>
            </a:xfrm>
            <a:prstGeom prst="rect">
              <a:avLst/>
            </a:prstGeom>
          </p:spPr>
          <p:txBody>
            <a:bodyPr wrap="none">
              <a:spAutoFit/>
            </a:bodyPr>
            <a:lstStyle/>
            <a:p>
              <a:r>
                <a:rPr lang="en-US" sz="4000" dirty="0">
                  <a:solidFill>
                    <a:srgbClr val="004594"/>
                  </a:solidFill>
                  <a:latin typeface="PF Square Sans Pro" panose="02000506040000020004" pitchFamily="2" charset="0"/>
                </a:rPr>
                <a:t>Societal</a:t>
              </a:r>
              <a:endParaRPr lang="en-US" sz="4000" dirty="0"/>
            </a:p>
          </p:txBody>
        </p:sp>
      </p:grpSp>
      <p:pic>
        <p:nvPicPr>
          <p:cNvPr id="28" name="Afbeelding 27">
            <a:extLst>
              <a:ext uri="{FF2B5EF4-FFF2-40B4-BE49-F238E27FC236}">
                <a16:creationId xmlns:a16="http://schemas.microsoft.com/office/drawing/2014/main" id="{337250B2-1F37-44FF-AF14-C5777D160892}"/>
              </a:ext>
            </a:extLst>
          </p:cNvPr>
          <p:cNvPicPr>
            <a:picLocks noChangeAspect="1"/>
          </p:cNvPicPr>
          <p:nvPr/>
        </p:nvPicPr>
        <p:blipFill rotWithShape="1">
          <a:blip r:embed="rId4">
            <a:clrChange>
              <a:clrFrom>
                <a:srgbClr val="ECECEC"/>
              </a:clrFrom>
              <a:clrTo>
                <a:srgbClr val="ECECEC">
                  <a:alpha val="0"/>
                </a:srgbClr>
              </a:clrTo>
            </a:clrChange>
          </a:blip>
          <a:srcRect l="1030" t="2502" r="83344" b="67266"/>
          <a:stretch/>
        </p:blipFill>
        <p:spPr>
          <a:xfrm>
            <a:off x="2206775" y="2650836"/>
            <a:ext cx="2755183" cy="2685994"/>
          </a:xfrm>
          <a:prstGeom prst="rect">
            <a:avLst/>
          </a:prstGeom>
        </p:spPr>
      </p:pic>
      <p:pic>
        <p:nvPicPr>
          <p:cNvPr id="18" name="Afbeelding 17">
            <a:extLst>
              <a:ext uri="{FF2B5EF4-FFF2-40B4-BE49-F238E27FC236}">
                <a16:creationId xmlns:a16="http://schemas.microsoft.com/office/drawing/2014/main" id="{AB99EAF9-68F7-4E7E-9CD9-C9F5106DB7CA}"/>
              </a:ext>
            </a:extLst>
          </p:cNvPr>
          <p:cNvPicPr>
            <a:picLocks noChangeAspect="1"/>
          </p:cNvPicPr>
          <p:nvPr/>
        </p:nvPicPr>
        <p:blipFill>
          <a:blip r:embed="rId4">
            <a:clrChange>
              <a:clrFrom>
                <a:srgbClr val="ECECEC"/>
              </a:clrFrom>
              <a:clrTo>
                <a:srgbClr val="ECECEC">
                  <a:alpha val="0"/>
                </a:srgbClr>
              </a:clrTo>
            </a:clrChange>
          </a:blip>
          <a:stretch>
            <a:fillRect/>
          </a:stretch>
        </p:blipFill>
        <p:spPr>
          <a:xfrm>
            <a:off x="2206775" y="5336830"/>
            <a:ext cx="2755183" cy="1388354"/>
          </a:xfrm>
          <a:prstGeom prst="rect">
            <a:avLst/>
          </a:prstGeom>
        </p:spPr>
      </p:pic>
    </p:spTree>
    <p:extLst>
      <p:ext uri="{BB962C8B-B14F-4D97-AF65-F5344CB8AC3E}">
        <p14:creationId xmlns:p14="http://schemas.microsoft.com/office/powerpoint/2010/main" val="998330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8BE48DA-A0AD-4149-A059-35D9A2D23376}"/>
              </a:ext>
            </a:extLst>
          </p:cNvPr>
          <p:cNvSpPr>
            <a:spLocks noGrp="1"/>
          </p:cNvSpPr>
          <p:nvPr>
            <p:ph type="title"/>
          </p:nvPr>
        </p:nvSpPr>
        <p:spPr/>
        <p:txBody>
          <a:bodyPr/>
          <a:lstStyle/>
          <a:p>
            <a:r>
              <a:rPr lang="en-US" dirty="0"/>
              <a:t>Why are these GRP’s important? </a:t>
            </a:r>
          </a:p>
        </p:txBody>
      </p:sp>
      <p:sp>
        <p:nvSpPr>
          <p:cNvPr id="18" name="Boog 17">
            <a:extLst>
              <a:ext uri="{FF2B5EF4-FFF2-40B4-BE49-F238E27FC236}">
                <a16:creationId xmlns:a16="http://schemas.microsoft.com/office/drawing/2014/main" id="{304FA2A3-1906-47CC-BD2C-6437AEB3AA83}"/>
              </a:ext>
            </a:extLst>
          </p:cNvPr>
          <p:cNvSpPr/>
          <p:nvPr/>
        </p:nvSpPr>
        <p:spPr>
          <a:xfrm>
            <a:off x="3320133" y="1604832"/>
            <a:ext cx="5233910" cy="4714371"/>
          </a:xfrm>
          <a:prstGeom prst="arc">
            <a:avLst>
              <a:gd name="adj1" fmla="val 16200000"/>
              <a:gd name="adj2" fmla="val 14269780"/>
            </a:avLst>
          </a:prstGeom>
          <a:ln w="76200">
            <a:solidFill>
              <a:srgbClr val="4472C4">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4400"/>
          </a:p>
        </p:txBody>
      </p:sp>
      <p:sp>
        <p:nvSpPr>
          <p:cNvPr id="19" name="Rechthoek 18">
            <a:extLst>
              <a:ext uri="{FF2B5EF4-FFF2-40B4-BE49-F238E27FC236}">
                <a16:creationId xmlns:a16="http://schemas.microsoft.com/office/drawing/2014/main" id="{007DCF9D-56B0-4289-91F1-359B174FCDB1}"/>
              </a:ext>
            </a:extLst>
          </p:cNvPr>
          <p:cNvSpPr/>
          <p:nvPr/>
        </p:nvSpPr>
        <p:spPr>
          <a:xfrm>
            <a:off x="4998181" y="1285206"/>
            <a:ext cx="1837862" cy="839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500"/>
              </a:spcBef>
              <a:spcAft>
                <a:spcPts val="1000"/>
              </a:spcAft>
            </a:pPr>
            <a:r>
              <a:rPr lang="en-US" sz="2000">
                <a:effectLst/>
                <a:ea typeface="Calibri" panose="020F0502020204030204" pitchFamily="34" charset="0"/>
                <a:cs typeface="Arial" panose="020B0604020202020204" pitchFamily="34" charset="0"/>
              </a:rPr>
              <a:t>Policy</a:t>
            </a:r>
          </a:p>
        </p:txBody>
      </p:sp>
      <p:sp>
        <p:nvSpPr>
          <p:cNvPr id="20" name="Rechthoek 19">
            <a:extLst>
              <a:ext uri="{FF2B5EF4-FFF2-40B4-BE49-F238E27FC236}">
                <a16:creationId xmlns:a16="http://schemas.microsoft.com/office/drawing/2014/main" id="{62149A53-10DD-4C79-9B07-E2148B47E001}"/>
              </a:ext>
            </a:extLst>
          </p:cNvPr>
          <p:cNvSpPr/>
          <p:nvPr/>
        </p:nvSpPr>
        <p:spPr>
          <a:xfrm>
            <a:off x="5131359" y="5853223"/>
            <a:ext cx="1837862" cy="839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500"/>
              </a:spcBef>
              <a:spcAft>
                <a:spcPts val="1000"/>
              </a:spcAft>
            </a:pPr>
            <a:r>
              <a:rPr lang="en-US" sz="2000">
                <a:effectLst/>
                <a:ea typeface="Calibri" panose="020F0502020204030204" pitchFamily="34" charset="0"/>
                <a:cs typeface="Arial" panose="020B0604020202020204" pitchFamily="34" charset="0"/>
              </a:rPr>
              <a:t>Research</a:t>
            </a:r>
          </a:p>
        </p:txBody>
      </p:sp>
      <p:sp>
        <p:nvSpPr>
          <p:cNvPr id="21" name="Rechthoek 20">
            <a:extLst>
              <a:ext uri="{FF2B5EF4-FFF2-40B4-BE49-F238E27FC236}">
                <a16:creationId xmlns:a16="http://schemas.microsoft.com/office/drawing/2014/main" id="{0BCE0544-EAC3-46C6-B665-4A025E331D29}"/>
              </a:ext>
            </a:extLst>
          </p:cNvPr>
          <p:cNvSpPr/>
          <p:nvPr/>
        </p:nvSpPr>
        <p:spPr>
          <a:xfrm>
            <a:off x="8606455" y="3562554"/>
            <a:ext cx="3297140" cy="1331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500"/>
              </a:spcBef>
              <a:spcAft>
                <a:spcPts val="1000"/>
              </a:spcAft>
            </a:pPr>
            <a:r>
              <a:rPr lang="en-US" sz="2400" dirty="0">
                <a:solidFill>
                  <a:srgbClr val="ED7D31"/>
                </a:solidFill>
                <a:effectLst/>
                <a:ea typeface="Calibri" panose="020F0502020204030204" pitchFamily="34" charset="0"/>
                <a:cs typeface="Arial" panose="020B0604020202020204" pitchFamily="34" charset="0"/>
              </a:rPr>
              <a:t>Policy influences </a:t>
            </a:r>
            <a:br>
              <a:rPr lang="en-US" sz="2400" dirty="0">
                <a:solidFill>
                  <a:srgbClr val="ED7D31"/>
                </a:solidFill>
                <a:effectLst/>
                <a:ea typeface="Calibri" panose="020F0502020204030204" pitchFamily="34" charset="0"/>
                <a:cs typeface="Arial" panose="020B0604020202020204" pitchFamily="34" charset="0"/>
              </a:rPr>
            </a:br>
            <a:r>
              <a:rPr lang="en-US" sz="2400" dirty="0">
                <a:solidFill>
                  <a:srgbClr val="ED7D31"/>
                </a:solidFill>
                <a:effectLst/>
                <a:ea typeface="Calibri" panose="020F0502020204030204" pitchFamily="34" charset="0"/>
                <a:cs typeface="Arial" panose="020B0604020202020204" pitchFamily="34" charset="0"/>
              </a:rPr>
              <a:t>shaping research focus</a:t>
            </a:r>
            <a:endParaRPr lang="en-US" sz="2400" dirty="0">
              <a:effectLst/>
              <a:ea typeface="Calibri" panose="020F0502020204030204" pitchFamily="34" charset="0"/>
              <a:cs typeface="Arial" panose="020B0604020202020204" pitchFamily="34" charset="0"/>
            </a:endParaRPr>
          </a:p>
          <a:p>
            <a:pPr marL="0" marR="0" algn="ctr">
              <a:lnSpc>
                <a:spcPct val="115000"/>
              </a:lnSpc>
              <a:spcBef>
                <a:spcPts val="500"/>
              </a:spcBef>
              <a:spcAft>
                <a:spcPts val="1000"/>
              </a:spcAft>
            </a:pPr>
            <a:r>
              <a:rPr lang="en-US" sz="2400" dirty="0">
                <a:solidFill>
                  <a:srgbClr val="ED7D31"/>
                </a:solidFill>
                <a:effectLst/>
                <a:ea typeface="Calibri" panose="020F0502020204030204" pitchFamily="34" charset="0"/>
                <a:cs typeface="Arial" panose="020B0604020202020204" pitchFamily="34" charset="0"/>
              </a:rPr>
              <a:t> </a:t>
            </a:r>
            <a:endParaRPr lang="en-US" sz="2400" dirty="0">
              <a:effectLst/>
              <a:ea typeface="Calibri" panose="020F0502020204030204" pitchFamily="34" charset="0"/>
              <a:cs typeface="Arial" panose="020B0604020202020204" pitchFamily="34" charset="0"/>
            </a:endParaRPr>
          </a:p>
        </p:txBody>
      </p:sp>
      <p:sp>
        <p:nvSpPr>
          <p:cNvPr id="22" name="Rechthoek 21">
            <a:extLst>
              <a:ext uri="{FF2B5EF4-FFF2-40B4-BE49-F238E27FC236}">
                <a16:creationId xmlns:a16="http://schemas.microsoft.com/office/drawing/2014/main" id="{D96AE06A-E2C7-45C5-A740-B48603107E2C}"/>
              </a:ext>
            </a:extLst>
          </p:cNvPr>
          <p:cNvSpPr/>
          <p:nvPr/>
        </p:nvSpPr>
        <p:spPr>
          <a:xfrm>
            <a:off x="509496" y="3469332"/>
            <a:ext cx="3076993" cy="1331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500"/>
              </a:spcBef>
              <a:spcAft>
                <a:spcPts val="1000"/>
              </a:spcAft>
            </a:pPr>
            <a:r>
              <a:rPr lang="en-US" sz="2400" dirty="0">
                <a:solidFill>
                  <a:srgbClr val="7030A0"/>
                </a:solidFill>
                <a:effectLst/>
                <a:ea typeface="Calibri" panose="020F0502020204030204" pitchFamily="34" charset="0"/>
                <a:cs typeface="Arial" panose="020B0604020202020204" pitchFamily="34" charset="0"/>
              </a:rPr>
              <a:t>Research influences shaping policy uptake</a:t>
            </a:r>
            <a:endParaRPr lang="en-US" sz="2400" dirty="0">
              <a:effectLst/>
              <a:ea typeface="Calibri" panose="020F0502020204030204" pitchFamily="34" charset="0"/>
              <a:cs typeface="Arial" panose="020B0604020202020204" pitchFamily="34" charset="0"/>
            </a:endParaRPr>
          </a:p>
          <a:p>
            <a:pPr marL="0" marR="0" algn="ctr">
              <a:lnSpc>
                <a:spcPct val="115000"/>
              </a:lnSpc>
              <a:spcBef>
                <a:spcPts val="500"/>
              </a:spcBef>
              <a:spcAft>
                <a:spcPts val="1000"/>
              </a:spcAft>
            </a:pPr>
            <a:r>
              <a:rPr lang="en-US" sz="2400" dirty="0">
                <a:solidFill>
                  <a:srgbClr val="7030A0"/>
                </a:solidFill>
                <a:effectLst/>
                <a:ea typeface="Calibri" panose="020F0502020204030204" pitchFamily="34" charset="0"/>
                <a:cs typeface="Arial" panose="020B0604020202020204" pitchFamily="34" charset="0"/>
              </a:rPr>
              <a:t> </a:t>
            </a:r>
            <a:endParaRPr lang="en-US" sz="2400" dirty="0">
              <a:effectLst/>
              <a:ea typeface="Calibri" panose="020F0502020204030204" pitchFamily="34" charset="0"/>
              <a:cs typeface="Arial" panose="020B0604020202020204" pitchFamily="34" charset="0"/>
            </a:endParaRPr>
          </a:p>
        </p:txBody>
      </p:sp>
      <p:pic>
        <p:nvPicPr>
          <p:cNvPr id="27" name="Afbeelding 26">
            <a:extLst>
              <a:ext uri="{FF2B5EF4-FFF2-40B4-BE49-F238E27FC236}">
                <a16:creationId xmlns:a16="http://schemas.microsoft.com/office/drawing/2014/main" id="{7FCFFFD7-3972-457D-BF09-88560590DF56}"/>
              </a:ext>
            </a:extLst>
          </p:cNvPr>
          <p:cNvPicPr>
            <a:picLocks noChangeAspect="1"/>
          </p:cNvPicPr>
          <p:nvPr/>
        </p:nvPicPr>
        <p:blipFill rotWithShape="1">
          <a:blip r:embed="rId3">
            <a:clrChange>
              <a:clrFrom>
                <a:srgbClr val="ECECEC"/>
              </a:clrFrom>
              <a:clrTo>
                <a:srgbClr val="ECECEC">
                  <a:alpha val="0"/>
                </a:srgbClr>
              </a:clrTo>
            </a:clrChange>
          </a:blip>
          <a:srcRect l="1030" t="2502" r="83344" b="67266"/>
          <a:stretch/>
        </p:blipFill>
        <p:spPr>
          <a:xfrm>
            <a:off x="3995680" y="3273821"/>
            <a:ext cx="1566642" cy="1527300"/>
          </a:xfrm>
          <a:prstGeom prst="rect">
            <a:avLst/>
          </a:prstGeom>
        </p:spPr>
      </p:pic>
      <p:grpSp>
        <p:nvGrpSpPr>
          <p:cNvPr id="6" name="Groep 5">
            <a:extLst>
              <a:ext uri="{FF2B5EF4-FFF2-40B4-BE49-F238E27FC236}">
                <a16:creationId xmlns:a16="http://schemas.microsoft.com/office/drawing/2014/main" id="{67EF56CB-0638-48D1-8137-71EA9F34F62D}"/>
              </a:ext>
            </a:extLst>
          </p:cNvPr>
          <p:cNvGrpSpPr/>
          <p:nvPr/>
        </p:nvGrpSpPr>
        <p:grpSpPr>
          <a:xfrm>
            <a:off x="5386770" y="3301289"/>
            <a:ext cx="3124222" cy="1412999"/>
            <a:chOff x="5441506" y="1095228"/>
            <a:chExt cx="3124222" cy="1412999"/>
          </a:xfrm>
        </p:grpSpPr>
        <p:pic>
          <p:nvPicPr>
            <p:cNvPr id="7" name="Afbeelding 6">
              <a:extLst>
                <a:ext uri="{FF2B5EF4-FFF2-40B4-BE49-F238E27FC236}">
                  <a16:creationId xmlns:a16="http://schemas.microsoft.com/office/drawing/2014/main" id="{F183DC76-F741-46A6-BC67-6FF16338373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41506" y="1262700"/>
              <a:ext cx="2301512" cy="1150756"/>
            </a:xfrm>
            <a:prstGeom prst="rect">
              <a:avLst/>
            </a:prstGeom>
          </p:spPr>
        </p:pic>
        <p:sp>
          <p:nvSpPr>
            <p:cNvPr id="8" name="Tekstvak 7">
              <a:extLst>
                <a:ext uri="{FF2B5EF4-FFF2-40B4-BE49-F238E27FC236}">
                  <a16:creationId xmlns:a16="http://schemas.microsoft.com/office/drawing/2014/main" id="{98983246-8D5B-42CA-B8AC-B2F6CDEFE503}"/>
                </a:ext>
              </a:extLst>
            </p:cNvPr>
            <p:cNvSpPr txBox="1"/>
            <p:nvPr/>
          </p:nvSpPr>
          <p:spPr>
            <a:xfrm>
              <a:off x="5790478" y="1985007"/>
              <a:ext cx="2748906" cy="523220"/>
            </a:xfrm>
            <a:prstGeom prst="rect">
              <a:avLst/>
            </a:prstGeom>
            <a:noFill/>
          </p:spPr>
          <p:txBody>
            <a:bodyPr wrap="square" rtlCol="0">
              <a:spAutoFit/>
            </a:bodyPr>
            <a:lstStyle/>
            <a:p>
              <a:pPr algn="r"/>
              <a:r>
                <a:rPr lang="en-US" sz="2800" dirty="0">
                  <a:solidFill>
                    <a:srgbClr val="004594"/>
                  </a:solidFill>
                  <a:latin typeface="PF Square Sans Pro" panose="02000506040000020004" pitchFamily="2" charset="0"/>
                </a:rPr>
                <a:t>Challenges</a:t>
              </a:r>
            </a:p>
          </p:txBody>
        </p:sp>
        <p:grpSp>
          <p:nvGrpSpPr>
            <p:cNvPr id="9" name="Groep 8">
              <a:extLst>
                <a:ext uri="{FF2B5EF4-FFF2-40B4-BE49-F238E27FC236}">
                  <a16:creationId xmlns:a16="http://schemas.microsoft.com/office/drawing/2014/main" id="{570B5507-52AA-4AD8-AA72-E118FF92FBAC}"/>
                </a:ext>
              </a:extLst>
            </p:cNvPr>
            <p:cNvGrpSpPr/>
            <p:nvPr/>
          </p:nvGrpSpPr>
          <p:grpSpPr>
            <a:xfrm>
              <a:off x="6972566" y="1095228"/>
              <a:ext cx="1593162" cy="871931"/>
              <a:chOff x="5574190" y="2156166"/>
              <a:chExt cx="2999636" cy="1641689"/>
            </a:xfrm>
          </p:grpSpPr>
          <p:pic>
            <p:nvPicPr>
              <p:cNvPr id="11" name="Afbeelding 10">
                <a:extLst>
                  <a:ext uri="{FF2B5EF4-FFF2-40B4-BE49-F238E27FC236}">
                    <a16:creationId xmlns:a16="http://schemas.microsoft.com/office/drawing/2014/main" id="{B3D8B297-29E6-4351-9644-283187D6F52A}"/>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245" t="11480" r="89183" b="75239"/>
              <a:stretch/>
            </p:blipFill>
            <p:spPr>
              <a:xfrm>
                <a:off x="5574190" y="2156166"/>
                <a:ext cx="854891" cy="910772"/>
              </a:xfrm>
              <a:prstGeom prst="rect">
                <a:avLst/>
              </a:prstGeom>
            </p:spPr>
          </p:pic>
          <p:pic>
            <p:nvPicPr>
              <p:cNvPr id="12" name="Afbeelding 11">
                <a:extLst>
                  <a:ext uri="{FF2B5EF4-FFF2-40B4-BE49-F238E27FC236}">
                    <a16:creationId xmlns:a16="http://schemas.microsoft.com/office/drawing/2014/main" id="{1A320020-A295-4E88-9857-1647D9EB2901}"/>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914" t="23100" r="89514" b="63619"/>
              <a:stretch/>
            </p:blipFill>
            <p:spPr>
              <a:xfrm>
                <a:off x="6229180" y="2156166"/>
                <a:ext cx="854891" cy="910772"/>
              </a:xfrm>
              <a:prstGeom prst="rect">
                <a:avLst/>
              </a:prstGeom>
            </p:spPr>
          </p:pic>
          <p:pic>
            <p:nvPicPr>
              <p:cNvPr id="13" name="Afbeelding 12">
                <a:extLst>
                  <a:ext uri="{FF2B5EF4-FFF2-40B4-BE49-F238E27FC236}">
                    <a16:creationId xmlns:a16="http://schemas.microsoft.com/office/drawing/2014/main" id="{39A4AD4A-286D-4306-99D9-CD66397DB81A}"/>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147" t="34523" r="89281" b="52196"/>
              <a:stretch/>
            </p:blipFill>
            <p:spPr>
              <a:xfrm>
                <a:off x="6941234" y="2177470"/>
                <a:ext cx="854891" cy="910772"/>
              </a:xfrm>
              <a:prstGeom prst="rect">
                <a:avLst/>
              </a:prstGeom>
            </p:spPr>
          </p:pic>
          <p:pic>
            <p:nvPicPr>
              <p:cNvPr id="14" name="Afbeelding 13">
                <a:extLst>
                  <a:ext uri="{FF2B5EF4-FFF2-40B4-BE49-F238E27FC236}">
                    <a16:creationId xmlns:a16="http://schemas.microsoft.com/office/drawing/2014/main" id="{6DE7FE3A-D7F2-4734-8D28-C086EEA173AC}"/>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787" t="48135" r="88641" b="38584"/>
              <a:stretch/>
            </p:blipFill>
            <p:spPr>
              <a:xfrm>
                <a:off x="7718935" y="2332197"/>
                <a:ext cx="854891" cy="910772"/>
              </a:xfrm>
              <a:prstGeom prst="rect">
                <a:avLst/>
              </a:prstGeom>
            </p:spPr>
          </p:pic>
          <p:pic>
            <p:nvPicPr>
              <p:cNvPr id="15" name="Afbeelding 14">
                <a:extLst>
                  <a:ext uri="{FF2B5EF4-FFF2-40B4-BE49-F238E27FC236}">
                    <a16:creationId xmlns:a16="http://schemas.microsoft.com/office/drawing/2014/main" id="{0D39CBC8-AA94-4BD2-A310-20B97399C6D3}"/>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26" t="58318" r="89602" b="28401"/>
              <a:stretch/>
            </p:blipFill>
            <p:spPr>
              <a:xfrm>
                <a:off x="7634186" y="2804751"/>
                <a:ext cx="854891" cy="910772"/>
              </a:xfrm>
              <a:prstGeom prst="rect">
                <a:avLst/>
              </a:prstGeom>
            </p:spPr>
          </p:pic>
          <p:pic>
            <p:nvPicPr>
              <p:cNvPr id="16" name="Afbeelding 15">
                <a:extLst>
                  <a:ext uri="{FF2B5EF4-FFF2-40B4-BE49-F238E27FC236}">
                    <a16:creationId xmlns:a16="http://schemas.microsoft.com/office/drawing/2014/main" id="{9DB3AD82-33CE-41A4-A816-60839A1CBB5D}"/>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26" t="70584" r="89602" b="16135"/>
              <a:stretch/>
            </p:blipFill>
            <p:spPr>
              <a:xfrm>
                <a:off x="6884785" y="2887082"/>
                <a:ext cx="854890" cy="910773"/>
              </a:xfrm>
              <a:prstGeom prst="rect">
                <a:avLst/>
              </a:prstGeom>
            </p:spPr>
          </p:pic>
          <p:pic>
            <p:nvPicPr>
              <p:cNvPr id="17" name="Afbeelding 16">
                <a:extLst>
                  <a:ext uri="{FF2B5EF4-FFF2-40B4-BE49-F238E27FC236}">
                    <a16:creationId xmlns:a16="http://schemas.microsoft.com/office/drawing/2014/main" id="{4EEE6748-5FF4-47B7-AE88-7A468EB56D6D}"/>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26" t="82996" r="89602" b="3723"/>
              <a:stretch/>
            </p:blipFill>
            <p:spPr>
              <a:xfrm>
                <a:off x="6209054" y="2887083"/>
                <a:ext cx="854891" cy="910772"/>
              </a:xfrm>
              <a:prstGeom prst="rect">
                <a:avLst/>
              </a:prstGeom>
            </p:spPr>
          </p:pic>
        </p:grpSp>
        <p:sp>
          <p:nvSpPr>
            <p:cNvPr id="10" name="Rechthoek 9">
              <a:extLst>
                <a:ext uri="{FF2B5EF4-FFF2-40B4-BE49-F238E27FC236}">
                  <a16:creationId xmlns:a16="http://schemas.microsoft.com/office/drawing/2014/main" id="{FFE5CBCD-14DF-4DE3-B03A-C30F8CFE9D06}"/>
                </a:ext>
              </a:extLst>
            </p:cNvPr>
            <p:cNvSpPr/>
            <p:nvPr/>
          </p:nvSpPr>
          <p:spPr>
            <a:xfrm>
              <a:off x="7380788" y="1736327"/>
              <a:ext cx="1184940" cy="461665"/>
            </a:xfrm>
            <a:prstGeom prst="rect">
              <a:avLst/>
            </a:prstGeom>
          </p:spPr>
          <p:txBody>
            <a:bodyPr wrap="none">
              <a:spAutoFit/>
            </a:bodyPr>
            <a:lstStyle/>
            <a:p>
              <a:r>
                <a:rPr lang="en-US" sz="2400" dirty="0">
                  <a:solidFill>
                    <a:srgbClr val="004594"/>
                  </a:solidFill>
                  <a:latin typeface="PF Square Sans Pro" panose="02000506040000020004" pitchFamily="2" charset="0"/>
                </a:rPr>
                <a:t>Societal</a:t>
              </a:r>
              <a:endParaRPr lang="en-US" sz="2400" dirty="0"/>
            </a:p>
          </p:txBody>
        </p:sp>
      </p:grpSp>
      <p:grpSp>
        <p:nvGrpSpPr>
          <p:cNvPr id="4" name="Groep 3">
            <a:extLst>
              <a:ext uri="{FF2B5EF4-FFF2-40B4-BE49-F238E27FC236}">
                <a16:creationId xmlns:a16="http://schemas.microsoft.com/office/drawing/2014/main" id="{51C46831-45BB-41D2-84FB-A977EC0231FF}"/>
              </a:ext>
            </a:extLst>
          </p:cNvPr>
          <p:cNvGrpSpPr/>
          <p:nvPr/>
        </p:nvGrpSpPr>
        <p:grpSpPr>
          <a:xfrm>
            <a:off x="4827229" y="2543865"/>
            <a:ext cx="2076661" cy="611559"/>
            <a:chOff x="4827229" y="2543865"/>
            <a:chExt cx="2076661" cy="611559"/>
          </a:xfrm>
        </p:grpSpPr>
        <p:sp>
          <p:nvSpPr>
            <p:cNvPr id="2" name="Tekstvak 1">
              <a:extLst>
                <a:ext uri="{FF2B5EF4-FFF2-40B4-BE49-F238E27FC236}">
                  <a16:creationId xmlns:a16="http://schemas.microsoft.com/office/drawing/2014/main" id="{DA3A913A-EE78-467F-A971-E879618888AC}"/>
                </a:ext>
              </a:extLst>
            </p:cNvPr>
            <p:cNvSpPr txBox="1"/>
            <p:nvPr/>
          </p:nvSpPr>
          <p:spPr>
            <a:xfrm>
              <a:off x="6367447" y="2572164"/>
              <a:ext cx="340158" cy="461665"/>
            </a:xfrm>
            <a:prstGeom prst="rect">
              <a:avLst/>
            </a:prstGeom>
            <a:noFill/>
          </p:spPr>
          <p:txBody>
            <a:bodyPr wrap="none" rtlCol="0">
              <a:spAutoFit/>
            </a:bodyPr>
            <a:lstStyle/>
            <a:p>
              <a:r>
                <a:rPr lang="en-US" sz="2400" dirty="0">
                  <a:solidFill>
                    <a:schemeClr val="accent1"/>
                  </a:solidFill>
                </a:rPr>
                <a:t>€</a:t>
              </a:r>
            </a:p>
          </p:txBody>
        </p:sp>
        <p:sp>
          <p:nvSpPr>
            <p:cNvPr id="36" name="Tekstvak 35">
              <a:extLst>
                <a:ext uri="{FF2B5EF4-FFF2-40B4-BE49-F238E27FC236}">
                  <a16:creationId xmlns:a16="http://schemas.microsoft.com/office/drawing/2014/main" id="{E3D1905A-333F-4BE1-814B-E3C952CDC157}"/>
                </a:ext>
              </a:extLst>
            </p:cNvPr>
            <p:cNvSpPr txBox="1"/>
            <p:nvPr/>
          </p:nvSpPr>
          <p:spPr>
            <a:xfrm>
              <a:off x="4827229" y="2611828"/>
              <a:ext cx="340158" cy="461665"/>
            </a:xfrm>
            <a:prstGeom prst="rect">
              <a:avLst/>
            </a:prstGeom>
            <a:noFill/>
          </p:spPr>
          <p:txBody>
            <a:bodyPr wrap="none" rtlCol="0">
              <a:spAutoFit/>
            </a:bodyPr>
            <a:lstStyle/>
            <a:p>
              <a:r>
                <a:rPr lang="en-US" sz="2400" dirty="0">
                  <a:solidFill>
                    <a:schemeClr val="accent1"/>
                  </a:solidFill>
                </a:rPr>
                <a:t>$</a:t>
              </a:r>
            </a:p>
          </p:txBody>
        </p:sp>
        <p:sp>
          <p:nvSpPr>
            <p:cNvPr id="37" name="Tekstvak 36">
              <a:extLst>
                <a:ext uri="{FF2B5EF4-FFF2-40B4-BE49-F238E27FC236}">
                  <a16:creationId xmlns:a16="http://schemas.microsoft.com/office/drawing/2014/main" id="{DACA0341-68BD-4666-9C2B-625BA366EB84}"/>
                </a:ext>
              </a:extLst>
            </p:cNvPr>
            <p:cNvSpPr txBox="1"/>
            <p:nvPr/>
          </p:nvSpPr>
          <p:spPr>
            <a:xfrm>
              <a:off x="6490446" y="2543865"/>
              <a:ext cx="340158" cy="461665"/>
            </a:xfrm>
            <a:prstGeom prst="rect">
              <a:avLst/>
            </a:prstGeom>
            <a:noFill/>
          </p:spPr>
          <p:txBody>
            <a:bodyPr wrap="none" rtlCol="0">
              <a:spAutoFit/>
            </a:bodyPr>
            <a:lstStyle/>
            <a:p>
              <a:r>
                <a:rPr lang="en-US" sz="2400" dirty="0">
                  <a:solidFill>
                    <a:schemeClr val="accent1"/>
                  </a:solidFill>
                </a:rPr>
                <a:t>€</a:t>
              </a:r>
            </a:p>
          </p:txBody>
        </p:sp>
        <p:sp>
          <p:nvSpPr>
            <p:cNvPr id="38" name="Tekstvak 37">
              <a:extLst>
                <a:ext uri="{FF2B5EF4-FFF2-40B4-BE49-F238E27FC236}">
                  <a16:creationId xmlns:a16="http://schemas.microsoft.com/office/drawing/2014/main" id="{947C8CF8-79C9-4222-9807-7A842FFED537}"/>
                </a:ext>
              </a:extLst>
            </p:cNvPr>
            <p:cNvSpPr txBox="1"/>
            <p:nvPr/>
          </p:nvSpPr>
          <p:spPr>
            <a:xfrm>
              <a:off x="6563732" y="2611827"/>
              <a:ext cx="340158" cy="461665"/>
            </a:xfrm>
            <a:prstGeom prst="rect">
              <a:avLst/>
            </a:prstGeom>
            <a:noFill/>
          </p:spPr>
          <p:txBody>
            <a:bodyPr wrap="none" rtlCol="0">
              <a:spAutoFit/>
            </a:bodyPr>
            <a:lstStyle/>
            <a:p>
              <a:r>
                <a:rPr lang="en-US" sz="2400" dirty="0">
                  <a:solidFill>
                    <a:schemeClr val="accent1"/>
                  </a:solidFill>
                </a:rPr>
                <a:t>€</a:t>
              </a:r>
            </a:p>
          </p:txBody>
        </p:sp>
        <p:sp>
          <p:nvSpPr>
            <p:cNvPr id="39" name="Tekstvak 38">
              <a:extLst>
                <a:ext uri="{FF2B5EF4-FFF2-40B4-BE49-F238E27FC236}">
                  <a16:creationId xmlns:a16="http://schemas.microsoft.com/office/drawing/2014/main" id="{4C3B20C3-5F02-4A3B-B071-BF64764A0F14}"/>
                </a:ext>
              </a:extLst>
            </p:cNvPr>
            <p:cNvSpPr txBox="1"/>
            <p:nvPr/>
          </p:nvSpPr>
          <p:spPr>
            <a:xfrm>
              <a:off x="4876777" y="2575362"/>
              <a:ext cx="340158" cy="461665"/>
            </a:xfrm>
            <a:prstGeom prst="rect">
              <a:avLst/>
            </a:prstGeom>
            <a:noFill/>
          </p:spPr>
          <p:txBody>
            <a:bodyPr wrap="none" rtlCol="0">
              <a:spAutoFit/>
            </a:bodyPr>
            <a:lstStyle/>
            <a:p>
              <a:r>
                <a:rPr lang="en-US" sz="2400" dirty="0">
                  <a:solidFill>
                    <a:schemeClr val="accent1"/>
                  </a:solidFill>
                </a:rPr>
                <a:t>$</a:t>
              </a:r>
            </a:p>
          </p:txBody>
        </p:sp>
        <p:sp>
          <p:nvSpPr>
            <p:cNvPr id="40" name="Tekstvak 39">
              <a:extLst>
                <a:ext uri="{FF2B5EF4-FFF2-40B4-BE49-F238E27FC236}">
                  <a16:creationId xmlns:a16="http://schemas.microsoft.com/office/drawing/2014/main" id="{B9BC77FB-62A6-45A7-AD10-267C7CA3261B}"/>
                </a:ext>
              </a:extLst>
            </p:cNvPr>
            <p:cNvSpPr txBox="1"/>
            <p:nvPr/>
          </p:nvSpPr>
          <p:spPr>
            <a:xfrm>
              <a:off x="4938277" y="2693759"/>
              <a:ext cx="340158" cy="461665"/>
            </a:xfrm>
            <a:prstGeom prst="rect">
              <a:avLst/>
            </a:prstGeom>
            <a:noFill/>
          </p:spPr>
          <p:txBody>
            <a:bodyPr wrap="none" rtlCol="0">
              <a:spAutoFit/>
            </a:bodyPr>
            <a:lstStyle/>
            <a:p>
              <a:r>
                <a:rPr lang="en-US" sz="2400" dirty="0">
                  <a:solidFill>
                    <a:schemeClr val="accent1"/>
                  </a:solidFill>
                </a:rPr>
                <a:t>$</a:t>
              </a:r>
            </a:p>
          </p:txBody>
        </p:sp>
      </p:grpSp>
    </p:spTree>
    <p:extLst>
      <p:ext uri="{BB962C8B-B14F-4D97-AF65-F5344CB8AC3E}">
        <p14:creationId xmlns:p14="http://schemas.microsoft.com/office/powerpoint/2010/main" val="4253770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8BE48DA-A0AD-4149-A059-35D9A2D23376}"/>
              </a:ext>
            </a:extLst>
          </p:cNvPr>
          <p:cNvSpPr>
            <a:spLocks noGrp="1"/>
          </p:cNvSpPr>
          <p:nvPr>
            <p:ph type="title"/>
          </p:nvPr>
        </p:nvSpPr>
        <p:spPr/>
        <p:txBody>
          <a:bodyPr/>
          <a:lstStyle/>
          <a:p>
            <a:r>
              <a:rPr lang="en-US" dirty="0"/>
              <a:t>Why are these GRP’s important? </a:t>
            </a:r>
          </a:p>
        </p:txBody>
      </p:sp>
      <p:sp>
        <p:nvSpPr>
          <p:cNvPr id="18" name="Boog 17">
            <a:extLst>
              <a:ext uri="{FF2B5EF4-FFF2-40B4-BE49-F238E27FC236}">
                <a16:creationId xmlns:a16="http://schemas.microsoft.com/office/drawing/2014/main" id="{304FA2A3-1906-47CC-BD2C-6437AEB3AA83}"/>
              </a:ext>
            </a:extLst>
          </p:cNvPr>
          <p:cNvSpPr/>
          <p:nvPr/>
        </p:nvSpPr>
        <p:spPr>
          <a:xfrm>
            <a:off x="3320133" y="1604832"/>
            <a:ext cx="5233910" cy="4714371"/>
          </a:xfrm>
          <a:prstGeom prst="arc">
            <a:avLst>
              <a:gd name="adj1" fmla="val 16200000"/>
              <a:gd name="adj2" fmla="val 14269780"/>
            </a:avLst>
          </a:prstGeom>
          <a:ln w="76200">
            <a:solidFill>
              <a:srgbClr val="4472C4">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4400"/>
          </a:p>
        </p:txBody>
      </p:sp>
      <p:sp>
        <p:nvSpPr>
          <p:cNvPr id="19" name="Rechthoek 18">
            <a:extLst>
              <a:ext uri="{FF2B5EF4-FFF2-40B4-BE49-F238E27FC236}">
                <a16:creationId xmlns:a16="http://schemas.microsoft.com/office/drawing/2014/main" id="{007DCF9D-56B0-4289-91F1-359B174FCDB1}"/>
              </a:ext>
            </a:extLst>
          </p:cNvPr>
          <p:cNvSpPr/>
          <p:nvPr/>
        </p:nvSpPr>
        <p:spPr>
          <a:xfrm>
            <a:off x="4998181" y="1285206"/>
            <a:ext cx="1837862" cy="839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500"/>
              </a:spcBef>
              <a:spcAft>
                <a:spcPts val="1000"/>
              </a:spcAft>
            </a:pPr>
            <a:r>
              <a:rPr lang="en-US" sz="2000">
                <a:effectLst/>
                <a:ea typeface="Calibri" panose="020F0502020204030204" pitchFamily="34" charset="0"/>
                <a:cs typeface="Arial" panose="020B0604020202020204" pitchFamily="34" charset="0"/>
              </a:rPr>
              <a:t>Policy</a:t>
            </a:r>
          </a:p>
        </p:txBody>
      </p:sp>
      <p:sp>
        <p:nvSpPr>
          <p:cNvPr id="20" name="Rechthoek 19">
            <a:extLst>
              <a:ext uri="{FF2B5EF4-FFF2-40B4-BE49-F238E27FC236}">
                <a16:creationId xmlns:a16="http://schemas.microsoft.com/office/drawing/2014/main" id="{62149A53-10DD-4C79-9B07-E2148B47E001}"/>
              </a:ext>
            </a:extLst>
          </p:cNvPr>
          <p:cNvSpPr/>
          <p:nvPr/>
        </p:nvSpPr>
        <p:spPr>
          <a:xfrm>
            <a:off x="5131359" y="5853223"/>
            <a:ext cx="1837862" cy="839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500"/>
              </a:spcBef>
              <a:spcAft>
                <a:spcPts val="1000"/>
              </a:spcAft>
            </a:pPr>
            <a:r>
              <a:rPr lang="en-US" sz="2000">
                <a:effectLst/>
                <a:ea typeface="Calibri" panose="020F0502020204030204" pitchFamily="34" charset="0"/>
                <a:cs typeface="Arial" panose="020B0604020202020204" pitchFamily="34" charset="0"/>
              </a:rPr>
              <a:t>Research</a:t>
            </a:r>
          </a:p>
        </p:txBody>
      </p:sp>
      <p:sp>
        <p:nvSpPr>
          <p:cNvPr id="21" name="Rechthoek 20">
            <a:extLst>
              <a:ext uri="{FF2B5EF4-FFF2-40B4-BE49-F238E27FC236}">
                <a16:creationId xmlns:a16="http://schemas.microsoft.com/office/drawing/2014/main" id="{0BCE0544-EAC3-46C6-B665-4A025E331D29}"/>
              </a:ext>
            </a:extLst>
          </p:cNvPr>
          <p:cNvSpPr/>
          <p:nvPr/>
        </p:nvSpPr>
        <p:spPr>
          <a:xfrm>
            <a:off x="8606455" y="3562554"/>
            <a:ext cx="3297140" cy="1331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500"/>
              </a:spcBef>
              <a:spcAft>
                <a:spcPts val="1000"/>
              </a:spcAft>
            </a:pPr>
            <a:r>
              <a:rPr lang="en-US" sz="2400" dirty="0">
                <a:solidFill>
                  <a:srgbClr val="ED7D31"/>
                </a:solidFill>
                <a:effectLst/>
                <a:ea typeface="Calibri" panose="020F0502020204030204" pitchFamily="34" charset="0"/>
                <a:cs typeface="Arial" panose="020B0604020202020204" pitchFamily="34" charset="0"/>
              </a:rPr>
              <a:t>Policy influences </a:t>
            </a:r>
            <a:br>
              <a:rPr lang="en-US" sz="2400" dirty="0">
                <a:solidFill>
                  <a:srgbClr val="ED7D31"/>
                </a:solidFill>
                <a:effectLst/>
                <a:ea typeface="Calibri" panose="020F0502020204030204" pitchFamily="34" charset="0"/>
                <a:cs typeface="Arial" panose="020B0604020202020204" pitchFamily="34" charset="0"/>
              </a:rPr>
            </a:br>
            <a:r>
              <a:rPr lang="en-US" sz="2400" dirty="0">
                <a:solidFill>
                  <a:srgbClr val="ED7D31"/>
                </a:solidFill>
                <a:effectLst/>
                <a:ea typeface="Calibri" panose="020F0502020204030204" pitchFamily="34" charset="0"/>
                <a:cs typeface="Arial" panose="020B0604020202020204" pitchFamily="34" charset="0"/>
              </a:rPr>
              <a:t>shaping research focus</a:t>
            </a:r>
            <a:endParaRPr lang="en-US" sz="2400" dirty="0">
              <a:effectLst/>
              <a:ea typeface="Calibri" panose="020F0502020204030204" pitchFamily="34" charset="0"/>
              <a:cs typeface="Arial" panose="020B0604020202020204" pitchFamily="34" charset="0"/>
            </a:endParaRPr>
          </a:p>
          <a:p>
            <a:pPr marL="0" marR="0" algn="ctr">
              <a:lnSpc>
                <a:spcPct val="115000"/>
              </a:lnSpc>
              <a:spcBef>
                <a:spcPts val="500"/>
              </a:spcBef>
              <a:spcAft>
                <a:spcPts val="1000"/>
              </a:spcAft>
            </a:pPr>
            <a:r>
              <a:rPr lang="en-US" sz="2400" dirty="0">
                <a:solidFill>
                  <a:srgbClr val="ED7D31"/>
                </a:solidFill>
                <a:effectLst/>
                <a:ea typeface="Calibri" panose="020F0502020204030204" pitchFamily="34" charset="0"/>
                <a:cs typeface="Arial" panose="020B0604020202020204" pitchFamily="34" charset="0"/>
              </a:rPr>
              <a:t> </a:t>
            </a:r>
            <a:endParaRPr lang="en-US" sz="2400" dirty="0">
              <a:effectLst/>
              <a:ea typeface="Calibri" panose="020F0502020204030204" pitchFamily="34" charset="0"/>
              <a:cs typeface="Arial" panose="020B0604020202020204" pitchFamily="34" charset="0"/>
            </a:endParaRPr>
          </a:p>
        </p:txBody>
      </p:sp>
      <p:sp>
        <p:nvSpPr>
          <p:cNvPr id="22" name="Rechthoek 21">
            <a:extLst>
              <a:ext uri="{FF2B5EF4-FFF2-40B4-BE49-F238E27FC236}">
                <a16:creationId xmlns:a16="http://schemas.microsoft.com/office/drawing/2014/main" id="{D96AE06A-E2C7-45C5-A740-B48603107E2C}"/>
              </a:ext>
            </a:extLst>
          </p:cNvPr>
          <p:cNvSpPr/>
          <p:nvPr/>
        </p:nvSpPr>
        <p:spPr>
          <a:xfrm>
            <a:off x="509496" y="3469332"/>
            <a:ext cx="3076993" cy="1331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500"/>
              </a:spcBef>
              <a:spcAft>
                <a:spcPts val="1000"/>
              </a:spcAft>
            </a:pPr>
            <a:r>
              <a:rPr lang="en-US" sz="2400" dirty="0">
                <a:solidFill>
                  <a:srgbClr val="7030A0"/>
                </a:solidFill>
                <a:effectLst/>
                <a:ea typeface="Calibri" panose="020F0502020204030204" pitchFamily="34" charset="0"/>
                <a:cs typeface="Arial" panose="020B0604020202020204" pitchFamily="34" charset="0"/>
              </a:rPr>
              <a:t>Research influences shaping policy uptake</a:t>
            </a:r>
            <a:endParaRPr lang="en-US" sz="2400" dirty="0">
              <a:effectLst/>
              <a:ea typeface="Calibri" panose="020F0502020204030204" pitchFamily="34" charset="0"/>
              <a:cs typeface="Arial" panose="020B0604020202020204" pitchFamily="34" charset="0"/>
            </a:endParaRPr>
          </a:p>
          <a:p>
            <a:pPr marL="0" marR="0" algn="ctr">
              <a:lnSpc>
                <a:spcPct val="115000"/>
              </a:lnSpc>
              <a:spcBef>
                <a:spcPts val="500"/>
              </a:spcBef>
              <a:spcAft>
                <a:spcPts val="1000"/>
              </a:spcAft>
            </a:pPr>
            <a:r>
              <a:rPr lang="en-US" sz="2400" dirty="0">
                <a:solidFill>
                  <a:srgbClr val="7030A0"/>
                </a:solidFill>
                <a:effectLst/>
                <a:ea typeface="Calibri" panose="020F0502020204030204" pitchFamily="34" charset="0"/>
                <a:cs typeface="Arial" panose="020B0604020202020204" pitchFamily="34" charset="0"/>
              </a:rPr>
              <a:t> </a:t>
            </a:r>
            <a:endParaRPr lang="en-US" sz="2400" dirty="0">
              <a:effectLst/>
              <a:ea typeface="Calibri" panose="020F0502020204030204" pitchFamily="34" charset="0"/>
              <a:cs typeface="Arial" panose="020B0604020202020204" pitchFamily="34" charset="0"/>
            </a:endParaRPr>
          </a:p>
        </p:txBody>
      </p:sp>
      <p:pic>
        <p:nvPicPr>
          <p:cNvPr id="27" name="Afbeelding 26">
            <a:extLst>
              <a:ext uri="{FF2B5EF4-FFF2-40B4-BE49-F238E27FC236}">
                <a16:creationId xmlns:a16="http://schemas.microsoft.com/office/drawing/2014/main" id="{7FCFFFD7-3972-457D-BF09-88560590DF56}"/>
              </a:ext>
            </a:extLst>
          </p:cNvPr>
          <p:cNvPicPr>
            <a:picLocks noChangeAspect="1"/>
          </p:cNvPicPr>
          <p:nvPr/>
        </p:nvPicPr>
        <p:blipFill rotWithShape="1">
          <a:blip r:embed="rId3">
            <a:clrChange>
              <a:clrFrom>
                <a:srgbClr val="ECECEC"/>
              </a:clrFrom>
              <a:clrTo>
                <a:srgbClr val="ECECEC">
                  <a:alpha val="0"/>
                </a:srgbClr>
              </a:clrTo>
            </a:clrChange>
          </a:blip>
          <a:srcRect l="1030" t="2502" r="83344" b="67266"/>
          <a:stretch/>
        </p:blipFill>
        <p:spPr>
          <a:xfrm>
            <a:off x="3995680" y="3273821"/>
            <a:ext cx="1566642" cy="1527300"/>
          </a:xfrm>
          <a:prstGeom prst="rect">
            <a:avLst/>
          </a:prstGeom>
        </p:spPr>
      </p:pic>
      <p:grpSp>
        <p:nvGrpSpPr>
          <p:cNvPr id="6" name="Groep 5">
            <a:extLst>
              <a:ext uri="{FF2B5EF4-FFF2-40B4-BE49-F238E27FC236}">
                <a16:creationId xmlns:a16="http://schemas.microsoft.com/office/drawing/2014/main" id="{67EF56CB-0638-48D1-8137-71EA9F34F62D}"/>
              </a:ext>
            </a:extLst>
          </p:cNvPr>
          <p:cNvGrpSpPr/>
          <p:nvPr/>
        </p:nvGrpSpPr>
        <p:grpSpPr>
          <a:xfrm>
            <a:off x="5386770" y="3301289"/>
            <a:ext cx="3124222" cy="1412999"/>
            <a:chOff x="5441506" y="1095228"/>
            <a:chExt cx="3124222" cy="1412999"/>
          </a:xfrm>
        </p:grpSpPr>
        <p:pic>
          <p:nvPicPr>
            <p:cNvPr id="7" name="Afbeelding 6">
              <a:extLst>
                <a:ext uri="{FF2B5EF4-FFF2-40B4-BE49-F238E27FC236}">
                  <a16:creationId xmlns:a16="http://schemas.microsoft.com/office/drawing/2014/main" id="{F183DC76-F741-46A6-BC67-6FF16338373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41506" y="1262700"/>
              <a:ext cx="2301512" cy="1150756"/>
            </a:xfrm>
            <a:prstGeom prst="rect">
              <a:avLst/>
            </a:prstGeom>
          </p:spPr>
        </p:pic>
        <p:sp>
          <p:nvSpPr>
            <p:cNvPr id="8" name="Tekstvak 7">
              <a:extLst>
                <a:ext uri="{FF2B5EF4-FFF2-40B4-BE49-F238E27FC236}">
                  <a16:creationId xmlns:a16="http://schemas.microsoft.com/office/drawing/2014/main" id="{98983246-8D5B-42CA-B8AC-B2F6CDEFE503}"/>
                </a:ext>
              </a:extLst>
            </p:cNvPr>
            <p:cNvSpPr txBox="1"/>
            <p:nvPr/>
          </p:nvSpPr>
          <p:spPr>
            <a:xfrm>
              <a:off x="5790478" y="1985007"/>
              <a:ext cx="2748906" cy="523220"/>
            </a:xfrm>
            <a:prstGeom prst="rect">
              <a:avLst/>
            </a:prstGeom>
            <a:noFill/>
          </p:spPr>
          <p:txBody>
            <a:bodyPr wrap="square" rtlCol="0">
              <a:spAutoFit/>
            </a:bodyPr>
            <a:lstStyle/>
            <a:p>
              <a:pPr algn="r"/>
              <a:r>
                <a:rPr lang="en-US" sz="2800" dirty="0">
                  <a:solidFill>
                    <a:srgbClr val="004594"/>
                  </a:solidFill>
                  <a:latin typeface="PF Square Sans Pro" panose="02000506040000020004" pitchFamily="2" charset="0"/>
                </a:rPr>
                <a:t>Challenges</a:t>
              </a:r>
            </a:p>
          </p:txBody>
        </p:sp>
        <p:grpSp>
          <p:nvGrpSpPr>
            <p:cNvPr id="9" name="Groep 8">
              <a:extLst>
                <a:ext uri="{FF2B5EF4-FFF2-40B4-BE49-F238E27FC236}">
                  <a16:creationId xmlns:a16="http://schemas.microsoft.com/office/drawing/2014/main" id="{570B5507-52AA-4AD8-AA72-E118FF92FBAC}"/>
                </a:ext>
              </a:extLst>
            </p:cNvPr>
            <p:cNvGrpSpPr/>
            <p:nvPr/>
          </p:nvGrpSpPr>
          <p:grpSpPr>
            <a:xfrm>
              <a:off x="6972566" y="1095228"/>
              <a:ext cx="1593162" cy="871931"/>
              <a:chOff x="5574190" y="2156166"/>
              <a:chExt cx="2999636" cy="1641689"/>
            </a:xfrm>
          </p:grpSpPr>
          <p:pic>
            <p:nvPicPr>
              <p:cNvPr id="11" name="Afbeelding 10">
                <a:extLst>
                  <a:ext uri="{FF2B5EF4-FFF2-40B4-BE49-F238E27FC236}">
                    <a16:creationId xmlns:a16="http://schemas.microsoft.com/office/drawing/2014/main" id="{B3D8B297-29E6-4351-9644-283187D6F52A}"/>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245" t="11480" r="89183" b="75239"/>
              <a:stretch/>
            </p:blipFill>
            <p:spPr>
              <a:xfrm>
                <a:off x="5574190" y="2156166"/>
                <a:ext cx="854891" cy="910772"/>
              </a:xfrm>
              <a:prstGeom prst="rect">
                <a:avLst/>
              </a:prstGeom>
            </p:spPr>
          </p:pic>
          <p:pic>
            <p:nvPicPr>
              <p:cNvPr id="12" name="Afbeelding 11">
                <a:extLst>
                  <a:ext uri="{FF2B5EF4-FFF2-40B4-BE49-F238E27FC236}">
                    <a16:creationId xmlns:a16="http://schemas.microsoft.com/office/drawing/2014/main" id="{1A320020-A295-4E88-9857-1647D9EB2901}"/>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914" t="23100" r="89514" b="63619"/>
              <a:stretch/>
            </p:blipFill>
            <p:spPr>
              <a:xfrm>
                <a:off x="6229180" y="2156166"/>
                <a:ext cx="854891" cy="910772"/>
              </a:xfrm>
              <a:prstGeom prst="rect">
                <a:avLst/>
              </a:prstGeom>
            </p:spPr>
          </p:pic>
          <p:pic>
            <p:nvPicPr>
              <p:cNvPr id="13" name="Afbeelding 12">
                <a:extLst>
                  <a:ext uri="{FF2B5EF4-FFF2-40B4-BE49-F238E27FC236}">
                    <a16:creationId xmlns:a16="http://schemas.microsoft.com/office/drawing/2014/main" id="{39A4AD4A-286D-4306-99D9-CD66397DB81A}"/>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147" t="34523" r="89281" b="52196"/>
              <a:stretch/>
            </p:blipFill>
            <p:spPr>
              <a:xfrm>
                <a:off x="6941234" y="2177470"/>
                <a:ext cx="854891" cy="910772"/>
              </a:xfrm>
              <a:prstGeom prst="rect">
                <a:avLst/>
              </a:prstGeom>
            </p:spPr>
          </p:pic>
          <p:pic>
            <p:nvPicPr>
              <p:cNvPr id="14" name="Afbeelding 13">
                <a:extLst>
                  <a:ext uri="{FF2B5EF4-FFF2-40B4-BE49-F238E27FC236}">
                    <a16:creationId xmlns:a16="http://schemas.microsoft.com/office/drawing/2014/main" id="{6DE7FE3A-D7F2-4734-8D28-C086EEA173AC}"/>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787" t="48135" r="88641" b="38584"/>
              <a:stretch/>
            </p:blipFill>
            <p:spPr>
              <a:xfrm>
                <a:off x="7718935" y="2332197"/>
                <a:ext cx="854891" cy="910772"/>
              </a:xfrm>
              <a:prstGeom prst="rect">
                <a:avLst/>
              </a:prstGeom>
            </p:spPr>
          </p:pic>
          <p:pic>
            <p:nvPicPr>
              <p:cNvPr id="15" name="Afbeelding 14">
                <a:extLst>
                  <a:ext uri="{FF2B5EF4-FFF2-40B4-BE49-F238E27FC236}">
                    <a16:creationId xmlns:a16="http://schemas.microsoft.com/office/drawing/2014/main" id="{0D39CBC8-AA94-4BD2-A310-20B97399C6D3}"/>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26" t="58318" r="89602" b="28401"/>
              <a:stretch/>
            </p:blipFill>
            <p:spPr>
              <a:xfrm>
                <a:off x="7634186" y="2804751"/>
                <a:ext cx="854891" cy="910772"/>
              </a:xfrm>
              <a:prstGeom prst="rect">
                <a:avLst/>
              </a:prstGeom>
            </p:spPr>
          </p:pic>
          <p:pic>
            <p:nvPicPr>
              <p:cNvPr id="16" name="Afbeelding 15">
                <a:extLst>
                  <a:ext uri="{FF2B5EF4-FFF2-40B4-BE49-F238E27FC236}">
                    <a16:creationId xmlns:a16="http://schemas.microsoft.com/office/drawing/2014/main" id="{9DB3AD82-33CE-41A4-A816-60839A1CBB5D}"/>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26" t="70584" r="89602" b="16135"/>
              <a:stretch/>
            </p:blipFill>
            <p:spPr>
              <a:xfrm>
                <a:off x="6884785" y="2887082"/>
                <a:ext cx="854890" cy="910773"/>
              </a:xfrm>
              <a:prstGeom prst="rect">
                <a:avLst/>
              </a:prstGeom>
            </p:spPr>
          </p:pic>
          <p:pic>
            <p:nvPicPr>
              <p:cNvPr id="17" name="Afbeelding 16">
                <a:extLst>
                  <a:ext uri="{FF2B5EF4-FFF2-40B4-BE49-F238E27FC236}">
                    <a16:creationId xmlns:a16="http://schemas.microsoft.com/office/drawing/2014/main" id="{4EEE6748-5FF4-47B7-AE88-7A468EB56D6D}"/>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26" t="82996" r="89602" b="3723"/>
              <a:stretch/>
            </p:blipFill>
            <p:spPr>
              <a:xfrm>
                <a:off x="6209054" y="2887083"/>
                <a:ext cx="854891" cy="910772"/>
              </a:xfrm>
              <a:prstGeom prst="rect">
                <a:avLst/>
              </a:prstGeom>
            </p:spPr>
          </p:pic>
        </p:grpSp>
        <p:sp>
          <p:nvSpPr>
            <p:cNvPr id="10" name="Rechthoek 9">
              <a:extLst>
                <a:ext uri="{FF2B5EF4-FFF2-40B4-BE49-F238E27FC236}">
                  <a16:creationId xmlns:a16="http://schemas.microsoft.com/office/drawing/2014/main" id="{FFE5CBCD-14DF-4DE3-B03A-C30F8CFE9D06}"/>
                </a:ext>
              </a:extLst>
            </p:cNvPr>
            <p:cNvSpPr/>
            <p:nvPr/>
          </p:nvSpPr>
          <p:spPr>
            <a:xfrm>
              <a:off x="7380788" y="1736327"/>
              <a:ext cx="1184940" cy="461665"/>
            </a:xfrm>
            <a:prstGeom prst="rect">
              <a:avLst/>
            </a:prstGeom>
          </p:spPr>
          <p:txBody>
            <a:bodyPr wrap="none">
              <a:spAutoFit/>
            </a:bodyPr>
            <a:lstStyle/>
            <a:p>
              <a:r>
                <a:rPr lang="en-US" sz="2400" dirty="0">
                  <a:solidFill>
                    <a:srgbClr val="004594"/>
                  </a:solidFill>
                  <a:latin typeface="PF Square Sans Pro" panose="02000506040000020004" pitchFamily="2" charset="0"/>
                </a:rPr>
                <a:t>Societal</a:t>
              </a:r>
              <a:endParaRPr lang="en-US" sz="2400" dirty="0"/>
            </a:p>
          </p:txBody>
        </p:sp>
      </p:grpSp>
      <p:grpSp>
        <p:nvGrpSpPr>
          <p:cNvPr id="34" name="Groep 33">
            <a:extLst>
              <a:ext uri="{FF2B5EF4-FFF2-40B4-BE49-F238E27FC236}">
                <a16:creationId xmlns:a16="http://schemas.microsoft.com/office/drawing/2014/main" id="{FD473A48-D352-450C-B0DB-E60A92ED5CB8}"/>
              </a:ext>
            </a:extLst>
          </p:cNvPr>
          <p:cNvGrpSpPr/>
          <p:nvPr/>
        </p:nvGrpSpPr>
        <p:grpSpPr>
          <a:xfrm>
            <a:off x="8011932" y="1515251"/>
            <a:ext cx="4141804" cy="4827730"/>
            <a:chOff x="8011932" y="1515251"/>
            <a:chExt cx="4141804" cy="4827730"/>
          </a:xfrm>
        </p:grpSpPr>
        <p:pic>
          <p:nvPicPr>
            <p:cNvPr id="25" name="Afbeelding 24">
              <a:extLst>
                <a:ext uri="{FF2B5EF4-FFF2-40B4-BE49-F238E27FC236}">
                  <a16:creationId xmlns:a16="http://schemas.microsoft.com/office/drawing/2014/main" id="{A22981A8-30FD-4214-ADB2-4D514AA73414}"/>
                </a:ext>
              </a:extLst>
            </p:cNvPr>
            <p:cNvPicPr>
              <a:picLocks noChangeAspect="1"/>
            </p:cNvPicPr>
            <p:nvPr/>
          </p:nvPicPr>
          <p:blipFill>
            <a:blip r:embed="rId6">
              <a:duotone>
                <a:prstClr val="black"/>
                <a:schemeClr val="accent2">
                  <a:tint val="45000"/>
                  <a:satMod val="400000"/>
                </a:schemeClr>
              </a:duotone>
            </a:blip>
            <a:stretch>
              <a:fillRect/>
            </a:stretch>
          </p:blipFill>
          <p:spPr>
            <a:xfrm>
              <a:off x="8287798" y="2204939"/>
              <a:ext cx="1124642" cy="1124579"/>
            </a:xfrm>
            <a:prstGeom prst="rect">
              <a:avLst/>
            </a:prstGeom>
          </p:spPr>
        </p:pic>
        <p:pic>
          <p:nvPicPr>
            <p:cNvPr id="26" name="Afbeelding 25">
              <a:extLst>
                <a:ext uri="{FF2B5EF4-FFF2-40B4-BE49-F238E27FC236}">
                  <a16:creationId xmlns:a16="http://schemas.microsoft.com/office/drawing/2014/main" id="{09AF9CBE-96C2-4FEC-A3B9-A0E4F55360BA}"/>
                </a:ext>
              </a:extLst>
            </p:cNvPr>
            <p:cNvPicPr>
              <a:picLocks noChangeAspect="1"/>
            </p:cNvPicPr>
            <p:nvPr/>
          </p:nvPicPr>
          <p:blipFill>
            <a:blip r:embed="rId7">
              <a:duotone>
                <a:prstClr val="black"/>
                <a:schemeClr val="accent2">
                  <a:tint val="45000"/>
                  <a:satMod val="400000"/>
                </a:schemeClr>
              </a:duotone>
            </a:blip>
            <a:stretch>
              <a:fillRect/>
            </a:stretch>
          </p:blipFill>
          <p:spPr>
            <a:xfrm>
              <a:off x="8142300" y="4823779"/>
              <a:ext cx="1007792" cy="1007735"/>
            </a:xfrm>
            <a:prstGeom prst="rect">
              <a:avLst/>
            </a:prstGeom>
          </p:spPr>
        </p:pic>
        <p:sp>
          <p:nvSpPr>
            <p:cNvPr id="28" name="Rechthoek 27">
              <a:extLst>
                <a:ext uri="{FF2B5EF4-FFF2-40B4-BE49-F238E27FC236}">
                  <a16:creationId xmlns:a16="http://schemas.microsoft.com/office/drawing/2014/main" id="{527EE3D8-B606-4BFC-ABB9-E48EA60CE170}"/>
                </a:ext>
              </a:extLst>
            </p:cNvPr>
            <p:cNvSpPr/>
            <p:nvPr/>
          </p:nvSpPr>
          <p:spPr>
            <a:xfrm>
              <a:off x="8404891" y="2938781"/>
              <a:ext cx="1665684" cy="434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500"/>
                </a:spcBef>
                <a:spcAft>
                  <a:spcPts val="1000"/>
                </a:spcAft>
              </a:pPr>
              <a:r>
                <a:rPr lang="en-US" sz="1400" i="1" dirty="0">
                  <a:solidFill>
                    <a:srgbClr val="ED7D31"/>
                  </a:solidFill>
                  <a:effectLst/>
                  <a:ea typeface="Calibri" panose="020F0502020204030204" pitchFamily="34" charset="0"/>
                  <a:cs typeface="Arial" panose="020B0604020202020204" pitchFamily="34" charset="0"/>
                </a:rPr>
                <a:t>Research production</a:t>
              </a:r>
              <a:endParaRPr lang="en-US" sz="1400" i="1" dirty="0">
                <a:effectLst/>
                <a:ea typeface="Calibri" panose="020F0502020204030204" pitchFamily="34" charset="0"/>
                <a:cs typeface="Arial" panose="020B0604020202020204" pitchFamily="34" charset="0"/>
              </a:endParaRPr>
            </a:p>
          </p:txBody>
        </p:sp>
        <p:sp>
          <p:nvSpPr>
            <p:cNvPr id="29" name="Rechthoek 28">
              <a:extLst>
                <a:ext uri="{FF2B5EF4-FFF2-40B4-BE49-F238E27FC236}">
                  <a16:creationId xmlns:a16="http://schemas.microsoft.com/office/drawing/2014/main" id="{69752E49-AC4E-4C39-BDAF-46C4BFC61656}"/>
                </a:ext>
              </a:extLst>
            </p:cNvPr>
            <p:cNvSpPr/>
            <p:nvPr/>
          </p:nvSpPr>
          <p:spPr>
            <a:xfrm>
              <a:off x="8011932" y="5360462"/>
              <a:ext cx="1789293" cy="6150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500"/>
                </a:spcBef>
                <a:spcAft>
                  <a:spcPts val="1000"/>
                </a:spcAft>
              </a:pPr>
              <a:r>
                <a:rPr lang="en-US" sz="1400" i="1" dirty="0">
                  <a:solidFill>
                    <a:srgbClr val="ED7D31"/>
                  </a:solidFill>
                  <a:effectLst/>
                  <a:ea typeface="Calibri" panose="020F0502020204030204" pitchFamily="34" charset="0"/>
                  <a:cs typeface="Arial" panose="020B0604020202020204" pitchFamily="34" charset="0"/>
                </a:rPr>
                <a:t>Research excellence</a:t>
              </a:r>
              <a:r>
                <a:rPr lang="en-US" sz="2000" dirty="0">
                  <a:solidFill>
                    <a:srgbClr val="ED7D31"/>
                  </a:solidFill>
                  <a:effectLst/>
                  <a:ea typeface="Calibri" panose="020F0502020204030204" pitchFamily="34" charset="0"/>
                  <a:cs typeface="Arial" panose="020B0604020202020204" pitchFamily="34" charset="0"/>
                </a:rPr>
                <a:t> </a:t>
              </a:r>
              <a:endParaRPr lang="en-US" sz="2000" dirty="0">
                <a:effectLst/>
                <a:ea typeface="Calibri" panose="020F0502020204030204" pitchFamily="34" charset="0"/>
                <a:cs typeface="Arial" panose="020B0604020202020204" pitchFamily="34" charset="0"/>
              </a:endParaRPr>
            </a:p>
          </p:txBody>
        </p:sp>
        <p:sp>
          <p:nvSpPr>
            <p:cNvPr id="30" name="Rechthoek 29">
              <a:extLst>
                <a:ext uri="{FF2B5EF4-FFF2-40B4-BE49-F238E27FC236}">
                  <a16:creationId xmlns:a16="http://schemas.microsoft.com/office/drawing/2014/main" id="{4B7A4E78-0076-4B37-B603-3FDA33E65DE6}"/>
                </a:ext>
              </a:extLst>
            </p:cNvPr>
            <p:cNvSpPr/>
            <p:nvPr/>
          </p:nvSpPr>
          <p:spPr>
            <a:xfrm>
              <a:off x="8665983" y="1515251"/>
              <a:ext cx="3487753" cy="4827730"/>
            </a:xfrm>
            <a:custGeom>
              <a:avLst/>
              <a:gdLst>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7753" h="5057775">
                  <a:moveTo>
                    <a:pt x="0" y="0"/>
                  </a:moveTo>
                  <a:lnTo>
                    <a:pt x="3487753" y="0"/>
                  </a:lnTo>
                  <a:lnTo>
                    <a:pt x="3487753" y="5057775"/>
                  </a:lnTo>
                  <a:lnTo>
                    <a:pt x="0" y="5057775"/>
                  </a:lnTo>
                  <a:cubicBezTo>
                    <a:pt x="3952875" y="4733925"/>
                    <a:pt x="4343400" y="1200150"/>
                    <a:pt x="0"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dirty="0"/>
                <a:t>Research Quality</a:t>
              </a:r>
            </a:p>
          </p:txBody>
        </p:sp>
      </p:grpSp>
    </p:spTree>
    <p:extLst>
      <p:ext uri="{BB962C8B-B14F-4D97-AF65-F5344CB8AC3E}">
        <p14:creationId xmlns:p14="http://schemas.microsoft.com/office/powerpoint/2010/main" val="1288161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up)">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8BE48DA-A0AD-4149-A059-35D9A2D23376}"/>
              </a:ext>
            </a:extLst>
          </p:cNvPr>
          <p:cNvSpPr>
            <a:spLocks noGrp="1"/>
          </p:cNvSpPr>
          <p:nvPr>
            <p:ph type="title"/>
          </p:nvPr>
        </p:nvSpPr>
        <p:spPr/>
        <p:txBody>
          <a:bodyPr/>
          <a:lstStyle/>
          <a:p>
            <a:r>
              <a:rPr lang="en-US" dirty="0"/>
              <a:t>Why are these GRP’s important? </a:t>
            </a:r>
          </a:p>
        </p:txBody>
      </p:sp>
      <p:sp>
        <p:nvSpPr>
          <p:cNvPr id="18" name="Boog 17">
            <a:extLst>
              <a:ext uri="{FF2B5EF4-FFF2-40B4-BE49-F238E27FC236}">
                <a16:creationId xmlns:a16="http://schemas.microsoft.com/office/drawing/2014/main" id="{304FA2A3-1906-47CC-BD2C-6437AEB3AA83}"/>
              </a:ext>
            </a:extLst>
          </p:cNvPr>
          <p:cNvSpPr/>
          <p:nvPr/>
        </p:nvSpPr>
        <p:spPr>
          <a:xfrm>
            <a:off x="3320133" y="1604832"/>
            <a:ext cx="5233910" cy="4714371"/>
          </a:xfrm>
          <a:prstGeom prst="arc">
            <a:avLst>
              <a:gd name="adj1" fmla="val 16200000"/>
              <a:gd name="adj2" fmla="val 14269780"/>
            </a:avLst>
          </a:prstGeom>
          <a:ln w="76200">
            <a:solidFill>
              <a:srgbClr val="4472C4">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4400"/>
          </a:p>
        </p:txBody>
      </p:sp>
      <p:sp>
        <p:nvSpPr>
          <p:cNvPr id="19" name="Rechthoek 18">
            <a:extLst>
              <a:ext uri="{FF2B5EF4-FFF2-40B4-BE49-F238E27FC236}">
                <a16:creationId xmlns:a16="http://schemas.microsoft.com/office/drawing/2014/main" id="{007DCF9D-56B0-4289-91F1-359B174FCDB1}"/>
              </a:ext>
            </a:extLst>
          </p:cNvPr>
          <p:cNvSpPr/>
          <p:nvPr/>
        </p:nvSpPr>
        <p:spPr>
          <a:xfrm>
            <a:off x="4998181" y="1285206"/>
            <a:ext cx="1837862" cy="839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500"/>
              </a:spcBef>
              <a:spcAft>
                <a:spcPts val="1000"/>
              </a:spcAft>
            </a:pPr>
            <a:r>
              <a:rPr lang="en-US" sz="2000">
                <a:effectLst/>
                <a:ea typeface="Calibri" panose="020F0502020204030204" pitchFamily="34" charset="0"/>
                <a:cs typeface="Arial" panose="020B0604020202020204" pitchFamily="34" charset="0"/>
              </a:rPr>
              <a:t>Policy</a:t>
            </a:r>
          </a:p>
        </p:txBody>
      </p:sp>
      <p:sp>
        <p:nvSpPr>
          <p:cNvPr id="20" name="Rechthoek 19">
            <a:extLst>
              <a:ext uri="{FF2B5EF4-FFF2-40B4-BE49-F238E27FC236}">
                <a16:creationId xmlns:a16="http://schemas.microsoft.com/office/drawing/2014/main" id="{62149A53-10DD-4C79-9B07-E2148B47E001}"/>
              </a:ext>
            </a:extLst>
          </p:cNvPr>
          <p:cNvSpPr/>
          <p:nvPr/>
        </p:nvSpPr>
        <p:spPr>
          <a:xfrm>
            <a:off x="5131359" y="5853223"/>
            <a:ext cx="1837862" cy="839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500"/>
              </a:spcBef>
              <a:spcAft>
                <a:spcPts val="1000"/>
              </a:spcAft>
            </a:pPr>
            <a:r>
              <a:rPr lang="en-US" sz="2000">
                <a:effectLst/>
                <a:ea typeface="Calibri" panose="020F0502020204030204" pitchFamily="34" charset="0"/>
                <a:cs typeface="Arial" panose="020B0604020202020204" pitchFamily="34" charset="0"/>
              </a:rPr>
              <a:t>Research</a:t>
            </a:r>
          </a:p>
        </p:txBody>
      </p:sp>
      <p:sp>
        <p:nvSpPr>
          <p:cNvPr id="21" name="Rechthoek 20">
            <a:extLst>
              <a:ext uri="{FF2B5EF4-FFF2-40B4-BE49-F238E27FC236}">
                <a16:creationId xmlns:a16="http://schemas.microsoft.com/office/drawing/2014/main" id="{0BCE0544-EAC3-46C6-B665-4A025E331D29}"/>
              </a:ext>
            </a:extLst>
          </p:cNvPr>
          <p:cNvSpPr/>
          <p:nvPr/>
        </p:nvSpPr>
        <p:spPr>
          <a:xfrm>
            <a:off x="8606455" y="3562554"/>
            <a:ext cx="3297140" cy="1331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500"/>
              </a:spcBef>
              <a:spcAft>
                <a:spcPts val="1000"/>
              </a:spcAft>
            </a:pPr>
            <a:r>
              <a:rPr lang="en-US" sz="2400" dirty="0">
                <a:solidFill>
                  <a:srgbClr val="ED7D31"/>
                </a:solidFill>
                <a:effectLst/>
                <a:ea typeface="Calibri" panose="020F0502020204030204" pitchFamily="34" charset="0"/>
                <a:cs typeface="Arial" panose="020B0604020202020204" pitchFamily="34" charset="0"/>
              </a:rPr>
              <a:t>Policy influences </a:t>
            </a:r>
            <a:br>
              <a:rPr lang="en-US" sz="2400" dirty="0">
                <a:solidFill>
                  <a:srgbClr val="ED7D31"/>
                </a:solidFill>
                <a:effectLst/>
                <a:ea typeface="Calibri" panose="020F0502020204030204" pitchFamily="34" charset="0"/>
                <a:cs typeface="Arial" panose="020B0604020202020204" pitchFamily="34" charset="0"/>
              </a:rPr>
            </a:br>
            <a:r>
              <a:rPr lang="en-US" sz="2400" dirty="0">
                <a:solidFill>
                  <a:srgbClr val="ED7D31"/>
                </a:solidFill>
                <a:effectLst/>
                <a:ea typeface="Calibri" panose="020F0502020204030204" pitchFamily="34" charset="0"/>
                <a:cs typeface="Arial" panose="020B0604020202020204" pitchFamily="34" charset="0"/>
              </a:rPr>
              <a:t>shaping research focus</a:t>
            </a:r>
            <a:endParaRPr lang="en-US" sz="2400" dirty="0">
              <a:effectLst/>
              <a:ea typeface="Calibri" panose="020F0502020204030204" pitchFamily="34" charset="0"/>
              <a:cs typeface="Arial" panose="020B0604020202020204" pitchFamily="34" charset="0"/>
            </a:endParaRPr>
          </a:p>
          <a:p>
            <a:pPr marL="0" marR="0" algn="ctr">
              <a:lnSpc>
                <a:spcPct val="115000"/>
              </a:lnSpc>
              <a:spcBef>
                <a:spcPts val="500"/>
              </a:spcBef>
              <a:spcAft>
                <a:spcPts val="1000"/>
              </a:spcAft>
            </a:pPr>
            <a:r>
              <a:rPr lang="en-US" sz="2400" dirty="0">
                <a:solidFill>
                  <a:srgbClr val="ED7D31"/>
                </a:solidFill>
                <a:effectLst/>
                <a:ea typeface="Calibri" panose="020F0502020204030204" pitchFamily="34" charset="0"/>
                <a:cs typeface="Arial" panose="020B0604020202020204" pitchFamily="34" charset="0"/>
              </a:rPr>
              <a:t> </a:t>
            </a:r>
            <a:endParaRPr lang="en-US" sz="2400" dirty="0">
              <a:effectLst/>
              <a:ea typeface="Calibri" panose="020F0502020204030204" pitchFamily="34" charset="0"/>
              <a:cs typeface="Arial" panose="020B0604020202020204" pitchFamily="34" charset="0"/>
            </a:endParaRPr>
          </a:p>
        </p:txBody>
      </p:sp>
      <p:sp>
        <p:nvSpPr>
          <p:cNvPr id="22" name="Rechthoek 21">
            <a:extLst>
              <a:ext uri="{FF2B5EF4-FFF2-40B4-BE49-F238E27FC236}">
                <a16:creationId xmlns:a16="http://schemas.microsoft.com/office/drawing/2014/main" id="{D96AE06A-E2C7-45C5-A740-B48603107E2C}"/>
              </a:ext>
            </a:extLst>
          </p:cNvPr>
          <p:cNvSpPr/>
          <p:nvPr/>
        </p:nvSpPr>
        <p:spPr>
          <a:xfrm>
            <a:off x="509496" y="3469332"/>
            <a:ext cx="3076993" cy="1331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500"/>
              </a:spcBef>
              <a:spcAft>
                <a:spcPts val="1000"/>
              </a:spcAft>
            </a:pPr>
            <a:r>
              <a:rPr lang="en-US" sz="2400" dirty="0">
                <a:solidFill>
                  <a:srgbClr val="7030A0"/>
                </a:solidFill>
                <a:effectLst/>
                <a:ea typeface="Calibri" panose="020F0502020204030204" pitchFamily="34" charset="0"/>
                <a:cs typeface="Arial" panose="020B0604020202020204" pitchFamily="34" charset="0"/>
              </a:rPr>
              <a:t>Research influences shaping policy uptake</a:t>
            </a:r>
            <a:endParaRPr lang="en-US" sz="2400" dirty="0">
              <a:effectLst/>
              <a:ea typeface="Calibri" panose="020F0502020204030204" pitchFamily="34" charset="0"/>
              <a:cs typeface="Arial" panose="020B0604020202020204" pitchFamily="34" charset="0"/>
            </a:endParaRPr>
          </a:p>
          <a:p>
            <a:pPr marL="0" marR="0" algn="ctr">
              <a:lnSpc>
                <a:spcPct val="115000"/>
              </a:lnSpc>
              <a:spcBef>
                <a:spcPts val="500"/>
              </a:spcBef>
              <a:spcAft>
                <a:spcPts val="1000"/>
              </a:spcAft>
            </a:pPr>
            <a:r>
              <a:rPr lang="en-US" sz="2400" dirty="0">
                <a:solidFill>
                  <a:srgbClr val="7030A0"/>
                </a:solidFill>
                <a:effectLst/>
                <a:ea typeface="Calibri" panose="020F0502020204030204" pitchFamily="34" charset="0"/>
                <a:cs typeface="Arial" panose="020B0604020202020204" pitchFamily="34" charset="0"/>
              </a:rPr>
              <a:t> </a:t>
            </a:r>
            <a:endParaRPr lang="en-US" sz="2400" dirty="0">
              <a:effectLst/>
              <a:ea typeface="Calibri" panose="020F0502020204030204" pitchFamily="34" charset="0"/>
              <a:cs typeface="Arial" panose="020B0604020202020204" pitchFamily="34" charset="0"/>
            </a:endParaRPr>
          </a:p>
        </p:txBody>
      </p:sp>
      <p:pic>
        <p:nvPicPr>
          <p:cNvPr id="27" name="Afbeelding 26">
            <a:extLst>
              <a:ext uri="{FF2B5EF4-FFF2-40B4-BE49-F238E27FC236}">
                <a16:creationId xmlns:a16="http://schemas.microsoft.com/office/drawing/2014/main" id="{7FCFFFD7-3972-457D-BF09-88560590DF56}"/>
              </a:ext>
            </a:extLst>
          </p:cNvPr>
          <p:cNvPicPr>
            <a:picLocks noChangeAspect="1"/>
          </p:cNvPicPr>
          <p:nvPr/>
        </p:nvPicPr>
        <p:blipFill rotWithShape="1">
          <a:blip r:embed="rId3">
            <a:clrChange>
              <a:clrFrom>
                <a:srgbClr val="ECECEC"/>
              </a:clrFrom>
              <a:clrTo>
                <a:srgbClr val="ECECEC">
                  <a:alpha val="0"/>
                </a:srgbClr>
              </a:clrTo>
            </a:clrChange>
          </a:blip>
          <a:srcRect l="1030" t="2502" r="83344" b="67266"/>
          <a:stretch/>
        </p:blipFill>
        <p:spPr>
          <a:xfrm>
            <a:off x="3995680" y="3273821"/>
            <a:ext cx="1566642" cy="1527300"/>
          </a:xfrm>
          <a:prstGeom prst="rect">
            <a:avLst/>
          </a:prstGeom>
        </p:spPr>
      </p:pic>
      <p:grpSp>
        <p:nvGrpSpPr>
          <p:cNvPr id="6" name="Groep 5">
            <a:extLst>
              <a:ext uri="{FF2B5EF4-FFF2-40B4-BE49-F238E27FC236}">
                <a16:creationId xmlns:a16="http://schemas.microsoft.com/office/drawing/2014/main" id="{67EF56CB-0638-48D1-8137-71EA9F34F62D}"/>
              </a:ext>
            </a:extLst>
          </p:cNvPr>
          <p:cNvGrpSpPr/>
          <p:nvPr/>
        </p:nvGrpSpPr>
        <p:grpSpPr>
          <a:xfrm>
            <a:off x="5386770" y="3301289"/>
            <a:ext cx="3124222" cy="1412999"/>
            <a:chOff x="5441506" y="1095228"/>
            <a:chExt cx="3124222" cy="1412999"/>
          </a:xfrm>
        </p:grpSpPr>
        <p:pic>
          <p:nvPicPr>
            <p:cNvPr id="7" name="Afbeelding 6">
              <a:extLst>
                <a:ext uri="{FF2B5EF4-FFF2-40B4-BE49-F238E27FC236}">
                  <a16:creationId xmlns:a16="http://schemas.microsoft.com/office/drawing/2014/main" id="{F183DC76-F741-46A6-BC67-6FF16338373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41506" y="1262700"/>
              <a:ext cx="2301512" cy="1150756"/>
            </a:xfrm>
            <a:prstGeom prst="rect">
              <a:avLst/>
            </a:prstGeom>
          </p:spPr>
        </p:pic>
        <p:sp>
          <p:nvSpPr>
            <p:cNvPr id="8" name="Tekstvak 7">
              <a:extLst>
                <a:ext uri="{FF2B5EF4-FFF2-40B4-BE49-F238E27FC236}">
                  <a16:creationId xmlns:a16="http://schemas.microsoft.com/office/drawing/2014/main" id="{98983246-8D5B-42CA-B8AC-B2F6CDEFE503}"/>
                </a:ext>
              </a:extLst>
            </p:cNvPr>
            <p:cNvSpPr txBox="1"/>
            <p:nvPr/>
          </p:nvSpPr>
          <p:spPr>
            <a:xfrm>
              <a:off x="5790478" y="1985007"/>
              <a:ext cx="2748906" cy="523220"/>
            </a:xfrm>
            <a:prstGeom prst="rect">
              <a:avLst/>
            </a:prstGeom>
            <a:noFill/>
          </p:spPr>
          <p:txBody>
            <a:bodyPr wrap="square" rtlCol="0">
              <a:spAutoFit/>
            </a:bodyPr>
            <a:lstStyle/>
            <a:p>
              <a:pPr algn="r"/>
              <a:r>
                <a:rPr lang="en-US" sz="2800" dirty="0">
                  <a:solidFill>
                    <a:srgbClr val="004594"/>
                  </a:solidFill>
                  <a:latin typeface="PF Square Sans Pro" panose="02000506040000020004" pitchFamily="2" charset="0"/>
                </a:rPr>
                <a:t>Challenges</a:t>
              </a:r>
            </a:p>
          </p:txBody>
        </p:sp>
        <p:grpSp>
          <p:nvGrpSpPr>
            <p:cNvPr id="9" name="Groep 8">
              <a:extLst>
                <a:ext uri="{FF2B5EF4-FFF2-40B4-BE49-F238E27FC236}">
                  <a16:creationId xmlns:a16="http://schemas.microsoft.com/office/drawing/2014/main" id="{570B5507-52AA-4AD8-AA72-E118FF92FBAC}"/>
                </a:ext>
              </a:extLst>
            </p:cNvPr>
            <p:cNvGrpSpPr/>
            <p:nvPr/>
          </p:nvGrpSpPr>
          <p:grpSpPr>
            <a:xfrm>
              <a:off x="6972566" y="1095228"/>
              <a:ext cx="1593162" cy="871931"/>
              <a:chOff x="5574190" y="2156166"/>
              <a:chExt cx="2999636" cy="1641689"/>
            </a:xfrm>
          </p:grpSpPr>
          <p:pic>
            <p:nvPicPr>
              <p:cNvPr id="11" name="Afbeelding 10">
                <a:extLst>
                  <a:ext uri="{FF2B5EF4-FFF2-40B4-BE49-F238E27FC236}">
                    <a16:creationId xmlns:a16="http://schemas.microsoft.com/office/drawing/2014/main" id="{B3D8B297-29E6-4351-9644-283187D6F52A}"/>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245" t="11480" r="89183" b="75239"/>
              <a:stretch/>
            </p:blipFill>
            <p:spPr>
              <a:xfrm>
                <a:off x="5574190" y="2156166"/>
                <a:ext cx="854891" cy="910772"/>
              </a:xfrm>
              <a:prstGeom prst="rect">
                <a:avLst/>
              </a:prstGeom>
            </p:spPr>
          </p:pic>
          <p:pic>
            <p:nvPicPr>
              <p:cNvPr id="12" name="Afbeelding 11">
                <a:extLst>
                  <a:ext uri="{FF2B5EF4-FFF2-40B4-BE49-F238E27FC236}">
                    <a16:creationId xmlns:a16="http://schemas.microsoft.com/office/drawing/2014/main" id="{1A320020-A295-4E88-9857-1647D9EB2901}"/>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914" t="23100" r="89514" b="63619"/>
              <a:stretch/>
            </p:blipFill>
            <p:spPr>
              <a:xfrm>
                <a:off x="6229180" y="2156166"/>
                <a:ext cx="854891" cy="910772"/>
              </a:xfrm>
              <a:prstGeom prst="rect">
                <a:avLst/>
              </a:prstGeom>
            </p:spPr>
          </p:pic>
          <p:pic>
            <p:nvPicPr>
              <p:cNvPr id="13" name="Afbeelding 12">
                <a:extLst>
                  <a:ext uri="{FF2B5EF4-FFF2-40B4-BE49-F238E27FC236}">
                    <a16:creationId xmlns:a16="http://schemas.microsoft.com/office/drawing/2014/main" id="{39A4AD4A-286D-4306-99D9-CD66397DB81A}"/>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147" t="34523" r="89281" b="52196"/>
              <a:stretch/>
            </p:blipFill>
            <p:spPr>
              <a:xfrm>
                <a:off x="6941234" y="2177470"/>
                <a:ext cx="854891" cy="910772"/>
              </a:xfrm>
              <a:prstGeom prst="rect">
                <a:avLst/>
              </a:prstGeom>
            </p:spPr>
          </p:pic>
          <p:pic>
            <p:nvPicPr>
              <p:cNvPr id="14" name="Afbeelding 13">
                <a:extLst>
                  <a:ext uri="{FF2B5EF4-FFF2-40B4-BE49-F238E27FC236}">
                    <a16:creationId xmlns:a16="http://schemas.microsoft.com/office/drawing/2014/main" id="{6DE7FE3A-D7F2-4734-8D28-C086EEA173AC}"/>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787" t="48135" r="88641" b="38584"/>
              <a:stretch/>
            </p:blipFill>
            <p:spPr>
              <a:xfrm>
                <a:off x="7718935" y="2332197"/>
                <a:ext cx="854891" cy="910772"/>
              </a:xfrm>
              <a:prstGeom prst="rect">
                <a:avLst/>
              </a:prstGeom>
            </p:spPr>
          </p:pic>
          <p:pic>
            <p:nvPicPr>
              <p:cNvPr id="15" name="Afbeelding 14">
                <a:extLst>
                  <a:ext uri="{FF2B5EF4-FFF2-40B4-BE49-F238E27FC236}">
                    <a16:creationId xmlns:a16="http://schemas.microsoft.com/office/drawing/2014/main" id="{0D39CBC8-AA94-4BD2-A310-20B97399C6D3}"/>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26" t="58318" r="89602" b="28401"/>
              <a:stretch/>
            </p:blipFill>
            <p:spPr>
              <a:xfrm>
                <a:off x="7634186" y="2804751"/>
                <a:ext cx="854891" cy="910772"/>
              </a:xfrm>
              <a:prstGeom prst="rect">
                <a:avLst/>
              </a:prstGeom>
            </p:spPr>
          </p:pic>
          <p:pic>
            <p:nvPicPr>
              <p:cNvPr id="16" name="Afbeelding 15">
                <a:extLst>
                  <a:ext uri="{FF2B5EF4-FFF2-40B4-BE49-F238E27FC236}">
                    <a16:creationId xmlns:a16="http://schemas.microsoft.com/office/drawing/2014/main" id="{9DB3AD82-33CE-41A4-A816-60839A1CBB5D}"/>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26" t="70584" r="89602" b="16135"/>
              <a:stretch/>
            </p:blipFill>
            <p:spPr>
              <a:xfrm>
                <a:off x="6884785" y="2887082"/>
                <a:ext cx="854890" cy="910773"/>
              </a:xfrm>
              <a:prstGeom prst="rect">
                <a:avLst/>
              </a:prstGeom>
            </p:spPr>
          </p:pic>
          <p:pic>
            <p:nvPicPr>
              <p:cNvPr id="17" name="Afbeelding 16">
                <a:extLst>
                  <a:ext uri="{FF2B5EF4-FFF2-40B4-BE49-F238E27FC236}">
                    <a16:creationId xmlns:a16="http://schemas.microsoft.com/office/drawing/2014/main" id="{4EEE6748-5FF4-47B7-AE88-7A468EB56D6D}"/>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26" t="82996" r="89602" b="3723"/>
              <a:stretch/>
            </p:blipFill>
            <p:spPr>
              <a:xfrm>
                <a:off x="6209054" y="2887083"/>
                <a:ext cx="854891" cy="910772"/>
              </a:xfrm>
              <a:prstGeom prst="rect">
                <a:avLst/>
              </a:prstGeom>
            </p:spPr>
          </p:pic>
        </p:grpSp>
        <p:sp>
          <p:nvSpPr>
            <p:cNvPr id="10" name="Rechthoek 9">
              <a:extLst>
                <a:ext uri="{FF2B5EF4-FFF2-40B4-BE49-F238E27FC236}">
                  <a16:creationId xmlns:a16="http://schemas.microsoft.com/office/drawing/2014/main" id="{FFE5CBCD-14DF-4DE3-B03A-C30F8CFE9D06}"/>
                </a:ext>
              </a:extLst>
            </p:cNvPr>
            <p:cNvSpPr/>
            <p:nvPr/>
          </p:nvSpPr>
          <p:spPr>
            <a:xfrm>
              <a:off x="7380788" y="1736327"/>
              <a:ext cx="1184940" cy="461665"/>
            </a:xfrm>
            <a:prstGeom prst="rect">
              <a:avLst/>
            </a:prstGeom>
          </p:spPr>
          <p:txBody>
            <a:bodyPr wrap="none">
              <a:spAutoFit/>
            </a:bodyPr>
            <a:lstStyle/>
            <a:p>
              <a:r>
                <a:rPr lang="en-US" sz="2400" dirty="0">
                  <a:solidFill>
                    <a:srgbClr val="004594"/>
                  </a:solidFill>
                  <a:latin typeface="PF Square Sans Pro" panose="02000506040000020004" pitchFamily="2" charset="0"/>
                </a:rPr>
                <a:t>Societal</a:t>
              </a:r>
              <a:endParaRPr lang="en-US" sz="2400" dirty="0"/>
            </a:p>
          </p:txBody>
        </p:sp>
      </p:grpSp>
      <p:grpSp>
        <p:nvGrpSpPr>
          <p:cNvPr id="35" name="Groep 34">
            <a:extLst>
              <a:ext uri="{FF2B5EF4-FFF2-40B4-BE49-F238E27FC236}">
                <a16:creationId xmlns:a16="http://schemas.microsoft.com/office/drawing/2014/main" id="{B028F86B-0B09-4755-8E0C-ECCA5C82A3BB}"/>
              </a:ext>
            </a:extLst>
          </p:cNvPr>
          <p:cNvGrpSpPr/>
          <p:nvPr/>
        </p:nvGrpSpPr>
        <p:grpSpPr>
          <a:xfrm>
            <a:off x="-5651" y="1515251"/>
            <a:ext cx="4410589" cy="4827731"/>
            <a:chOff x="-5651" y="1515251"/>
            <a:chExt cx="4410589" cy="4827731"/>
          </a:xfrm>
        </p:grpSpPr>
        <p:pic>
          <p:nvPicPr>
            <p:cNvPr id="23" name="Afbeelding 22" descr="Afbeeldingsresultaat voor open access logo">
              <a:extLst>
                <a:ext uri="{FF2B5EF4-FFF2-40B4-BE49-F238E27FC236}">
                  <a16:creationId xmlns:a16="http://schemas.microsoft.com/office/drawing/2014/main" id="{AE51C2D6-3B41-4CED-ADEA-436198DFA4F9}"/>
                </a:ext>
              </a:extLst>
            </p:cNvPr>
            <p:cNvPicPr>
              <a:picLocks noChangeAspect="1" noChangeArrowheads="1"/>
            </p:cNvPicPr>
            <p:nvPr/>
          </p:nvPicPr>
          <p:blipFill>
            <a:blip r:embed="rId6"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5849" y="5101523"/>
              <a:ext cx="404734" cy="631729"/>
            </a:xfrm>
            <a:prstGeom prst="rect">
              <a:avLst/>
            </a:prstGeom>
            <a:noFill/>
            <a:extLst>
              <a:ext uri="{909E8E84-426E-40DD-AFC4-6F175D3DCCD1}">
                <a14:hiddenFill xmlns:a14="http://schemas.microsoft.com/office/drawing/2010/main">
                  <a:solidFill>
                    <a:srgbClr val="FFFFFF"/>
                  </a:solidFill>
                </a14:hiddenFill>
              </a:ext>
            </a:extLst>
          </p:spPr>
        </p:pic>
        <p:pic>
          <p:nvPicPr>
            <p:cNvPr id="24" name="Afbeelding 23">
              <a:extLst>
                <a:ext uri="{FF2B5EF4-FFF2-40B4-BE49-F238E27FC236}">
                  <a16:creationId xmlns:a16="http://schemas.microsoft.com/office/drawing/2014/main" id="{658BCBBB-85DF-4F35-B39C-A5089A2BCF0F}"/>
                </a:ext>
              </a:extLst>
            </p:cNvPr>
            <p:cNvPicPr>
              <a:picLocks noChangeAspect="1"/>
            </p:cNvPicPr>
            <p:nvPr/>
          </p:nvPicPr>
          <p:blipFill>
            <a:blip r:embed="rId7">
              <a:duotone>
                <a:prstClr val="black"/>
                <a:srgbClr val="7030A0">
                  <a:tint val="45000"/>
                  <a:satMod val="400000"/>
                </a:srgbClr>
              </a:duotone>
            </a:blip>
            <a:stretch>
              <a:fillRect/>
            </a:stretch>
          </p:blipFill>
          <p:spPr>
            <a:xfrm>
              <a:off x="2611660" y="2225810"/>
              <a:ext cx="934877" cy="934824"/>
            </a:xfrm>
            <a:prstGeom prst="rect">
              <a:avLst/>
            </a:prstGeom>
          </p:spPr>
        </p:pic>
        <p:sp>
          <p:nvSpPr>
            <p:cNvPr id="32" name="Rechthoek 31">
              <a:extLst>
                <a:ext uri="{FF2B5EF4-FFF2-40B4-BE49-F238E27FC236}">
                  <a16:creationId xmlns:a16="http://schemas.microsoft.com/office/drawing/2014/main" id="{F068279A-3B21-479B-9830-09D6B754E48A}"/>
                </a:ext>
              </a:extLst>
            </p:cNvPr>
            <p:cNvSpPr/>
            <p:nvPr/>
          </p:nvSpPr>
          <p:spPr>
            <a:xfrm>
              <a:off x="2578427" y="5712458"/>
              <a:ext cx="1826511" cy="6156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500"/>
                </a:spcBef>
                <a:spcAft>
                  <a:spcPts val="1000"/>
                </a:spcAft>
              </a:pPr>
              <a:r>
                <a:rPr lang="en-US" sz="1400" i="1" dirty="0">
                  <a:solidFill>
                    <a:schemeClr val="accent1"/>
                  </a:solidFill>
                  <a:effectLst/>
                  <a:ea typeface="Calibri" panose="020F0502020204030204" pitchFamily="34" charset="0"/>
                  <a:cs typeface="Arial" panose="020B0604020202020204" pitchFamily="34" charset="0"/>
                </a:rPr>
                <a:t>Societal </a:t>
              </a:r>
              <a:r>
                <a:rPr lang="en-US" sz="1400" i="1" dirty="0" err="1">
                  <a:solidFill>
                    <a:schemeClr val="accent1"/>
                  </a:solidFill>
                  <a:effectLst/>
                  <a:ea typeface="Calibri" panose="020F0502020204030204" pitchFamily="34" charset="0"/>
                  <a:cs typeface="Arial" panose="020B0604020202020204" pitchFamily="34" charset="0"/>
                </a:rPr>
                <a:t>availablility</a:t>
              </a:r>
              <a:r>
                <a:rPr lang="en-US" sz="1400" i="1" dirty="0">
                  <a:solidFill>
                    <a:schemeClr val="accent1"/>
                  </a:solidFill>
                  <a:effectLst/>
                  <a:ea typeface="Calibri" panose="020F0502020204030204" pitchFamily="34" charset="0"/>
                  <a:cs typeface="Arial" panose="020B0604020202020204" pitchFamily="34" charset="0"/>
                </a:rPr>
                <a:t> (Open Access)</a:t>
              </a:r>
              <a:endParaRPr lang="en-US" sz="2000" dirty="0">
                <a:solidFill>
                  <a:schemeClr val="accent1"/>
                </a:solidFill>
                <a:effectLst/>
                <a:ea typeface="Calibri" panose="020F0502020204030204" pitchFamily="34" charset="0"/>
                <a:cs typeface="Arial" panose="020B0604020202020204" pitchFamily="34" charset="0"/>
              </a:endParaRPr>
            </a:p>
          </p:txBody>
        </p:sp>
        <p:sp>
          <p:nvSpPr>
            <p:cNvPr id="33" name="Rechthoek 32">
              <a:extLst>
                <a:ext uri="{FF2B5EF4-FFF2-40B4-BE49-F238E27FC236}">
                  <a16:creationId xmlns:a16="http://schemas.microsoft.com/office/drawing/2014/main" id="{086690D6-87A3-4FA2-8BF4-FFE7F47D854D}"/>
                </a:ext>
              </a:extLst>
            </p:cNvPr>
            <p:cNvSpPr/>
            <p:nvPr/>
          </p:nvSpPr>
          <p:spPr>
            <a:xfrm>
              <a:off x="2333681" y="2779115"/>
              <a:ext cx="1204040" cy="6156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500"/>
                </a:spcBef>
                <a:spcAft>
                  <a:spcPts val="1000"/>
                </a:spcAft>
              </a:pPr>
              <a:r>
                <a:rPr lang="en-US" sz="1400" i="1" dirty="0">
                  <a:solidFill>
                    <a:srgbClr val="7030A0"/>
                  </a:solidFill>
                  <a:effectLst/>
                  <a:ea typeface="Calibri" panose="020F0502020204030204" pitchFamily="34" charset="0"/>
                  <a:cs typeface="Arial" panose="020B0604020202020204" pitchFamily="34" charset="0"/>
                </a:rPr>
                <a:t>Societal use</a:t>
              </a:r>
              <a:endParaRPr lang="en-US" sz="2000" dirty="0">
                <a:solidFill>
                  <a:srgbClr val="7030A0"/>
                </a:solidFill>
                <a:effectLst/>
                <a:ea typeface="Calibri" panose="020F0502020204030204" pitchFamily="34" charset="0"/>
                <a:cs typeface="Arial" panose="020B0604020202020204" pitchFamily="34" charset="0"/>
              </a:endParaRPr>
            </a:p>
          </p:txBody>
        </p:sp>
        <p:sp>
          <p:nvSpPr>
            <p:cNvPr id="31" name="Rechthoek 29">
              <a:extLst>
                <a:ext uri="{FF2B5EF4-FFF2-40B4-BE49-F238E27FC236}">
                  <a16:creationId xmlns:a16="http://schemas.microsoft.com/office/drawing/2014/main" id="{9C950885-8A02-4AF3-BA8A-4D815ABED843}"/>
                </a:ext>
              </a:extLst>
            </p:cNvPr>
            <p:cNvSpPr/>
            <p:nvPr/>
          </p:nvSpPr>
          <p:spPr>
            <a:xfrm flipH="1">
              <a:off x="-5651" y="1515251"/>
              <a:ext cx="3487753" cy="4827731"/>
            </a:xfrm>
            <a:custGeom>
              <a:avLst/>
              <a:gdLst>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7753" h="5057775">
                  <a:moveTo>
                    <a:pt x="0" y="0"/>
                  </a:moveTo>
                  <a:lnTo>
                    <a:pt x="3487753" y="0"/>
                  </a:lnTo>
                  <a:lnTo>
                    <a:pt x="3487753" y="5057775"/>
                  </a:lnTo>
                  <a:lnTo>
                    <a:pt x="0" y="5057775"/>
                  </a:lnTo>
                  <a:cubicBezTo>
                    <a:pt x="3028950" y="5029200"/>
                    <a:pt x="4829175" y="1171575"/>
                    <a:pt x="0" y="0"/>
                  </a:cubicBezTo>
                  <a:close/>
                </a:path>
              </a:pathLst>
            </a:cu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Societal Impact</a:t>
              </a:r>
            </a:p>
          </p:txBody>
        </p:sp>
      </p:grpSp>
    </p:spTree>
    <p:extLst>
      <p:ext uri="{BB962C8B-B14F-4D97-AF65-F5344CB8AC3E}">
        <p14:creationId xmlns:p14="http://schemas.microsoft.com/office/powerpoint/2010/main" val="2478548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AE75E4-2185-4931-8C85-C4642D6EAF91}"/>
              </a:ext>
            </a:extLst>
          </p:cNvPr>
          <p:cNvSpPr>
            <a:spLocks noGrp="1"/>
          </p:cNvSpPr>
          <p:nvPr>
            <p:ph type="title"/>
          </p:nvPr>
        </p:nvSpPr>
        <p:spPr/>
        <p:txBody>
          <a:bodyPr/>
          <a:lstStyle/>
          <a:p>
            <a:r>
              <a:rPr lang="en-US" dirty="0"/>
              <a:t>Next-gen Metrics? | Responsibly using Existing frameworks</a:t>
            </a:r>
          </a:p>
        </p:txBody>
      </p:sp>
      <p:pic>
        <p:nvPicPr>
          <p:cNvPr id="3" name="Afbeelding 2">
            <a:extLst>
              <a:ext uri="{FF2B5EF4-FFF2-40B4-BE49-F238E27FC236}">
                <a16:creationId xmlns:a16="http://schemas.microsoft.com/office/drawing/2014/main" id="{BD80B672-DFFE-487E-B958-93D8F57086D9}"/>
              </a:ext>
            </a:extLst>
          </p:cNvPr>
          <p:cNvPicPr>
            <a:picLocks noChangeAspect="1"/>
          </p:cNvPicPr>
          <p:nvPr/>
        </p:nvPicPr>
        <p:blipFill>
          <a:blip r:embed="rId3"/>
          <a:stretch>
            <a:fillRect/>
          </a:stretch>
        </p:blipFill>
        <p:spPr>
          <a:xfrm>
            <a:off x="6096001" y="2196227"/>
            <a:ext cx="4998415" cy="3406563"/>
          </a:xfrm>
          <a:prstGeom prst="rect">
            <a:avLst/>
          </a:prstGeom>
        </p:spPr>
      </p:pic>
      <p:pic>
        <p:nvPicPr>
          <p:cNvPr id="4" name="Afbeelding 3">
            <a:extLst>
              <a:ext uri="{FF2B5EF4-FFF2-40B4-BE49-F238E27FC236}">
                <a16:creationId xmlns:a16="http://schemas.microsoft.com/office/drawing/2014/main" id="{22979633-81A7-430E-9215-DB2E5B25A564}"/>
              </a:ext>
            </a:extLst>
          </p:cNvPr>
          <p:cNvPicPr>
            <a:picLocks noChangeAspect="1"/>
          </p:cNvPicPr>
          <p:nvPr/>
        </p:nvPicPr>
        <p:blipFill rotWithShape="1">
          <a:blip r:embed="rId4"/>
          <a:srcRect t="918" b="1120"/>
          <a:stretch/>
        </p:blipFill>
        <p:spPr>
          <a:xfrm>
            <a:off x="143340" y="1423008"/>
            <a:ext cx="3559374" cy="4953000"/>
          </a:xfrm>
          <a:prstGeom prst="rect">
            <a:avLst/>
          </a:prstGeom>
          <a:ln>
            <a:noFill/>
          </a:ln>
          <a:effectLst>
            <a:outerShdw blurRad="292100" dist="139700" dir="2700000" algn="tl" rotWithShape="0">
              <a:srgbClr val="333333">
                <a:alpha val="65000"/>
              </a:srgbClr>
            </a:outerShdw>
          </a:effectLst>
        </p:spPr>
      </p:pic>
      <p:sp>
        <p:nvSpPr>
          <p:cNvPr id="5" name="Rechthoek 4">
            <a:extLst>
              <a:ext uri="{FF2B5EF4-FFF2-40B4-BE49-F238E27FC236}">
                <a16:creationId xmlns:a16="http://schemas.microsoft.com/office/drawing/2014/main" id="{D28BDF4A-29BD-4E66-BD14-B9E1E77C1FB7}"/>
              </a:ext>
            </a:extLst>
          </p:cNvPr>
          <p:cNvSpPr/>
          <p:nvPr/>
        </p:nvSpPr>
        <p:spPr>
          <a:xfrm>
            <a:off x="143340" y="6488668"/>
            <a:ext cx="4437433" cy="307777"/>
          </a:xfrm>
          <a:prstGeom prst="rect">
            <a:avLst/>
          </a:prstGeom>
        </p:spPr>
        <p:txBody>
          <a:bodyPr wrap="none">
            <a:spAutoFit/>
          </a:bodyPr>
          <a:lstStyle/>
          <a:p>
            <a:r>
              <a:rPr lang="en-US" sz="1400" dirty="0">
                <a:hlinkClick r:id="rId5"/>
              </a:rPr>
              <a:t>http://ec.europa.eu/research/openscience/pdf/report.pdf</a:t>
            </a:r>
            <a:r>
              <a:rPr lang="en-US" sz="1400" dirty="0"/>
              <a:t> </a:t>
            </a:r>
          </a:p>
        </p:txBody>
      </p:sp>
      <p:sp>
        <p:nvSpPr>
          <p:cNvPr id="6" name="Rechthoek 5">
            <a:extLst>
              <a:ext uri="{FF2B5EF4-FFF2-40B4-BE49-F238E27FC236}">
                <a16:creationId xmlns:a16="http://schemas.microsoft.com/office/drawing/2014/main" id="{B3433316-1120-4A47-8608-65AEDA21C5B4}"/>
              </a:ext>
            </a:extLst>
          </p:cNvPr>
          <p:cNvSpPr/>
          <p:nvPr/>
        </p:nvSpPr>
        <p:spPr>
          <a:xfrm>
            <a:off x="6096001" y="6376008"/>
            <a:ext cx="2222147" cy="338554"/>
          </a:xfrm>
          <a:prstGeom prst="rect">
            <a:avLst/>
          </a:prstGeom>
        </p:spPr>
        <p:txBody>
          <a:bodyPr wrap="none">
            <a:spAutoFit/>
          </a:bodyPr>
          <a:lstStyle/>
          <a:p>
            <a:r>
              <a:rPr lang="en-US" sz="1600" dirty="0">
                <a:hlinkClick r:id="rId6"/>
              </a:rPr>
              <a:t>http://www.vsnu.nl/sep</a:t>
            </a:r>
            <a:r>
              <a:rPr lang="en-US" sz="1600" dirty="0"/>
              <a:t> </a:t>
            </a:r>
          </a:p>
        </p:txBody>
      </p:sp>
      <p:sp>
        <p:nvSpPr>
          <p:cNvPr id="7" name="Tekstvak 6">
            <a:extLst>
              <a:ext uri="{FF2B5EF4-FFF2-40B4-BE49-F238E27FC236}">
                <a16:creationId xmlns:a16="http://schemas.microsoft.com/office/drawing/2014/main" id="{13CD44A4-F683-4C6F-A446-91AF1F1D6DA8}"/>
              </a:ext>
            </a:extLst>
          </p:cNvPr>
          <p:cNvSpPr txBox="1"/>
          <p:nvPr/>
        </p:nvSpPr>
        <p:spPr>
          <a:xfrm>
            <a:off x="2564261" y="6006676"/>
            <a:ext cx="1138453" cy="369332"/>
          </a:xfrm>
          <a:prstGeom prst="rect">
            <a:avLst/>
          </a:prstGeom>
          <a:noFill/>
        </p:spPr>
        <p:txBody>
          <a:bodyPr wrap="none" rtlCol="0">
            <a:spAutoFit/>
          </a:bodyPr>
          <a:lstStyle/>
          <a:p>
            <a:r>
              <a:rPr lang="en-US" dirty="0"/>
              <a:t>June 2017</a:t>
            </a:r>
          </a:p>
        </p:txBody>
      </p:sp>
      <p:sp>
        <p:nvSpPr>
          <p:cNvPr id="8" name="Tekstvak 7">
            <a:extLst>
              <a:ext uri="{FF2B5EF4-FFF2-40B4-BE49-F238E27FC236}">
                <a16:creationId xmlns:a16="http://schemas.microsoft.com/office/drawing/2014/main" id="{0FD91558-FED2-4941-8A8F-FB8785C0B086}"/>
              </a:ext>
            </a:extLst>
          </p:cNvPr>
          <p:cNvSpPr txBox="1"/>
          <p:nvPr/>
        </p:nvSpPr>
        <p:spPr>
          <a:xfrm>
            <a:off x="6123635" y="6006676"/>
            <a:ext cx="1191352" cy="369332"/>
          </a:xfrm>
          <a:prstGeom prst="rect">
            <a:avLst/>
          </a:prstGeom>
          <a:noFill/>
        </p:spPr>
        <p:txBody>
          <a:bodyPr wrap="none" rtlCol="0">
            <a:spAutoFit/>
          </a:bodyPr>
          <a:lstStyle/>
          <a:p>
            <a:r>
              <a:rPr lang="en-US" dirty="0"/>
              <a:t>2015-2021</a:t>
            </a:r>
          </a:p>
        </p:txBody>
      </p:sp>
      <p:sp>
        <p:nvSpPr>
          <p:cNvPr id="9" name="Pijl: links/rechts 8">
            <a:extLst>
              <a:ext uri="{FF2B5EF4-FFF2-40B4-BE49-F238E27FC236}">
                <a16:creationId xmlns:a16="http://schemas.microsoft.com/office/drawing/2014/main" id="{0E70E1C3-FA61-4F57-8067-85C5390F8199}"/>
              </a:ext>
            </a:extLst>
          </p:cNvPr>
          <p:cNvSpPr/>
          <p:nvPr/>
        </p:nvSpPr>
        <p:spPr>
          <a:xfrm>
            <a:off x="4197927" y="3626427"/>
            <a:ext cx="1486293" cy="59228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7364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71185E-121D-4E70-9EB3-02B849EA467E}"/>
              </a:ext>
            </a:extLst>
          </p:cNvPr>
          <p:cNvSpPr>
            <a:spLocks noGrp="1"/>
          </p:cNvSpPr>
          <p:nvPr>
            <p:ph type="title"/>
          </p:nvPr>
        </p:nvSpPr>
        <p:spPr/>
        <p:txBody>
          <a:bodyPr/>
          <a:lstStyle/>
          <a:p>
            <a:r>
              <a:rPr lang="en-US" dirty="0"/>
              <a:t>Impact of our research on societal relevant themes</a:t>
            </a:r>
          </a:p>
        </p:txBody>
      </p:sp>
      <p:grpSp>
        <p:nvGrpSpPr>
          <p:cNvPr id="5" name="Groep 4">
            <a:extLst>
              <a:ext uri="{FF2B5EF4-FFF2-40B4-BE49-F238E27FC236}">
                <a16:creationId xmlns:a16="http://schemas.microsoft.com/office/drawing/2014/main" id="{2BD30790-7F06-4C97-9866-AE9C3A4BE6FC}"/>
              </a:ext>
            </a:extLst>
          </p:cNvPr>
          <p:cNvGrpSpPr/>
          <p:nvPr/>
        </p:nvGrpSpPr>
        <p:grpSpPr>
          <a:xfrm>
            <a:off x="1480465" y="1066972"/>
            <a:ext cx="8810052" cy="5791028"/>
            <a:chOff x="2083807" y="1644264"/>
            <a:chExt cx="5825132" cy="3828979"/>
          </a:xfrm>
        </p:grpSpPr>
        <p:pic>
          <p:nvPicPr>
            <p:cNvPr id="3" name="Afbeelding 2">
              <a:extLst>
                <a:ext uri="{FF2B5EF4-FFF2-40B4-BE49-F238E27FC236}">
                  <a16:creationId xmlns:a16="http://schemas.microsoft.com/office/drawing/2014/main" id="{DE23D430-F032-497B-90F9-15012CB0DE9E}"/>
                </a:ext>
              </a:extLst>
            </p:cNvPr>
            <p:cNvPicPr>
              <a:picLocks noChangeAspect="1"/>
            </p:cNvPicPr>
            <p:nvPr/>
          </p:nvPicPr>
          <p:blipFill>
            <a:blip r:embed="rId2">
              <a:clrChange>
                <a:clrFrom>
                  <a:srgbClr val="ECECEC"/>
                </a:clrFrom>
                <a:clrTo>
                  <a:srgbClr val="ECECEC">
                    <a:alpha val="0"/>
                  </a:srgbClr>
                </a:clrTo>
              </a:clrChange>
            </a:blip>
            <a:stretch>
              <a:fillRect/>
            </a:stretch>
          </p:blipFill>
          <p:spPr>
            <a:xfrm>
              <a:off x="2083807" y="2572160"/>
              <a:ext cx="5757188" cy="2901083"/>
            </a:xfrm>
            <a:prstGeom prst="rect">
              <a:avLst/>
            </a:prstGeom>
          </p:spPr>
        </p:pic>
        <p:pic>
          <p:nvPicPr>
            <p:cNvPr id="4" name="Afbeelding 3" descr="C:\Users\maurice\AppData\Local\Microsoft\Windows\INetCache\Content.Word\aurora.gif">
              <a:extLst>
                <a:ext uri="{FF2B5EF4-FFF2-40B4-BE49-F238E27FC236}">
                  <a16:creationId xmlns:a16="http://schemas.microsoft.com/office/drawing/2014/main" id="{5E555B4A-8DA0-4A7E-ABC6-C387BF92055F}"/>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83807" y="1644264"/>
              <a:ext cx="5825132" cy="927896"/>
            </a:xfrm>
            <a:prstGeom prst="rect">
              <a:avLst/>
            </a:prstGeom>
            <a:noFill/>
            <a:ln>
              <a:noFill/>
            </a:ln>
          </p:spPr>
        </p:pic>
      </p:grpSp>
    </p:spTree>
    <p:extLst>
      <p:ext uri="{BB962C8B-B14F-4D97-AF65-F5344CB8AC3E}">
        <p14:creationId xmlns:p14="http://schemas.microsoft.com/office/powerpoint/2010/main" val="2966956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71185E-121D-4E70-9EB3-02B849EA467E}"/>
              </a:ext>
            </a:extLst>
          </p:cNvPr>
          <p:cNvSpPr>
            <a:spLocks noGrp="1"/>
          </p:cNvSpPr>
          <p:nvPr>
            <p:ph type="title"/>
          </p:nvPr>
        </p:nvSpPr>
        <p:spPr>
          <a:xfrm>
            <a:off x="143340" y="109317"/>
            <a:ext cx="11905323" cy="1080000"/>
          </a:xfrm>
        </p:spPr>
        <p:txBody>
          <a:bodyPr/>
          <a:lstStyle/>
          <a:p>
            <a:r>
              <a:rPr lang="en-US" dirty="0"/>
              <a:t>Visual example  of Impact-strength of research on societal relevant themes</a:t>
            </a:r>
          </a:p>
        </p:txBody>
      </p:sp>
      <p:grpSp>
        <p:nvGrpSpPr>
          <p:cNvPr id="4" name="Groep 3">
            <a:extLst>
              <a:ext uri="{FF2B5EF4-FFF2-40B4-BE49-F238E27FC236}">
                <a16:creationId xmlns:a16="http://schemas.microsoft.com/office/drawing/2014/main" id="{E941C6DE-A57C-4743-8322-D4A564B85385}"/>
              </a:ext>
            </a:extLst>
          </p:cNvPr>
          <p:cNvGrpSpPr/>
          <p:nvPr/>
        </p:nvGrpSpPr>
        <p:grpSpPr>
          <a:xfrm>
            <a:off x="143340" y="1537470"/>
            <a:ext cx="6199955" cy="4219591"/>
            <a:chOff x="2164299" y="1131994"/>
            <a:chExt cx="7084954" cy="4821907"/>
          </a:xfrm>
        </p:grpSpPr>
        <p:pic>
          <p:nvPicPr>
            <p:cNvPr id="5" name="Afbeelding 4">
              <a:extLst>
                <a:ext uri="{FF2B5EF4-FFF2-40B4-BE49-F238E27FC236}">
                  <a16:creationId xmlns:a16="http://schemas.microsoft.com/office/drawing/2014/main" id="{127F4D68-D14B-467C-9472-EADAF4B32A7F}"/>
                </a:ext>
              </a:extLst>
            </p:cNvPr>
            <p:cNvPicPr>
              <a:picLocks noChangeAspect="1"/>
            </p:cNvPicPr>
            <p:nvPr/>
          </p:nvPicPr>
          <p:blipFill rotWithShape="1">
            <a:blip r:embed="rId2">
              <a:clrChange>
                <a:clrFrom>
                  <a:srgbClr val="F0F7FD"/>
                </a:clrFrom>
                <a:clrTo>
                  <a:srgbClr val="F0F7FD">
                    <a:alpha val="0"/>
                  </a:srgbClr>
                </a:clrTo>
              </a:clrChange>
            </a:blip>
            <a:srcRect b="4990"/>
            <a:stretch/>
          </p:blipFill>
          <p:spPr>
            <a:xfrm>
              <a:off x="2225156" y="1131994"/>
              <a:ext cx="7024097" cy="4821907"/>
            </a:xfrm>
            <a:prstGeom prst="rect">
              <a:avLst/>
            </a:prstGeom>
          </p:spPr>
        </p:pic>
        <p:sp>
          <p:nvSpPr>
            <p:cNvPr id="6" name="Rechthoek 5">
              <a:extLst>
                <a:ext uri="{FF2B5EF4-FFF2-40B4-BE49-F238E27FC236}">
                  <a16:creationId xmlns:a16="http://schemas.microsoft.com/office/drawing/2014/main" id="{19A7BBB1-F257-43D8-8A22-54480C82B2FF}"/>
                </a:ext>
              </a:extLst>
            </p:cNvPr>
            <p:cNvSpPr/>
            <p:nvPr/>
          </p:nvSpPr>
          <p:spPr>
            <a:xfrm>
              <a:off x="2164299" y="1407782"/>
              <a:ext cx="828881" cy="4144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ep 6">
            <a:extLst>
              <a:ext uri="{FF2B5EF4-FFF2-40B4-BE49-F238E27FC236}">
                <a16:creationId xmlns:a16="http://schemas.microsoft.com/office/drawing/2014/main" id="{C566223E-01ED-466E-B476-2A7972DE3AC9}"/>
              </a:ext>
            </a:extLst>
          </p:cNvPr>
          <p:cNvGrpSpPr/>
          <p:nvPr/>
        </p:nvGrpSpPr>
        <p:grpSpPr>
          <a:xfrm>
            <a:off x="5951698" y="1599847"/>
            <a:ext cx="5821701" cy="4403066"/>
            <a:chOff x="6528991" y="2244738"/>
            <a:chExt cx="5463105" cy="4131853"/>
          </a:xfrm>
        </p:grpSpPr>
        <p:pic>
          <p:nvPicPr>
            <p:cNvPr id="8" name="Afbeelding 7">
              <a:extLst>
                <a:ext uri="{FF2B5EF4-FFF2-40B4-BE49-F238E27FC236}">
                  <a16:creationId xmlns:a16="http://schemas.microsoft.com/office/drawing/2014/main" id="{1E7E13F0-F6D7-4E69-BD12-00C349A4CFBE}"/>
                </a:ext>
              </a:extLst>
            </p:cNvPr>
            <p:cNvPicPr>
              <a:picLocks noChangeAspect="1"/>
            </p:cNvPicPr>
            <p:nvPr/>
          </p:nvPicPr>
          <p:blipFill>
            <a:blip r:embed="rId3">
              <a:clrChange>
                <a:clrFrom>
                  <a:srgbClr val="F0F7FD"/>
                </a:clrFrom>
                <a:clrTo>
                  <a:srgbClr val="F0F7FD">
                    <a:alpha val="0"/>
                  </a:srgbClr>
                </a:clrTo>
              </a:clrChange>
            </a:blip>
            <a:stretch>
              <a:fillRect/>
            </a:stretch>
          </p:blipFill>
          <p:spPr>
            <a:xfrm>
              <a:off x="6565974" y="2315603"/>
              <a:ext cx="5426122" cy="4060988"/>
            </a:xfrm>
            <a:prstGeom prst="rect">
              <a:avLst/>
            </a:prstGeom>
          </p:spPr>
        </p:pic>
        <p:sp>
          <p:nvSpPr>
            <p:cNvPr id="9" name="Rechthoek 8">
              <a:extLst>
                <a:ext uri="{FF2B5EF4-FFF2-40B4-BE49-F238E27FC236}">
                  <a16:creationId xmlns:a16="http://schemas.microsoft.com/office/drawing/2014/main" id="{E21DF827-6374-4E7B-9E67-D69B507B0DBC}"/>
                </a:ext>
              </a:extLst>
            </p:cNvPr>
            <p:cNvSpPr/>
            <p:nvPr/>
          </p:nvSpPr>
          <p:spPr>
            <a:xfrm>
              <a:off x="6528991" y="2244738"/>
              <a:ext cx="924356" cy="6760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hthoek 9">
            <a:extLst>
              <a:ext uri="{FF2B5EF4-FFF2-40B4-BE49-F238E27FC236}">
                <a16:creationId xmlns:a16="http://schemas.microsoft.com/office/drawing/2014/main" id="{9F30A34A-98CA-4252-A71F-5F81BABCBD7C}"/>
              </a:ext>
            </a:extLst>
          </p:cNvPr>
          <p:cNvSpPr/>
          <p:nvPr/>
        </p:nvSpPr>
        <p:spPr>
          <a:xfrm>
            <a:off x="118412" y="6131418"/>
            <a:ext cx="6907339" cy="692497"/>
          </a:xfrm>
          <a:prstGeom prst="rect">
            <a:avLst/>
          </a:prstGeom>
        </p:spPr>
        <p:txBody>
          <a:bodyPr wrap="square">
            <a:spAutoFit/>
          </a:bodyPr>
          <a:lstStyle/>
          <a:p>
            <a:r>
              <a:rPr lang="en-US" sz="1400" dirty="0"/>
              <a:t>Rebecka H. Jorquera, &amp; Anna </a:t>
            </a:r>
            <a:r>
              <a:rPr lang="en-US" sz="1400" dirty="0" err="1"/>
              <a:t>Nordén</a:t>
            </a:r>
            <a:r>
              <a:rPr lang="en-US" sz="1400" dirty="0"/>
              <a:t>. (2017). </a:t>
            </a:r>
            <a:r>
              <a:rPr lang="en-US" sz="1400" i="1" dirty="0"/>
              <a:t>Oceans Solutions Report</a:t>
            </a:r>
            <a:r>
              <a:rPr lang="en-US" sz="1400" dirty="0"/>
              <a:t> (No. 2017:1) (p. 64). Sustainable Development Solutions Network Northern Europe, SDSN NE. </a:t>
            </a:r>
            <a:r>
              <a:rPr lang="en-US" sz="1050" dirty="0"/>
              <a:t>Retrieved from </a:t>
            </a:r>
            <a:r>
              <a:rPr lang="en-US" sz="1050" dirty="0">
                <a:hlinkClick r:id="rId4"/>
              </a:rPr>
              <a:t>https://www.unsdsn-ne.org/wp-content/uploads/2017/05/Oceans-Solutions-Report_Pages_Web.pdf</a:t>
            </a:r>
            <a:r>
              <a:rPr lang="en-US" sz="1050" dirty="0"/>
              <a:t> </a:t>
            </a:r>
            <a:endParaRPr lang="en-US" sz="1400" dirty="0">
              <a:effectLst/>
            </a:endParaRPr>
          </a:p>
        </p:txBody>
      </p:sp>
    </p:spTree>
    <p:extLst>
      <p:ext uri="{BB962C8B-B14F-4D97-AF65-F5344CB8AC3E}">
        <p14:creationId xmlns:p14="http://schemas.microsoft.com/office/powerpoint/2010/main" val="1034495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B6EF78-1A08-4BAF-8A1B-AAC233B30833}"/>
              </a:ext>
            </a:extLst>
          </p:cNvPr>
          <p:cNvSpPr>
            <a:spLocks noGrp="1"/>
          </p:cNvSpPr>
          <p:nvPr>
            <p:ph type="title"/>
          </p:nvPr>
        </p:nvSpPr>
        <p:spPr/>
        <p:txBody>
          <a:bodyPr/>
          <a:lstStyle/>
          <a:p>
            <a:r>
              <a:rPr lang="en-US" dirty="0"/>
              <a:t>Example: Institutional profile of the VU on 7 SDG’s; Research Quality </a:t>
            </a:r>
          </a:p>
        </p:txBody>
      </p:sp>
      <p:pic>
        <p:nvPicPr>
          <p:cNvPr id="3" name="Afbeelding 2">
            <a:extLst>
              <a:ext uri="{FF2B5EF4-FFF2-40B4-BE49-F238E27FC236}">
                <a16:creationId xmlns:a16="http://schemas.microsoft.com/office/drawing/2014/main" id="{4C3E3CCA-1F40-4187-8821-694152D47ECA}"/>
              </a:ext>
            </a:extLst>
          </p:cNvPr>
          <p:cNvPicPr/>
          <p:nvPr/>
        </p:nvPicPr>
        <p:blipFill rotWithShape="1">
          <a:blip r:embed="rId3">
            <a:extLst>
              <a:ext uri="{28A0092B-C50C-407E-A947-70E740481C1C}">
                <a14:useLocalDpi xmlns:a14="http://schemas.microsoft.com/office/drawing/2010/main" val="0"/>
              </a:ext>
            </a:extLst>
          </a:blip>
          <a:srcRect t="9543"/>
          <a:stretch/>
        </p:blipFill>
        <p:spPr bwMode="auto">
          <a:xfrm>
            <a:off x="2729265" y="1196633"/>
            <a:ext cx="6484182" cy="5661367"/>
          </a:xfrm>
          <a:prstGeom prst="rect">
            <a:avLst/>
          </a:prstGeom>
          <a:noFill/>
          <a:ln>
            <a:noFill/>
          </a:ln>
        </p:spPr>
      </p:pic>
      <p:sp>
        <p:nvSpPr>
          <p:cNvPr id="5" name="Rechthoek 4">
            <a:extLst>
              <a:ext uri="{FF2B5EF4-FFF2-40B4-BE49-F238E27FC236}">
                <a16:creationId xmlns:a16="http://schemas.microsoft.com/office/drawing/2014/main" id="{E12A0398-FC5A-42B3-AEB4-3CAD13FD04F4}"/>
              </a:ext>
            </a:extLst>
          </p:cNvPr>
          <p:cNvSpPr/>
          <p:nvPr/>
        </p:nvSpPr>
        <p:spPr>
          <a:xfrm>
            <a:off x="6359911" y="1524000"/>
            <a:ext cx="2853535" cy="533400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al 3">
            <a:extLst>
              <a:ext uri="{FF2B5EF4-FFF2-40B4-BE49-F238E27FC236}">
                <a16:creationId xmlns:a16="http://schemas.microsoft.com/office/drawing/2014/main" id="{FC017483-28FE-40F5-8D89-693BCBBFFDAE}"/>
              </a:ext>
            </a:extLst>
          </p:cNvPr>
          <p:cNvSpPr/>
          <p:nvPr/>
        </p:nvSpPr>
        <p:spPr>
          <a:xfrm>
            <a:off x="2558473" y="4793673"/>
            <a:ext cx="3953163" cy="1016000"/>
          </a:xfrm>
          <a:prstGeom prst="ellipse">
            <a:avLst/>
          </a:prstGeom>
          <a:noFill/>
          <a:ln w="76200">
            <a:solidFill>
              <a:srgbClr val="FFFF0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1978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B6EF78-1A08-4BAF-8A1B-AAC233B30833}"/>
              </a:ext>
            </a:extLst>
          </p:cNvPr>
          <p:cNvSpPr>
            <a:spLocks noGrp="1"/>
          </p:cNvSpPr>
          <p:nvPr>
            <p:ph type="title"/>
          </p:nvPr>
        </p:nvSpPr>
        <p:spPr/>
        <p:txBody>
          <a:bodyPr/>
          <a:lstStyle/>
          <a:p>
            <a:r>
              <a:rPr lang="en-US" dirty="0"/>
              <a:t>Example: Institutional profile of the VU on 7 SDG’s; Societal Impact </a:t>
            </a:r>
            <a:r>
              <a:rPr lang="en-US" sz="1800" dirty="0"/>
              <a:t>(more in ARBI 2)</a:t>
            </a:r>
            <a:endParaRPr lang="en-US" dirty="0"/>
          </a:p>
        </p:txBody>
      </p:sp>
      <p:pic>
        <p:nvPicPr>
          <p:cNvPr id="3" name="Afbeelding 2">
            <a:extLst>
              <a:ext uri="{FF2B5EF4-FFF2-40B4-BE49-F238E27FC236}">
                <a16:creationId xmlns:a16="http://schemas.microsoft.com/office/drawing/2014/main" id="{4C3E3CCA-1F40-4187-8821-694152D47ECA}"/>
              </a:ext>
            </a:extLst>
          </p:cNvPr>
          <p:cNvPicPr/>
          <p:nvPr/>
        </p:nvPicPr>
        <p:blipFill rotWithShape="1">
          <a:blip r:embed="rId3">
            <a:extLst>
              <a:ext uri="{28A0092B-C50C-407E-A947-70E740481C1C}">
                <a14:useLocalDpi xmlns:a14="http://schemas.microsoft.com/office/drawing/2010/main" val="0"/>
              </a:ext>
            </a:extLst>
          </a:blip>
          <a:srcRect t="9543"/>
          <a:stretch/>
        </p:blipFill>
        <p:spPr bwMode="auto">
          <a:xfrm>
            <a:off x="2729265" y="1196633"/>
            <a:ext cx="6484182" cy="5661367"/>
          </a:xfrm>
          <a:prstGeom prst="rect">
            <a:avLst/>
          </a:prstGeom>
          <a:noFill/>
          <a:ln>
            <a:noFill/>
          </a:ln>
        </p:spPr>
      </p:pic>
      <p:sp>
        <p:nvSpPr>
          <p:cNvPr id="5" name="Rechthoek 4">
            <a:extLst>
              <a:ext uri="{FF2B5EF4-FFF2-40B4-BE49-F238E27FC236}">
                <a16:creationId xmlns:a16="http://schemas.microsoft.com/office/drawing/2014/main" id="{635F3136-C3BC-4B21-AF51-646226E79C93}"/>
              </a:ext>
            </a:extLst>
          </p:cNvPr>
          <p:cNvSpPr/>
          <p:nvPr/>
        </p:nvSpPr>
        <p:spPr>
          <a:xfrm>
            <a:off x="4419600" y="1524000"/>
            <a:ext cx="1924050" cy="533400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al 3">
            <a:extLst>
              <a:ext uri="{FF2B5EF4-FFF2-40B4-BE49-F238E27FC236}">
                <a16:creationId xmlns:a16="http://schemas.microsoft.com/office/drawing/2014/main" id="{FC017483-28FE-40F5-8D89-693BCBBFFDAE}"/>
              </a:ext>
            </a:extLst>
          </p:cNvPr>
          <p:cNvSpPr/>
          <p:nvPr/>
        </p:nvSpPr>
        <p:spPr>
          <a:xfrm>
            <a:off x="5971356" y="4830618"/>
            <a:ext cx="3953163" cy="932873"/>
          </a:xfrm>
          <a:prstGeom prst="ellipse">
            <a:avLst/>
          </a:prstGeom>
          <a:noFill/>
          <a:ln w="76200">
            <a:solidFill>
              <a:srgbClr val="FFFF0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8381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B6EF78-1A08-4BAF-8A1B-AAC233B30833}"/>
              </a:ext>
            </a:extLst>
          </p:cNvPr>
          <p:cNvSpPr>
            <a:spLocks noGrp="1"/>
          </p:cNvSpPr>
          <p:nvPr>
            <p:ph type="title"/>
          </p:nvPr>
        </p:nvSpPr>
        <p:spPr/>
        <p:txBody>
          <a:bodyPr/>
          <a:lstStyle/>
          <a:p>
            <a:r>
              <a:rPr lang="en-US" dirty="0"/>
              <a:t>Example: Institutional profile of the VU on 7 SDG’s; </a:t>
            </a:r>
            <a:br>
              <a:rPr lang="en-US" dirty="0"/>
            </a:br>
            <a:r>
              <a:rPr lang="en-US" sz="2000" dirty="0"/>
              <a:t>Policy impact of SDG13</a:t>
            </a:r>
            <a:r>
              <a:rPr lang="en-US" dirty="0"/>
              <a:t> </a:t>
            </a:r>
            <a:r>
              <a:rPr lang="en-US" sz="1800" dirty="0"/>
              <a:t>(more in ARBI 2)</a:t>
            </a:r>
            <a:endParaRPr lang="en-US" dirty="0"/>
          </a:p>
        </p:txBody>
      </p:sp>
      <p:pic>
        <p:nvPicPr>
          <p:cNvPr id="3" name="Afbeelding 2">
            <a:extLst>
              <a:ext uri="{FF2B5EF4-FFF2-40B4-BE49-F238E27FC236}">
                <a16:creationId xmlns:a16="http://schemas.microsoft.com/office/drawing/2014/main" id="{4C3E3CCA-1F40-4187-8821-694152D47ECA}"/>
              </a:ext>
            </a:extLst>
          </p:cNvPr>
          <p:cNvPicPr/>
          <p:nvPr/>
        </p:nvPicPr>
        <p:blipFill rotWithShape="1">
          <a:blip r:embed="rId3">
            <a:extLst>
              <a:ext uri="{28A0092B-C50C-407E-A947-70E740481C1C}">
                <a14:useLocalDpi xmlns:a14="http://schemas.microsoft.com/office/drawing/2010/main" val="0"/>
              </a:ext>
            </a:extLst>
          </a:blip>
          <a:srcRect t="9543"/>
          <a:stretch/>
        </p:blipFill>
        <p:spPr bwMode="auto">
          <a:xfrm>
            <a:off x="143340" y="1316706"/>
            <a:ext cx="6484182" cy="5661367"/>
          </a:xfrm>
          <a:prstGeom prst="rect">
            <a:avLst/>
          </a:prstGeom>
          <a:noFill/>
          <a:ln>
            <a:noFill/>
          </a:ln>
        </p:spPr>
      </p:pic>
      <p:sp>
        <p:nvSpPr>
          <p:cNvPr id="4" name="Ovaal 3">
            <a:extLst>
              <a:ext uri="{FF2B5EF4-FFF2-40B4-BE49-F238E27FC236}">
                <a16:creationId xmlns:a16="http://schemas.microsoft.com/office/drawing/2014/main" id="{FC017483-28FE-40F5-8D89-693BCBBFFDAE}"/>
              </a:ext>
            </a:extLst>
          </p:cNvPr>
          <p:cNvSpPr/>
          <p:nvPr/>
        </p:nvSpPr>
        <p:spPr>
          <a:xfrm>
            <a:off x="4686300" y="4950691"/>
            <a:ext cx="1070264" cy="932873"/>
          </a:xfrm>
          <a:prstGeom prst="ellipse">
            <a:avLst/>
          </a:prstGeom>
          <a:noFill/>
          <a:ln w="76200">
            <a:solidFill>
              <a:srgbClr val="FFFF0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54EDD196-D676-4A75-966B-FC4A2F0D2DE5}"/>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675418" y="2019085"/>
            <a:ext cx="4051399" cy="4256608"/>
          </a:xfrm>
          <a:prstGeom prst="rect">
            <a:avLst/>
          </a:prstGeom>
          <a:noFill/>
          <a:ln>
            <a:noFill/>
          </a:ln>
        </p:spPr>
      </p:pic>
      <p:sp>
        <p:nvSpPr>
          <p:cNvPr id="7" name="Pijl: rechts 6">
            <a:extLst>
              <a:ext uri="{FF2B5EF4-FFF2-40B4-BE49-F238E27FC236}">
                <a16:creationId xmlns:a16="http://schemas.microsoft.com/office/drawing/2014/main" id="{28721061-6CE1-4918-A241-A14A73A2CBD4}"/>
              </a:ext>
            </a:extLst>
          </p:cNvPr>
          <p:cNvSpPr/>
          <p:nvPr/>
        </p:nvSpPr>
        <p:spPr>
          <a:xfrm rot="19800000">
            <a:off x="5769193" y="4752110"/>
            <a:ext cx="1375100" cy="3971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al 7">
            <a:extLst>
              <a:ext uri="{FF2B5EF4-FFF2-40B4-BE49-F238E27FC236}">
                <a16:creationId xmlns:a16="http://schemas.microsoft.com/office/drawing/2014/main" id="{E0D992A8-F4A6-4562-87B2-C0D94997AA17}"/>
              </a:ext>
            </a:extLst>
          </p:cNvPr>
          <p:cNvSpPr/>
          <p:nvPr/>
        </p:nvSpPr>
        <p:spPr>
          <a:xfrm>
            <a:off x="7453745" y="2697018"/>
            <a:ext cx="4433455" cy="565728"/>
          </a:xfrm>
          <a:prstGeom prst="ellipse">
            <a:avLst/>
          </a:prstGeom>
          <a:noFill/>
          <a:ln w="76200">
            <a:solidFill>
              <a:srgbClr val="FFFF0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076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A4711A-29D9-4C43-B712-9FF13358214A}"/>
              </a:ext>
            </a:extLst>
          </p:cNvPr>
          <p:cNvSpPr>
            <a:spLocks noGrp="1"/>
          </p:cNvSpPr>
          <p:nvPr>
            <p:ph type="title"/>
          </p:nvPr>
        </p:nvSpPr>
        <p:spPr/>
        <p:txBody>
          <a:bodyPr/>
          <a:lstStyle/>
          <a:p>
            <a:r>
              <a:rPr lang="en-US" dirty="0"/>
              <a:t>Example: Institutional profiles of the Aurora institutions on 4 SC’s; </a:t>
            </a:r>
          </a:p>
        </p:txBody>
      </p:sp>
      <p:grpSp>
        <p:nvGrpSpPr>
          <p:cNvPr id="4" name="Groep 3">
            <a:extLst>
              <a:ext uri="{FF2B5EF4-FFF2-40B4-BE49-F238E27FC236}">
                <a16:creationId xmlns:a16="http://schemas.microsoft.com/office/drawing/2014/main" id="{F777FC9D-D93E-4064-B925-C8502E2EDBD8}"/>
              </a:ext>
            </a:extLst>
          </p:cNvPr>
          <p:cNvGrpSpPr/>
          <p:nvPr/>
        </p:nvGrpSpPr>
        <p:grpSpPr>
          <a:xfrm>
            <a:off x="2862440" y="1196633"/>
            <a:ext cx="9113318" cy="5639735"/>
            <a:chOff x="2954039" y="2001526"/>
            <a:chExt cx="6839823" cy="4232793"/>
          </a:xfrm>
        </p:grpSpPr>
        <p:pic>
          <p:nvPicPr>
            <p:cNvPr id="7" name="Afbeelding 6">
              <a:extLst>
                <a:ext uri="{FF2B5EF4-FFF2-40B4-BE49-F238E27FC236}">
                  <a16:creationId xmlns:a16="http://schemas.microsoft.com/office/drawing/2014/main" id="{BAE2169C-5812-473B-95E1-33610E038DDC}"/>
                </a:ext>
              </a:extLst>
            </p:cNvPr>
            <p:cNvPicPr>
              <a:picLocks noChangeAspect="1"/>
            </p:cNvPicPr>
            <p:nvPr/>
          </p:nvPicPr>
          <p:blipFill>
            <a:blip r:embed="rId3"/>
            <a:stretch>
              <a:fillRect/>
            </a:stretch>
          </p:blipFill>
          <p:spPr>
            <a:xfrm>
              <a:off x="2954039" y="2009319"/>
              <a:ext cx="3369734" cy="4225000"/>
            </a:xfrm>
            <a:prstGeom prst="rect">
              <a:avLst/>
            </a:prstGeom>
          </p:spPr>
        </p:pic>
        <p:pic>
          <p:nvPicPr>
            <p:cNvPr id="8" name="Afbeelding 7">
              <a:extLst>
                <a:ext uri="{FF2B5EF4-FFF2-40B4-BE49-F238E27FC236}">
                  <a16:creationId xmlns:a16="http://schemas.microsoft.com/office/drawing/2014/main" id="{BE548A43-8012-4A8E-8FEC-F768D3D1BB7F}"/>
                </a:ext>
              </a:extLst>
            </p:cNvPr>
            <p:cNvPicPr>
              <a:picLocks noChangeAspect="1"/>
            </p:cNvPicPr>
            <p:nvPr/>
          </p:nvPicPr>
          <p:blipFill>
            <a:blip r:embed="rId4"/>
            <a:stretch>
              <a:fillRect/>
            </a:stretch>
          </p:blipFill>
          <p:spPr>
            <a:xfrm>
              <a:off x="6424128" y="2968394"/>
              <a:ext cx="3369734" cy="3265925"/>
            </a:xfrm>
            <a:prstGeom prst="rect">
              <a:avLst/>
            </a:prstGeom>
          </p:spPr>
        </p:pic>
        <p:pic>
          <p:nvPicPr>
            <p:cNvPr id="9" name="Afbeelding 8">
              <a:extLst>
                <a:ext uri="{FF2B5EF4-FFF2-40B4-BE49-F238E27FC236}">
                  <a16:creationId xmlns:a16="http://schemas.microsoft.com/office/drawing/2014/main" id="{6FA6BE99-C2B3-4AA3-8541-648FF5AE2995}"/>
                </a:ext>
              </a:extLst>
            </p:cNvPr>
            <p:cNvPicPr>
              <a:picLocks noChangeAspect="1"/>
            </p:cNvPicPr>
            <p:nvPr/>
          </p:nvPicPr>
          <p:blipFill rotWithShape="1">
            <a:blip r:embed="rId3"/>
            <a:srcRect b="77116"/>
            <a:stretch/>
          </p:blipFill>
          <p:spPr>
            <a:xfrm>
              <a:off x="6424128" y="2001526"/>
              <a:ext cx="3369734" cy="966868"/>
            </a:xfrm>
            <a:prstGeom prst="rect">
              <a:avLst/>
            </a:prstGeom>
          </p:spPr>
        </p:pic>
      </p:grpSp>
      <p:pic>
        <p:nvPicPr>
          <p:cNvPr id="5" name="Afbeelding 4">
            <a:extLst>
              <a:ext uri="{FF2B5EF4-FFF2-40B4-BE49-F238E27FC236}">
                <a16:creationId xmlns:a16="http://schemas.microsoft.com/office/drawing/2014/main" id="{01259F5C-4412-44AA-ABE1-5AD086A87E5D}"/>
              </a:ext>
            </a:extLst>
          </p:cNvPr>
          <p:cNvPicPr>
            <a:picLocks noChangeAspect="1"/>
          </p:cNvPicPr>
          <p:nvPr/>
        </p:nvPicPr>
        <p:blipFill rotWithShape="1">
          <a:blip r:embed="rId5"/>
          <a:srcRect l="9954"/>
          <a:stretch/>
        </p:blipFill>
        <p:spPr>
          <a:xfrm>
            <a:off x="245857" y="1796747"/>
            <a:ext cx="2297204" cy="1253871"/>
          </a:xfrm>
          <a:prstGeom prst="rect">
            <a:avLst/>
          </a:prstGeom>
        </p:spPr>
      </p:pic>
      <p:pic>
        <p:nvPicPr>
          <p:cNvPr id="6" name="Afbeelding 5" descr="C:\Users\maurice\AppData\Local\Microsoft\Windows\INetCache\Content.Word\aurora.gif">
            <a:extLst>
              <a:ext uri="{FF2B5EF4-FFF2-40B4-BE49-F238E27FC236}">
                <a16:creationId xmlns:a16="http://schemas.microsoft.com/office/drawing/2014/main" id="{32661ABE-3D4D-4F44-AD62-BCDDEDA8913C}"/>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95801" y="1407435"/>
            <a:ext cx="2397317" cy="381873"/>
          </a:xfrm>
          <a:prstGeom prst="rect">
            <a:avLst/>
          </a:prstGeom>
          <a:noFill/>
          <a:ln>
            <a:noFill/>
          </a:ln>
        </p:spPr>
      </p:pic>
    </p:spTree>
    <p:extLst>
      <p:ext uri="{BB962C8B-B14F-4D97-AF65-F5344CB8AC3E}">
        <p14:creationId xmlns:p14="http://schemas.microsoft.com/office/powerpoint/2010/main" val="1746291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7C9FAFA7-1A15-458F-A7F7-ADC7A13C2BDA}"/>
              </a:ext>
            </a:extLst>
          </p:cNvPr>
          <p:cNvSpPr txBox="1"/>
          <p:nvPr/>
        </p:nvSpPr>
        <p:spPr>
          <a:xfrm>
            <a:off x="498764" y="6224155"/>
            <a:ext cx="2001445" cy="369332"/>
          </a:xfrm>
          <a:prstGeom prst="rect">
            <a:avLst/>
          </a:prstGeom>
          <a:noFill/>
        </p:spPr>
        <p:txBody>
          <a:bodyPr wrap="none" rtlCol="0">
            <a:spAutoFit/>
          </a:bodyPr>
          <a:lstStyle/>
          <a:p>
            <a:r>
              <a:rPr lang="en-US" dirty="0"/>
              <a:t>End of introduction</a:t>
            </a:r>
          </a:p>
        </p:txBody>
      </p:sp>
    </p:spTree>
    <p:extLst>
      <p:ext uri="{BB962C8B-B14F-4D97-AF65-F5344CB8AC3E}">
        <p14:creationId xmlns:p14="http://schemas.microsoft.com/office/powerpoint/2010/main" val="3171139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0353C2-A944-4952-8A6F-13EC7AAF1F2D}"/>
              </a:ext>
            </a:extLst>
          </p:cNvPr>
          <p:cNvSpPr>
            <a:spLocks noGrp="1"/>
          </p:cNvSpPr>
          <p:nvPr>
            <p:ph type="title"/>
          </p:nvPr>
        </p:nvSpPr>
        <p:spPr/>
        <p:txBody>
          <a:bodyPr/>
          <a:lstStyle/>
          <a:p>
            <a:r>
              <a:rPr lang="en-US" dirty="0"/>
              <a:t>#HOWTO | How did we make this work?</a:t>
            </a:r>
          </a:p>
        </p:txBody>
      </p:sp>
      <p:sp>
        <p:nvSpPr>
          <p:cNvPr id="7" name="Tekstvak 6">
            <a:extLst>
              <a:ext uri="{FF2B5EF4-FFF2-40B4-BE49-F238E27FC236}">
                <a16:creationId xmlns:a16="http://schemas.microsoft.com/office/drawing/2014/main" id="{FB09F530-A328-4D4B-B815-6BA838CD3AA2}"/>
              </a:ext>
            </a:extLst>
          </p:cNvPr>
          <p:cNvSpPr txBox="1"/>
          <p:nvPr/>
        </p:nvSpPr>
        <p:spPr>
          <a:xfrm>
            <a:off x="8258175" y="6078213"/>
            <a:ext cx="3001912" cy="307777"/>
          </a:xfrm>
          <a:prstGeom prst="rect">
            <a:avLst/>
          </a:prstGeom>
          <a:noFill/>
        </p:spPr>
        <p:txBody>
          <a:bodyPr wrap="none" rtlCol="0">
            <a:spAutoFit/>
          </a:bodyPr>
          <a:lstStyle/>
          <a:p>
            <a:r>
              <a:rPr lang="en-US" sz="1400" dirty="0"/>
              <a:t>… literal translation of a Dutch proverb</a:t>
            </a:r>
          </a:p>
        </p:txBody>
      </p:sp>
      <p:grpSp>
        <p:nvGrpSpPr>
          <p:cNvPr id="10" name="Groep 9">
            <a:extLst>
              <a:ext uri="{FF2B5EF4-FFF2-40B4-BE49-F238E27FC236}">
                <a16:creationId xmlns:a16="http://schemas.microsoft.com/office/drawing/2014/main" id="{31621C0E-103D-4DD5-92BA-8FA0462958DD}"/>
              </a:ext>
            </a:extLst>
          </p:cNvPr>
          <p:cNvGrpSpPr/>
          <p:nvPr/>
        </p:nvGrpSpPr>
        <p:grpSpPr>
          <a:xfrm>
            <a:off x="3415917" y="887000"/>
            <a:ext cx="4591050" cy="5500846"/>
            <a:chOff x="2676525" y="895192"/>
            <a:chExt cx="4591050" cy="5500846"/>
          </a:xfrm>
        </p:grpSpPr>
        <p:pic>
          <p:nvPicPr>
            <p:cNvPr id="5" name="Afbeelding 4">
              <a:extLst>
                <a:ext uri="{FF2B5EF4-FFF2-40B4-BE49-F238E27FC236}">
                  <a16:creationId xmlns:a16="http://schemas.microsoft.com/office/drawing/2014/main" id="{A633DDEE-3039-4431-8486-5627043347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6525" y="1788232"/>
              <a:ext cx="4591050" cy="4607806"/>
            </a:xfrm>
            <a:prstGeom prst="rect">
              <a:avLst/>
            </a:prstGeom>
          </p:spPr>
        </p:pic>
        <p:sp>
          <p:nvSpPr>
            <p:cNvPr id="6" name="Tekstvak 5">
              <a:extLst>
                <a:ext uri="{FF2B5EF4-FFF2-40B4-BE49-F238E27FC236}">
                  <a16:creationId xmlns:a16="http://schemas.microsoft.com/office/drawing/2014/main" id="{86AE526F-AF31-4C4C-BCDC-032B6548EE23}"/>
                </a:ext>
              </a:extLst>
            </p:cNvPr>
            <p:cNvSpPr txBox="1"/>
            <p:nvPr/>
          </p:nvSpPr>
          <p:spPr>
            <a:xfrm>
              <a:off x="3262312" y="2937973"/>
              <a:ext cx="3419475" cy="2308324"/>
            </a:xfrm>
            <a:prstGeom prst="rect">
              <a:avLst/>
            </a:prstGeom>
            <a:noFill/>
          </p:spPr>
          <p:txBody>
            <a:bodyPr wrap="square" rtlCol="0">
              <a:spAutoFit/>
            </a:bodyPr>
            <a:lstStyle/>
            <a:p>
              <a:pPr algn="ctr"/>
              <a:r>
                <a:rPr lang="en-US" sz="4800" dirty="0">
                  <a:solidFill>
                    <a:srgbClr val="332D82"/>
                  </a:solidFill>
                  <a:latin typeface="Brush Script MT" panose="03060802040406070304" pitchFamily="66" charset="0"/>
                </a:rPr>
                <a:t>Now comes the monkey out of the sleeve</a:t>
              </a:r>
            </a:p>
          </p:txBody>
        </p:sp>
        <p:pic>
          <p:nvPicPr>
            <p:cNvPr id="9" name="Afbeelding 8">
              <a:extLst>
                <a:ext uri="{FF2B5EF4-FFF2-40B4-BE49-F238E27FC236}">
                  <a16:creationId xmlns:a16="http://schemas.microsoft.com/office/drawing/2014/main" id="{9D76AD9F-ACD3-45C0-80BC-BC18A47795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3008" y="895192"/>
              <a:ext cx="978607" cy="978607"/>
            </a:xfrm>
            <a:prstGeom prst="rect">
              <a:avLst/>
            </a:prstGeom>
          </p:spPr>
        </p:pic>
      </p:grpSp>
    </p:spTree>
    <p:extLst>
      <p:ext uri="{BB962C8B-B14F-4D97-AF65-F5344CB8AC3E}">
        <p14:creationId xmlns:p14="http://schemas.microsoft.com/office/powerpoint/2010/main" val="3948899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8BE48DA-A0AD-4149-A059-35D9A2D23376}"/>
              </a:ext>
            </a:extLst>
          </p:cNvPr>
          <p:cNvSpPr>
            <a:spLocks noGrp="1"/>
          </p:cNvSpPr>
          <p:nvPr>
            <p:ph type="title"/>
          </p:nvPr>
        </p:nvSpPr>
        <p:spPr/>
        <p:txBody>
          <a:bodyPr/>
          <a:lstStyle/>
          <a:p>
            <a:r>
              <a:rPr lang="en-US" dirty="0"/>
              <a:t>#</a:t>
            </a:r>
            <a:r>
              <a:rPr lang="en-US" dirty="0" err="1"/>
              <a:t>HowTO</a:t>
            </a:r>
            <a:r>
              <a:rPr lang="en-US" dirty="0"/>
              <a:t> | Measuring Research Quality – for Societal Relevant Topics</a:t>
            </a:r>
          </a:p>
        </p:txBody>
      </p:sp>
      <p:sp>
        <p:nvSpPr>
          <p:cNvPr id="18" name="Boog 17">
            <a:extLst>
              <a:ext uri="{FF2B5EF4-FFF2-40B4-BE49-F238E27FC236}">
                <a16:creationId xmlns:a16="http://schemas.microsoft.com/office/drawing/2014/main" id="{304FA2A3-1906-47CC-BD2C-6437AEB3AA83}"/>
              </a:ext>
            </a:extLst>
          </p:cNvPr>
          <p:cNvSpPr/>
          <p:nvPr/>
        </p:nvSpPr>
        <p:spPr>
          <a:xfrm>
            <a:off x="3320133" y="1604832"/>
            <a:ext cx="5233910" cy="4714371"/>
          </a:xfrm>
          <a:prstGeom prst="arc">
            <a:avLst>
              <a:gd name="adj1" fmla="val 16200000"/>
              <a:gd name="adj2" fmla="val 14269780"/>
            </a:avLst>
          </a:prstGeom>
          <a:ln w="76200">
            <a:solidFill>
              <a:srgbClr val="4472C4">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4400"/>
          </a:p>
        </p:txBody>
      </p:sp>
      <p:sp>
        <p:nvSpPr>
          <p:cNvPr id="19" name="Rechthoek 18">
            <a:extLst>
              <a:ext uri="{FF2B5EF4-FFF2-40B4-BE49-F238E27FC236}">
                <a16:creationId xmlns:a16="http://schemas.microsoft.com/office/drawing/2014/main" id="{007DCF9D-56B0-4289-91F1-359B174FCDB1}"/>
              </a:ext>
            </a:extLst>
          </p:cNvPr>
          <p:cNvSpPr/>
          <p:nvPr/>
        </p:nvSpPr>
        <p:spPr>
          <a:xfrm>
            <a:off x="4998181" y="1285206"/>
            <a:ext cx="1837862" cy="839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500"/>
              </a:spcBef>
              <a:spcAft>
                <a:spcPts val="1000"/>
              </a:spcAft>
            </a:pPr>
            <a:r>
              <a:rPr lang="en-US" sz="2000">
                <a:effectLst/>
                <a:ea typeface="Calibri" panose="020F0502020204030204" pitchFamily="34" charset="0"/>
                <a:cs typeface="Arial" panose="020B0604020202020204" pitchFamily="34" charset="0"/>
              </a:rPr>
              <a:t>Policy</a:t>
            </a:r>
          </a:p>
        </p:txBody>
      </p:sp>
      <p:sp>
        <p:nvSpPr>
          <p:cNvPr id="20" name="Rechthoek 19">
            <a:extLst>
              <a:ext uri="{FF2B5EF4-FFF2-40B4-BE49-F238E27FC236}">
                <a16:creationId xmlns:a16="http://schemas.microsoft.com/office/drawing/2014/main" id="{62149A53-10DD-4C79-9B07-E2148B47E001}"/>
              </a:ext>
            </a:extLst>
          </p:cNvPr>
          <p:cNvSpPr/>
          <p:nvPr/>
        </p:nvSpPr>
        <p:spPr>
          <a:xfrm>
            <a:off x="5131359" y="5853223"/>
            <a:ext cx="1837862" cy="839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500"/>
              </a:spcBef>
              <a:spcAft>
                <a:spcPts val="1000"/>
              </a:spcAft>
            </a:pPr>
            <a:r>
              <a:rPr lang="en-US" sz="2000">
                <a:effectLst/>
                <a:ea typeface="Calibri" panose="020F0502020204030204" pitchFamily="34" charset="0"/>
                <a:cs typeface="Arial" panose="020B0604020202020204" pitchFamily="34" charset="0"/>
              </a:rPr>
              <a:t>Research</a:t>
            </a:r>
          </a:p>
        </p:txBody>
      </p:sp>
      <p:pic>
        <p:nvPicPr>
          <p:cNvPr id="27" name="Afbeelding 26">
            <a:extLst>
              <a:ext uri="{FF2B5EF4-FFF2-40B4-BE49-F238E27FC236}">
                <a16:creationId xmlns:a16="http://schemas.microsoft.com/office/drawing/2014/main" id="{7FCFFFD7-3972-457D-BF09-88560590DF56}"/>
              </a:ext>
            </a:extLst>
          </p:cNvPr>
          <p:cNvPicPr>
            <a:picLocks noChangeAspect="1"/>
          </p:cNvPicPr>
          <p:nvPr/>
        </p:nvPicPr>
        <p:blipFill rotWithShape="1">
          <a:blip r:embed="rId3">
            <a:clrChange>
              <a:clrFrom>
                <a:srgbClr val="ECECEC"/>
              </a:clrFrom>
              <a:clrTo>
                <a:srgbClr val="ECECEC">
                  <a:alpha val="0"/>
                </a:srgbClr>
              </a:clrTo>
            </a:clrChange>
          </a:blip>
          <a:srcRect l="1030" t="2502" r="83344" b="67266"/>
          <a:stretch/>
        </p:blipFill>
        <p:spPr>
          <a:xfrm>
            <a:off x="3995680" y="3273821"/>
            <a:ext cx="1566642" cy="1527300"/>
          </a:xfrm>
          <a:prstGeom prst="rect">
            <a:avLst/>
          </a:prstGeom>
        </p:spPr>
      </p:pic>
      <p:grpSp>
        <p:nvGrpSpPr>
          <p:cNvPr id="6" name="Groep 5">
            <a:extLst>
              <a:ext uri="{FF2B5EF4-FFF2-40B4-BE49-F238E27FC236}">
                <a16:creationId xmlns:a16="http://schemas.microsoft.com/office/drawing/2014/main" id="{67EF56CB-0638-48D1-8137-71EA9F34F62D}"/>
              </a:ext>
            </a:extLst>
          </p:cNvPr>
          <p:cNvGrpSpPr/>
          <p:nvPr/>
        </p:nvGrpSpPr>
        <p:grpSpPr>
          <a:xfrm>
            <a:off x="5386770" y="3301289"/>
            <a:ext cx="3124222" cy="1412999"/>
            <a:chOff x="5441506" y="1095228"/>
            <a:chExt cx="3124222" cy="1412999"/>
          </a:xfrm>
        </p:grpSpPr>
        <p:pic>
          <p:nvPicPr>
            <p:cNvPr id="7" name="Afbeelding 6">
              <a:extLst>
                <a:ext uri="{FF2B5EF4-FFF2-40B4-BE49-F238E27FC236}">
                  <a16:creationId xmlns:a16="http://schemas.microsoft.com/office/drawing/2014/main" id="{F183DC76-F741-46A6-BC67-6FF16338373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41506" y="1262700"/>
              <a:ext cx="2301512" cy="1150756"/>
            </a:xfrm>
            <a:prstGeom prst="rect">
              <a:avLst/>
            </a:prstGeom>
          </p:spPr>
        </p:pic>
        <p:sp>
          <p:nvSpPr>
            <p:cNvPr id="8" name="Tekstvak 7">
              <a:extLst>
                <a:ext uri="{FF2B5EF4-FFF2-40B4-BE49-F238E27FC236}">
                  <a16:creationId xmlns:a16="http://schemas.microsoft.com/office/drawing/2014/main" id="{98983246-8D5B-42CA-B8AC-B2F6CDEFE503}"/>
                </a:ext>
              </a:extLst>
            </p:cNvPr>
            <p:cNvSpPr txBox="1"/>
            <p:nvPr/>
          </p:nvSpPr>
          <p:spPr>
            <a:xfrm>
              <a:off x="5790478" y="1985007"/>
              <a:ext cx="2748906" cy="523220"/>
            </a:xfrm>
            <a:prstGeom prst="rect">
              <a:avLst/>
            </a:prstGeom>
            <a:noFill/>
          </p:spPr>
          <p:txBody>
            <a:bodyPr wrap="square" rtlCol="0">
              <a:spAutoFit/>
            </a:bodyPr>
            <a:lstStyle/>
            <a:p>
              <a:pPr algn="r"/>
              <a:r>
                <a:rPr lang="en-US" sz="2800" dirty="0">
                  <a:solidFill>
                    <a:srgbClr val="004594"/>
                  </a:solidFill>
                  <a:latin typeface="PF Square Sans Pro" panose="02000506040000020004" pitchFamily="2" charset="0"/>
                </a:rPr>
                <a:t>Challenges</a:t>
              </a:r>
            </a:p>
          </p:txBody>
        </p:sp>
        <p:grpSp>
          <p:nvGrpSpPr>
            <p:cNvPr id="9" name="Groep 8">
              <a:extLst>
                <a:ext uri="{FF2B5EF4-FFF2-40B4-BE49-F238E27FC236}">
                  <a16:creationId xmlns:a16="http://schemas.microsoft.com/office/drawing/2014/main" id="{570B5507-52AA-4AD8-AA72-E118FF92FBAC}"/>
                </a:ext>
              </a:extLst>
            </p:cNvPr>
            <p:cNvGrpSpPr/>
            <p:nvPr/>
          </p:nvGrpSpPr>
          <p:grpSpPr>
            <a:xfrm>
              <a:off x="6972566" y="1095228"/>
              <a:ext cx="1593162" cy="871931"/>
              <a:chOff x="5574190" y="2156166"/>
              <a:chExt cx="2999636" cy="1641689"/>
            </a:xfrm>
          </p:grpSpPr>
          <p:pic>
            <p:nvPicPr>
              <p:cNvPr id="11" name="Afbeelding 10">
                <a:extLst>
                  <a:ext uri="{FF2B5EF4-FFF2-40B4-BE49-F238E27FC236}">
                    <a16:creationId xmlns:a16="http://schemas.microsoft.com/office/drawing/2014/main" id="{B3D8B297-29E6-4351-9644-283187D6F52A}"/>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245" t="11480" r="89183" b="75239"/>
              <a:stretch/>
            </p:blipFill>
            <p:spPr>
              <a:xfrm>
                <a:off x="5574190" y="2156166"/>
                <a:ext cx="854891" cy="910772"/>
              </a:xfrm>
              <a:prstGeom prst="rect">
                <a:avLst/>
              </a:prstGeom>
            </p:spPr>
          </p:pic>
          <p:pic>
            <p:nvPicPr>
              <p:cNvPr id="12" name="Afbeelding 11">
                <a:extLst>
                  <a:ext uri="{FF2B5EF4-FFF2-40B4-BE49-F238E27FC236}">
                    <a16:creationId xmlns:a16="http://schemas.microsoft.com/office/drawing/2014/main" id="{1A320020-A295-4E88-9857-1647D9EB2901}"/>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914" t="23100" r="89514" b="63619"/>
              <a:stretch/>
            </p:blipFill>
            <p:spPr>
              <a:xfrm>
                <a:off x="6229180" y="2156166"/>
                <a:ext cx="854891" cy="910772"/>
              </a:xfrm>
              <a:prstGeom prst="rect">
                <a:avLst/>
              </a:prstGeom>
            </p:spPr>
          </p:pic>
          <p:pic>
            <p:nvPicPr>
              <p:cNvPr id="13" name="Afbeelding 12">
                <a:extLst>
                  <a:ext uri="{FF2B5EF4-FFF2-40B4-BE49-F238E27FC236}">
                    <a16:creationId xmlns:a16="http://schemas.microsoft.com/office/drawing/2014/main" id="{39A4AD4A-286D-4306-99D9-CD66397DB81A}"/>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147" t="34523" r="89281" b="52196"/>
              <a:stretch/>
            </p:blipFill>
            <p:spPr>
              <a:xfrm>
                <a:off x="6941234" y="2177470"/>
                <a:ext cx="854891" cy="910772"/>
              </a:xfrm>
              <a:prstGeom prst="rect">
                <a:avLst/>
              </a:prstGeom>
            </p:spPr>
          </p:pic>
          <p:pic>
            <p:nvPicPr>
              <p:cNvPr id="14" name="Afbeelding 13">
                <a:extLst>
                  <a:ext uri="{FF2B5EF4-FFF2-40B4-BE49-F238E27FC236}">
                    <a16:creationId xmlns:a16="http://schemas.microsoft.com/office/drawing/2014/main" id="{6DE7FE3A-D7F2-4734-8D28-C086EEA173AC}"/>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787" t="48135" r="88641" b="38584"/>
              <a:stretch/>
            </p:blipFill>
            <p:spPr>
              <a:xfrm>
                <a:off x="7718935" y="2332197"/>
                <a:ext cx="854891" cy="910772"/>
              </a:xfrm>
              <a:prstGeom prst="rect">
                <a:avLst/>
              </a:prstGeom>
            </p:spPr>
          </p:pic>
          <p:pic>
            <p:nvPicPr>
              <p:cNvPr id="15" name="Afbeelding 14">
                <a:extLst>
                  <a:ext uri="{FF2B5EF4-FFF2-40B4-BE49-F238E27FC236}">
                    <a16:creationId xmlns:a16="http://schemas.microsoft.com/office/drawing/2014/main" id="{0D39CBC8-AA94-4BD2-A310-20B97399C6D3}"/>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26" t="58318" r="89602" b="28401"/>
              <a:stretch/>
            </p:blipFill>
            <p:spPr>
              <a:xfrm>
                <a:off x="7634186" y="2804751"/>
                <a:ext cx="854891" cy="910772"/>
              </a:xfrm>
              <a:prstGeom prst="rect">
                <a:avLst/>
              </a:prstGeom>
            </p:spPr>
          </p:pic>
          <p:pic>
            <p:nvPicPr>
              <p:cNvPr id="16" name="Afbeelding 15">
                <a:extLst>
                  <a:ext uri="{FF2B5EF4-FFF2-40B4-BE49-F238E27FC236}">
                    <a16:creationId xmlns:a16="http://schemas.microsoft.com/office/drawing/2014/main" id="{9DB3AD82-33CE-41A4-A816-60839A1CBB5D}"/>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26" t="70584" r="89602" b="16135"/>
              <a:stretch/>
            </p:blipFill>
            <p:spPr>
              <a:xfrm>
                <a:off x="6884785" y="2887082"/>
                <a:ext cx="854890" cy="910773"/>
              </a:xfrm>
              <a:prstGeom prst="rect">
                <a:avLst/>
              </a:prstGeom>
            </p:spPr>
          </p:pic>
          <p:pic>
            <p:nvPicPr>
              <p:cNvPr id="17" name="Afbeelding 16">
                <a:extLst>
                  <a:ext uri="{FF2B5EF4-FFF2-40B4-BE49-F238E27FC236}">
                    <a16:creationId xmlns:a16="http://schemas.microsoft.com/office/drawing/2014/main" id="{4EEE6748-5FF4-47B7-AE88-7A468EB56D6D}"/>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26" t="82996" r="89602" b="3723"/>
              <a:stretch/>
            </p:blipFill>
            <p:spPr>
              <a:xfrm>
                <a:off x="6209054" y="2887083"/>
                <a:ext cx="854891" cy="910772"/>
              </a:xfrm>
              <a:prstGeom prst="rect">
                <a:avLst/>
              </a:prstGeom>
            </p:spPr>
          </p:pic>
        </p:grpSp>
        <p:sp>
          <p:nvSpPr>
            <p:cNvPr id="10" name="Rechthoek 9">
              <a:extLst>
                <a:ext uri="{FF2B5EF4-FFF2-40B4-BE49-F238E27FC236}">
                  <a16:creationId xmlns:a16="http://schemas.microsoft.com/office/drawing/2014/main" id="{FFE5CBCD-14DF-4DE3-B03A-C30F8CFE9D06}"/>
                </a:ext>
              </a:extLst>
            </p:cNvPr>
            <p:cNvSpPr/>
            <p:nvPr/>
          </p:nvSpPr>
          <p:spPr>
            <a:xfrm>
              <a:off x="7380788" y="1736327"/>
              <a:ext cx="1184940" cy="461665"/>
            </a:xfrm>
            <a:prstGeom prst="rect">
              <a:avLst/>
            </a:prstGeom>
          </p:spPr>
          <p:txBody>
            <a:bodyPr wrap="none">
              <a:spAutoFit/>
            </a:bodyPr>
            <a:lstStyle/>
            <a:p>
              <a:r>
                <a:rPr lang="en-US" sz="2400" dirty="0">
                  <a:solidFill>
                    <a:srgbClr val="004594"/>
                  </a:solidFill>
                  <a:latin typeface="PF Square Sans Pro" panose="02000506040000020004" pitchFamily="2" charset="0"/>
                </a:rPr>
                <a:t>Societal</a:t>
              </a:r>
              <a:endParaRPr lang="en-US" sz="2400" dirty="0"/>
            </a:p>
          </p:txBody>
        </p:sp>
      </p:grpSp>
      <p:grpSp>
        <p:nvGrpSpPr>
          <p:cNvPr id="34" name="Groep 33">
            <a:extLst>
              <a:ext uri="{FF2B5EF4-FFF2-40B4-BE49-F238E27FC236}">
                <a16:creationId xmlns:a16="http://schemas.microsoft.com/office/drawing/2014/main" id="{FD473A48-D352-450C-B0DB-E60A92ED5CB8}"/>
              </a:ext>
            </a:extLst>
          </p:cNvPr>
          <p:cNvGrpSpPr/>
          <p:nvPr/>
        </p:nvGrpSpPr>
        <p:grpSpPr>
          <a:xfrm>
            <a:off x="8142300" y="1515251"/>
            <a:ext cx="4011436" cy="4827730"/>
            <a:chOff x="8142300" y="1515251"/>
            <a:chExt cx="4011436" cy="4827730"/>
          </a:xfrm>
        </p:grpSpPr>
        <p:pic>
          <p:nvPicPr>
            <p:cNvPr id="25" name="Afbeelding 24">
              <a:extLst>
                <a:ext uri="{FF2B5EF4-FFF2-40B4-BE49-F238E27FC236}">
                  <a16:creationId xmlns:a16="http://schemas.microsoft.com/office/drawing/2014/main" id="{A22981A8-30FD-4214-ADB2-4D514AA73414}"/>
                </a:ext>
              </a:extLst>
            </p:cNvPr>
            <p:cNvPicPr>
              <a:picLocks noChangeAspect="1"/>
            </p:cNvPicPr>
            <p:nvPr/>
          </p:nvPicPr>
          <p:blipFill>
            <a:blip r:embed="rId6">
              <a:duotone>
                <a:prstClr val="black"/>
                <a:schemeClr val="accent2">
                  <a:tint val="45000"/>
                  <a:satMod val="400000"/>
                </a:schemeClr>
              </a:duotone>
            </a:blip>
            <a:stretch>
              <a:fillRect/>
            </a:stretch>
          </p:blipFill>
          <p:spPr>
            <a:xfrm>
              <a:off x="8287798" y="2204939"/>
              <a:ext cx="1124642" cy="1124579"/>
            </a:xfrm>
            <a:prstGeom prst="rect">
              <a:avLst/>
            </a:prstGeom>
          </p:spPr>
        </p:pic>
        <p:pic>
          <p:nvPicPr>
            <p:cNvPr id="26" name="Afbeelding 25">
              <a:extLst>
                <a:ext uri="{FF2B5EF4-FFF2-40B4-BE49-F238E27FC236}">
                  <a16:creationId xmlns:a16="http://schemas.microsoft.com/office/drawing/2014/main" id="{09AF9CBE-96C2-4FEC-A3B9-A0E4F55360BA}"/>
                </a:ext>
              </a:extLst>
            </p:cNvPr>
            <p:cNvPicPr>
              <a:picLocks noChangeAspect="1"/>
            </p:cNvPicPr>
            <p:nvPr/>
          </p:nvPicPr>
          <p:blipFill>
            <a:blip r:embed="rId7">
              <a:duotone>
                <a:prstClr val="black"/>
                <a:schemeClr val="accent2">
                  <a:tint val="45000"/>
                  <a:satMod val="400000"/>
                </a:schemeClr>
              </a:duotone>
            </a:blip>
            <a:stretch>
              <a:fillRect/>
            </a:stretch>
          </p:blipFill>
          <p:spPr>
            <a:xfrm>
              <a:off x="8142300" y="4823779"/>
              <a:ext cx="1007792" cy="1007735"/>
            </a:xfrm>
            <a:prstGeom prst="rect">
              <a:avLst/>
            </a:prstGeom>
          </p:spPr>
        </p:pic>
        <p:sp>
          <p:nvSpPr>
            <p:cNvPr id="28" name="Rechthoek 27">
              <a:extLst>
                <a:ext uri="{FF2B5EF4-FFF2-40B4-BE49-F238E27FC236}">
                  <a16:creationId xmlns:a16="http://schemas.microsoft.com/office/drawing/2014/main" id="{527EE3D8-B606-4BFC-ABB9-E48EA60CE170}"/>
                </a:ext>
              </a:extLst>
            </p:cNvPr>
            <p:cNvSpPr/>
            <p:nvPr/>
          </p:nvSpPr>
          <p:spPr>
            <a:xfrm>
              <a:off x="8404891" y="2938781"/>
              <a:ext cx="1665684" cy="434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500"/>
                </a:spcBef>
                <a:spcAft>
                  <a:spcPts val="1000"/>
                </a:spcAft>
              </a:pPr>
              <a:r>
                <a:rPr lang="en-US" sz="1400" i="1" dirty="0">
                  <a:solidFill>
                    <a:srgbClr val="ED7D31"/>
                  </a:solidFill>
                  <a:effectLst/>
                  <a:ea typeface="Calibri" panose="020F0502020204030204" pitchFamily="34" charset="0"/>
                  <a:cs typeface="Arial" panose="020B0604020202020204" pitchFamily="34" charset="0"/>
                </a:rPr>
                <a:t>Research production</a:t>
              </a:r>
              <a:endParaRPr lang="en-US" sz="1400" i="1" dirty="0">
                <a:effectLst/>
                <a:ea typeface="Calibri" panose="020F0502020204030204" pitchFamily="34" charset="0"/>
                <a:cs typeface="Arial" panose="020B0604020202020204" pitchFamily="34" charset="0"/>
              </a:endParaRPr>
            </a:p>
          </p:txBody>
        </p:sp>
        <p:sp>
          <p:nvSpPr>
            <p:cNvPr id="29" name="Rechthoek 28">
              <a:extLst>
                <a:ext uri="{FF2B5EF4-FFF2-40B4-BE49-F238E27FC236}">
                  <a16:creationId xmlns:a16="http://schemas.microsoft.com/office/drawing/2014/main" id="{69752E49-AC4E-4C39-BDAF-46C4BFC61656}"/>
                </a:ext>
              </a:extLst>
            </p:cNvPr>
            <p:cNvSpPr/>
            <p:nvPr/>
          </p:nvSpPr>
          <p:spPr>
            <a:xfrm>
              <a:off x="8404891" y="5404907"/>
              <a:ext cx="1789293" cy="6150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500"/>
                </a:spcBef>
                <a:spcAft>
                  <a:spcPts val="1000"/>
                </a:spcAft>
              </a:pPr>
              <a:r>
                <a:rPr lang="en-US" sz="1400" i="1" dirty="0">
                  <a:solidFill>
                    <a:srgbClr val="ED7D31"/>
                  </a:solidFill>
                  <a:effectLst/>
                  <a:ea typeface="Calibri" panose="020F0502020204030204" pitchFamily="34" charset="0"/>
                  <a:cs typeface="Arial" panose="020B0604020202020204" pitchFamily="34" charset="0"/>
                </a:rPr>
                <a:t>Research excellence</a:t>
              </a:r>
              <a:r>
                <a:rPr lang="en-US" sz="2000" dirty="0">
                  <a:solidFill>
                    <a:srgbClr val="ED7D31"/>
                  </a:solidFill>
                  <a:effectLst/>
                  <a:ea typeface="Calibri" panose="020F0502020204030204" pitchFamily="34" charset="0"/>
                  <a:cs typeface="Arial" panose="020B0604020202020204" pitchFamily="34" charset="0"/>
                </a:rPr>
                <a:t> </a:t>
              </a:r>
              <a:endParaRPr lang="en-US" sz="2000" dirty="0">
                <a:effectLst/>
                <a:ea typeface="Calibri" panose="020F0502020204030204" pitchFamily="34" charset="0"/>
                <a:cs typeface="Arial" panose="020B0604020202020204" pitchFamily="34" charset="0"/>
              </a:endParaRPr>
            </a:p>
          </p:txBody>
        </p:sp>
        <p:sp>
          <p:nvSpPr>
            <p:cNvPr id="30" name="Rechthoek 29">
              <a:extLst>
                <a:ext uri="{FF2B5EF4-FFF2-40B4-BE49-F238E27FC236}">
                  <a16:creationId xmlns:a16="http://schemas.microsoft.com/office/drawing/2014/main" id="{4B7A4E78-0076-4B37-B603-3FDA33E65DE6}"/>
                </a:ext>
              </a:extLst>
            </p:cNvPr>
            <p:cNvSpPr/>
            <p:nvPr/>
          </p:nvSpPr>
          <p:spPr>
            <a:xfrm>
              <a:off x="8665983" y="1515251"/>
              <a:ext cx="3487753" cy="4827730"/>
            </a:xfrm>
            <a:custGeom>
              <a:avLst/>
              <a:gdLst>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7753" h="5057775">
                  <a:moveTo>
                    <a:pt x="0" y="0"/>
                  </a:moveTo>
                  <a:lnTo>
                    <a:pt x="3487753" y="0"/>
                  </a:lnTo>
                  <a:lnTo>
                    <a:pt x="3487753" y="5057775"/>
                  </a:lnTo>
                  <a:lnTo>
                    <a:pt x="0" y="5057775"/>
                  </a:lnTo>
                  <a:cubicBezTo>
                    <a:pt x="3952875" y="4733925"/>
                    <a:pt x="4343400" y="1200150"/>
                    <a:pt x="0"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dirty="0"/>
                <a:t>Research Quality</a:t>
              </a:r>
            </a:p>
          </p:txBody>
        </p:sp>
      </p:grpSp>
      <p:sp>
        <p:nvSpPr>
          <p:cNvPr id="4" name="Tijdelijke aanduiding voor inhoud 3">
            <a:extLst>
              <a:ext uri="{FF2B5EF4-FFF2-40B4-BE49-F238E27FC236}">
                <a16:creationId xmlns:a16="http://schemas.microsoft.com/office/drawing/2014/main" id="{7361DAD2-E0B6-4E12-89CB-63760D1CC328}"/>
              </a:ext>
            </a:extLst>
          </p:cNvPr>
          <p:cNvSpPr>
            <a:spLocks noGrp="1"/>
          </p:cNvSpPr>
          <p:nvPr>
            <p:ph idx="1"/>
          </p:nvPr>
        </p:nvSpPr>
        <p:spPr>
          <a:xfrm>
            <a:off x="143340" y="1906859"/>
            <a:ext cx="8410703" cy="4270104"/>
          </a:xfrm>
          <a:solidFill>
            <a:srgbClr val="FFFFFF">
              <a:alpha val="89804"/>
            </a:srgbClr>
          </a:solidFill>
          <a:effectLst>
            <a:softEdge rad="127000"/>
          </a:effectLst>
        </p:spPr>
        <p:txBody>
          <a:bodyPr>
            <a:normAutofit/>
          </a:bodyPr>
          <a:lstStyle/>
          <a:p>
            <a:pPr lvl="1"/>
            <a:endParaRPr lang="en-US" sz="2800" dirty="0"/>
          </a:p>
          <a:p>
            <a:pPr lvl="1"/>
            <a:r>
              <a:rPr lang="en-US" sz="2800" dirty="0"/>
              <a:t>Research Quality (morning session ARBI 1)</a:t>
            </a:r>
          </a:p>
          <a:p>
            <a:pPr lvl="2"/>
            <a:r>
              <a:rPr lang="en-US" sz="2000" dirty="0"/>
              <a:t>Bibliometric: Institutional </a:t>
            </a:r>
            <a:r>
              <a:rPr lang="en-US" sz="2000" u="sng" dirty="0"/>
              <a:t>production</a:t>
            </a:r>
            <a:r>
              <a:rPr lang="en-US" sz="2000" dirty="0"/>
              <a:t> profiles on Societal relevant themes</a:t>
            </a:r>
          </a:p>
          <a:p>
            <a:pPr lvl="2"/>
            <a:r>
              <a:rPr lang="en-US" sz="2000" dirty="0"/>
              <a:t>Bibliometric: Institutional </a:t>
            </a:r>
            <a:r>
              <a:rPr lang="en-US" sz="2000" u="sng" dirty="0"/>
              <a:t>excellence</a:t>
            </a:r>
            <a:r>
              <a:rPr lang="en-US" sz="2000" dirty="0"/>
              <a:t> profiles (Top 1%) on Societal relevant themes</a:t>
            </a:r>
          </a:p>
          <a:p>
            <a:pPr lvl="2"/>
            <a:r>
              <a:rPr lang="en-US" sz="2000" dirty="0"/>
              <a:t>Suggestions for bibliometric collaboration: </a:t>
            </a:r>
          </a:p>
          <a:p>
            <a:pPr lvl="3"/>
            <a:r>
              <a:rPr lang="en-US" sz="2000" dirty="0"/>
              <a:t>Who want to join for a first collaborative bibliometric analysis for institutional profiles on societal relevant themes (phase1: production and excellence only, o SDG’s &amp; SC)</a:t>
            </a:r>
          </a:p>
          <a:p>
            <a:pPr lvl="3"/>
            <a:r>
              <a:rPr lang="en-US" sz="2000" dirty="0"/>
              <a:t>Consensus on keywords for search queries on societal relevant topics</a:t>
            </a:r>
          </a:p>
          <a:p>
            <a:pPr lvl="3"/>
            <a:r>
              <a:rPr lang="en-US" sz="2000" dirty="0"/>
              <a:t>Present results in next </a:t>
            </a:r>
            <a:r>
              <a:rPr lang="en-US" sz="2000" dirty="0" err="1"/>
              <a:t>AurorA</a:t>
            </a:r>
            <a:r>
              <a:rPr lang="en-US" sz="2000" dirty="0"/>
              <a:t> meetup.</a:t>
            </a:r>
          </a:p>
          <a:p>
            <a:endParaRPr lang="en-US" sz="2800" dirty="0"/>
          </a:p>
        </p:txBody>
      </p:sp>
    </p:spTree>
    <p:extLst>
      <p:ext uri="{BB962C8B-B14F-4D97-AF65-F5344CB8AC3E}">
        <p14:creationId xmlns:p14="http://schemas.microsoft.com/office/powerpoint/2010/main" val="3250324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B80C10-5A43-4013-BAB5-68FE51AD106F}"/>
              </a:ext>
            </a:extLst>
          </p:cNvPr>
          <p:cNvSpPr>
            <a:spLocks noGrp="1"/>
          </p:cNvSpPr>
          <p:nvPr>
            <p:ph type="title"/>
          </p:nvPr>
        </p:nvSpPr>
        <p:spPr/>
        <p:txBody>
          <a:bodyPr/>
          <a:lstStyle/>
          <a:p>
            <a:r>
              <a:rPr lang="en-US" dirty="0"/>
              <a:t>Selection of keywords per topic | clustering and segmentation</a:t>
            </a:r>
          </a:p>
        </p:txBody>
      </p:sp>
      <p:sp>
        <p:nvSpPr>
          <p:cNvPr id="5" name="Rechthoek 4">
            <a:extLst>
              <a:ext uri="{FF2B5EF4-FFF2-40B4-BE49-F238E27FC236}">
                <a16:creationId xmlns:a16="http://schemas.microsoft.com/office/drawing/2014/main" id="{08C84492-63FB-4618-9A87-FF0BC20B4FFD}"/>
              </a:ext>
            </a:extLst>
          </p:cNvPr>
          <p:cNvSpPr/>
          <p:nvPr/>
        </p:nvSpPr>
        <p:spPr>
          <a:xfrm>
            <a:off x="8512464" y="2417382"/>
            <a:ext cx="5486400" cy="3028950"/>
          </a:xfrm>
          <a:prstGeom prst="rect">
            <a:avLst/>
          </a:prstGeom>
        </p:spPr>
      </p:sp>
      <p:pic>
        <p:nvPicPr>
          <p:cNvPr id="9" name="Afbeelding 8">
            <a:extLst>
              <a:ext uri="{FF2B5EF4-FFF2-40B4-BE49-F238E27FC236}">
                <a16:creationId xmlns:a16="http://schemas.microsoft.com/office/drawing/2014/main" id="{E915F8D3-1F6B-46DE-8F92-2840A2095752}"/>
              </a:ext>
            </a:extLst>
          </p:cNvPr>
          <p:cNvPicPr/>
          <p:nvPr/>
        </p:nvPicPr>
        <p:blipFill rotWithShape="1">
          <a:blip r:embed="rId3"/>
          <a:srcRect t="40521" r="59715" b="1493"/>
          <a:stretch/>
        </p:blipFill>
        <p:spPr bwMode="auto">
          <a:xfrm>
            <a:off x="-28461" y="2308719"/>
            <a:ext cx="7804267" cy="3568600"/>
          </a:xfrm>
          <a:prstGeom prst="rect">
            <a:avLst/>
          </a:prstGeom>
          <a:ln>
            <a:noFill/>
          </a:ln>
          <a:extLst>
            <a:ext uri="{53640926-AAD7-44D8-BBD7-CCE9431645EC}">
              <a14:shadowObscured xmlns:a14="http://schemas.microsoft.com/office/drawing/2010/main"/>
            </a:ext>
          </a:extLst>
        </p:spPr>
      </p:pic>
      <p:sp>
        <p:nvSpPr>
          <p:cNvPr id="10" name="Ovaal 9">
            <a:extLst>
              <a:ext uri="{FF2B5EF4-FFF2-40B4-BE49-F238E27FC236}">
                <a16:creationId xmlns:a16="http://schemas.microsoft.com/office/drawing/2014/main" id="{9051BC87-B192-4EBD-BFAC-C927C2FBFFA6}"/>
              </a:ext>
            </a:extLst>
          </p:cNvPr>
          <p:cNvSpPr/>
          <p:nvPr/>
        </p:nvSpPr>
        <p:spPr>
          <a:xfrm>
            <a:off x="8674389" y="2417382"/>
            <a:ext cx="3038475" cy="3027424"/>
          </a:xfrm>
          <a:prstGeom prst="ellipse">
            <a:avLst/>
          </a:prstGeom>
          <a:solidFill>
            <a:schemeClr val="accent4">
              <a:lumMod val="75000"/>
              <a:alpha val="50196"/>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600"/>
              </a:spcAft>
            </a:pPr>
            <a:r>
              <a:rPr lang="en-US" sz="1100">
                <a:effectLst/>
                <a:ea typeface="Calibri" panose="020F0502020204030204" pitchFamily="34" charset="0"/>
                <a:cs typeface="Arial" panose="020B0604020202020204" pitchFamily="34" charset="0"/>
              </a:rPr>
              <a:t>Research papers</a:t>
            </a:r>
            <a:br>
              <a:rPr lang="en-US" sz="1100">
                <a:effectLst/>
                <a:ea typeface="Calibri" panose="020F0502020204030204" pitchFamily="34" charset="0"/>
                <a:cs typeface="Arial" panose="020B0604020202020204" pitchFamily="34" charset="0"/>
              </a:rPr>
            </a:br>
            <a:r>
              <a:rPr lang="en-US" sz="1100">
                <a:effectLst/>
                <a:ea typeface="Calibri" panose="020F0502020204030204" pitchFamily="34" charset="0"/>
                <a:cs typeface="Arial" panose="020B0604020202020204" pitchFamily="34" charset="0"/>
              </a:rPr>
              <a:t> worldwide</a:t>
            </a:r>
          </a:p>
        </p:txBody>
      </p:sp>
      <p:sp>
        <p:nvSpPr>
          <p:cNvPr id="11" name="Ovaal 10">
            <a:extLst>
              <a:ext uri="{FF2B5EF4-FFF2-40B4-BE49-F238E27FC236}">
                <a16:creationId xmlns:a16="http://schemas.microsoft.com/office/drawing/2014/main" id="{1A810399-8B16-4593-AE77-8B1DB0D71F3D}"/>
              </a:ext>
            </a:extLst>
          </p:cNvPr>
          <p:cNvSpPr/>
          <p:nvPr/>
        </p:nvSpPr>
        <p:spPr>
          <a:xfrm>
            <a:off x="10001540" y="3763582"/>
            <a:ext cx="1412874" cy="1412874"/>
          </a:xfrm>
          <a:prstGeom prst="ellipse">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0"/>
              </a:spcBef>
              <a:spcAft>
                <a:spcPts val="600"/>
              </a:spcAft>
            </a:pPr>
            <a:r>
              <a:rPr lang="en-US" sz="1100">
                <a:effectLst/>
                <a:ea typeface="Calibri" panose="020F0502020204030204" pitchFamily="34" charset="0"/>
                <a:cs typeface="Arial" panose="020B0604020202020204" pitchFamily="34" charset="0"/>
              </a:rPr>
              <a:t>SDG 13 papers on climate action</a:t>
            </a:r>
          </a:p>
        </p:txBody>
      </p:sp>
      <p:sp>
        <p:nvSpPr>
          <p:cNvPr id="12" name="Ovaal 11">
            <a:extLst>
              <a:ext uri="{FF2B5EF4-FFF2-40B4-BE49-F238E27FC236}">
                <a16:creationId xmlns:a16="http://schemas.microsoft.com/office/drawing/2014/main" id="{93CCA376-F306-4D9A-994D-FD3CB5704401}"/>
              </a:ext>
            </a:extLst>
          </p:cNvPr>
          <p:cNvSpPr/>
          <p:nvPr/>
        </p:nvSpPr>
        <p:spPr>
          <a:xfrm>
            <a:off x="8745251" y="3433382"/>
            <a:ext cx="1463215" cy="1463215"/>
          </a:xfrm>
          <a:prstGeom prst="ellipse">
            <a:avLst/>
          </a:prstGeom>
          <a:solidFill>
            <a:schemeClr val="accent6">
              <a:lumMod val="60000"/>
              <a:lumOff val="40000"/>
              <a:alpha val="50196"/>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0"/>
              </a:spcBef>
              <a:spcAft>
                <a:spcPts val="600"/>
              </a:spcAft>
            </a:pPr>
            <a:r>
              <a:rPr lang="en-US" sz="1100" dirty="0">
                <a:effectLst/>
                <a:ea typeface="Calibri" panose="020F0502020204030204" pitchFamily="34" charset="0"/>
                <a:cs typeface="Arial" panose="020B0604020202020204" pitchFamily="34" charset="0"/>
              </a:rPr>
              <a:t>SDG 2 papers on food security</a:t>
            </a:r>
          </a:p>
        </p:txBody>
      </p:sp>
      <p:cxnSp>
        <p:nvCxnSpPr>
          <p:cNvPr id="14" name="Verbindingslijn: gebogen 13">
            <a:extLst>
              <a:ext uri="{FF2B5EF4-FFF2-40B4-BE49-F238E27FC236}">
                <a16:creationId xmlns:a16="http://schemas.microsoft.com/office/drawing/2014/main" id="{24494086-68DD-4EE2-933D-D1A5A6C97B3B}"/>
              </a:ext>
            </a:extLst>
          </p:cNvPr>
          <p:cNvCxnSpPr>
            <a:cxnSpLocks/>
            <a:endCxn id="11" idx="4"/>
          </p:cNvCxnSpPr>
          <p:nvPr/>
        </p:nvCxnSpPr>
        <p:spPr>
          <a:xfrm>
            <a:off x="6096001" y="4512729"/>
            <a:ext cx="4611976" cy="663727"/>
          </a:xfrm>
          <a:prstGeom prst="curvedConnector4">
            <a:avLst>
              <a:gd name="adj1" fmla="val 416"/>
              <a:gd name="adj2" fmla="val 240638"/>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Verbindingslijn: gebogen 17">
            <a:extLst>
              <a:ext uri="{FF2B5EF4-FFF2-40B4-BE49-F238E27FC236}">
                <a16:creationId xmlns:a16="http://schemas.microsoft.com/office/drawing/2014/main" id="{1121D61D-F906-42E2-B411-D1475C4ECDDE}"/>
              </a:ext>
            </a:extLst>
          </p:cNvPr>
          <p:cNvCxnSpPr>
            <a:cxnSpLocks/>
            <a:endCxn id="12" idx="1"/>
          </p:cNvCxnSpPr>
          <p:nvPr/>
        </p:nvCxnSpPr>
        <p:spPr>
          <a:xfrm>
            <a:off x="5772150" y="3505200"/>
            <a:ext cx="3187384" cy="142465"/>
          </a:xfrm>
          <a:prstGeom prst="curvedConnector4">
            <a:avLst>
              <a:gd name="adj1" fmla="val -20898"/>
              <a:gd name="adj2" fmla="val -1173634"/>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nvGrpSpPr>
          <p:cNvPr id="63" name="Groep 62">
            <a:extLst>
              <a:ext uri="{FF2B5EF4-FFF2-40B4-BE49-F238E27FC236}">
                <a16:creationId xmlns:a16="http://schemas.microsoft.com/office/drawing/2014/main" id="{9709C91C-C9E2-4DF9-87B8-B16FDCF213AB}"/>
              </a:ext>
            </a:extLst>
          </p:cNvPr>
          <p:cNvGrpSpPr/>
          <p:nvPr/>
        </p:nvGrpSpPr>
        <p:grpSpPr>
          <a:xfrm>
            <a:off x="7240853" y="4394541"/>
            <a:ext cx="3032147" cy="259145"/>
            <a:chOff x="7240853" y="4394541"/>
            <a:chExt cx="3032147" cy="259145"/>
          </a:xfrm>
        </p:grpSpPr>
        <p:sp>
          <p:nvSpPr>
            <p:cNvPr id="52" name="Ovaal 51">
              <a:extLst>
                <a:ext uri="{FF2B5EF4-FFF2-40B4-BE49-F238E27FC236}">
                  <a16:creationId xmlns:a16="http://schemas.microsoft.com/office/drawing/2014/main" id="{386F8F2A-51DA-4A98-8F43-B2439C10464F}"/>
                </a:ext>
              </a:extLst>
            </p:cNvPr>
            <p:cNvSpPr/>
            <p:nvPr/>
          </p:nvSpPr>
          <p:spPr>
            <a:xfrm>
              <a:off x="10013855" y="4394541"/>
              <a:ext cx="259145" cy="259145"/>
            </a:xfrm>
            <a:prstGeom prst="ellipse">
              <a:avLst/>
            </a:prstGeom>
            <a:solidFill>
              <a:schemeClr val="accent1">
                <a:lumMod val="40000"/>
                <a:lumOff val="60000"/>
                <a:alpha val="50196"/>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0"/>
                </a:spcBef>
                <a:spcAft>
                  <a:spcPts val="600"/>
                </a:spcAft>
              </a:pPr>
              <a:endParaRPr lang="en-US" sz="1100" dirty="0">
                <a:effectLst/>
                <a:ea typeface="Calibri" panose="020F0502020204030204" pitchFamily="34" charset="0"/>
                <a:cs typeface="Arial" panose="020B0604020202020204" pitchFamily="34" charset="0"/>
              </a:endParaRPr>
            </a:p>
          </p:txBody>
        </p:sp>
        <p:cxnSp>
          <p:nvCxnSpPr>
            <p:cNvPr id="53" name="Verbindingslijn: gebogen 13">
              <a:extLst>
                <a:ext uri="{FF2B5EF4-FFF2-40B4-BE49-F238E27FC236}">
                  <a16:creationId xmlns:a16="http://schemas.microsoft.com/office/drawing/2014/main" id="{7C10E2F6-BAA6-4AA6-91EA-13C4A17BD715}"/>
                </a:ext>
              </a:extLst>
            </p:cNvPr>
            <p:cNvCxnSpPr>
              <a:cxnSpLocks/>
              <a:endCxn id="52" idx="4"/>
            </p:cNvCxnSpPr>
            <p:nvPr/>
          </p:nvCxnSpPr>
          <p:spPr>
            <a:xfrm>
              <a:off x="7240853" y="4546230"/>
              <a:ext cx="2902575" cy="107456"/>
            </a:xfrm>
            <a:prstGeom prst="curvedConnector4">
              <a:avLst>
                <a:gd name="adj1" fmla="val -4072"/>
                <a:gd name="adj2" fmla="val 312738"/>
              </a:avLst>
            </a:prstGeom>
            <a:ln w="3810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2" name="Groep 61">
            <a:extLst>
              <a:ext uri="{FF2B5EF4-FFF2-40B4-BE49-F238E27FC236}">
                <a16:creationId xmlns:a16="http://schemas.microsoft.com/office/drawing/2014/main" id="{D67BCCC2-5E43-43B2-9967-676BD78327E2}"/>
              </a:ext>
            </a:extLst>
          </p:cNvPr>
          <p:cNvGrpSpPr/>
          <p:nvPr/>
        </p:nvGrpSpPr>
        <p:grpSpPr>
          <a:xfrm>
            <a:off x="7217766" y="3647665"/>
            <a:ext cx="2912375" cy="898565"/>
            <a:chOff x="7217766" y="3647665"/>
            <a:chExt cx="2912375" cy="898565"/>
          </a:xfrm>
        </p:grpSpPr>
        <p:sp>
          <p:nvSpPr>
            <p:cNvPr id="51" name="Ovaal 50">
              <a:extLst>
                <a:ext uri="{FF2B5EF4-FFF2-40B4-BE49-F238E27FC236}">
                  <a16:creationId xmlns:a16="http://schemas.microsoft.com/office/drawing/2014/main" id="{8F423D24-C322-48AC-AFAA-EB046A19553A}"/>
                </a:ext>
              </a:extLst>
            </p:cNvPr>
            <p:cNvSpPr/>
            <p:nvPr/>
          </p:nvSpPr>
          <p:spPr>
            <a:xfrm>
              <a:off x="9826764" y="4242853"/>
              <a:ext cx="303377" cy="303377"/>
            </a:xfrm>
            <a:prstGeom prst="ellipse">
              <a:avLst/>
            </a:prstGeom>
            <a:solidFill>
              <a:schemeClr val="accent6">
                <a:lumMod val="20000"/>
                <a:lumOff val="80000"/>
                <a:alpha val="50196"/>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0"/>
                </a:spcBef>
                <a:spcAft>
                  <a:spcPts val="600"/>
                </a:spcAft>
              </a:pPr>
              <a:endParaRPr lang="en-US" sz="1100" dirty="0">
                <a:effectLst/>
                <a:ea typeface="Calibri" panose="020F0502020204030204" pitchFamily="34" charset="0"/>
                <a:cs typeface="Arial" panose="020B0604020202020204" pitchFamily="34" charset="0"/>
              </a:endParaRPr>
            </a:p>
          </p:txBody>
        </p:sp>
        <p:cxnSp>
          <p:nvCxnSpPr>
            <p:cNvPr id="58" name="Verbindingslijn: gebogen 17">
              <a:extLst>
                <a:ext uri="{FF2B5EF4-FFF2-40B4-BE49-F238E27FC236}">
                  <a16:creationId xmlns:a16="http://schemas.microsoft.com/office/drawing/2014/main" id="{6E296E51-6A01-4587-9CA7-E12E1A89C207}"/>
                </a:ext>
              </a:extLst>
            </p:cNvPr>
            <p:cNvCxnSpPr>
              <a:cxnSpLocks/>
              <a:endCxn id="51" idx="0"/>
            </p:cNvCxnSpPr>
            <p:nvPr/>
          </p:nvCxnSpPr>
          <p:spPr>
            <a:xfrm>
              <a:off x="7217766" y="3647665"/>
              <a:ext cx="2760687" cy="595188"/>
            </a:xfrm>
            <a:prstGeom prst="curvedConnector2">
              <a:avLst/>
            </a:prstGeom>
            <a:ln w="3810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774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left)">
                                      <p:cBhvr>
                                        <p:cTn id="1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B8608C-F3C0-4F21-95D3-2424EC278F96}"/>
              </a:ext>
            </a:extLst>
          </p:cNvPr>
          <p:cNvSpPr>
            <a:spLocks noGrp="1"/>
          </p:cNvSpPr>
          <p:nvPr>
            <p:ph type="title"/>
          </p:nvPr>
        </p:nvSpPr>
        <p:spPr/>
        <p:txBody>
          <a:bodyPr/>
          <a:lstStyle/>
          <a:p>
            <a:r>
              <a:rPr lang="en-US" dirty="0"/>
              <a:t>Current issues with selecting keywords </a:t>
            </a:r>
            <a:br>
              <a:rPr lang="en-US" dirty="0"/>
            </a:br>
            <a:r>
              <a:rPr lang="en-US" dirty="0"/>
              <a:t>| Sensitivity vs specificity | Recall vs Precision | Authority |</a:t>
            </a:r>
          </a:p>
        </p:txBody>
      </p:sp>
      <p:sp>
        <p:nvSpPr>
          <p:cNvPr id="4" name="Tekstvak 3">
            <a:extLst>
              <a:ext uri="{FF2B5EF4-FFF2-40B4-BE49-F238E27FC236}">
                <a16:creationId xmlns:a16="http://schemas.microsoft.com/office/drawing/2014/main" id="{F94E2035-B453-406E-B63A-EA25808538F5}"/>
              </a:ext>
            </a:extLst>
          </p:cNvPr>
          <p:cNvSpPr txBox="1"/>
          <p:nvPr/>
        </p:nvSpPr>
        <p:spPr>
          <a:xfrm>
            <a:off x="523875" y="1992947"/>
            <a:ext cx="5686425" cy="3139321"/>
          </a:xfrm>
          <a:prstGeom prst="rect">
            <a:avLst/>
          </a:prstGeom>
          <a:noFill/>
        </p:spPr>
        <p:txBody>
          <a:bodyPr wrap="square" rtlCol="0">
            <a:spAutoFit/>
          </a:bodyPr>
          <a:lstStyle/>
          <a:p>
            <a:pPr algn="ctr"/>
            <a:r>
              <a:rPr lang="en-US" i="1" dirty="0"/>
              <a:t>“Climate Change”</a:t>
            </a:r>
          </a:p>
          <a:p>
            <a:pPr algn="ctr"/>
            <a:endParaRPr lang="en-US" dirty="0"/>
          </a:p>
          <a:p>
            <a:pPr algn="ctr"/>
            <a:r>
              <a:rPr lang="en-US" dirty="0"/>
              <a:t>vs.</a:t>
            </a:r>
          </a:p>
          <a:p>
            <a:pPr algn="ctr"/>
            <a:endParaRPr lang="en-US" dirty="0"/>
          </a:p>
          <a:p>
            <a:pPr algn="ctr"/>
            <a:r>
              <a:rPr lang="en-US" i="1" dirty="0"/>
              <a:t>“</a:t>
            </a:r>
            <a:r>
              <a:rPr lang="en-US" i="1" dirty="0" err="1"/>
              <a:t>climat</a:t>
            </a:r>
            <a:r>
              <a:rPr lang="en-US" i="1" dirty="0"/>
              <a:t>* and (change* or </a:t>
            </a:r>
            <a:r>
              <a:rPr lang="en-US" i="1" dirty="0" err="1"/>
              <a:t>variabilit</a:t>
            </a:r>
            <a:r>
              <a:rPr lang="en-US" i="1" dirty="0"/>
              <a:t>* or anthropogenic* or model* or strategy* or policy* or regime* or scenario* or carbon* or ”integrated assessment” or environment* or </a:t>
            </a:r>
            <a:r>
              <a:rPr lang="en-US" i="1" dirty="0" err="1"/>
              <a:t>reforestati</a:t>
            </a:r>
            <a:r>
              <a:rPr lang="en-US" i="1" dirty="0"/>
              <a:t>* or </a:t>
            </a:r>
            <a:r>
              <a:rPr lang="en-US" i="1" dirty="0" err="1"/>
              <a:t>deforestati</a:t>
            </a:r>
            <a:r>
              <a:rPr lang="en-US" i="1" dirty="0"/>
              <a:t>* or </a:t>
            </a:r>
            <a:r>
              <a:rPr lang="en-US" i="1" dirty="0" err="1"/>
              <a:t>desertificati</a:t>
            </a:r>
            <a:r>
              <a:rPr lang="en-US" i="1" dirty="0"/>
              <a:t>* or ”greenhouse gas”* or GHG or </a:t>
            </a:r>
            <a:r>
              <a:rPr lang="en-US" i="1" dirty="0" err="1"/>
              <a:t>ecolog</a:t>
            </a:r>
            <a:r>
              <a:rPr lang="en-US" i="1" dirty="0"/>
              <a:t>* or environment* or biodiversity or ”global change” or ”water stress”) or climate-driven or ”global warming” or "sea level*" and (change* or rising)”</a:t>
            </a:r>
          </a:p>
        </p:txBody>
      </p:sp>
      <p:sp>
        <p:nvSpPr>
          <p:cNvPr id="5" name="Rechthoek 4">
            <a:extLst>
              <a:ext uri="{FF2B5EF4-FFF2-40B4-BE49-F238E27FC236}">
                <a16:creationId xmlns:a16="http://schemas.microsoft.com/office/drawing/2014/main" id="{031CE89A-88E3-47D6-87A5-2BF46A3FAFC9}"/>
              </a:ext>
            </a:extLst>
          </p:cNvPr>
          <p:cNvSpPr/>
          <p:nvPr/>
        </p:nvSpPr>
        <p:spPr>
          <a:xfrm>
            <a:off x="2777755" y="6029253"/>
            <a:ext cx="7276635" cy="463973"/>
          </a:xfrm>
          <a:prstGeom prst="rect">
            <a:avLst/>
          </a:prstGeom>
        </p:spPr>
        <p:txBody>
          <a:bodyPr wrap="square">
            <a:spAutoFit/>
          </a:bodyPr>
          <a:lstStyle/>
          <a:p>
            <a:pPr>
              <a:lnSpc>
                <a:spcPct val="115000"/>
              </a:lnSpc>
              <a:spcAft>
                <a:spcPts val="600"/>
              </a:spcAft>
            </a:pPr>
            <a:r>
              <a:rPr lang="nl-NL" sz="1050" dirty="0">
                <a:latin typeface="Calibri" panose="020F0502020204030204" pitchFamily="34" charset="0"/>
                <a:ea typeface="Calibri" panose="020F0502020204030204" pitchFamily="34" charset="0"/>
                <a:cs typeface="Arial" panose="020B0604020202020204" pitchFamily="34" charset="0"/>
              </a:rPr>
              <a:t>Besselaar, P. A. A. van den, &amp; </a:t>
            </a:r>
            <a:r>
              <a:rPr lang="nl-NL" sz="1050" dirty="0" err="1">
                <a:latin typeface="Calibri" panose="020F0502020204030204" pitchFamily="34" charset="0"/>
                <a:ea typeface="Calibri" panose="020F0502020204030204" pitchFamily="34" charset="0"/>
                <a:cs typeface="Arial" panose="020B0604020202020204" pitchFamily="34" charset="0"/>
              </a:rPr>
              <a:t>Sandstrom</a:t>
            </a:r>
            <a:r>
              <a:rPr lang="nl-NL" sz="1050" dirty="0">
                <a:latin typeface="Calibri" panose="020F0502020204030204" pitchFamily="34" charset="0"/>
                <a:ea typeface="Calibri" panose="020F0502020204030204" pitchFamily="34" charset="0"/>
                <a:cs typeface="Arial" panose="020B0604020202020204" pitchFamily="34" charset="0"/>
              </a:rPr>
              <a:t>, U. (2013). </a:t>
            </a:r>
            <a:r>
              <a:rPr lang="en-US" sz="1050" dirty="0">
                <a:latin typeface="Calibri" panose="020F0502020204030204" pitchFamily="34" charset="0"/>
                <a:ea typeface="Calibri" panose="020F0502020204030204" pitchFamily="34" charset="0"/>
                <a:cs typeface="Arial" panose="020B0604020202020204" pitchFamily="34" charset="0"/>
              </a:rPr>
              <a:t>The effects of funding modes on the quality of knowledge production. </a:t>
            </a:r>
            <a:br>
              <a:rPr lang="en-US" sz="1050" dirty="0">
                <a:latin typeface="Calibri" panose="020F0502020204030204" pitchFamily="34" charset="0"/>
                <a:ea typeface="Calibri" panose="020F0502020204030204" pitchFamily="34" charset="0"/>
                <a:cs typeface="Arial" panose="020B0604020202020204" pitchFamily="34" charset="0"/>
              </a:rPr>
            </a:br>
            <a:r>
              <a:rPr lang="en-US" sz="1050" dirty="0">
                <a:latin typeface="Calibri" panose="020F0502020204030204" pitchFamily="34" charset="0"/>
                <a:ea typeface="Calibri" panose="020F0502020204030204" pitchFamily="34" charset="0"/>
                <a:cs typeface="Arial" panose="020B0604020202020204" pitchFamily="34" charset="0"/>
              </a:rPr>
              <a:t>Retrieved from </a:t>
            </a:r>
            <a:r>
              <a:rPr lang="en-US" sz="1050" dirty="0">
                <a:latin typeface="Calibri" panose="020F0502020204030204" pitchFamily="34" charset="0"/>
                <a:ea typeface="Calibri" panose="020F0502020204030204" pitchFamily="34" charset="0"/>
                <a:cs typeface="Arial" panose="020B0604020202020204" pitchFamily="34" charset="0"/>
                <a:hlinkClick r:id="rId2"/>
              </a:rPr>
              <a:t>https://research.vu.nl/en/publications/the-effects-of-funding-modes-on-the-quality-of-knowledge-producti</a:t>
            </a:r>
            <a:r>
              <a:rPr lang="en-US" sz="1050" dirty="0">
                <a:latin typeface="Calibri" panose="020F0502020204030204" pitchFamily="34" charset="0"/>
                <a:ea typeface="Calibri" panose="020F0502020204030204" pitchFamily="34" charset="0"/>
                <a:cs typeface="Arial" panose="020B0604020202020204" pitchFamily="34" charset="0"/>
              </a:rPr>
              <a:t> </a:t>
            </a:r>
          </a:p>
        </p:txBody>
      </p:sp>
      <p:grpSp>
        <p:nvGrpSpPr>
          <p:cNvPr id="16" name="Groep 15">
            <a:extLst>
              <a:ext uri="{FF2B5EF4-FFF2-40B4-BE49-F238E27FC236}">
                <a16:creationId xmlns:a16="http://schemas.microsoft.com/office/drawing/2014/main" id="{08863153-8A19-4E9A-865A-A1195E4676F0}"/>
              </a:ext>
            </a:extLst>
          </p:cNvPr>
          <p:cNvGrpSpPr/>
          <p:nvPr/>
        </p:nvGrpSpPr>
        <p:grpSpPr>
          <a:xfrm>
            <a:off x="7174673" y="1809749"/>
            <a:ext cx="4527438" cy="3771011"/>
            <a:chOff x="7184198" y="3562608"/>
            <a:chExt cx="3922417" cy="3267075"/>
          </a:xfrm>
        </p:grpSpPr>
        <p:pic>
          <p:nvPicPr>
            <p:cNvPr id="6" name="Afbeelding 5">
              <a:extLst>
                <a:ext uri="{FF2B5EF4-FFF2-40B4-BE49-F238E27FC236}">
                  <a16:creationId xmlns:a16="http://schemas.microsoft.com/office/drawing/2014/main" id="{956581AD-280E-46B1-8F73-1730F9535CB6}"/>
                </a:ext>
              </a:extLst>
            </p:cNvPr>
            <p:cNvPicPr>
              <a:picLocks noChangeAspect="1"/>
            </p:cNvPicPr>
            <p:nvPr/>
          </p:nvPicPr>
          <p:blipFill>
            <a:blip r:embed="rId3"/>
            <a:stretch>
              <a:fillRect/>
            </a:stretch>
          </p:blipFill>
          <p:spPr>
            <a:xfrm>
              <a:off x="7184198" y="3562608"/>
              <a:ext cx="3922417" cy="3267075"/>
            </a:xfrm>
            <a:prstGeom prst="rect">
              <a:avLst/>
            </a:prstGeom>
            <a:ln>
              <a:noFill/>
            </a:ln>
            <a:effectLst>
              <a:outerShdw blurRad="292100" dist="139700" dir="2700000" algn="tl" rotWithShape="0">
                <a:srgbClr val="333333">
                  <a:alpha val="65000"/>
                </a:srgbClr>
              </a:outerShdw>
            </a:effectLst>
          </p:spPr>
        </p:pic>
        <p:cxnSp>
          <p:nvCxnSpPr>
            <p:cNvPr id="8" name="Rechte verbindingslijn 7">
              <a:extLst>
                <a:ext uri="{FF2B5EF4-FFF2-40B4-BE49-F238E27FC236}">
                  <a16:creationId xmlns:a16="http://schemas.microsoft.com/office/drawing/2014/main" id="{C6BBF4D4-1F69-4591-B055-174BB44C4898}"/>
                </a:ext>
              </a:extLst>
            </p:cNvPr>
            <p:cNvCxnSpPr/>
            <p:nvPr/>
          </p:nvCxnSpPr>
          <p:spPr>
            <a:xfrm>
              <a:off x="9477375" y="6076950"/>
              <a:ext cx="438150" cy="0"/>
            </a:xfrm>
            <a:prstGeom prst="line">
              <a:avLst/>
            </a:prstGeom>
            <a:ln w="57150">
              <a:solidFill>
                <a:srgbClr val="FFFF00">
                  <a:alpha val="50196"/>
                </a:srgbClr>
              </a:solidFill>
            </a:ln>
          </p:spPr>
          <p:style>
            <a:lnRef idx="1">
              <a:schemeClr val="accent1"/>
            </a:lnRef>
            <a:fillRef idx="0">
              <a:schemeClr val="accent1"/>
            </a:fillRef>
            <a:effectRef idx="0">
              <a:schemeClr val="accent1"/>
            </a:effectRef>
            <a:fontRef idx="minor">
              <a:schemeClr val="tx1"/>
            </a:fontRef>
          </p:style>
        </p:cxnSp>
        <p:cxnSp>
          <p:nvCxnSpPr>
            <p:cNvPr id="9" name="Rechte verbindingslijn 8">
              <a:extLst>
                <a:ext uri="{FF2B5EF4-FFF2-40B4-BE49-F238E27FC236}">
                  <a16:creationId xmlns:a16="http://schemas.microsoft.com/office/drawing/2014/main" id="{77976E26-21BD-4821-95D6-3124358423B4}"/>
                </a:ext>
              </a:extLst>
            </p:cNvPr>
            <p:cNvCxnSpPr/>
            <p:nvPr/>
          </p:nvCxnSpPr>
          <p:spPr>
            <a:xfrm>
              <a:off x="7953375" y="4914900"/>
              <a:ext cx="438150" cy="0"/>
            </a:xfrm>
            <a:prstGeom prst="line">
              <a:avLst/>
            </a:prstGeom>
            <a:ln w="57150">
              <a:solidFill>
                <a:srgbClr val="FFFF00">
                  <a:alpha val="50196"/>
                </a:srgbClr>
              </a:solidFill>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D1237C86-D7EE-4518-82D5-087C4B437DE8}"/>
                </a:ext>
              </a:extLst>
            </p:cNvPr>
            <p:cNvCxnSpPr/>
            <p:nvPr/>
          </p:nvCxnSpPr>
          <p:spPr>
            <a:xfrm>
              <a:off x="8707256" y="5000625"/>
              <a:ext cx="438150" cy="0"/>
            </a:xfrm>
            <a:prstGeom prst="line">
              <a:avLst/>
            </a:prstGeom>
            <a:ln w="57150">
              <a:solidFill>
                <a:srgbClr val="FFFF00">
                  <a:alpha val="50196"/>
                </a:srgbClr>
              </a:solidFill>
            </a:ln>
          </p:spPr>
          <p:style>
            <a:lnRef idx="1">
              <a:schemeClr val="accent1"/>
            </a:lnRef>
            <a:fillRef idx="0">
              <a:schemeClr val="accent1"/>
            </a:fillRef>
            <a:effectRef idx="0">
              <a:schemeClr val="accent1"/>
            </a:effectRef>
            <a:fontRef idx="minor">
              <a:schemeClr val="tx1"/>
            </a:fontRef>
          </p:style>
        </p:cxnSp>
        <p:cxnSp>
          <p:nvCxnSpPr>
            <p:cNvPr id="11" name="Rechte verbindingslijn 10">
              <a:extLst>
                <a:ext uri="{FF2B5EF4-FFF2-40B4-BE49-F238E27FC236}">
                  <a16:creationId xmlns:a16="http://schemas.microsoft.com/office/drawing/2014/main" id="{8ED5B6E2-2155-4F49-A8C2-C4676507CA73}"/>
                </a:ext>
              </a:extLst>
            </p:cNvPr>
            <p:cNvCxnSpPr/>
            <p:nvPr/>
          </p:nvCxnSpPr>
          <p:spPr>
            <a:xfrm>
              <a:off x="9477375" y="5457825"/>
              <a:ext cx="438150" cy="0"/>
            </a:xfrm>
            <a:prstGeom prst="line">
              <a:avLst/>
            </a:prstGeom>
            <a:ln w="57150">
              <a:solidFill>
                <a:srgbClr val="FFFF00">
                  <a:alpha val="50196"/>
                </a:srgbClr>
              </a:solidFill>
            </a:ln>
          </p:spPr>
          <p:style>
            <a:lnRef idx="1">
              <a:schemeClr val="accent1"/>
            </a:lnRef>
            <a:fillRef idx="0">
              <a:schemeClr val="accent1"/>
            </a:fillRef>
            <a:effectRef idx="0">
              <a:schemeClr val="accent1"/>
            </a:effectRef>
            <a:fontRef idx="minor">
              <a:schemeClr val="tx1"/>
            </a:fontRef>
          </p:style>
        </p:cxnSp>
        <p:cxnSp>
          <p:nvCxnSpPr>
            <p:cNvPr id="12" name="Rechte verbindingslijn 11">
              <a:extLst>
                <a:ext uri="{FF2B5EF4-FFF2-40B4-BE49-F238E27FC236}">
                  <a16:creationId xmlns:a16="http://schemas.microsoft.com/office/drawing/2014/main" id="{8240A9B9-1375-4D96-BDAF-CC3DDBE89B16}"/>
                </a:ext>
              </a:extLst>
            </p:cNvPr>
            <p:cNvCxnSpPr/>
            <p:nvPr/>
          </p:nvCxnSpPr>
          <p:spPr>
            <a:xfrm>
              <a:off x="10220325" y="5467350"/>
              <a:ext cx="438150" cy="0"/>
            </a:xfrm>
            <a:prstGeom prst="line">
              <a:avLst/>
            </a:prstGeom>
            <a:ln w="57150">
              <a:solidFill>
                <a:srgbClr val="FFFF00">
                  <a:alpha val="50196"/>
                </a:srgbClr>
              </a:solidFill>
            </a:ln>
          </p:spPr>
          <p:style>
            <a:lnRef idx="1">
              <a:schemeClr val="accent1"/>
            </a:lnRef>
            <a:fillRef idx="0">
              <a:schemeClr val="accent1"/>
            </a:fillRef>
            <a:effectRef idx="0">
              <a:schemeClr val="accent1"/>
            </a:effectRef>
            <a:fontRef idx="minor">
              <a:schemeClr val="tx1"/>
            </a:fontRef>
          </p:style>
        </p:cxnSp>
        <p:cxnSp>
          <p:nvCxnSpPr>
            <p:cNvPr id="13" name="Rechte verbindingslijn 12">
              <a:extLst>
                <a:ext uri="{FF2B5EF4-FFF2-40B4-BE49-F238E27FC236}">
                  <a16:creationId xmlns:a16="http://schemas.microsoft.com/office/drawing/2014/main" id="{4D0A78E4-B18A-4812-ACFD-5B9C215C614E}"/>
                </a:ext>
              </a:extLst>
            </p:cNvPr>
            <p:cNvCxnSpPr/>
            <p:nvPr/>
          </p:nvCxnSpPr>
          <p:spPr>
            <a:xfrm>
              <a:off x="10125075" y="6153150"/>
              <a:ext cx="438150" cy="0"/>
            </a:xfrm>
            <a:prstGeom prst="line">
              <a:avLst/>
            </a:prstGeom>
            <a:ln w="57150">
              <a:solidFill>
                <a:srgbClr val="FFFF00">
                  <a:alpha val="50196"/>
                </a:srgbClr>
              </a:solidFill>
            </a:ln>
          </p:spPr>
          <p:style>
            <a:lnRef idx="1">
              <a:schemeClr val="accent1"/>
            </a:lnRef>
            <a:fillRef idx="0">
              <a:schemeClr val="accent1"/>
            </a:fillRef>
            <a:effectRef idx="0">
              <a:schemeClr val="accent1"/>
            </a:effectRef>
            <a:fontRef idx="minor">
              <a:schemeClr val="tx1"/>
            </a:fontRef>
          </p:style>
        </p:cxnSp>
        <p:cxnSp>
          <p:nvCxnSpPr>
            <p:cNvPr id="14" name="Rechte verbindingslijn 13">
              <a:extLst>
                <a:ext uri="{FF2B5EF4-FFF2-40B4-BE49-F238E27FC236}">
                  <a16:creationId xmlns:a16="http://schemas.microsoft.com/office/drawing/2014/main" id="{15DBD9C2-3F44-4D91-BA80-EF604F527069}"/>
                </a:ext>
              </a:extLst>
            </p:cNvPr>
            <p:cNvCxnSpPr/>
            <p:nvPr/>
          </p:nvCxnSpPr>
          <p:spPr>
            <a:xfrm>
              <a:off x="10029825" y="6387743"/>
              <a:ext cx="438150" cy="0"/>
            </a:xfrm>
            <a:prstGeom prst="line">
              <a:avLst/>
            </a:prstGeom>
            <a:ln w="57150">
              <a:solidFill>
                <a:srgbClr val="FFFF00">
                  <a:alpha val="50196"/>
                </a:srgbClr>
              </a:solidFill>
            </a:ln>
          </p:spPr>
          <p:style>
            <a:lnRef idx="1">
              <a:schemeClr val="accent1"/>
            </a:lnRef>
            <a:fillRef idx="0">
              <a:schemeClr val="accent1"/>
            </a:fillRef>
            <a:effectRef idx="0">
              <a:schemeClr val="accent1"/>
            </a:effectRef>
            <a:fontRef idx="minor">
              <a:schemeClr val="tx1"/>
            </a:fontRef>
          </p:style>
        </p:cxnSp>
        <p:cxnSp>
          <p:nvCxnSpPr>
            <p:cNvPr id="15" name="Rechte verbindingslijn 14">
              <a:extLst>
                <a:ext uri="{FF2B5EF4-FFF2-40B4-BE49-F238E27FC236}">
                  <a16:creationId xmlns:a16="http://schemas.microsoft.com/office/drawing/2014/main" id="{A351E57A-5E0B-4DF9-BBAC-1D7CC7C06479}"/>
                </a:ext>
              </a:extLst>
            </p:cNvPr>
            <p:cNvCxnSpPr/>
            <p:nvPr/>
          </p:nvCxnSpPr>
          <p:spPr>
            <a:xfrm>
              <a:off x="9601200" y="6530618"/>
              <a:ext cx="438150" cy="0"/>
            </a:xfrm>
            <a:prstGeom prst="line">
              <a:avLst/>
            </a:prstGeom>
            <a:ln w="57150">
              <a:solidFill>
                <a:srgbClr val="FFFF00">
                  <a:alpha val="50196"/>
                </a:srgb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27873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7A5E63-0392-45FC-9B7D-FB209BA42F80}"/>
              </a:ext>
            </a:extLst>
          </p:cNvPr>
          <p:cNvSpPr>
            <a:spLocks noGrp="1"/>
          </p:cNvSpPr>
          <p:nvPr>
            <p:ph type="title"/>
          </p:nvPr>
        </p:nvSpPr>
        <p:spPr/>
        <p:txBody>
          <a:bodyPr/>
          <a:lstStyle/>
          <a:p>
            <a:r>
              <a:rPr lang="en-US" dirty="0"/>
              <a:t>phase 1: Production &amp; Excellence profiles</a:t>
            </a:r>
          </a:p>
        </p:txBody>
      </p:sp>
      <p:grpSp>
        <p:nvGrpSpPr>
          <p:cNvPr id="9" name="Groep 8">
            <a:extLst>
              <a:ext uri="{FF2B5EF4-FFF2-40B4-BE49-F238E27FC236}">
                <a16:creationId xmlns:a16="http://schemas.microsoft.com/office/drawing/2014/main" id="{866AB9C3-5EF2-4A33-8AA8-C853E92E5CA3}"/>
              </a:ext>
            </a:extLst>
          </p:cNvPr>
          <p:cNvGrpSpPr/>
          <p:nvPr/>
        </p:nvGrpSpPr>
        <p:grpSpPr>
          <a:xfrm>
            <a:off x="143340" y="1151695"/>
            <a:ext cx="2226250" cy="1208620"/>
            <a:chOff x="1370918" y="1383136"/>
            <a:chExt cx="2226250" cy="1208620"/>
          </a:xfrm>
        </p:grpSpPr>
        <p:pic>
          <p:nvPicPr>
            <p:cNvPr id="4" name="Afbeelding 3">
              <a:extLst>
                <a:ext uri="{FF2B5EF4-FFF2-40B4-BE49-F238E27FC236}">
                  <a16:creationId xmlns:a16="http://schemas.microsoft.com/office/drawing/2014/main" id="{BD033AE4-C65D-4E70-B390-5F97D1370683}"/>
                </a:ext>
              </a:extLst>
            </p:cNvPr>
            <p:cNvPicPr>
              <a:picLocks noChangeAspect="1"/>
            </p:cNvPicPr>
            <p:nvPr/>
          </p:nvPicPr>
          <p:blipFill>
            <a:blip r:embed="rId2">
              <a:duotone>
                <a:prstClr val="black"/>
                <a:schemeClr val="accent2">
                  <a:tint val="45000"/>
                  <a:satMod val="400000"/>
                </a:schemeClr>
              </a:duotone>
            </a:blip>
            <a:stretch>
              <a:fillRect/>
            </a:stretch>
          </p:blipFill>
          <p:spPr>
            <a:xfrm>
              <a:off x="1921722" y="1383136"/>
              <a:ext cx="1124642" cy="1124579"/>
            </a:xfrm>
            <a:prstGeom prst="rect">
              <a:avLst/>
            </a:prstGeom>
          </p:spPr>
        </p:pic>
        <p:sp>
          <p:nvSpPr>
            <p:cNvPr id="6" name="Rechthoek 5">
              <a:extLst>
                <a:ext uri="{FF2B5EF4-FFF2-40B4-BE49-F238E27FC236}">
                  <a16:creationId xmlns:a16="http://schemas.microsoft.com/office/drawing/2014/main" id="{763F572C-DF4B-47C3-92AA-DA38A0DDCF19}"/>
                </a:ext>
              </a:extLst>
            </p:cNvPr>
            <p:cNvSpPr/>
            <p:nvPr/>
          </p:nvSpPr>
          <p:spPr>
            <a:xfrm>
              <a:off x="1370918" y="2156931"/>
              <a:ext cx="2226250" cy="434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500"/>
                </a:spcBef>
                <a:spcAft>
                  <a:spcPts val="1000"/>
                </a:spcAft>
              </a:pPr>
              <a:r>
                <a:rPr lang="en-US" i="1" dirty="0">
                  <a:solidFill>
                    <a:srgbClr val="ED7D31"/>
                  </a:solidFill>
                  <a:effectLst/>
                  <a:ea typeface="Calibri" panose="020F0502020204030204" pitchFamily="34" charset="0"/>
                  <a:cs typeface="Arial" panose="020B0604020202020204" pitchFamily="34" charset="0"/>
                </a:rPr>
                <a:t>Research production</a:t>
              </a:r>
              <a:endParaRPr lang="en-US" i="1" dirty="0">
                <a:effectLst/>
                <a:ea typeface="Calibri" panose="020F0502020204030204" pitchFamily="34" charset="0"/>
                <a:cs typeface="Arial" panose="020B0604020202020204" pitchFamily="34" charset="0"/>
              </a:endParaRPr>
            </a:p>
          </p:txBody>
        </p:sp>
      </p:grpSp>
      <p:sp>
        <p:nvSpPr>
          <p:cNvPr id="11" name="Tekstvak 10">
            <a:extLst>
              <a:ext uri="{FF2B5EF4-FFF2-40B4-BE49-F238E27FC236}">
                <a16:creationId xmlns:a16="http://schemas.microsoft.com/office/drawing/2014/main" id="{518A19B7-40AC-4DAE-8B66-A8B026AE69D5}"/>
              </a:ext>
            </a:extLst>
          </p:cNvPr>
          <p:cNvSpPr txBox="1"/>
          <p:nvPr/>
        </p:nvSpPr>
        <p:spPr>
          <a:xfrm>
            <a:off x="7058157" y="4917929"/>
            <a:ext cx="413896" cy="646331"/>
          </a:xfrm>
          <a:prstGeom prst="rect">
            <a:avLst/>
          </a:prstGeom>
          <a:noFill/>
        </p:spPr>
        <p:txBody>
          <a:bodyPr wrap="none" rtlCol="0">
            <a:spAutoFit/>
          </a:bodyPr>
          <a:lstStyle/>
          <a:p>
            <a:r>
              <a:rPr lang="en-US" sz="3600" dirty="0"/>
              <a:t>=</a:t>
            </a:r>
          </a:p>
        </p:txBody>
      </p:sp>
      <p:sp>
        <p:nvSpPr>
          <p:cNvPr id="15" name="Rechthoek 14">
            <a:extLst>
              <a:ext uri="{FF2B5EF4-FFF2-40B4-BE49-F238E27FC236}">
                <a16:creationId xmlns:a16="http://schemas.microsoft.com/office/drawing/2014/main" id="{EFE4F2EB-C55B-4657-908D-B701B1461DA0}"/>
              </a:ext>
            </a:extLst>
          </p:cNvPr>
          <p:cNvSpPr/>
          <p:nvPr/>
        </p:nvSpPr>
        <p:spPr>
          <a:xfrm>
            <a:off x="8419121" y="3076950"/>
            <a:ext cx="3380366" cy="646331"/>
          </a:xfrm>
          <a:prstGeom prst="rect">
            <a:avLst/>
          </a:prstGeom>
        </p:spPr>
        <p:txBody>
          <a:bodyPr wrap="square">
            <a:spAutoFit/>
          </a:bodyPr>
          <a:lstStyle/>
          <a:p>
            <a:r>
              <a:rPr lang="en-US" i="1" dirty="0">
                <a:latin typeface="Calibri" panose="020F0502020204030204" pitchFamily="34" charset="0"/>
                <a:ea typeface="Calibri" panose="020F0502020204030204" pitchFamily="34" charset="0"/>
              </a:rPr>
              <a:t>(factor VU SDG production, compared to VU total production) </a:t>
            </a:r>
            <a:endParaRPr lang="en-US" dirty="0"/>
          </a:p>
        </p:txBody>
      </p:sp>
      <p:sp>
        <p:nvSpPr>
          <p:cNvPr id="16" name="Tekstvak 15">
            <a:extLst>
              <a:ext uri="{FF2B5EF4-FFF2-40B4-BE49-F238E27FC236}">
                <a16:creationId xmlns:a16="http://schemas.microsoft.com/office/drawing/2014/main" id="{62B72E72-09FF-484F-8085-5AFC2D3B541A}"/>
              </a:ext>
            </a:extLst>
          </p:cNvPr>
          <p:cNvSpPr txBox="1"/>
          <p:nvPr/>
        </p:nvSpPr>
        <p:spPr>
          <a:xfrm>
            <a:off x="9426567" y="2286897"/>
            <a:ext cx="413896" cy="646331"/>
          </a:xfrm>
          <a:prstGeom prst="rect">
            <a:avLst/>
          </a:prstGeom>
          <a:noFill/>
        </p:spPr>
        <p:txBody>
          <a:bodyPr wrap="none" rtlCol="0">
            <a:spAutoFit/>
          </a:bodyPr>
          <a:lstStyle/>
          <a:p>
            <a:r>
              <a:rPr lang="en-US" sz="3600" dirty="0"/>
              <a:t>=</a:t>
            </a:r>
          </a:p>
        </p:txBody>
      </p:sp>
      <p:sp>
        <p:nvSpPr>
          <p:cNvPr id="18" name="Rechthoek 17">
            <a:extLst>
              <a:ext uri="{FF2B5EF4-FFF2-40B4-BE49-F238E27FC236}">
                <a16:creationId xmlns:a16="http://schemas.microsoft.com/office/drawing/2014/main" id="{3DD47DFD-43D0-49F2-9838-71FEF98C66F8}"/>
              </a:ext>
            </a:extLst>
          </p:cNvPr>
          <p:cNvSpPr/>
          <p:nvPr/>
        </p:nvSpPr>
        <p:spPr>
          <a:xfrm>
            <a:off x="3242513" y="4756936"/>
            <a:ext cx="3815644" cy="1200329"/>
          </a:xfrm>
          <a:prstGeom prst="rect">
            <a:avLst/>
          </a:prstGeom>
        </p:spPr>
        <p:txBody>
          <a:bodyPr wrap="square">
            <a:spAutoFit/>
          </a:bodyPr>
          <a:lstStyle/>
          <a:p>
            <a:pPr algn="ctr"/>
            <a:r>
              <a:rPr lang="en-US" i="1" dirty="0">
                <a:latin typeface="Calibri" panose="020F0502020204030204" pitchFamily="34" charset="0"/>
                <a:ea typeface="Calibri" panose="020F0502020204030204" pitchFamily="34" charset="0"/>
              </a:rPr>
              <a:t>(percentage VU SDG production of SDG production worldwide on topic x)</a:t>
            </a:r>
            <a:br>
              <a:rPr lang="en-US" i="1" dirty="0">
                <a:latin typeface="Calibri" panose="020F0502020204030204" pitchFamily="34" charset="0"/>
                <a:ea typeface="Calibri" panose="020F0502020204030204" pitchFamily="34" charset="0"/>
              </a:rPr>
            </a:br>
            <a:r>
              <a:rPr lang="en-US" i="1" dirty="0">
                <a:latin typeface="Calibri" panose="020F0502020204030204" pitchFamily="34" charset="0"/>
                <a:ea typeface="Calibri" panose="020F0502020204030204" pitchFamily="34" charset="0"/>
              </a:rPr>
              <a:t>(percentage VU total production of worldwide total production)</a:t>
            </a:r>
            <a:endParaRPr lang="en-US" dirty="0"/>
          </a:p>
        </p:txBody>
      </p:sp>
      <p:cxnSp>
        <p:nvCxnSpPr>
          <p:cNvPr id="20" name="Rechte verbindingslijn 19">
            <a:extLst>
              <a:ext uri="{FF2B5EF4-FFF2-40B4-BE49-F238E27FC236}">
                <a16:creationId xmlns:a16="http://schemas.microsoft.com/office/drawing/2014/main" id="{6EAE67C9-2C8F-44E8-B860-17CDA551BF03}"/>
              </a:ext>
            </a:extLst>
          </p:cNvPr>
          <p:cNvCxnSpPr>
            <a:cxnSpLocks/>
            <a:stCxn id="18" idx="1"/>
            <a:endCxn id="18" idx="3"/>
          </p:cNvCxnSpPr>
          <p:nvPr/>
        </p:nvCxnSpPr>
        <p:spPr>
          <a:xfrm>
            <a:off x="3242513" y="5357101"/>
            <a:ext cx="3815644" cy="0"/>
          </a:xfrm>
          <a:prstGeom prst="line">
            <a:avLst/>
          </a:prstGeom>
          <a:ln/>
        </p:spPr>
        <p:style>
          <a:lnRef idx="3">
            <a:schemeClr val="dk1"/>
          </a:lnRef>
          <a:fillRef idx="0">
            <a:schemeClr val="dk1"/>
          </a:fillRef>
          <a:effectRef idx="2">
            <a:schemeClr val="dk1"/>
          </a:effectRef>
          <a:fontRef idx="minor">
            <a:schemeClr val="tx1"/>
          </a:fontRef>
        </p:style>
      </p:cxnSp>
      <p:grpSp>
        <p:nvGrpSpPr>
          <p:cNvPr id="35" name="Groep 34">
            <a:extLst>
              <a:ext uri="{FF2B5EF4-FFF2-40B4-BE49-F238E27FC236}">
                <a16:creationId xmlns:a16="http://schemas.microsoft.com/office/drawing/2014/main" id="{F67931D8-B0FD-4F88-AB9E-8E59B6B48D76}"/>
              </a:ext>
            </a:extLst>
          </p:cNvPr>
          <p:cNvGrpSpPr/>
          <p:nvPr/>
        </p:nvGrpSpPr>
        <p:grpSpPr>
          <a:xfrm>
            <a:off x="7472053" y="4618392"/>
            <a:ext cx="4537698" cy="1411095"/>
            <a:chOff x="7212575" y="2269386"/>
            <a:chExt cx="4537698" cy="1411095"/>
          </a:xfrm>
        </p:grpSpPr>
        <p:sp>
          <p:nvSpPr>
            <p:cNvPr id="17" name="Rechthoek 16">
              <a:extLst>
                <a:ext uri="{FF2B5EF4-FFF2-40B4-BE49-F238E27FC236}">
                  <a16:creationId xmlns:a16="http://schemas.microsoft.com/office/drawing/2014/main" id="{7B7E943D-7C14-4FFC-8B8A-3E816EC134AB}"/>
                </a:ext>
              </a:extLst>
            </p:cNvPr>
            <p:cNvSpPr/>
            <p:nvPr/>
          </p:nvSpPr>
          <p:spPr>
            <a:xfrm>
              <a:off x="7277258" y="2410933"/>
              <a:ext cx="4402697" cy="1200329"/>
            </a:xfrm>
            <a:prstGeom prst="rect">
              <a:avLst/>
            </a:prstGeom>
          </p:spPr>
          <p:txBody>
            <a:bodyPr wrap="square">
              <a:spAutoFit/>
            </a:bodyPr>
            <a:lstStyle/>
            <a:p>
              <a:pPr algn="ctr"/>
              <a:r>
                <a:rPr lang="en-US" i="1" dirty="0">
                  <a:latin typeface="Calibri" panose="020F0502020204030204" pitchFamily="34" charset="0"/>
                  <a:ea typeface="Calibri" panose="020F0502020204030204" pitchFamily="34" charset="0"/>
                </a:rPr>
                <a:t>VU SDG papers published on topic x, </a:t>
              </a:r>
            </a:p>
            <a:p>
              <a:pPr algn="ctr"/>
              <a:r>
                <a:rPr lang="en-US" i="1" dirty="0">
                  <a:latin typeface="Calibri" panose="020F0502020204030204" pitchFamily="34" charset="0"/>
                  <a:ea typeface="Calibri" panose="020F0502020204030204" pitchFamily="34" charset="0"/>
                </a:rPr>
                <a:t>SDG papers published worldwide on topic x </a:t>
              </a:r>
            </a:p>
            <a:p>
              <a:pPr algn="ctr"/>
              <a:r>
                <a:rPr lang="en-US" i="1" dirty="0">
                  <a:latin typeface="Calibri" panose="020F0502020204030204" pitchFamily="34" charset="0"/>
                  <a:ea typeface="Calibri" panose="020F0502020204030204" pitchFamily="34" charset="0"/>
                </a:rPr>
                <a:t>VU total papers published </a:t>
              </a:r>
            </a:p>
            <a:p>
              <a:pPr algn="ctr"/>
              <a:r>
                <a:rPr lang="en-US" i="1" dirty="0">
                  <a:latin typeface="Calibri" panose="020F0502020204030204" pitchFamily="34" charset="0"/>
                  <a:ea typeface="Calibri" panose="020F0502020204030204" pitchFamily="34" charset="0"/>
                </a:rPr>
                <a:t>total papers published worldwide</a:t>
              </a:r>
              <a:endParaRPr lang="en-US" dirty="0"/>
            </a:p>
          </p:txBody>
        </p:sp>
        <p:cxnSp>
          <p:nvCxnSpPr>
            <p:cNvPr id="24" name="Rechte verbindingslijn 23">
              <a:extLst>
                <a:ext uri="{FF2B5EF4-FFF2-40B4-BE49-F238E27FC236}">
                  <a16:creationId xmlns:a16="http://schemas.microsoft.com/office/drawing/2014/main" id="{A47B1E96-32DE-4637-B19F-5D1076B5DED2}"/>
                </a:ext>
              </a:extLst>
            </p:cNvPr>
            <p:cNvCxnSpPr>
              <a:cxnSpLocks/>
              <a:stCxn id="17" idx="1"/>
              <a:endCxn id="17" idx="3"/>
            </p:cNvCxnSpPr>
            <p:nvPr/>
          </p:nvCxnSpPr>
          <p:spPr>
            <a:xfrm>
              <a:off x="7277258" y="3011098"/>
              <a:ext cx="4402697" cy="0"/>
            </a:xfrm>
            <a:prstGeom prst="line">
              <a:avLst/>
            </a:prstGeom>
          </p:spPr>
          <p:style>
            <a:lnRef idx="3">
              <a:schemeClr val="dk1"/>
            </a:lnRef>
            <a:fillRef idx="0">
              <a:schemeClr val="dk1"/>
            </a:fillRef>
            <a:effectRef idx="2">
              <a:schemeClr val="dk1"/>
            </a:effectRef>
            <a:fontRef idx="minor">
              <a:schemeClr val="tx1"/>
            </a:fontRef>
          </p:style>
        </p:cxnSp>
        <p:cxnSp>
          <p:nvCxnSpPr>
            <p:cNvPr id="27" name="Rechte verbindingslijn 26">
              <a:extLst>
                <a:ext uri="{FF2B5EF4-FFF2-40B4-BE49-F238E27FC236}">
                  <a16:creationId xmlns:a16="http://schemas.microsoft.com/office/drawing/2014/main" id="{603535B7-8AD7-4C49-93E8-8C66606AE57E}"/>
                </a:ext>
              </a:extLst>
            </p:cNvPr>
            <p:cNvCxnSpPr>
              <a:cxnSpLocks/>
            </p:cNvCxnSpPr>
            <p:nvPr/>
          </p:nvCxnSpPr>
          <p:spPr>
            <a:xfrm>
              <a:off x="7619141" y="2734098"/>
              <a:ext cx="3826933" cy="0"/>
            </a:xfrm>
            <a:prstGeom prst="line">
              <a:avLst/>
            </a:prstGeom>
          </p:spPr>
          <p:style>
            <a:lnRef idx="2">
              <a:schemeClr val="dk1"/>
            </a:lnRef>
            <a:fillRef idx="0">
              <a:schemeClr val="dk1"/>
            </a:fillRef>
            <a:effectRef idx="1">
              <a:schemeClr val="dk1"/>
            </a:effectRef>
            <a:fontRef idx="minor">
              <a:schemeClr val="tx1"/>
            </a:fontRef>
          </p:style>
        </p:cxnSp>
        <p:cxnSp>
          <p:nvCxnSpPr>
            <p:cNvPr id="28" name="Rechte verbindingslijn 27">
              <a:extLst>
                <a:ext uri="{FF2B5EF4-FFF2-40B4-BE49-F238E27FC236}">
                  <a16:creationId xmlns:a16="http://schemas.microsoft.com/office/drawing/2014/main" id="{C8BA6968-AD17-4777-B4F7-B3D45E48E421}"/>
                </a:ext>
              </a:extLst>
            </p:cNvPr>
            <p:cNvCxnSpPr/>
            <p:nvPr/>
          </p:nvCxnSpPr>
          <p:spPr>
            <a:xfrm>
              <a:off x="7785273" y="3298542"/>
              <a:ext cx="3386666" cy="0"/>
            </a:xfrm>
            <a:prstGeom prst="line">
              <a:avLst/>
            </a:prstGeom>
          </p:spPr>
          <p:style>
            <a:lnRef idx="2">
              <a:schemeClr val="dk1"/>
            </a:lnRef>
            <a:fillRef idx="0">
              <a:schemeClr val="dk1"/>
            </a:fillRef>
            <a:effectRef idx="1">
              <a:schemeClr val="dk1"/>
            </a:effectRef>
            <a:fontRef idx="minor">
              <a:schemeClr val="tx1"/>
            </a:fontRef>
          </p:style>
        </p:cxnSp>
        <p:sp>
          <p:nvSpPr>
            <p:cNvPr id="31" name="Tekstvak 30">
              <a:extLst>
                <a:ext uri="{FF2B5EF4-FFF2-40B4-BE49-F238E27FC236}">
                  <a16:creationId xmlns:a16="http://schemas.microsoft.com/office/drawing/2014/main" id="{C96EB37C-4932-4CB7-9CBA-F30655DDE524}"/>
                </a:ext>
              </a:extLst>
            </p:cNvPr>
            <p:cNvSpPr txBox="1"/>
            <p:nvPr/>
          </p:nvSpPr>
          <p:spPr>
            <a:xfrm>
              <a:off x="7212575" y="2306375"/>
              <a:ext cx="356188" cy="769441"/>
            </a:xfrm>
            <a:prstGeom prst="rect">
              <a:avLst/>
            </a:prstGeom>
            <a:noFill/>
          </p:spPr>
          <p:txBody>
            <a:bodyPr wrap="none" rtlCol="0">
              <a:spAutoFit/>
            </a:bodyPr>
            <a:lstStyle/>
            <a:p>
              <a:r>
                <a:rPr lang="en-US" sz="4400" dirty="0">
                  <a:solidFill>
                    <a:schemeClr val="tx1">
                      <a:lumMod val="50000"/>
                      <a:lumOff val="50000"/>
                    </a:schemeClr>
                  </a:solidFill>
                </a:rPr>
                <a:t>(</a:t>
              </a:r>
            </a:p>
          </p:txBody>
        </p:sp>
        <p:sp>
          <p:nvSpPr>
            <p:cNvPr id="32" name="Tekstvak 31">
              <a:extLst>
                <a:ext uri="{FF2B5EF4-FFF2-40B4-BE49-F238E27FC236}">
                  <a16:creationId xmlns:a16="http://schemas.microsoft.com/office/drawing/2014/main" id="{86EA5940-B8F5-452F-9306-732E0FBF43E7}"/>
                </a:ext>
              </a:extLst>
            </p:cNvPr>
            <p:cNvSpPr txBox="1"/>
            <p:nvPr/>
          </p:nvSpPr>
          <p:spPr>
            <a:xfrm>
              <a:off x="7533205" y="2911040"/>
              <a:ext cx="356188" cy="769441"/>
            </a:xfrm>
            <a:prstGeom prst="rect">
              <a:avLst/>
            </a:prstGeom>
            <a:noFill/>
          </p:spPr>
          <p:txBody>
            <a:bodyPr wrap="none" rtlCol="0">
              <a:spAutoFit/>
            </a:bodyPr>
            <a:lstStyle/>
            <a:p>
              <a:r>
                <a:rPr lang="en-US" sz="4400" dirty="0">
                  <a:solidFill>
                    <a:schemeClr val="tx1">
                      <a:lumMod val="50000"/>
                      <a:lumOff val="50000"/>
                    </a:schemeClr>
                  </a:solidFill>
                </a:rPr>
                <a:t>(</a:t>
              </a:r>
            </a:p>
          </p:txBody>
        </p:sp>
        <p:sp>
          <p:nvSpPr>
            <p:cNvPr id="33" name="Tekstvak 32">
              <a:extLst>
                <a:ext uri="{FF2B5EF4-FFF2-40B4-BE49-F238E27FC236}">
                  <a16:creationId xmlns:a16="http://schemas.microsoft.com/office/drawing/2014/main" id="{0B1AB487-FB75-4931-AC04-969B8507DD48}"/>
                </a:ext>
              </a:extLst>
            </p:cNvPr>
            <p:cNvSpPr txBox="1"/>
            <p:nvPr/>
          </p:nvSpPr>
          <p:spPr>
            <a:xfrm>
              <a:off x="11067819" y="2892089"/>
              <a:ext cx="356188" cy="769441"/>
            </a:xfrm>
            <a:prstGeom prst="rect">
              <a:avLst/>
            </a:prstGeom>
            <a:noFill/>
          </p:spPr>
          <p:txBody>
            <a:bodyPr wrap="none" rtlCol="0">
              <a:spAutoFit/>
            </a:bodyPr>
            <a:lstStyle/>
            <a:p>
              <a:r>
                <a:rPr lang="en-US" sz="4400" dirty="0">
                  <a:solidFill>
                    <a:schemeClr val="tx1">
                      <a:lumMod val="50000"/>
                      <a:lumOff val="50000"/>
                    </a:schemeClr>
                  </a:solidFill>
                </a:rPr>
                <a:t>)</a:t>
              </a:r>
            </a:p>
          </p:txBody>
        </p:sp>
        <p:sp>
          <p:nvSpPr>
            <p:cNvPr id="34" name="Tekstvak 33">
              <a:extLst>
                <a:ext uri="{FF2B5EF4-FFF2-40B4-BE49-F238E27FC236}">
                  <a16:creationId xmlns:a16="http://schemas.microsoft.com/office/drawing/2014/main" id="{066BCA64-8AFD-4DE2-8A71-6F577F946950}"/>
                </a:ext>
              </a:extLst>
            </p:cNvPr>
            <p:cNvSpPr txBox="1"/>
            <p:nvPr/>
          </p:nvSpPr>
          <p:spPr>
            <a:xfrm>
              <a:off x="11394085" y="2269386"/>
              <a:ext cx="356188" cy="769441"/>
            </a:xfrm>
            <a:prstGeom prst="rect">
              <a:avLst/>
            </a:prstGeom>
            <a:noFill/>
          </p:spPr>
          <p:txBody>
            <a:bodyPr wrap="none" rtlCol="0">
              <a:spAutoFit/>
            </a:bodyPr>
            <a:lstStyle/>
            <a:p>
              <a:r>
                <a:rPr lang="en-US" sz="4400" dirty="0">
                  <a:solidFill>
                    <a:schemeClr val="tx1">
                      <a:lumMod val="50000"/>
                      <a:lumOff val="50000"/>
                    </a:schemeClr>
                  </a:solidFill>
                </a:rPr>
                <a:t>)</a:t>
              </a:r>
            </a:p>
          </p:txBody>
        </p:sp>
      </p:grpSp>
      <p:sp>
        <p:nvSpPr>
          <p:cNvPr id="38" name="Rechthoek 37">
            <a:extLst>
              <a:ext uri="{FF2B5EF4-FFF2-40B4-BE49-F238E27FC236}">
                <a16:creationId xmlns:a16="http://schemas.microsoft.com/office/drawing/2014/main" id="{65FD6D66-56C0-45AA-BB46-EEBAA9F8A0D5}"/>
              </a:ext>
            </a:extLst>
          </p:cNvPr>
          <p:cNvSpPr/>
          <p:nvPr/>
        </p:nvSpPr>
        <p:spPr>
          <a:xfrm>
            <a:off x="8419121" y="1667527"/>
            <a:ext cx="2842684" cy="646331"/>
          </a:xfrm>
          <a:prstGeom prst="rect">
            <a:avLst/>
          </a:prstGeom>
        </p:spPr>
        <p:txBody>
          <a:bodyPr wrap="square">
            <a:spAutoFit/>
          </a:bodyPr>
          <a:lstStyle/>
          <a:p>
            <a:r>
              <a:rPr lang="en-US" i="1" dirty="0">
                <a:latin typeface="Calibri" panose="020F0502020204030204" pitchFamily="34" charset="0"/>
                <a:ea typeface="Calibri" panose="020F0502020204030204" pitchFamily="34" charset="0"/>
              </a:rPr>
              <a:t>Thematic skew of amount of papers in SDG topic x</a:t>
            </a:r>
            <a:endParaRPr lang="en-US" dirty="0"/>
          </a:p>
        </p:txBody>
      </p:sp>
      <p:grpSp>
        <p:nvGrpSpPr>
          <p:cNvPr id="44" name="Groep 43">
            <a:extLst>
              <a:ext uri="{FF2B5EF4-FFF2-40B4-BE49-F238E27FC236}">
                <a16:creationId xmlns:a16="http://schemas.microsoft.com/office/drawing/2014/main" id="{2D2A1A68-4D2A-424D-ADA5-A5EBCDD442F9}"/>
              </a:ext>
            </a:extLst>
          </p:cNvPr>
          <p:cNvGrpSpPr/>
          <p:nvPr/>
        </p:nvGrpSpPr>
        <p:grpSpPr>
          <a:xfrm>
            <a:off x="3823917" y="1468476"/>
            <a:ext cx="4244622" cy="2257778"/>
            <a:chOff x="5116590" y="3925006"/>
            <a:chExt cx="4244622" cy="2257778"/>
          </a:xfrm>
        </p:grpSpPr>
        <p:cxnSp>
          <p:nvCxnSpPr>
            <p:cNvPr id="45" name="Rechte verbindingslijn 44">
              <a:extLst>
                <a:ext uri="{FF2B5EF4-FFF2-40B4-BE49-F238E27FC236}">
                  <a16:creationId xmlns:a16="http://schemas.microsoft.com/office/drawing/2014/main" id="{012BE47E-E3AF-4FFD-A705-C57B3280D551}"/>
                </a:ext>
              </a:extLst>
            </p:cNvPr>
            <p:cNvCxnSpPr/>
            <p:nvPr/>
          </p:nvCxnSpPr>
          <p:spPr>
            <a:xfrm>
              <a:off x="5116590" y="3925006"/>
              <a:ext cx="0" cy="2257778"/>
            </a:xfrm>
            <a:prstGeom prst="line">
              <a:avLst/>
            </a:prstGeom>
          </p:spPr>
          <p:style>
            <a:lnRef idx="3">
              <a:schemeClr val="accent1"/>
            </a:lnRef>
            <a:fillRef idx="0">
              <a:schemeClr val="accent1"/>
            </a:fillRef>
            <a:effectRef idx="2">
              <a:schemeClr val="accent1"/>
            </a:effectRef>
            <a:fontRef idx="minor">
              <a:schemeClr val="tx1"/>
            </a:fontRef>
          </p:style>
        </p:cxnSp>
        <p:cxnSp>
          <p:nvCxnSpPr>
            <p:cNvPr id="46" name="Rechte verbindingslijn 45">
              <a:extLst>
                <a:ext uri="{FF2B5EF4-FFF2-40B4-BE49-F238E27FC236}">
                  <a16:creationId xmlns:a16="http://schemas.microsoft.com/office/drawing/2014/main" id="{A74A7AC2-B6DC-4710-9AC7-230866889E08}"/>
                </a:ext>
              </a:extLst>
            </p:cNvPr>
            <p:cNvCxnSpPr>
              <a:cxnSpLocks/>
            </p:cNvCxnSpPr>
            <p:nvPr/>
          </p:nvCxnSpPr>
          <p:spPr>
            <a:xfrm>
              <a:off x="5116590" y="6175022"/>
              <a:ext cx="4244622" cy="0"/>
            </a:xfrm>
            <a:prstGeom prst="line">
              <a:avLst/>
            </a:prstGeom>
          </p:spPr>
          <p:style>
            <a:lnRef idx="3">
              <a:schemeClr val="accent1"/>
            </a:lnRef>
            <a:fillRef idx="0">
              <a:schemeClr val="accent1"/>
            </a:fillRef>
            <a:effectRef idx="2">
              <a:schemeClr val="accent1"/>
            </a:effectRef>
            <a:fontRef idx="minor">
              <a:schemeClr val="tx1"/>
            </a:fontRef>
          </p:style>
        </p:cxnSp>
      </p:grpSp>
      <p:sp>
        <p:nvSpPr>
          <p:cNvPr id="47" name="Tekstvak 46">
            <a:extLst>
              <a:ext uri="{FF2B5EF4-FFF2-40B4-BE49-F238E27FC236}">
                <a16:creationId xmlns:a16="http://schemas.microsoft.com/office/drawing/2014/main" id="{A1D5C1A8-7F01-48DE-86F1-8A3778B73317}"/>
              </a:ext>
            </a:extLst>
          </p:cNvPr>
          <p:cNvSpPr txBox="1"/>
          <p:nvPr/>
        </p:nvSpPr>
        <p:spPr>
          <a:xfrm rot="16200000">
            <a:off x="2504965" y="2317027"/>
            <a:ext cx="1975541" cy="646331"/>
          </a:xfrm>
          <a:prstGeom prst="rect">
            <a:avLst/>
          </a:prstGeom>
          <a:noFill/>
        </p:spPr>
        <p:txBody>
          <a:bodyPr wrap="none" rtlCol="0">
            <a:spAutoFit/>
          </a:bodyPr>
          <a:lstStyle/>
          <a:p>
            <a:r>
              <a:rPr lang="en-US" dirty="0"/>
              <a:t>% of papers </a:t>
            </a:r>
          </a:p>
          <a:p>
            <a:r>
              <a:rPr lang="en-US" dirty="0"/>
              <a:t>compared to world</a:t>
            </a:r>
          </a:p>
        </p:txBody>
      </p:sp>
      <p:sp>
        <p:nvSpPr>
          <p:cNvPr id="48" name="Tekstvak 47">
            <a:extLst>
              <a:ext uri="{FF2B5EF4-FFF2-40B4-BE49-F238E27FC236}">
                <a16:creationId xmlns:a16="http://schemas.microsoft.com/office/drawing/2014/main" id="{646339A9-D58F-48AD-B2C0-C17D0BEF85C0}"/>
              </a:ext>
            </a:extLst>
          </p:cNvPr>
          <p:cNvSpPr txBox="1"/>
          <p:nvPr/>
        </p:nvSpPr>
        <p:spPr>
          <a:xfrm>
            <a:off x="4927680" y="3820770"/>
            <a:ext cx="2037096" cy="369332"/>
          </a:xfrm>
          <a:prstGeom prst="rect">
            <a:avLst/>
          </a:prstGeom>
          <a:noFill/>
        </p:spPr>
        <p:txBody>
          <a:bodyPr wrap="none" rtlCol="0">
            <a:spAutoFit/>
          </a:bodyPr>
          <a:lstStyle/>
          <a:p>
            <a:r>
              <a:rPr lang="en-US" dirty="0"/>
              <a:t>Amount of citations</a:t>
            </a:r>
          </a:p>
        </p:txBody>
      </p:sp>
      <p:grpSp>
        <p:nvGrpSpPr>
          <p:cNvPr id="49" name="Groep 48">
            <a:extLst>
              <a:ext uri="{FF2B5EF4-FFF2-40B4-BE49-F238E27FC236}">
                <a16:creationId xmlns:a16="http://schemas.microsoft.com/office/drawing/2014/main" id="{618279A4-F10F-4051-9D4C-ECD13A13C3AF}"/>
              </a:ext>
            </a:extLst>
          </p:cNvPr>
          <p:cNvGrpSpPr/>
          <p:nvPr/>
        </p:nvGrpSpPr>
        <p:grpSpPr>
          <a:xfrm>
            <a:off x="3823918" y="2481313"/>
            <a:ext cx="3996267" cy="1231536"/>
            <a:chOff x="3784502" y="2968130"/>
            <a:chExt cx="3996267" cy="1231536"/>
          </a:xfrm>
        </p:grpSpPr>
        <p:sp>
          <p:nvSpPr>
            <p:cNvPr id="50" name="Vrije vorm: vorm 49">
              <a:extLst>
                <a:ext uri="{FF2B5EF4-FFF2-40B4-BE49-F238E27FC236}">
                  <a16:creationId xmlns:a16="http://schemas.microsoft.com/office/drawing/2014/main" id="{76F96938-1613-4E65-B311-52F240A19A11}"/>
                </a:ext>
              </a:extLst>
            </p:cNvPr>
            <p:cNvSpPr/>
            <p:nvPr/>
          </p:nvSpPr>
          <p:spPr>
            <a:xfrm>
              <a:off x="3784502" y="3217520"/>
              <a:ext cx="3996267" cy="982146"/>
            </a:xfrm>
            <a:custGeom>
              <a:avLst/>
              <a:gdLst>
                <a:gd name="connsiteX0" fmla="*/ 0 w 3996267"/>
                <a:gd name="connsiteY0" fmla="*/ 959577 h 982155"/>
                <a:gd name="connsiteX1" fmla="*/ 2009422 w 3996267"/>
                <a:gd name="connsiteY1" fmla="*/ 21 h 982155"/>
                <a:gd name="connsiteX2" fmla="*/ 3996267 w 3996267"/>
                <a:gd name="connsiteY2" fmla="*/ 982155 h 982155"/>
                <a:gd name="connsiteX0" fmla="*/ 0 w 3996267"/>
                <a:gd name="connsiteY0" fmla="*/ 959577 h 982155"/>
                <a:gd name="connsiteX1" fmla="*/ 2009422 w 3996267"/>
                <a:gd name="connsiteY1" fmla="*/ 21 h 982155"/>
                <a:gd name="connsiteX2" fmla="*/ 3996267 w 3996267"/>
                <a:gd name="connsiteY2" fmla="*/ 982155 h 982155"/>
                <a:gd name="connsiteX0" fmla="*/ 0 w 3996267"/>
                <a:gd name="connsiteY0" fmla="*/ 959569 h 982147"/>
                <a:gd name="connsiteX1" fmla="*/ 2009422 w 3996267"/>
                <a:gd name="connsiteY1" fmla="*/ 13 h 982147"/>
                <a:gd name="connsiteX2" fmla="*/ 3996267 w 3996267"/>
                <a:gd name="connsiteY2" fmla="*/ 982147 h 982147"/>
                <a:gd name="connsiteX0" fmla="*/ 0 w 3996267"/>
                <a:gd name="connsiteY0" fmla="*/ 959568 h 982146"/>
                <a:gd name="connsiteX1" fmla="*/ 2009422 w 3996267"/>
                <a:gd name="connsiteY1" fmla="*/ 12 h 982146"/>
                <a:gd name="connsiteX2" fmla="*/ 3996267 w 3996267"/>
                <a:gd name="connsiteY2" fmla="*/ 982146 h 982146"/>
                <a:gd name="connsiteX0" fmla="*/ 0 w 3996267"/>
                <a:gd name="connsiteY0" fmla="*/ 959568 h 982146"/>
                <a:gd name="connsiteX1" fmla="*/ 2009422 w 3996267"/>
                <a:gd name="connsiteY1" fmla="*/ 12 h 982146"/>
                <a:gd name="connsiteX2" fmla="*/ 3996267 w 3996267"/>
                <a:gd name="connsiteY2" fmla="*/ 982146 h 982146"/>
              </a:gdLst>
              <a:ahLst/>
              <a:cxnLst>
                <a:cxn ang="0">
                  <a:pos x="connsiteX0" y="connsiteY0"/>
                </a:cxn>
                <a:cxn ang="0">
                  <a:pos x="connsiteX1" y="connsiteY1"/>
                </a:cxn>
                <a:cxn ang="0">
                  <a:pos x="connsiteX2" y="connsiteY2"/>
                </a:cxn>
              </a:cxnLst>
              <a:rect l="l" t="t" r="r" b="b"/>
              <a:pathLst>
                <a:path w="3996267" h="982146">
                  <a:moveTo>
                    <a:pt x="0" y="959568"/>
                  </a:moveTo>
                  <a:cubicBezTo>
                    <a:pt x="841023" y="952042"/>
                    <a:pt x="1343378" y="-3751"/>
                    <a:pt x="2009422" y="12"/>
                  </a:cubicBezTo>
                  <a:cubicBezTo>
                    <a:pt x="2675467" y="3775"/>
                    <a:pt x="3143956" y="967094"/>
                    <a:pt x="3996267" y="98214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kstvak 52">
              <a:extLst>
                <a:ext uri="{FF2B5EF4-FFF2-40B4-BE49-F238E27FC236}">
                  <a16:creationId xmlns:a16="http://schemas.microsoft.com/office/drawing/2014/main" id="{548B5004-4469-4C06-8021-120C14ED1F90}"/>
                </a:ext>
              </a:extLst>
            </p:cNvPr>
            <p:cNvSpPr txBox="1"/>
            <p:nvPr/>
          </p:nvSpPr>
          <p:spPr>
            <a:xfrm>
              <a:off x="4459968" y="2968130"/>
              <a:ext cx="1249125" cy="369332"/>
            </a:xfrm>
            <a:prstGeom prst="rect">
              <a:avLst/>
            </a:prstGeom>
            <a:noFill/>
          </p:spPr>
          <p:txBody>
            <a:bodyPr wrap="none" rtlCol="0">
              <a:spAutoFit/>
            </a:bodyPr>
            <a:lstStyle/>
            <a:p>
              <a:r>
                <a:rPr lang="en-US" dirty="0">
                  <a:solidFill>
                    <a:schemeClr val="accent1"/>
                  </a:solidFill>
                </a:rPr>
                <a:t>VU average</a:t>
              </a:r>
            </a:p>
          </p:txBody>
        </p:sp>
      </p:grpSp>
      <p:grpSp>
        <p:nvGrpSpPr>
          <p:cNvPr id="54" name="Groep 53">
            <a:extLst>
              <a:ext uri="{FF2B5EF4-FFF2-40B4-BE49-F238E27FC236}">
                <a16:creationId xmlns:a16="http://schemas.microsoft.com/office/drawing/2014/main" id="{DD07D200-EA4C-4AD0-939D-739933E9A929}"/>
              </a:ext>
            </a:extLst>
          </p:cNvPr>
          <p:cNvGrpSpPr/>
          <p:nvPr/>
        </p:nvGrpSpPr>
        <p:grpSpPr>
          <a:xfrm>
            <a:off x="3823917" y="1519322"/>
            <a:ext cx="3996267" cy="2193526"/>
            <a:chOff x="3784501" y="2006139"/>
            <a:chExt cx="3996267" cy="2193526"/>
          </a:xfrm>
        </p:grpSpPr>
        <p:sp>
          <p:nvSpPr>
            <p:cNvPr id="55" name="Vrije vorm: vorm 54">
              <a:extLst>
                <a:ext uri="{FF2B5EF4-FFF2-40B4-BE49-F238E27FC236}">
                  <a16:creationId xmlns:a16="http://schemas.microsoft.com/office/drawing/2014/main" id="{5BE39990-0B78-45BF-8FED-2946BA051EAD}"/>
                </a:ext>
              </a:extLst>
            </p:cNvPr>
            <p:cNvSpPr/>
            <p:nvPr/>
          </p:nvSpPr>
          <p:spPr>
            <a:xfrm>
              <a:off x="3784501" y="2346379"/>
              <a:ext cx="3996267" cy="1853286"/>
            </a:xfrm>
            <a:custGeom>
              <a:avLst/>
              <a:gdLst>
                <a:gd name="connsiteX0" fmla="*/ 0 w 3996267"/>
                <a:gd name="connsiteY0" fmla="*/ 959577 h 982155"/>
                <a:gd name="connsiteX1" fmla="*/ 2009422 w 3996267"/>
                <a:gd name="connsiteY1" fmla="*/ 21 h 982155"/>
                <a:gd name="connsiteX2" fmla="*/ 3996267 w 3996267"/>
                <a:gd name="connsiteY2" fmla="*/ 982155 h 982155"/>
                <a:gd name="connsiteX0" fmla="*/ 0 w 3996267"/>
                <a:gd name="connsiteY0" fmla="*/ 959577 h 982155"/>
                <a:gd name="connsiteX1" fmla="*/ 2009422 w 3996267"/>
                <a:gd name="connsiteY1" fmla="*/ 21 h 982155"/>
                <a:gd name="connsiteX2" fmla="*/ 3996267 w 3996267"/>
                <a:gd name="connsiteY2" fmla="*/ 982155 h 982155"/>
                <a:gd name="connsiteX0" fmla="*/ 0 w 3996267"/>
                <a:gd name="connsiteY0" fmla="*/ 959569 h 982147"/>
                <a:gd name="connsiteX1" fmla="*/ 2009422 w 3996267"/>
                <a:gd name="connsiteY1" fmla="*/ 13 h 982147"/>
                <a:gd name="connsiteX2" fmla="*/ 3996267 w 3996267"/>
                <a:gd name="connsiteY2" fmla="*/ 982147 h 982147"/>
                <a:gd name="connsiteX0" fmla="*/ 0 w 3996267"/>
                <a:gd name="connsiteY0" fmla="*/ 959568 h 982146"/>
                <a:gd name="connsiteX1" fmla="*/ 2009422 w 3996267"/>
                <a:gd name="connsiteY1" fmla="*/ 12 h 982146"/>
                <a:gd name="connsiteX2" fmla="*/ 3996267 w 3996267"/>
                <a:gd name="connsiteY2" fmla="*/ 982146 h 982146"/>
                <a:gd name="connsiteX0" fmla="*/ 0 w 3996267"/>
                <a:gd name="connsiteY0" fmla="*/ 959568 h 982146"/>
                <a:gd name="connsiteX1" fmla="*/ 2009422 w 3996267"/>
                <a:gd name="connsiteY1" fmla="*/ 12 h 982146"/>
                <a:gd name="connsiteX2" fmla="*/ 3996267 w 3996267"/>
                <a:gd name="connsiteY2" fmla="*/ 982146 h 982146"/>
                <a:gd name="connsiteX0" fmla="*/ 0 w 3996267"/>
                <a:gd name="connsiteY0" fmla="*/ 982144 h 1004722"/>
                <a:gd name="connsiteX1" fmla="*/ 2765778 w 3996267"/>
                <a:gd name="connsiteY1" fmla="*/ 10 h 1004722"/>
                <a:gd name="connsiteX2" fmla="*/ 3996267 w 3996267"/>
                <a:gd name="connsiteY2" fmla="*/ 1004722 h 1004722"/>
                <a:gd name="connsiteX0" fmla="*/ 0 w 3996267"/>
                <a:gd name="connsiteY0" fmla="*/ 982144 h 1004722"/>
                <a:gd name="connsiteX1" fmla="*/ 2765778 w 3996267"/>
                <a:gd name="connsiteY1" fmla="*/ 10 h 1004722"/>
                <a:gd name="connsiteX2" fmla="*/ 3996267 w 3996267"/>
                <a:gd name="connsiteY2" fmla="*/ 1004722 h 1004722"/>
                <a:gd name="connsiteX0" fmla="*/ 0 w 3996267"/>
                <a:gd name="connsiteY0" fmla="*/ 982144 h 1004722"/>
                <a:gd name="connsiteX1" fmla="*/ 2765778 w 3996267"/>
                <a:gd name="connsiteY1" fmla="*/ 10 h 1004722"/>
                <a:gd name="connsiteX2" fmla="*/ 3996267 w 3996267"/>
                <a:gd name="connsiteY2" fmla="*/ 1004722 h 1004722"/>
                <a:gd name="connsiteX0" fmla="*/ 0 w 3996267"/>
                <a:gd name="connsiteY0" fmla="*/ 982145 h 1004723"/>
                <a:gd name="connsiteX1" fmla="*/ 2765778 w 3996267"/>
                <a:gd name="connsiteY1" fmla="*/ 11 h 1004723"/>
                <a:gd name="connsiteX2" fmla="*/ 3996267 w 3996267"/>
                <a:gd name="connsiteY2" fmla="*/ 1004723 h 1004723"/>
                <a:gd name="connsiteX0" fmla="*/ 0 w 3996267"/>
                <a:gd name="connsiteY0" fmla="*/ 982145 h 1004723"/>
                <a:gd name="connsiteX1" fmla="*/ 2765778 w 3996267"/>
                <a:gd name="connsiteY1" fmla="*/ 11 h 1004723"/>
                <a:gd name="connsiteX2" fmla="*/ 3996267 w 3996267"/>
                <a:gd name="connsiteY2" fmla="*/ 1004723 h 1004723"/>
                <a:gd name="connsiteX0" fmla="*/ 0 w 3996267"/>
                <a:gd name="connsiteY0" fmla="*/ 982145 h 1004723"/>
                <a:gd name="connsiteX1" fmla="*/ 2765778 w 3996267"/>
                <a:gd name="connsiteY1" fmla="*/ 11 h 1004723"/>
                <a:gd name="connsiteX2" fmla="*/ 3996267 w 3996267"/>
                <a:gd name="connsiteY2" fmla="*/ 1004723 h 1004723"/>
              </a:gdLst>
              <a:ahLst/>
              <a:cxnLst>
                <a:cxn ang="0">
                  <a:pos x="connsiteX0" y="connsiteY0"/>
                </a:cxn>
                <a:cxn ang="0">
                  <a:pos x="connsiteX1" y="connsiteY1"/>
                </a:cxn>
                <a:cxn ang="0">
                  <a:pos x="connsiteX2" y="connsiteY2"/>
                </a:cxn>
              </a:cxnLst>
              <a:rect l="l" t="t" r="r" b="b"/>
              <a:pathLst>
                <a:path w="3996267" h="1004723">
                  <a:moveTo>
                    <a:pt x="0" y="982145"/>
                  </a:moveTo>
                  <a:cubicBezTo>
                    <a:pt x="2421468" y="918174"/>
                    <a:pt x="2099734" y="-3752"/>
                    <a:pt x="2765778" y="11"/>
                  </a:cubicBezTo>
                  <a:cubicBezTo>
                    <a:pt x="3431823" y="3774"/>
                    <a:pt x="3403600" y="921938"/>
                    <a:pt x="3996267" y="1004723"/>
                  </a:cubicBezTo>
                </a:path>
              </a:pathLst>
            </a:custGeom>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56" name="Tekstvak 55">
              <a:extLst>
                <a:ext uri="{FF2B5EF4-FFF2-40B4-BE49-F238E27FC236}">
                  <a16:creationId xmlns:a16="http://schemas.microsoft.com/office/drawing/2014/main" id="{E3A7B110-D99C-45BF-A4C7-62EAF9CE47CD}"/>
                </a:ext>
              </a:extLst>
            </p:cNvPr>
            <p:cNvSpPr txBox="1"/>
            <p:nvPr/>
          </p:nvSpPr>
          <p:spPr>
            <a:xfrm>
              <a:off x="5782634" y="2006139"/>
              <a:ext cx="1650003" cy="369332"/>
            </a:xfrm>
            <a:prstGeom prst="rect">
              <a:avLst/>
            </a:prstGeom>
            <a:noFill/>
          </p:spPr>
          <p:txBody>
            <a:bodyPr wrap="none" rtlCol="0">
              <a:spAutoFit/>
            </a:bodyPr>
            <a:lstStyle/>
            <a:p>
              <a:r>
                <a:rPr lang="en-US" dirty="0">
                  <a:solidFill>
                    <a:schemeClr val="accent6"/>
                  </a:solidFill>
                </a:rPr>
                <a:t>VU SDG climate</a:t>
              </a:r>
            </a:p>
          </p:txBody>
        </p:sp>
      </p:grpSp>
      <p:sp>
        <p:nvSpPr>
          <p:cNvPr id="61" name="Rechthoek 60">
            <a:extLst>
              <a:ext uri="{FF2B5EF4-FFF2-40B4-BE49-F238E27FC236}">
                <a16:creationId xmlns:a16="http://schemas.microsoft.com/office/drawing/2014/main" id="{8B081DCD-004C-47D7-8A10-9EC221EDD521}"/>
              </a:ext>
            </a:extLst>
          </p:cNvPr>
          <p:cNvSpPr/>
          <p:nvPr/>
        </p:nvSpPr>
        <p:spPr>
          <a:xfrm>
            <a:off x="128423" y="4838872"/>
            <a:ext cx="2300823" cy="369332"/>
          </a:xfrm>
          <a:prstGeom prst="rect">
            <a:avLst/>
          </a:prstGeom>
        </p:spPr>
        <p:txBody>
          <a:bodyPr wrap="none">
            <a:spAutoFit/>
          </a:bodyPr>
          <a:lstStyle/>
          <a:p>
            <a:r>
              <a:rPr lang="en-US" dirty="0">
                <a:solidFill>
                  <a:schemeClr val="accent6"/>
                </a:solidFill>
              </a:rPr>
              <a:t>VU SDG climate (0.7%)</a:t>
            </a:r>
          </a:p>
        </p:txBody>
      </p:sp>
      <p:sp>
        <p:nvSpPr>
          <p:cNvPr id="62" name="Rechthoek 61">
            <a:extLst>
              <a:ext uri="{FF2B5EF4-FFF2-40B4-BE49-F238E27FC236}">
                <a16:creationId xmlns:a16="http://schemas.microsoft.com/office/drawing/2014/main" id="{8B51AD9D-B4EE-4983-8446-032B5FF7B364}"/>
              </a:ext>
            </a:extLst>
          </p:cNvPr>
          <p:cNvSpPr/>
          <p:nvPr/>
        </p:nvSpPr>
        <p:spPr>
          <a:xfrm>
            <a:off x="232356" y="5445248"/>
            <a:ext cx="2016962" cy="369332"/>
          </a:xfrm>
          <a:prstGeom prst="rect">
            <a:avLst/>
          </a:prstGeom>
        </p:spPr>
        <p:txBody>
          <a:bodyPr wrap="none">
            <a:spAutoFit/>
          </a:bodyPr>
          <a:lstStyle/>
          <a:p>
            <a:r>
              <a:rPr lang="en-US" dirty="0">
                <a:solidFill>
                  <a:schemeClr val="accent1"/>
                </a:solidFill>
              </a:rPr>
              <a:t>VU average (0.17%)</a:t>
            </a:r>
          </a:p>
        </p:txBody>
      </p:sp>
      <p:sp>
        <p:nvSpPr>
          <p:cNvPr id="63" name="Tekstvak 62">
            <a:extLst>
              <a:ext uri="{FF2B5EF4-FFF2-40B4-BE49-F238E27FC236}">
                <a16:creationId xmlns:a16="http://schemas.microsoft.com/office/drawing/2014/main" id="{5565240A-1DA6-419E-8ED7-04069B31916C}"/>
              </a:ext>
            </a:extLst>
          </p:cNvPr>
          <p:cNvSpPr txBox="1"/>
          <p:nvPr/>
        </p:nvSpPr>
        <p:spPr>
          <a:xfrm>
            <a:off x="2558787" y="4963439"/>
            <a:ext cx="413896" cy="646331"/>
          </a:xfrm>
          <a:prstGeom prst="rect">
            <a:avLst/>
          </a:prstGeom>
          <a:noFill/>
        </p:spPr>
        <p:txBody>
          <a:bodyPr wrap="none" rtlCol="0">
            <a:spAutoFit/>
          </a:bodyPr>
          <a:lstStyle/>
          <a:p>
            <a:r>
              <a:rPr lang="en-US" sz="3600" dirty="0"/>
              <a:t>=</a:t>
            </a:r>
          </a:p>
        </p:txBody>
      </p:sp>
      <p:cxnSp>
        <p:nvCxnSpPr>
          <p:cNvPr id="64" name="Rechte verbindingslijn 63">
            <a:extLst>
              <a:ext uri="{FF2B5EF4-FFF2-40B4-BE49-F238E27FC236}">
                <a16:creationId xmlns:a16="http://schemas.microsoft.com/office/drawing/2014/main" id="{60E14E78-3A7B-45A8-8D9E-F9B04854A6D4}"/>
              </a:ext>
            </a:extLst>
          </p:cNvPr>
          <p:cNvCxnSpPr>
            <a:cxnSpLocks/>
          </p:cNvCxnSpPr>
          <p:nvPr/>
        </p:nvCxnSpPr>
        <p:spPr>
          <a:xfrm>
            <a:off x="128423" y="5357100"/>
            <a:ext cx="2300823" cy="0"/>
          </a:xfrm>
          <a:prstGeom prst="line">
            <a:avLst/>
          </a:prstGeom>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1734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wipe(left)">
                                      <p:cBhvr>
                                        <p:cTn id="1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7A5E63-0392-45FC-9B7D-FB209BA42F80}"/>
              </a:ext>
            </a:extLst>
          </p:cNvPr>
          <p:cNvSpPr>
            <a:spLocks noGrp="1"/>
          </p:cNvSpPr>
          <p:nvPr>
            <p:ph type="title"/>
          </p:nvPr>
        </p:nvSpPr>
        <p:spPr/>
        <p:txBody>
          <a:bodyPr/>
          <a:lstStyle/>
          <a:p>
            <a:r>
              <a:rPr lang="en-US" dirty="0"/>
              <a:t>phase 1: Production &amp; Excellence profiles</a:t>
            </a:r>
          </a:p>
        </p:txBody>
      </p:sp>
      <p:grpSp>
        <p:nvGrpSpPr>
          <p:cNvPr id="10" name="Groep 9">
            <a:extLst>
              <a:ext uri="{FF2B5EF4-FFF2-40B4-BE49-F238E27FC236}">
                <a16:creationId xmlns:a16="http://schemas.microsoft.com/office/drawing/2014/main" id="{EB928B4B-BB88-4313-912C-037130EFD58C}"/>
              </a:ext>
            </a:extLst>
          </p:cNvPr>
          <p:cNvGrpSpPr/>
          <p:nvPr/>
        </p:nvGrpSpPr>
        <p:grpSpPr>
          <a:xfrm>
            <a:off x="143340" y="1331826"/>
            <a:ext cx="2303331" cy="1219468"/>
            <a:chOff x="7382409" y="1355981"/>
            <a:chExt cx="2303331" cy="1219468"/>
          </a:xfrm>
        </p:grpSpPr>
        <p:pic>
          <p:nvPicPr>
            <p:cNvPr id="5" name="Afbeelding 4">
              <a:extLst>
                <a:ext uri="{FF2B5EF4-FFF2-40B4-BE49-F238E27FC236}">
                  <a16:creationId xmlns:a16="http://schemas.microsoft.com/office/drawing/2014/main" id="{41D142F7-336A-45E1-A4E8-17F5FFE51F27}"/>
                </a:ext>
              </a:extLst>
            </p:cNvPr>
            <p:cNvPicPr>
              <a:picLocks noChangeAspect="1"/>
            </p:cNvPicPr>
            <p:nvPr/>
          </p:nvPicPr>
          <p:blipFill>
            <a:blip r:embed="rId2">
              <a:duotone>
                <a:prstClr val="black"/>
                <a:schemeClr val="accent2">
                  <a:tint val="45000"/>
                  <a:satMod val="400000"/>
                </a:schemeClr>
              </a:duotone>
            </a:blip>
            <a:stretch>
              <a:fillRect/>
            </a:stretch>
          </p:blipFill>
          <p:spPr>
            <a:xfrm>
              <a:off x="7945531" y="1355981"/>
              <a:ext cx="1007792" cy="1007735"/>
            </a:xfrm>
            <a:prstGeom prst="rect">
              <a:avLst/>
            </a:prstGeom>
          </p:spPr>
        </p:pic>
        <p:sp>
          <p:nvSpPr>
            <p:cNvPr id="7" name="Rechthoek 6">
              <a:extLst>
                <a:ext uri="{FF2B5EF4-FFF2-40B4-BE49-F238E27FC236}">
                  <a16:creationId xmlns:a16="http://schemas.microsoft.com/office/drawing/2014/main" id="{37A404BB-F6ED-442D-964F-8704CE806314}"/>
                </a:ext>
              </a:extLst>
            </p:cNvPr>
            <p:cNvSpPr/>
            <p:nvPr/>
          </p:nvSpPr>
          <p:spPr>
            <a:xfrm>
              <a:off x="7382409" y="1960398"/>
              <a:ext cx="2303331" cy="6150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500"/>
                </a:spcBef>
                <a:spcAft>
                  <a:spcPts val="1000"/>
                </a:spcAft>
              </a:pPr>
              <a:r>
                <a:rPr lang="en-US" i="1" dirty="0">
                  <a:solidFill>
                    <a:srgbClr val="ED7D31"/>
                  </a:solidFill>
                  <a:effectLst/>
                  <a:ea typeface="Calibri" panose="020F0502020204030204" pitchFamily="34" charset="0"/>
                  <a:cs typeface="Arial" panose="020B0604020202020204" pitchFamily="34" charset="0"/>
                </a:rPr>
                <a:t>Research excellence</a:t>
              </a:r>
              <a:r>
                <a:rPr lang="en-US" sz="2800" dirty="0">
                  <a:solidFill>
                    <a:srgbClr val="ED7D31"/>
                  </a:solidFill>
                  <a:effectLst/>
                  <a:ea typeface="Calibri" panose="020F0502020204030204" pitchFamily="34" charset="0"/>
                  <a:cs typeface="Arial" panose="020B0604020202020204" pitchFamily="34" charset="0"/>
                </a:rPr>
                <a:t> </a:t>
              </a:r>
              <a:endParaRPr lang="en-US" sz="2800" dirty="0">
                <a:effectLst/>
                <a:ea typeface="Calibri" panose="020F0502020204030204" pitchFamily="34" charset="0"/>
                <a:cs typeface="Arial" panose="020B0604020202020204" pitchFamily="34" charset="0"/>
              </a:endParaRPr>
            </a:p>
          </p:txBody>
        </p:sp>
      </p:grpSp>
      <p:grpSp>
        <p:nvGrpSpPr>
          <p:cNvPr id="8" name="Groep 7">
            <a:extLst>
              <a:ext uri="{FF2B5EF4-FFF2-40B4-BE49-F238E27FC236}">
                <a16:creationId xmlns:a16="http://schemas.microsoft.com/office/drawing/2014/main" id="{9F8F0F8A-A2BC-4681-BEC7-D050CB8081D8}"/>
              </a:ext>
            </a:extLst>
          </p:cNvPr>
          <p:cNvGrpSpPr/>
          <p:nvPr/>
        </p:nvGrpSpPr>
        <p:grpSpPr>
          <a:xfrm>
            <a:off x="3822601" y="2761979"/>
            <a:ext cx="4244622" cy="2257778"/>
            <a:chOff x="5116590" y="3925006"/>
            <a:chExt cx="4244622" cy="2257778"/>
          </a:xfrm>
        </p:grpSpPr>
        <p:cxnSp>
          <p:nvCxnSpPr>
            <p:cNvPr id="40" name="Rechte verbindingslijn 39">
              <a:extLst>
                <a:ext uri="{FF2B5EF4-FFF2-40B4-BE49-F238E27FC236}">
                  <a16:creationId xmlns:a16="http://schemas.microsoft.com/office/drawing/2014/main" id="{0C72E2C1-CB8D-47CE-94CD-8F66EDA1C1FB}"/>
                </a:ext>
              </a:extLst>
            </p:cNvPr>
            <p:cNvCxnSpPr/>
            <p:nvPr/>
          </p:nvCxnSpPr>
          <p:spPr>
            <a:xfrm>
              <a:off x="5116590" y="3925006"/>
              <a:ext cx="0" cy="2257778"/>
            </a:xfrm>
            <a:prstGeom prst="line">
              <a:avLst/>
            </a:prstGeom>
          </p:spPr>
          <p:style>
            <a:lnRef idx="3">
              <a:schemeClr val="accent1"/>
            </a:lnRef>
            <a:fillRef idx="0">
              <a:schemeClr val="accent1"/>
            </a:fillRef>
            <a:effectRef idx="2">
              <a:schemeClr val="accent1"/>
            </a:effectRef>
            <a:fontRef idx="minor">
              <a:schemeClr val="tx1"/>
            </a:fontRef>
          </p:style>
        </p:cxnSp>
        <p:cxnSp>
          <p:nvCxnSpPr>
            <p:cNvPr id="42" name="Rechte verbindingslijn 41">
              <a:extLst>
                <a:ext uri="{FF2B5EF4-FFF2-40B4-BE49-F238E27FC236}">
                  <a16:creationId xmlns:a16="http://schemas.microsoft.com/office/drawing/2014/main" id="{2AC3534F-3788-4B0A-9788-7BDCDCF52E9A}"/>
                </a:ext>
              </a:extLst>
            </p:cNvPr>
            <p:cNvCxnSpPr>
              <a:cxnSpLocks/>
            </p:cNvCxnSpPr>
            <p:nvPr/>
          </p:nvCxnSpPr>
          <p:spPr>
            <a:xfrm>
              <a:off x="5116590" y="6175022"/>
              <a:ext cx="4244622" cy="0"/>
            </a:xfrm>
            <a:prstGeom prst="line">
              <a:avLst/>
            </a:prstGeom>
          </p:spPr>
          <p:style>
            <a:lnRef idx="3">
              <a:schemeClr val="accent1"/>
            </a:lnRef>
            <a:fillRef idx="0">
              <a:schemeClr val="accent1"/>
            </a:fillRef>
            <a:effectRef idx="2">
              <a:schemeClr val="accent1"/>
            </a:effectRef>
            <a:fontRef idx="minor">
              <a:schemeClr val="tx1"/>
            </a:fontRef>
          </p:style>
        </p:cxnSp>
      </p:grpSp>
      <p:sp>
        <p:nvSpPr>
          <p:cNvPr id="43" name="Tekstvak 42">
            <a:extLst>
              <a:ext uri="{FF2B5EF4-FFF2-40B4-BE49-F238E27FC236}">
                <a16:creationId xmlns:a16="http://schemas.microsoft.com/office/drawing/2014/main" id="{5A95EC8B-1ABE-49B8-90B6-39CAE52293F0}"/>
              </a:ext>
            </a:extLst>
          </p:cNvPr>
          <p:cNvSpPr txBox="1"/>
          <p:nvPr/>
        </p:nvSpPr>
        <p:spPr>
          <a:xfrm rot="16200000">
            <a:off x="2503649" y="3610530"/>
            <a:ext cx="1975541" cy="646331"/>
          </a:xfrm>
          <a:prstGeom prst="rect">
            <a:avLst/>
          </a:prstGeom>
          <a:noFill/>
        </p:spPr>
        <p:txBody>
          <a:bodyPr wrap="none" rtlCol="0">
            <a:spAutoFit/>
          </a:bodyPr>
          <a:lstStyle/>
          <a:p>
            <a:r>
              <a:rPr lang="en-US" dirty="0"/>
              <a:t>% of papers </a:t>
            </a:r>
          </a:p>
          <a:p>
            <a:r>
              <a:rPr lang="en-US" dirty="0"/>
              <a:t>compared to world</a:t>
            </a:r>
          </a:p>
        </p:txBody>
      </p:sp>
      <p:sp>
        <p:nvSpPr>
          <p:cNvPr id="39" name="Tekstvak 38">
            <a:extLst>
              <a:ext uri="{FF2B5EF4-FFF2-40B4-BE49-F238E27FC236}">
                <a16:creationId xmlns:a16="http://schemas.microsoft.com/office/drawing/2014/main" id="{18C38A8A-3685-4DA7-9A54-24FE829D4350}"/>
              </a:ext>
            </a:extLst>
          </p:cNvPr>
          <p:cNvSpPr txBox="1"/>
          <p:nvPr/>
        </p:nvSpPr>
        <p:spPr>
          <a:xfrm>
            <a:off x="4926364" y="5114273"/>
            <a:ext cx="2037096" cy="369332"/>
          </a:xfrm>
          <a:prstGeom prst="rect">
            <a:avLst/>
          </a:prstGeom>
          <a:noFill/>
        </p:spPr>
        <p:txBody>
          <a:bodyPr wrap="none" rtlCol="0">
            <a:spAutoFit/>
          </a:bodyPr>
          <a:lstStyle/>
          <a:p>
            <a:r>
              <a:rPr lang="en-US" dirty="0"/>
              <a:t>Amount of citations</a:t>
            </a:r>
          </a:p>
        </p:txBody>
      </p:sp>
      <p:grpSp>
        <p:nvGrpSpPr>
          <p:cNvPr id="23" name="Groep 22">
            <a:extLst>
              <a:ext uri="{FF2B5EF4-FFF2-40B4-BE49-F238E27FC236}">
                <a16:creationId xmlns:a16="http://schemas.microsoft.com/office/drawing/2014/main" id="{BA4EBA7E-8E3D-449F-9017-AB8A301B7F2E}"/>
              </a:ext>
            </a:extLst>
          </p:cNvPr>
          <p:cNvGrpSpPr/>
          <p:nvPr/>
        </p:nvGrpSpPr>
        <p:grpSpPr>
          <a:xfrm>
            <a:off x="3822602" y="2703700"/>
            <a:ext cx="4423787" cy="2330873"/>
            <a:chOff x="3784502" y="1897014"/>
            <a:chExt cx="4423787" cy="2330873"/>
          </a:xfrm>
        </p:grpSpPr>
        <p:sp>
          <p:nvSpPr>
            <p:cNvPr id="13" name="Vrije vorm: vorm 12">
              <a:extLst>
                <a:ext uri="{FF2B5EF4-FFF2-40B4-BE49-F238E27FC236}">
                  <a16:creationId xmlns:a16="http://schemas.microsoft.com/office/drawing/2014/main" id="{50B93C9A-5AA2-4061-974B-D130D13666EF}"/>
                </a:ext>
              </a:extLst>
            </p:cNvPr>
            <p:cNvSpPr/>
            <p:nvPr/>
          </p:nvSpPr>
          <p:spPr>
            <a:xfrm>
              <a:off x="3784502" y="3217520"/>
              <a:ext cx="3996267" cy="982146"/>
            </a:xfrm>
            <a:custGeom>
              <a:avLst/>
              <a:gdLst>
                <a:gd name="connsiteX0" fmla="*/ 0 w 3996267"/>
                <a:gd name="connsiteY0" fmla="*/ 959577 h 982155"/>
                <a:gd name="connsiteX1" fmla="*/ 2009422 w 3996267"/>
                <a:gd name="connsiteY1" fmla="*/ 21 h 982155"/>
                <a:gd name="connsiteX2" fmla="*/ 3996267 w 3996267"/>
                <a:gd name="connsiteY2" fmla="*/ 982155 h 982155"/>
                <a:gd name="connsiteX0" fmla="*/ 0 w 3996267"/>
                <a:gd name="connsiteY0" fmla="*/ 959577 h 982155"/>
                <a:gd name="connsiteX1" fmla="*/ 2009422 w 3996267"/>
                <a:gd name="connsiteY1" fmla="*/ 21 h 982155"/>
                <a:gd name="connsiteX2" fmla="*/ 3996267 w 3996267"/>
                <a:gd name="connsiteY2" fmla="*/ 982155 h 982155"/>
                <a:gd name="connsiteX0" fmla="*/ 0 w 3996267"/>
                <a:gd name="connsiteY0" fmla="*/ 959569 h 982147"/>
                <a:gd name="connsiteX1" fmla="*/ 2009422 w 3996267"/>
                <a:gd name="connsiteY1" fmla="*/ 13 h 982147"/>
                <a:gd name="connsiteX2" fmla="*/ 3996267 w 3996267"/>
                <a:gd name="connsiteY2" fmla="*/ 982147 h 982147"/>
                <a:gd name="connsiteX0" fmla="*/ 0 w 3996267"/>
                <a:gd name="connsiteY0" fmla="*/ 959568 h 982146"/>
                <a:gd name="connsiteX1" fmla="*/ 2009422 w 3996267"/>
                <a:gd name="connsiteY1" fmla="*/ 12 h 982146"/>
                <a:gd name="connsiteX2" fmla="*/ 3996267 w 3996267"/>
                <a:gd name="connsiteY2" fmla="*/ 982146 h 982146"/>
                <a:gd name="connsiteX0" fmla="*/ 0 w 3996267"/>
                <a:gd name="connsiteY0" fmla="*/ 959568 h 982146"/>
                <a:gd name="connsiteX1" fmla="*/ 2009422 w 3996267"/>
                <a:gd name="connsiteY1" fmla="*/ 12 h 982146"/>
                <a:gd name="connsiteX2" fmla="*/ 3996267 w 3996267"/>
                <a:gd name="connsiteY2" fmla="*/ 982146 h 982146"/>
              </a:gdLst>
              <a:ahLst/>
              <a:cxnLst>
                <a:cxn ang="0">
                  <a:pos x="connsiteX0" y="connsiteY0"/>
                </a:cxn>
                <a:cxn ang="0">
                  <a:pos x="connsiteX1" y="connsiteY1"/>
                </a:cxn>
                <a:cxn ang="0">
                  <a:pos x="connsiteX2" y="connsiteY2"/>
                </a:cxn>
              </a:cxnLst>
              <a:rect l="l" t="t" r="r" b="b"/>
              <a:pathLst>
                <a:path w="3996267" h="982146">
                  <a:moveTo>
                    <a:pt x="0" y="959568"/>
                  </a:moveTo>
                  <a:cubicBezTo>
                    <a:pt x="841023" y="952042"/>
                    <a:pt x="1343378" y="-3751"/>
                    <a:pt x="2009422" y="12"/>
                  </a:cubicBezTo>
                  <a:cubicBezTo>
                    <a:pt x="2675467" y="3775"/>
                    <a:pt x="3143956" y="967094"/>
                    <a:pt x="3996267" y="98214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Rechte verbindingslijn 20">
              <a:extLst>
                <a:ext uri="{FF2B5EF4-FFF2-40B4-BE49-F238E27FC236}">
                  <a16:creationId xmlns:a16="http://schemas.microsoft.com/office/drawing/2014/main" id="{8D77A04C-9764-4143-BA4F-9FC7A3396F98}"/>
                </a:ext>
              </a:extLst>
            </p:cNvPr>
            <p:cNvCxnSpPr/>
            <p:nvPr/>
          </p:nvCxnSpPr>
          <p:spPr>
            <a:xfrm flipV="1">
              <a:off x="7353247" y="1977046"/>
              <a:ext cx="0" cy="2250841"/>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1" name="Tekstvak 40">
              <a:extLst>
                <a:ext uri="{FF2B5EF4-FFF2-40B4-BE49-F238E27FC236}">
                  <a16:creationId xmlns:a16="http://schemas.microsoft.com/office/drawing/2014/main" id="{CD8FBF2F-50A5-4640-994C-4DDD7E89F0AC}"/>
                </a:ext>
              </a:extLst>
            </p:cNvPr>
            <p:cNvSpPr txBox="1"/>
            <p:nvPr/>
          </p:nvSpPr>
          <p:spPr>
            <a:xfrm>
              <a:off x="7353247" y="1897014"/>
              <a:ext cx="855042" cy="369332"/>
            </a:xfrm>
            <a:prstGeom prst="rect">
              <a:avLst/>
            </a:prstGeom>
            <a:noFill/>
          </p:spPr>
          <p:txBody>
            <a:bodyPr wrap="none" rtlCol="0">
              <a:spAutoFit/>
            </a:bodyPr>
            <a:lstStyle/>
            <a:p>
              <a:r>
                <a:rPr lang="en-US" dirty="0">
                  <a:solidFill>
                    <a:schemeClr val="tx1">
                      <a:lumMod val="50000"/>
                      <a:lumOff val="50000"/>
                    </a:schemeClr>
                  </a:solidFill>
                </a:rPr>
                <a:t>Top 1%</a:t>
              </a:r>
            </a:p>
          </p:txBody>
        </p:sp>
        <p:sp>
          <p:nvSpPr>
            <p:cNvPr id="22" name="Tekstvak 21">
              <a:extLst>
                <a:ext uri="{FF2B5EF4-FFF2-40B4-BE49-F238E27FC236}">
                  <a16:creationId xmlns:a16="http://schemas.microsoft.com/office/drawing/2014/main" id="{A144E117-A18C-4C3C-8701-567295AE3285}"/>
                </a:ext>
              </a:extLst>
            </p:cNvPr>
            <p:cNvSpPr txBox="1"/>
            <p:nvPr/>
          </p:nvSpPr>
          <p:spPr>
            <a:xfrm>
              <a:off x="4459968" y="2968130"/>
              <a:ext cx="1249125" cy="369332"/>
            </a:xfrm>
            <a:prstGeom prst="rect">
              <a:avLst/>
            </a:prstGeom>
            <a:noFill/>
          </p:spPr>
          <p:txBody>
            <a:bodyPr wrap="none" rtlCol="0">
              <a:spAutoFit/>
            </a:bodyPr>
            <a:lstStyle/>
            <a:p>
              <a:r>
                <a:rPr lang="en-US" dirty="0">
                  <a:solidFill>
                    <a:schemeClr val="accent1"/>
                  </a:solidFill>
                </a:rPr>
                <a:t>VU average</a:t>
              </a:r>
            </a:p>
          </p:txBody>
        </p:sp>
      </p:grpSp>
      <p:grpSp>
        <p:nvGrpSpPr>
          <p:cNvPr id="49" name="Groep 48">
            <a:extLst>
              <a:ext uri="{FF2B5EF4-FFF2-40B4-BE49-F238E27FC236}">
                <a16:creationId xmlns:a16="http://schemas.microsoft.com/office/drawing/2014/main" id="{5361ACC7-33CE-4CF4-B796-196ACFFEDBBE}"/>
              </a:ext>
            </a:extLst>
          </p:cNvPr>
          <p:cNvGrpSpPr/>
          <p:nvPr/>
        </p:nvGrpSpPr>
        <p:grpSpPr>
          <a:xfrm>
            <a:off x="3822601" y="2551294"/>
            <a:ext cx="6610339" cy="2458708"/>
            <a:chOff x="3784501" y="1744608"/>
            <a:chExt cx="6610339" cy="2458708"/>
          </a:xfrm>
        </p:grpSpPr>
        <p:sp>
          <p:nvSpPr>
            <p:cNvPr id="44" name="Vrije vorm: vorm 43">
              <a:extLst>
                <a:ext uri="{FF2B5EF4-FFF2-40B4-BE49-F238E27FC236}">
                  <a16:creationId xmlns:a16="http://schemas.microsoft.com/office/drawing/2014/main" id="{ACBF0D68-B539-41DB-AA04-BC4FB5149EB1}"/>
                </a:ext>
              </a:extLst>
            </p:cNvPr>
            <p:cNvSpPr/>
            <p:nvPr/>
          </p:nvSpPr>
          <p:spPr>
            <a:xfrm>
              <a:off x="3784501" y="2346379"/>
              <a:ext cx="3996267" cy="1853286"/>
            </a:xfrm>
            <a:custGeom>
              <a:avLst/>
              <a:gdLst>
                <a:gd name="connsiteX0" fmla="*/ 0 w 3996267"/>
                <a:gd name="connsiteY0" fmla="*/ 959577 h 982155"/>
                <a:gd name="connsiteX1" fmla="*/ 2009422 w 3996267"/>
                <a:gd name="connsiteY1" fmla="*/ 21 h 982155"/>
                <a:gd name="connsiteX2" fmla="*/ 3996267 w 3996267"/>
                <a:gd name="connsiteY2" fmla="*/ 982155 h 982155"/>
                <a:gd name="connsiteX0" fmla="*/ 0 w 3996267"/>
                <a:gd name="connsiteY0" fmla="*/ 959577 h 982155"/>
                <a:gd name="connsiteX1" fmla="*/ 2009422 w 3996267"/>
                <a:gd name="connsiteY1" fmla="*/ 21 h 982155"/>
                <a:gd name="connsiteX2" fmla="*/ 3996267 w 3996267"/>
                <a:gd name="connsiteY2" fmla="*/ 982155 h 982155"/>
                <a:gd name="connsiteX0" fmla="*/ 0 w 3996267"/>
                <a:gd name="connsiteY0" fmla="*/ 959569 h 982147"/>
                <a:gd name="connsiteX1" fmla="*/ 2009422 w 3996267"/>
                <a:gd name="connsiteY1" fmla="*/ 13 h 982147"/>
                <a:gd name="connsiteX2" fmla="*/ 3996267 w 3996267"/>
                <a:gd name="connsiteY2" fmla="*/ 982147 h 982147"/>
                <a:gd name="connsiteX0" fmla="*/ 0 w 3996267"/>
                <a:gd name="connsiteY0" fmla="*/ 959568 h 982146"/>
                <a:gd name="connsiteX1" fmla="*/ 2009422 w 3996267"/>
                <a:gd name="connsiteY1" fmla="*/ 12 h 982146"/>
                <a:gd name="connsiteX2" fmla="*/ 3996267 w 3996267"/>
                <a:gd name="connsiteY2" fmla="*/ 982146 h 982146"/>
                <a:gd name="connsiteX0" fmla="*/ 0 w 3996267"/>
                <a:gd name="connsiteY0" fmla="*/ 959568 h 982146"/>
                <a:gd name="connsiteX1" fmla="*/ 2009422 w 3996267"/>
                <a:gd name="connsiteY1" fmla="*/ 12 h 982146"/>
                <a:gd name="connsiteX2" fmla="*/ 3996267 w 3996267"/>
                <a:gd name="connsiteY2" fmla="*/ 982146 h 982146"/>
                <a:gd name="connsiteX0" fmla="*/ 0 w 3996267"/>
                <a:gd name="connsiteY0" fmla="*/ 982144 h 1004722"/>
                <a:gd name="connsiteX1" fmla="*/ 2765778 w 3996267"/>
                <a:gd name="connsiteY1" fmla="*/ 10 h 1004722"/>
                <a:gd name="connsiteX2" fmla="*/ 3996267 w 3996267"/>
                <a:gd name="connsiteY2" fmla="*/ 1004722 h 1004722"/>
                <a:gd name="connsiteX0" fmla="*/ 0 w 3996267"/>
                <a:gd name="connsiteY0" fmla="*/ 982144 h 1004722"/>
                <a:gd name="connsiteX1" fmla="*/ 2765778 w 3996267"/>
                <a:gd name="connsiteY1" fmla="*/ 10 h 1004722"/>
                <a:gd name="connsiteX2" fmla="*/ 3996267 w 3996267"/>
                <a:gd name="connsiteY2" fmla="*/ 1004722 h 1004722"/>
                <a:gd name="connsiteX0" fmla="*/ 0 w 3996267"/>
                <a:gd name="connsiteY0" fmla="*/ 982144 h 1004722"/>
                <a:gd name="connsiteX1" fmla="*/ 2765778 w 3996267"/>
                <a:gd name="connsiteY1" fmla="*/ 10 h 1004722"/>
                <a:gd name="connsiteX2" fmla="*/ 3996267 w 3996267"/>
                <a:gd name="connsiteY2" fmla="*/ 1004722 h 1004722"/>
                <a:gd name="connsiteX0" fmla="*/ 0 w 3996267"/>
                <a:gd name="connsiteY0" fmla="*/ 982145 h 1004723"/>
                <a:gd name="connsiteX1" fmla="*/ 2765778 w 3996267"/>
                <a:gd name="connsiteY1" fmla="*/ 11 h 1004723"/>
                <a:gd name="connsiteX2" fmla="*/ 3996267 w 3996267"/>
                <a:gd name="connsiteY2" fmla="*/ 1004723 h 1004723"/>
                <a:gd name="connsiteX0" fmla="*/ 0 w 3996267"/>
                <a:gd name="connsiteY0" fmla="*/ 982145 h 1004723"/>
                <a:gd name="connsiteX1" fmla="*/ 2765778 w 3996267"/>
                <a:gd name="connsiteY1" fmla="*/ 11 h 1004723"/>
                <a:gd name="connsiteX2" fmla="*/ 3996267 w 3996267"/>
                <a:gd name="connsiteY2" fmla="*/ 1004723 h 1004723"/>
                <a:gd name="connsiteX0" fmla="*/ 0 w 3996267"/>
                <a:gd name="connsiteY0" fmla="*/ 982145 h 1004723"/>
                <a:gd name="connsiteX1" fmla="*/ 2765778 w 3996267"/>
                <a:gd name="connsiteY1" fmla="*/ 11 h 1004723"/>
                <a:gd name="connsiteX2" fmla="*/ 3996267 w 3996267"/>
                <a:gd name="connsiteY2" fmla="*/ 1004723 h 1004723"/>
              </a:gdLst>
              <a:ahLst/>
              <a:cxnLst>
                <a:cxn ang="0">
                  <a:pos x="connsiteX0" y="connsiteY0"/>
                </a:cxn>
                <a:cxn ang="0">
                  <a:pos x="connsiteX1" y="connsiteY1"/>
                </a:cxn>
                <a:cxn ang="0">
                  <a:pos x="connsiteX2" y="connsiteY2"/>
                </a:cxn>
              </a:cxnLst>
              <a:rect l="l" t="t" r="r" b="b"/>
              <a:pathLst>
                <a:path w="3996267" h="1004723">
                  <a:moveTo>
                    <a:pt x="0" y="982145"/>
                  </a:moveTo>
                  <a:cubicBezTo>
                    <a:pt x="2421468" y="918174"/>
                    <a:pt x="2099734" y="-3752"/>
                    <a:pt x="2765778" y="11"/>
                  </a:cubicBezTo>
                  <a:cubicBezTo>
                    <a:pt x="3431823" y="3774"/>
                    <a:pt x="3403600" y="921938"/>
                    <a:pt x="3996267" y="1004723"/>
                  </a:cubicBezTo>
                </a:path>
              </a:pathLst>
            </a:custGeom>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45" name="Tekstvak 44">
              <a:extLst>
                <a:ext uri="{FF2B5EF4-FFF2-40B4-BE49-F238E27FC236}">
                  <a16:creationId xmlns:a16="http://schemas.microsoft.com/office/drawing/2014/main" id="{55E0E967-62DD-4DF7-9475-C427F03C3E07}"/>
                </a:ext>
              </a:extLst>
            </p:cNvPr>
            <p:cNvSpPr txBox="1"/>
            <p:nvPr/>
          </p:nvSpPr>
          <p:spPr>
            <a:xfrm>
              <a:off x="5355321" y="1744608"/>
              <a:ext cx="2165016" cy="646331"/>
            </a:xfrm>
            <a:prstGeom prst="rect">
              <a:avLst/>
            </a:prstGeom>
            <a:noFill/>
          </p:spPr>
          <p:txBody>
            <a:bodyPr wrap="none" rtlCol="0">
              <a:spAutoFit/>
            </a:bodyPr>
            <a:lstStyle/>
            <a:p>
              <a:pPr algn="ctr"/>
              <a:r>
                <a:rPr lang="en-US" dirty="0">
                  <a:solidFill>
                    <a:schemeClr val="accent6"/>
                  </a:solidFill>
                </a:rPr>
                <a:t>Actual distribution of</a:t>
              </a:r>
            </a:p>
            <a:p>
              <a:pPr algn="ctr"/>
              <a:r>
                <a:rPr lang="en-US" dirty="0">
                  <a:solidFill>
                    <a:schemeClr val="accent6"/>
                  </a:solidFill>
                </a:rPr>
                <a:t>VU SDG climate</a:t>
              </a:r>
            </a:p>
          </p:txBody>
        </p:sp>
        <p:sp>
          <p:nvSpPr>
            <p:cNvPr id="29" name="Gelijkbenige driehoek 28">
              <a:extLst>
                <a:ext uri="{FF2B5EF4-FFF2-40B4-BE49-F238E27FC236}">
                  <a16:creationId xmlns:a16="http://schemas.microsoft.com/office/drawing/2014/main" id="{A0A7BE2B-4E8A-4C82-8A09-43B70C6816A8}"/>
                </a:ext>
              </a:extLst>
            </p:cNvPr>
            <p:cNvSpPr/>
            <p:nvPr/>
          </p:nvSpPr>
          <p:spPr>
            <a:xfrm>
              <a:off x="7347462" y="3669505"/>
              <a:ext cx="420621" cy="533811"/>
            </a:xfrm>
            <a:custGeom>
              <a:avLst/>
              <a:gdLst>
                <a:gd name="connsiteX0" fmla="*/ 0 w 311909"/>
                <a:gd name="connsiteY0" fmla="*/ 299354 h 299354"/>
                <a:gd name="connsiteX1" fmla="*/ 155955 w 311909"/>
                <a:gd name="connsiteY1" fmla="*/ 0 h 299354"/>
                <a:gd name="connsiteX2" fmla="*/ 311909 w 311909"/>
                <a:gd name="connsiteY2" fmla="*/ 299354 h 299354"/>
                <a:gd name="connsiteX3" fmla="*/ 0 w 311909"/>
                <a:gd name="connsiteY3" fmla="*/ 299354 h 299354"/>
                <a:gd name="connsiteX0" fmla="*/ 0 w 357064"/>
                <a:gd name="connsiteY0" fmla="*/ 175176 h 299354"/>
                <a:gd name="connsiteX1" fmla="*/ 201110 w 357064"/>
                <a:gd name="connsiteY1" fmla="*/ 0 h 299354"/>
                <a:gd name="connsiteX2" fmla="*/ 357064 w 357064"/>
                <a:gd name="connsiteY2" fmla="*/ 299354 h 299354"/>
                <a:gd name="connsiteX3" fmla="*/ 0 w 357064"/>
                <a:gd name="connsiteY3" fmla="*/ 175176 h 299354"/>
                <a:gd name="connsiteX0" fmla="*/ 0 w 357064"/>
                <a:gd name="connsiteY0" fmla="*/ 163887 h 288065"/>
                <a:gd name="connsiteX1" fmla="*/ 20488 w 357064"/>
                <a:gd name="connsiteY1" fmla="*/ 0 h 288065"/>
                <a:gd name="connsiteX2" fmla="*/ 357064 w 357064"/>
                <a:gd name="connsiteY2" fmla="*/ 288065 h 288065"/>
                <a:gd name="connsiteX3" fmla="*/ 0 w 357064"/>
                <a:gd name="connsiteY3" fmla="*/ 163887 h 288065"/>
                <a:gd name="connsiteX0" fmla="*/ 25232 w 336576"/>
                <a:gd name="connsiteY0" fmla="*/ 205451 h 288065"/>
                <a:gd name="connsiteX1" fmla="*/ 0 w 336576"/>
                <a:gd name="connsiteY1" fmla="*/ 0 h 288065"/>
                <a:gd name="connsiteX2" fmla="*/ 336576 w 336576"/>
                <a:gd name="connsiteY2" fmla="*/ 288065 h 288065"/>
                <a:gd name="connsiteX3" fmla="*/ 25232 w 336576"/>
                <a:gd name="connsiteY3" fmla="*/ 205451 h 288065"/>
                <a:gd name="connsiteX0" fmla="*/ 8606 w 319950"/>
                <a:gd name="connsiteY0" fmla="*/ 197138 h 279752"/>
                <a:gd name="connsiteX1" fmla="*/ 0 w 319950"/>
                <a:gd name="connsiteY1" fmla="*/ 0 h 279752"/>
                <a:gd name="connsiteX2" fmla="*/ 319950 w 319950"/>
                <a:gd name="connsiteY2" fmla="*/ 279752 h 279752"/>
                <a:gd name="connsiteX3" fmla="*/ 8606 w 319950"/>
                <a:gd name="connsiteY3" fmla="*/ 197138 h 279752"/>
                <a:gd name="connsiteX0" fmla="*/ 8606 w 373982"/>
                <a:gd name="connsiteY0" fmla="*/ 197138 h 292221"/>
                <a:gd name="connsiteX1" fmla="*/ 0 w 373982"/>
                <a:gd name="connsiteY1" fmla="*/ 0 h 292221"/>
                <a:gd name="connsiteX2" fmla="*/ 373982 w 373982"/>
                <a:gd name="connsiteY2" fmla="*/ 292221 h 292221"/>
                <a:gd name="connsiteX3" fmla="*/ 8606 w 373982"/>
                <a:gd name="connsiteY3" fmla="*/ 197138 h 292221"/>
                <a:gd name="connsiteX0" fmla="*/ 8606 w 373982"/>
                <a:gd name="connsiteY0" fmla="*/ 197138 h 292221"/>
                <a:gd name="connsiteX1" fmla="*/ 0 w 373982"/>
                <a:gd name="connsiteY1" fmla="*/ 0 h 292221"/>
                <a:gd name="connsiteX2" fmla="*/ 373982 w 373982"/>
                <a:gd name="connsiteY2" fmla="*/ 292221 h 292221"/>
                <a:gd name="connsiteX3" fmla="*/ 8606 w 373982"/>
                <a:gd name="connsiteY3" fmla="*/ 197138 h 292221"/>
                <a:gd name="connsiteX0" fmla="*/ 8606 w 373982"/>
                <a:gd name="connsiteY0" fmla="*/ 197138 h 292221"/>
                <a:gd name="connsiteX1" fmla="*/ 0 w 373982"/>
                <a:gd name="connsiteY1" fmla="*/ 0 h 292221"/>
                <a:gd name="connsiteX2" fmla="*/ 373982 w 373982"/>
                <a:gd name="connsiteY2" fmla="*/ 292221 h 292221"/>
                <a:gd name="connsiteX3" fmla="*/ 8606 w 373982"/>
                <a:gd name="connsiteY3" fmla="*/ 197138 h 292221"/>
                <a:gd name="connsiteX0" fmla="*/ 8606 w 419702"/>
                <a:gd name="connsiteY0" fmla="*/ 197138 h 292221"/>
                <a:gd name="connsiteX1" fmla="*/ 0 w 419702"/>
                <a:gd name="connsiteY1" fmla="*/ 0 h 292221"/>
                <a:gd name="connsiteX2" fmla="*/ 419702 w 419702"/>
                <a:gd name="connsiteY2" fmla="*/ 292221 h 292221"/>
                <a:gd name="connsiteX3" fmla="*/ 8606 w 419702"/>
                <a:gd name="connsiteY3" fmla="*/ 197138 h 292221"/>
                <a:gd name="connsiteX0" fmla="*/ 8606 w 419702"/>
                <a:gd name="connsiteY0" fmla="*/ 197138 h 292221"/>
                <a:gd name="connsiteX1" fmla="*/ 0 w 419702"/>
                <a:gd name="connsiteY1" fmla="*/ 0 h 292221"/>
                <a:gd name="connsiteX2" fmla="*/ 419702 w 419702"/>
                <a:gd name="connsiteY2" fmla="*/ 292221 h 292221"/>
                <a:gd name="connsiteX3" fmla="*/ 8606 w 419702"/>
                <a:gd name="connsiteY3" fmla="*/ 197138 h 292221"/>
                <a:gd name="connsiteX0" fmla="*/ 0 w 411096"/>
                <a:gd name="connsiteY0" fmla="*/ 188825 h 283908"/>
                <a:gd name="connsiteX1" fmla="*/ 3863 w 411096"/>
                <a:gd name="connsiteY1" fmla="*/ 0 h 283908"/>
                <a:gd name="connsiteX2" fmla="*/ 411096 w 411096"/>
                <a:gd name="connsiteY2" fmla="*/ 283908 h 283908"/>
                <a:gd name="connsiteX3" fmla="*/ 0 w 411096"/>
                <a:gd name="connsiteY3" fmla="*/ 188825 h 283908"/>
                <a:gd name="connsiteX0" fmla="*/ 0 w 411096"/>
                <a:gd name="connsiteY0" fmla="*/ 188825 h 283908"/>
                <a:gd name="connsiteX1" fmla="*/ 3863 w 411096"/>
                <a:gd name="connsiteY1" fmla="*/ 0 h 283908"/>
                <a:gd name="connsiteX2" fmla="*/ 411096 w 411096"/>
                <a:gd name="connsiteY2" fmla="*/ 283908 h 283908"/>
                <a:gd name="connsiteX3" fmla="*/ 0 w 411096"/>
                <a:gd name="connsiteY3" fmla="*/ 188825 h 283908"/>
                <a:gd name="connsiteX0" fmla="*/ 0 w 411096"/>
                <a:gd name="connsiteY0" fmla="*/ 188825 h 283908"/>
                <a:gd name="connsiteX1" fmla="*/ 3863 w 411096"/>
                <a:gd name="connsiteY1" fmla="*/ 0 h 283908"/>
                <a:gd name="connsiteX2" fmla="*/ 411096 w 411096"/>
                <a:gd name="connsiteY2" fmla="*/ 283908 h 283908"/>
                <a:gd name="connsiteX3" fmla="*/ 0 w 411096"/>
                <a:gd name="connsiteY3" fmla="*/ 188825 h 283908"/>
                <a:gd name="connsiteX0" fmla="*/ 0 w 411096"/>
                <a:gd name="connsiteY0" fmla="*/ 188825 h 283908"/>
                <a:gd name="connsiteX1" fmla="*/ 3863 w 411096"/>
                <a:gd name="connsiteY1" fmla="*/ 0 h 283908"/>
                <a:gd name="connsiteX2" fmla="*/ 411096 w 411096"/>
                <a:gd name="connsiteY2" fmla="*/ 283908 h 283908"/>
                <a:gd name="connsiteX3" fmla="*/ 0 w 411096"/>
                <a:gd name="connsiteY3" fmla="*/ 188825 h 283908"/>
                <a:gd name="connsiteX0" fmla="*/ 0 w 411096"/>
                <a:gd name="connsiteY0" fmla="*/ 188825 h 283908"/>
                <a:gd name="connsiteX1" fmla="*/ 3863 w 411096"/>
                <a:gd name="connsiteY1" fmla="*/ 0 h 283908"/>
                <a:gd name="connsiteX2" fmla="*/ 411096 w 411096"/>
                <a:gd name="connsiteY2" fmla="*/ 283908 h 283908"/>
                <a:gd name="connsiteX3" fmla="*/ 0 w 411096"/>
                <a:gd name="connsiteY3" fmla="*/ 188825 h 283908"/>
                <a:gd name="connsiteX0" fmla="*/ 0 w 411096"/>
                <a:gd name="connsiteY0" fmla="*/ 188825 h 283908"/>
                <a:gd name="connsiteX1" fmla="*/ 3863 w 411096"/>
                <a:gd name="connsiteY1" fmla="*/ 0 h 283908"/>
                <a:gd name="connsiteX2" fmla="*/ 411096 w 411096"/>
                <a:gd name="connsiteY2" fmla="*/ 283908 h 283908"/>
                <a:gd name="connsiteX3" fmla="*/ 0 w 411096"/>
                <a:gd name="connsiteY3" fmla="*/ 188825 h 283908"/>
                <a:gd name="connsiteX0" fmla="*/ 0 w 411096"/>
                <a:gd name="connsiteY0" fmla="*/ 188825 h 283908"/>
                <a:gd name="connsiteX1" fmla="*/ 3863 w 411096"/>
                <a:gd name="connsiteY1" fmla="*/ 0 h 283908"/>
                <a:gd name="connsiteX2" fmla="*/ 411096 w 411096"/>
                <a:gd name="connsiteY2" fmla="*/ 283908 h 283908"/>
                <a:gd name="connsiteX3" fmla="*/ 0 w 411096"/>
                <a:gd name="connsiteY3" fmla="*/ 188825 h 283908"/>
                <a:gd name="connsiteX0" fmla="*/ 0 w 411096"/>
                <a:gd name="connsiteY0" fmla="*/ 188825 h 283908"/>
                <a:gd name="connsiteX1" fmla="*/ 3863 w 411096"/>
                <a:gd name="connsiteY1" fmla="*/ 0 h 283908"/>
                <a:gd name="connsiteX2" fmla="*/ 411096 w 411096"/>
                <a:gd name="connsiteY2" fmla="*/ 283908 h 283908"/>
                <a:gd name="connsiteX3" fmla="*/ 0 w 411096"/>
                <a:gd name="connsiteY3" fmla="*/ 188825 h 283908"/>
                <a:gd name="connsiteX0" fmla="*/ 0 w 420621"/>
                <a:gd name="connsiteY0" fmla="*/ 223312 h 283908"/>
                <a:gd name="connsiteX1" fmla="*/ 13388 w 420621"/>
                <a:gd name="connsiteY1" fmla="*/ 0 h 283908"/>
                <a:gd name="connsiteX2" fmla="*/ 420621 w 420621"/>
                <a:gd name="connsiteY2" fmla="*/ 283908 h 283908"/>
                <a:gd name="connsiteX3" fmla="*/ 0 w 420621"/>
                <a:gd name="connsiteY3" fmla="*/ 223312 h 283908"/>
                <a:gd name="connsiteX0" fmla="*/ 0 w 411096"/>
                <a:gd name="connsiteY0" fmla="*/ 233165 h 283908"/>
                <a:gd name="connsiteX1" fmla="*/ 3863 w 411096"/>
                <a:gd name="connsiteY1" fmla="*/ 0 h 283908"/>
                <a:gd name="connsiteX2" fmla="*/ 411096 w 411096"/>
                <a:gd name="connsiteY2" fmla="*/ 283908 h 283908"/>
                <a:gd name="connsiteX3" fmla="*/ 0 w 411096"/>
                <a:gd name="connsiteY3" fmla="*/ 233165 h 283908"/>
                <a:gd name="connsiteX0" fmla="*/ 0 w 411096"/>
                <a:gd name="connsiteY0" fmla="*/ 227007 h 277750"/>
                <a:gd name="connsiteX1" fmla="*/ 1482 w 411096"/>
                <a:gd name="connsiteY1" fmla="*/ 0 h 277750"/>
                <a:gd name="connsiteX2" fmla="*/ 411096 w 411096"/>
                <a:gd name="connsiteY2" fmla="*/ 277750 h 277750"/>
                <a:gd name="connsiteX3" fmla="*/ 0 w 411096"/>
                <a:gd name="connsiteY3" fmla="*/ 227007 h 277750"/>
                <a:gd name="connsiteX0" fmla="*/ 0 w 411096"/>
                <a:gd name="connsiteY0" fmla="*/ 227007 h 277750"/>
                <a:gd name="connsiteX1" fmla="*/ 1482 w 411096"/>
                <a:gd name="connsiteY1" fmla="*/ 0 h 277750"/>
                <a:gd name="connsiteX2" fmla="*/ 411096 w 411096"/>
                <a:gd name="connsiteY2" fmla="*/ 277750 h 277750"/>
                <a:gd name="connsiteX3" fmla="*/ 0 w 411096"/>
                <a:gd name="connsiteY3" fmla="*/ 227007 h 277750"/>
                <a:gd name="connsiteX0" fmla="*/ 0 w 411096"/>
                <a:gd name="connsiteY0" fmla="*/ 227007 h 277750"/>
                <a:gd name="connsiteX1" fmla="*/ 1482 w 411096"/>
                <a:gd name="connsiteY1" fmla="*/ 0 h 277750"/>
                <a:gd name="connsiteX2" fmla="*/ 411096 w 411096"/>
                <a:gd name="connsiteY2" fmla="*/ 277750 h 277750"/>
                <a:gd name="connsiteX3" fmla="*/ 0 w 411096"/>
                <a:gd name="connsiteY3" fmla="*/ 227007 h 277750"/>
                <a:gd name="connsiteX0" fmla="*/ 0 w 417446"/>
                <a:gd name="connsiteY0" fmla="*/ 205658 h 277750"/>
                <a:gd name="connsiteX1" fmla="*/ 7832 w 417446"/>
                <a:gd name="connsiteY1" fmla="*/ 0 h 277750"/>
                <a:gd name="connsiteX2" fmla="*/ 417446 w 417446"/>
                <a:gd name="connsiteY2" fmla="*/ 277750 h 277750"/>
                <a:gd name="connsiteX3" fmla="*/ 0 w 417446"/>
                <a:gd name="connsiteY3" fmla="*/ 205658 h 277750"/>
                <a:gd name="connsiteX0" fmla="*/ 0 w 420621"/>
                <a:gd name="connsiteY0" fmla="*/ 205658 h 276108"/>
                <a:gd name="connsiteX1" fmla="*/ 7832 w 420621"/>
                <a:gd name="connsiteY1" fmla="*/ 0 h 276108"/>
                <a:gd name="connsiteX2" fmla="*/ 420621 w 420621"/>
                <a:gd name="connsiteY2" fmla="*/ 276108 h 276108"/>
                <a:gd name="connsiteX3" fmla="*/ 0 w 420621"/>
                <a:gd name="connsiteY3" fmla="*/ 205658 h 276108"/>
                <a:gd name="connsiteX0" fmla="*/ 0 w 420621"/>
                <a:gd name="connsiteY0" fmla="*/ 205658 h 276108"/>
                <a:gd name="connsiteX1" fmla="*/ 7832 w 420621"/>
                <a:gd name="connsiteY1" fmla="*/ 0 h 276108"/>
                <a:gd name="connsiteX2" fmla="*/ 420621 w 420621"/>
                <a:gd name="connsiteY2" fmla="*/ 276108 h 276108"/>
                <a:gd name="connsiteX3" fmla="*/ 0 w 420621"/>
                <a:gd name="connsiteY3" fmla="*/ 205658 h 276108"/>
              </a:gdLst>
              <a:ahLst/>
              <a:cxnLst>
                <a:cxn ang="0">
                  <a:pos x="connsiteX0" y="connsiteY0"/>
                </a:cxn>
                <a:cxn ang="0">
                  <a:pos x="connsiteX1" y="connsiteY1"/>
                </a:cxn>
                <a:cxn ang="0">
                  <a:pos x="connsiteX2" y="connsiteY2"/>
                </a:cxn>
                <a:cxn ang="0">
                  <a:pos x="connsiteX3" y="connsiteY3"/>
                </a:cxn>
              </a:cxnLst>
              <a:rect l="l" t="t" r="r" b="b"/>
              <a:pathLst>
                <a:path w="420621" h="276108">
                  <a:moveTo>
                    <a:pt x="0" y="205658"/>
                  </a:moveTo>
                  <a:cubicBezTo>
                    <a:pt x="1288" y="142716"/>
                    <a:pt x="6544" y="62942"/>
                    <a:pt x="7832" y="0"/>
                  </a:cubicBezTo>
                  <a:cubicBezTo>
                    <a:pt x="173451" y="193003"/>
                    <a:pt x="181690" y="199431"/>
                    <a:pt x="420621" y="276108"/>
                  </a:cubicBezTo>
                  <a:cubicBezTo>
                    <a:pt x="282203" y="261040"/>
                    <a:pt x="121792" y="237352"/>
                    <a:pt x="0" y="205658"/>
                  </a:cubicBezTo>
                  <a:close/>
                </a:path>
              </a:pathLst>
            </a:custGeom>
            <a:solidFill>
              <a:srgbClr val="59AC42">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6" name="Rechte verbindingslijn 45">
              <a:extLst>
                <a:ext uri="{FF2B5EF4-FFF2-40B4-BE49-F238E27FC236}">
                  <a16:creationId xmlns:a16="http://schemas.microsoft.com/office/drawing/2014/main" id="{E4FA693C-6394-4D26-BF32-E98DDAFC3FB8}"/>
                </a:ext>
              </a:extLst>
            </p:cNvPr>
            <p:cNvCxnSpPr/>
            <p:nvPr/>
          </p:nvCxnSpPr>
          <p:spPr>
            <a:xfrm flipV="1">
              <a:off x="7493924" y="3886200"/>
              <a:ext cx="910243" cy="207818"/>
            </a:xfrm>
            <a:prstGeom prst="line">
              <a:avLst/>
            </a:prstGeom>
          </p:spPr>
          <p:style>
            <a:lnRef idx="1">
              <a:schemeClr val="accent6"/>
            </a:lnRef>
            <a:fillRef idx="0">
              <a:schemeClr val="accent6"/>
            </a:fillRef>
            <a:effectRef idx="0">
              <a:schemeClr val="accent6"/>
            </a:effectRef>
            <a:fontRef idx="minor">
              <a:schemeClr val="tx1"/>
            </a:fontRef>
          </p:style>
        </p:cxnSp>
        <p:sp>
          <p:nvSpPr>
            <p:cNvPr id="48" name="Tekstvak 47">
              <a:extLst>
                <a:ext uri="{FF2B5EF4-FFF2-40B4-BE49-F238E27FC236}">
                  <a16:creationId xmlns:a16="http://schemas.microsoft.com/office/drawing/2014/main" id="{1D034235-3882-4A16-8590-8B86C97142A8}"/>
                </a:ext>
              </a:extLst>
            </p:cNvPr>
            <p:cNvSpPr txBox="1"/>
            <p:nvPr/>
          </p:nvSpPr>
          <p:spPr>
            <a:xfrm>
              <a:off x="8404167" y="3657600"/>
              <a:ext cx="1990673" cy="307777"/>
            </a:xfrm>
            <a:prstGeom prst="rect">
              <a:avLst/>
            </a:prstGeom>
            <a:noFill/>
          </p:spPr>
          <p:txBody>
            <a:bodyPr wrap="none" rtlCol="0">
              <a:spAutoFit/>
            </a:bodyPr>
            <a:lstStyle/>
            <a:p>
              <a:r>
                <a:rPr lang="en-US" sz="1400" i="1" dirty="0">
                  <a:solidFill>
                    <a:schemeClr val="accent6"/>
                  </a:solidFill>
                </a:rPr>
                <a:t>4.6 times more in top 1%</a:t>
              </a:r>
            </a:p>
          </p:txBody>
        </p:sp>
      </p:grpSp>
      <p:grpSp>
        <p:nvGrpSpPr>
          <p:cNvPr id="53" name="Groep 52">
            <a:extLst>
              <a:ext uri="{FF2B5EF4-FFF2-40B4-BE49-F238E27FC236}">
                <a16:creationId xmlns:a16="http://schemas.microsoft.com/office/drawing/2014/main" id="{4231C146-CED4-4AEF-AA79-BF210B2F2650}"/>
              </a:ext>
            </a:extLst>
          </p:cNvPr>
          <p:cNvGrpSpPr/>
          <p:nvPr/>
        </p:nvGrpSpPr>
        <p:grpSpPr>
          <a:xfrm>
            <a:off x="3875511" y="3086492"/>
            <a:ext cx="3996267" cy="1912099"/>
            <a:chOff x="3837411" y="2279806"/>
            <a:chExt cx="3996267" cy="1912099"/>
          </a:xfrm>
        </p:grpSpPr>
        <p:sp>
          <p:nvSpPr>
            <p:cNvPr id="50" name="Vrije vorm: vorm 49">
              <a:extLst>
                <a:ext uri="{FF2B5EF4-FFF2-40B4-BE49-F238E27FC236}">
                  <a16:creationId xmlns:a16="http://schemas.microsoft.com/office/drawing/2014/main" id="{6FAD38F8-05EE-4823-B087-E812EC6C97B6}"/>
                </a:ext>
              </a:extLst>
            </p:cNvPr>
            <p:cNvSpPr/>
            <p:nvPr/>
          </p:nvSpPr>
          <p:spPr>
            <a:xfrm>
              <a:off x="3837411" y="2404564"/>
              <a:ext cx="3996267" cy="1787341"/>
            </a:xfrm>
            <a:custGeom>
              <a:avLst/>
              <a:gdLst>
                <a:gd name="connsiteX0" fmla="*/ 0 w 3996267"/>
                <a:gd name="connsiteY0" fmla="*/ 959577 h 982155"/>
                <a:gd name="connsiteX1" fmla="*/ 2009422 w 3996267"/>
                <a:gd name="connsiteY1" fmla="*/ 21 h 982155"/>
                <a:gd name="connsiteX2" fmla="*/ 3996267 w 3996267"/>
                <a:gd name="connsiteY2" fmla="*/ 982155 h 982155"/>
                <a:gd name="connsiteX0" fmla="*/ 0 w 3996267"/>
                <a:gd name="connsiteY0" fmla="*/ 959577 h 982155"/>
                <a:gd name="connsiteX1" fmla="*/ 2009422 w 3996267"/>
                <a:gd name="connsiteY1" fmla="*/ 21 h 982155"/>
                <a:gd name="connsiteX2" fmla="*/ 3996267 w 3996267"/>
                <a:gd name="connsiteY2" fmla="*/ 982155 h 982155"/>
                <a:gd name="connsiteX0" fmla="*/ 0 w 3996267"/>
                <a:gd name="connsiteY0" fmla="*/ 959569 h 982147"/>
                <a:gd name="connsiteX1" fmla="*/ 2009422 w 3996267"/>
                <a:gd name="connsiteY1" fmla="*/ 13 h 982147"/>
                <a:gd name="connsiteX2" fmla="*/ 3996267 w 3996267"/>
                <a:gd name="connsiteY2" fmla="*/ 982147 h 982147"/>
                <a:gd name="connsiteX0" fmla="*/ 0 w 3996267"/>
                <a:gd name="connsiteY0" fmla="*/ 959568 h 982146"/>
                <a:gd name="connsiteX1" fmla="*/ 2009422 w 3996267"/>
                <a:gd name="connsiteY1" fmla="*/ 12 h 982146"/>
                <a:gd name="connsiteX2" fmla="*/ 3996267 w 3996267"/>
                <a:gd name="connsiteY2" fmla="*/ 982146 h 982146"/>
                <a:gd name="connsiteX0" fmla="*/ 0 w 3996267"/>
                <a:gd name="connsiteY0" fmla="*/ 959568 h 982146"/>
                <a:gd name="connsiteX1" fmla="*/ 2009422 w 3996267"/>
                <a:gd name="connsiteY1" fmla="*/ 12 h 982146"/>
                <a:gd name="connsiteX2" fmla="*/ 3996267 w 3996267"/>
                <a:gd name="connsiteY2" fmla="*/ 982146 h 982146"/>
                <a:gd name="connsiteX0" fmla="*/ 0 w 3996267"/>
                <a:gd name="connsiteY0" fmla="*/ 959568 h 982146"/>
                <a:gd name="connsiteX1" fmla="*/ 2009422 w 3996267"/>
                <a:gd name="connsiteY1" fmla="*/ 12 h 982146"/>
                <a:gd name="connsiteX2" fmla="*/ 3996267 w 3996267"/>
                <a:gd name="connsiteY2" fmla="*/ 982146 h 982146"/>
                <a:gd name="connsiteX0" fmla="*/ 0 w 3996267"/>
                <a:gd name="connsiteY0" fmla="*/ 959568 h 982146"/>
                <a:gd name="connsiteX1" fmla="*/ 2009422 w 3996267"/>
                <a:gd name="connsiteY1" fmla="*/ 12 h 982146"/>
                <a:gd name="connsiteX2" fmla="*/ 3996267 w 3996267"/>
                <a:gd name="connsiteY2" fmla="*/ 982146 h 982146"/>
              </a:gdLst>
              <a:ahLst/>
              <a:cxnLst>
                <a:cxn ang="0">
                  <a:pos x="connsiteX0" y="connsiteY0"/>
                </a:cxn>
                <a:cxn ang="0">
                  <a:pos x="connsiteX1" y="connsiteY1"/>
                </a:cxn>
                <a:cxn ang="0">
                  <a:pos x="connsiteX2" y="connsiteY2"/>
                </a:cxn>
              </a:cxnLst>
              <a:rect l="l" t="t" r="r" b="b"/>
              <a:pathLst>
                <a:path w="3996267" h="982146">
                  <a:moveTo>
                    <a:pt x="0" y="959568"/>
                  </a:moveTo>
                  <a:cubicBezTo>
                    <a:pt x="1514123" y="917149"/>
                    <a:pt x="1343378" y="-3751"/>
                    <a:pt x="2009422" y="12"/>
                  </a:cubicBezTo>
                  <a:cubicBezTo>
                    <a:pt x="2675467" y="3775"/>
                    <a:pt x="2712156" y="960115"/>
                    <a:pt x="3996267" y="982146"/>
                  </a:cubicBezTo>
                </a:path>
              </a:pathLst>
            </a:custGeom>
            <a:ln>
              <a:prstDash val="lg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52" name="Tekstvak 51">
              <a:extLst>
                <a:ext uri="{FF2B5EF4-FFF2-40B4-BE49-F238E27FC236}">
                  <a16:creationId xmlns:a16="http://schemas.microsoft.com/office/drawing/2014/main" id="{B8AB74D6-2B34-4604-B6EB-D2781DEA183E}"/>
                </a:ext>
              </a:extLst>
            </p:cNvPr>
            <p:cNvSpPr txBox="1"/>
            <p:nvPr/>
          </p:nvSpPr>
          <p:spPr>
            <a:xfrm>
              <a:off x="3873719" y="2279806"/>
              <a:ext cx="1835374" cy="523220"/>
            </a:xfrm>
            <a:prstGeom prst="rect">
              <a:avLst/>
            </a:prstGeom>
            <a:noFill/>
          </p:spPr>
          <p:txBody>
            <a:bodyPr wrap="none" rtlCol="0">
              <a:spAutoFit/>
            </a:bodyPr>
            <a:lstStyle/>
            <a:p>
              <a:pPr algn="ctr"/>
              <a:r>
                <a:rPr lang="en-US" sz="1400" i="1" dirty="0">
                  <a:solidFill>
                    <a:schemeClr val="accent6"/>
                  </a:solidFill>
                </a:rPr>
                <a:t>Normal distribution of </a:t>
              </a:r>
              <a:br>
                <a:rPr lang="en-US" sz="1400" i="1" dirty="0">
                  <a:solidFill>
                    <a:schemeClr val="accent6"/>
                  </a:solidFill>
                </a:rPr>
              </a:br>
              <a:r>
                <a:rPr lang="en-US" sz="1400" i="1" dirty="0">
                  <a:solidFill>
                    <a:schemeClr val="accent6"/>
                  </a:solidFill>
                </a:rPr>
                <a:t>VU SDG climate</a:t>
              </a:r>
            </a:p>
          </p:txBody>
        </p:sp>
      </p:grpSp>
    </p:spTree>
    <p:extLst>
      <p:ext uri="{BB962C8B-B14F-4D97-AF65-F5344CB8AC3E}">
        <p14:creationId xmlns:p14="http://schemas.microsoft.com/office/powerpoint/2010/main" val="157229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wipe(left)">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left)">
                                      <p:cBhvr>
                                        <p:cTn id="1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69EBE6-A25A-461B-95AE-77FBBE28CCDC}"/>
              </a:ext>
            </a:extLst>
          </p:cNvPr>
          <p:cNvSpPr>
            <a:spLocks noGrp="1"/>
          </p:cNvSpPr>
          <p:nvPr>
            <p:ph type="title"/>
          </p:nvPr>
        </p:nvSpPr>
        <p:spPr/>
        <p:txBody>
          <a:bodyPr/>
          <a:lstStyle/>
          <a:p>
            <a:r>
              <a:rPr lang="en-US" dirty="0"/>
              <a:t>Phase 2: future analyses | </a:t>
            </a:r>
            <a:r>
              <a:rPr lang="en-US" dirty="0" err="1"/>
              <a:t>aurorA</a:t>
            </a:r>
            <a:r>
              <a:rPr lang="en-US" dirty="0"/>
              <a:t> collaboration on SDG’s and SC’s</a:t>
            </a:r>
          </a:p>
        </p:txBody>
      </p:sp>
      <p:pic>
        <p:nvPicPr>
          <p:cNvPr id="3" name="Afbeelding 2">
            <a:extLst>
              <a:ext uri="{FF2B5EF4-FFF2-40B4-BE49-F238E27FC236}">
                <a16:creationId xmlns:a16="http://schemas.microsoft.com/office/drawing/2014/main" id="{29CAF99A-5A8E-478B-A035-135D6813D776}"/>
              </a:ext>
            </a:extLst>
          </p:cNvPr>
          <p:cNvPicPr/>
          <p:nvPr/>
        </p:nvPicPr>
        <p:blipFill>
          <a:blip r:embed="rId2">
            <a:extLst>
              <a:ext uri="{28A0092B-C50C-407E-A947-70E740481C1C}">
                <a14:useLocalDpi xmlns:a14="http://schemas.microsoft.com/office/drawing/2010/main" val="0"/>
              </a:ext>
            </a:extLst>
          </a:blip>
          <a:stretch>
            <a:fillRect/>
          </a:stretch>
        </p:blipFill>
        <p:spPr>
          <a:xfrm>
            <a:off x="815613" y="1344640"/>
            <a:ext cx="4102100" cy="4122420"/>
          </a:xfrm>
          <a:prstGeom prst="rect">
            <a:avLst/>
          </a:prstGeom>
        </p:spPr>
      </p:pic>
      <p:sp>
        <p:nvSpPr>
          <p:cNvPr id="4" name="Tekstvak 3">
            <a:extLst>
              <a:ext uri="{FF2B5EF4-FFF2-40B4-BE49-F238E27FC236}">
                <a16:creationId xmlns:a16="http://schemas.microsoft.com/office/drawing/2014/main" id="{7AE769F3-DC83-478C-9F91-F5203215124E}"/>
              </a:ext>
            </a:extLst>
          </p:cNvPr>
          <p:cNvSpPr txBox="1"/>
          <p:nvPr/>
        </p:nvSpPr>
        <p:spPr>
          <a:xfrm>
            <a:off x="509285" y="5467060"/>
            <a:ext cx="4408428" cy="1200329"/>
          </a:xfrm>
          <a:prstGeom prst="rect">
            <a:avLst/>
          </a:prstGeom>
          <a:noFill/>
        </p:spPr>
        <p:txBody>
          <a:bodyPr wrap="square" rtlCol="0">
            <a:spAutoFit/>
          </a:bodyPr>
          <a:lstStyle/>
          <a:p>
            <a:pPr algn="ctr"/>
            <a:r>
              <a:rPr lang="en-US" dirty="0"/>
              <a:t>Network Analysis, </a:t>
            </a:r>
            <a:br>
              <a:rPr lang="en-US" dirty="0"/>
            </a:br>
            <a:r>
              <a:rPr lang="en-US" dirty="0"/>
              <a:t>current and potential collaboration</a:t>
            </a:r>
          </a:p>
          <a:p>
            <a:pPr algn="ctr"/>
            <a:r>
              <a:rPr lang="en-US" dirty="0"/>
              <a:t>On SDG’s and SC’s</a:t>
            </a:r>
            <a:br>
              <a:rPr lang="en-US" dirty="0"/>
            </a:br>
            <a:r>
              <a:rPr lang="en-US" dirty="0"/>
              <a:t>Between and within Aurora universities.</a:t>
            </a:r>
          </a:p>
        </p:txBody>
      </p:sp>
      <p:sp>
        <p:nvSpPr>
          <p:cNvPr id="5" name="Tekstvak 4">
            <a:extLst>
              <a:ext uri="{FF2B5EF4-FFF2-40B4-BE49-F238E27FC236}">
                <a16:creationId xmlns:a16="http://schemas.microsoft.com/office/drawing/2014/main" id="{036FE659-9F0F-4631-80CD-9DCF8A158BF3}"/>
              </a:ext>
            </a:extLst>
          </p:cNvPr>
          <p:cNvSpPr txBox="1"/>
          <p:nvPr/>
        </p:nvSpPr>
        <p:spPr>
          <a:xfrm>
            <a:off x="6435523" y="5744059"/>
            <a:ext cx="4421530" cy="923330"/>
          </a:xfrm>
          <a:prstGeom prst="rect">
            <a:avLst/>
          </a:prstGeom>
          <a:noFill/>
        </p:spPr>
        <p:txBody>
          <a:bodyPr wrap="square" rtlCol="0">
            <a:spAutoFit/>
          </a:bodyPr>
          <a:lstStyle/>
          <a:p>
            <a:pPr algn="ctr"/>
            <a:r>
              <a:rPr lang="en-US" dirty="0"/>
              <a:t>Identify important projects</a:t>
            </a:r>
          </a:p>
          <a:p>
            <a:pPr algn="ctr"/>
            <a:r>
              <a:rPr lang="en-US" dirty="0"/>
              <a:t>On SDG’s and SC’s</a:t>
            </a:r>
            <a:br>
              <a:rPr lang="en-US" dirty="0"/>
            </a:br>
            <a:r>
              <a:rPr lang="en-US" dirty="0"/>
              <a:t>Between and within Aurora universities.</a:t>
            </a:r>
          </a:p>
        </p:txBody>
      </p:sp>
      <p:pic>
        <p:nvPicPr>
          <p:cNvPr id="6" name="Afbeelding 5">
            <a:extLst>
              <a:ext uri="{FF2B5EF4-FFF2-40B4-BE49-F238E27FC236}">
                <a16:creationId xmlns:a16="http://schemas.microsoft.com/office/drawing/2014/main" id="{E5A294A5-0BB0-4B5F-B338-D2987BEBFF81}"/>
              </a:ext>
            </a:extLst>
          </p:cNvPr>
          <p:cNvPicPr>
            <a:picLocks noChangeAspect="1"/>
          </p:cNvPicPr>
          <p:nvPr/>
        </p:nvPicPr>
        <p:blipFill>
          <a:blip r:embed="rId3"/>
          <a:stretch>
            <a:fillRect/>
          </a:stretch>
        </p:blipFill>
        <p:spPr>
          <a:xfrm>
            <a:off x="5707031" y="2384909"/>
            <a:ext cx="5878513" cy="3359150"/>
          </a:xfrm>
          <a:prstGeom prst="rect">
            <a:avLst/>
          </a:prstGeom>
        </p:spPr>
      </p:pic>
      <p:sp>
        <p:nvSpPr>
          <p:cNvPr id="7" name="Ovaal 6">
            <a:extLst>
              <a:ext uri="{FF2B5EF4-FFF2-40B4-BE49-F238E27FC236}">
                <a16:creationId xmlns:a16="http://schemas.microsoft.com/office/drawing/2014/main" id="{5532C357-B6CB-4910-9ABE-AEB39B616097}"/>
              </a:ext>
            </a:extLst>
          </p:cNvPr>
          <p:cNvSpPr/>
          <p:nvPr/>
        </p:nvSpPr>
        <p:spPr>
          <a:xfrm>
            <a:off x="8255000" y="3721100"/>
            <a:ext cx="1353873" cy="1638300"/>
          </a:xfrm>
          <a:prstGeom prst="ellipse">
            <a:avLst/>
          </a:prstGeom>
          <a:noFill/>
          <a:ln w="76200">
            <a:solidFill>
              <a:srgbClr val="FFFF0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kstvak 7">
            <a:extLst>
              <a:ext uri="{FF2B5EF4-FFF2-40B4-BE49-F238E27FC236}">
                <a16:creationId xmlns:a16="http://schemas.microsoft.com/office/drawing/2014/main" id="{E3680057-1738-4E8E-AA04-7CC530ED3CD2}"/>
              </a:ext>
            </a:extLst>
          </p:cNvPr>
          <p:cNvSpPr txBox="1"/>
          <p:nvPr/>
        </p:nvSpPr>
        <p:spPr>
          <a:xfrm>
            <a:off x="9481873" y="1815584"/>
            <a:ext cx="1861535" cy="369332"/>
          </a:xfrm>
          <a:prstGeom prst="rect">
            <a:avLst/>
          </a:prstGeom>
          <a:noFill/>
        </p:spPr>
        <p:txBody>
          <a:bodyPr wrap="none" rtlCol="0">
            <a:spAutoFit/>
          </a:bodyPr>
          <a:lstStyle/>
          <a:p>
            <a:r>
              <a:rPr lang="en-US" i="1" dirty="0"/>
              <a:t>VU Africa Projects</a:t>
            </a:r>
          </a:p>
        </p:txBody>
      </p:sp>
      <p:cxnSp>
        <p:nvCxnSpPr>
          <p:cNvPr id="10" name="Rechte verbindingslijn 9">
            <a:extLst>
              <a:ext uri="{FF2B5EF4-FFF2-40B4-BE49-F238E27FC236}">
                <a16:creationId xmlns:a16="http://schemas.microsoft.com/office/drawing/2014/main" id="{6B70317F-1754-47A4-9363-6DD99DD77D0F}"/>
              </a:ext>
            </a:extLst>
          </p:cNvPr>
          <p:cNvCxnSpPr/>
          <p:nvPr/>
        </p:nvCxnSpPr>
        <p:spPr>
          <a:xfrm flipH="1">
            <a:off x="8931936" y="2184916"/>
            <a:ext cx="676937" cy="212038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0317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A65C9D-71D3-4699-BE6E-374894706BAC}"/>
              </a:ext>
            </a:extLst>
          </p:cNvPr>
          <p:cNvSpPr>
            <a:spLocks noGrp="1"/>
          </p:cNvSpPr>
          <p:nvPr>
            <p:ph type="title"/>
          </p:nvPr>
        </p:nvSpPr>
        <p:spPr/>
        <p:txBody>
          <a:bodyPr/>
          <a:lstStyle/>
          <a:p>
            <a:r>
              <a:rPr lang="en-US" dirty="0"/>
              <a:t>Suggestions for bibliometric collaboration in AURORA</a:t>
            </a:r>
          </a:p>
        </p:txBody>
      </p:sp>
      <p:sp>
        <p:nvSpPr>
          <p:cNvPr id="3" name="Rechthoek 2">
            <a:extLst>
              <a:ext uri="{FF2B5EF4-FFF2-40B4-BE49-F238E27FC236}">
                <a16:creationId xmlns:a16="http://schemas.microsoft.com/office/drawing/2014/main" id="{9B92908D-072A-4CD3-8F88-2B02D40DFA9C}"/>
              </a:ext>
            </a:extLst>
          </p:cNvPr>
          <p:cNvSpPr/>
          <p:nvPr/>
        </p:nvSpPr>
        <p:spPr>
          <a:xfrm>
            <a:off x="2343150" y="1485900"/>
            <a:ext cx="6881237" cy="4832092"/>
          </a:xfrm>
          <a:prstGeom prst="rect">
            <a:avLst/>
          </a:prstGeom>
        </p:spPr>
        <p:txBody>
          <a:bodyPr wrap="square">
            <a:spAutoFit/>
          </a:bodyPr>
          <a:lstStyle/>
          <a:p>
            <a:r>
              <a:rPr lang="en-US" sz="2800" dirty="0"/>
              <a:t>Who wants to join for a first collaborative bibliometric analysis for institutional profiles on societal relevant themes?</a:t>
            </a:r>
            <a:br>
              <a:rPr lang="en-US" sz="2800" dirty="0"/>
            </a:br>
            <a:endParaRPr lang="en-US" sz="2800" dirty="0"/>
          </a:p>
          <a:p>
            <a:pPr marL="342900" indent="-342900">
              <a:buFont typeface="+mj-lt"/>
              <a:buAutoNum type="arabicPeriod"/>
            </a:pPr>
            <a:r>
              <a:rPr lang="en-US" sz="2800" dirty="0"/>
              <a:t>Develop consensus on keywords for search queries on 24 societal relevant topics (17 SDG’s &amp; 7 SC’s)</a:t>
            </a:r>
          </a:p>
          <a:p>
            <a:pPr marL="342900" indent="-342900">
              <a:buFont typeface="+mj-lt"/>
              <a:buAutoNum type="arabicPeriod"/>
            </a:pPr>
            <a:r>
              <a:rPr lang="en-US" sz="2800" dirty="0"/>
              <a:t>Work on institutional profiles (production and excellence) of these societal relevant topics</a:t>
            </a:r>
          </a:p>
          <a:p>
            <a:pPr marL="342900" indent="-342900">
              <a:buFont typeface="+mj-lt"/>
              <a:buAutoNum type="arabicPeriod"/>
            </a:pPr>
            <a:r>
              <a:rPr lang="en-US" sz="2800" dirty="0"/>
              <a:t>Present results in next </a:t>
            </a:r>
            <a:r>
              <a:rPr lang="en-US" sz="2800" dirty="0" err="1"/>
              <a:t>AurorA</a:t>
            </a:r>
            <a:r>
              <a:rPr lang="en-US" sz="2800" dirty="0"/>
              <a:t> SIRR meetup. </a:t>
            </a:r>
          </a:p>
        </p:txBody>
      </p:sp>
    </p:spTree>
    <p:extLst>
      <p:ext uri="{BB962C8B-B14F-4D97-AF65-F5344CB8AC3E}">
        <p14:creationId xmlns:p14="http://schemas.microsoft.com/office/powerpoint/2010/main" val="3251596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2B63E51E-B19B-4E11-9CBE-2FCCA338DF7F}"/>
              </a:ext>
            </a:extLst>
          </p:cNvPr>
          <p:cNvSpPr txBox="1"/>
          <p:nvPr/>
        </p:nvSpPr>
        <p:spPr>
          <a:xfrm>
            <a:off x="498764" y="6224155"/>
            <a:ext cx="2162002" cy="369332"/>
          </a:xfrm>
          <a:prstGeom prst="rect">
            <a:avLst/>
          </a:prstGeom>
          <a:noFill/>
        </p:spPr>
        <p:txBody>
          <a:bodyPr wrap="none" rtlCol="0">
            <a:spAutoFit/>
          </a:bodyPr>
          <a:lstStyle/>
          <a:p>
            <a:r>
              <a:rPr lang="en-US" dirty="0"/>
              <a:t>End of explanation 1</a:t>
            </a:r>
          </a:p>
        </p:txBody>
      </p:sp>
    </p:spTree>
    <p:extLst>
      <p:ext uri="{BB962C8B-B14F-4D97-AF65-F5344CB8AC3E}">
        <p14:creationId xmlns:p14="http://schemas.microsoft.com/office/powerpoint/2010/main" val="33328610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8BE48DA-A0AD-4149-A059-35D9A2D23376}"/>
              </a:ext>
            </a:extLst>
          </p:cNvPr>
          <p:cNvSpPr>
            <a:spLocks noGrp="1"/>
          </p:cNvSpPr>
          <p:nvPr>
            <p:ph type="title"/>
          </p:nvPr>
        </p:nvSpPr>
        <p:spPr/>
        <p:txBody>
          <a:bodyPr/>
          <a:lstStyle/>
          <a:p>
            <a:r>
              <a:rPr lang="en-US" dirty="0"/>
              <a:t>#</a:t>
            </a:r>
            <a:r>
              <a:rPr lang="en-US" dirty="0" err="1"/>
              <a:t>HowTO</a:t>
            </a:r>
            <a:r>
              <a:rPr lang="en-US" dirty="0"/>
              <a:t> |  Measuring Societal impact – for Societal Relevant Topics</a:t>
            </a:r>
          </a:p>
        </p:txBody>
      </p:sp>
      <p:sp>
        <p:nvSpPr>
          <p:cNvPr id="18" name="Boog 17">
            <a:extLst>
              <a:ext uri="{FF2B5EF4-FFF2-40B4-BE49-F238E27FC236}">
                <a16:creationId xmlns:a16="http://schemas.microsoft.com/office/drawing/2014/main" id="{304FA2A3-1906-47CC-BD2C-6437AEB3AA83}"/>
              </a:ext>
            </a:extLst>
          </p:cNvPr>
          <p:cNvSpPr/>
          <p:nvPr/>
        </p:nvSpPr>
        <p:spPr>
          <a:xfrm>
            <a:off x="3320133" y="1604832"/>
            <a:ext cx="5233910" cy="4714371"/>
          </a:xfrm>
          <a:prstGeom prst="arc">
            <a:avLst>
              <a:gd name="adj1" fmla="val 16200000"/>
              <a:gd name="adj2" fmla="val 14269780"/>
            </a:avLst>
          </a:prstGeom>
          <a:ln w="76200">
            <a:solidFill>
              <a:srgbClr val="4472C4">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4400"/>
          </a:p>
        </p:txBody>
      </p:sp>
      <p:sp>
        <p:nvSpPr>
          <p:cNvPr id="19" name="Rechthoek 18">
            <a:extLst>
              <a:ext uri="{FF2B5EF4-FFF2-40B4-BE49-F238E27FC236}">
                <a16:creationId xmlns:a16="http://schemas.microsoft.com/office/drawing/2014/main" id="{007DCF9D-56B0-4289-91F1-359B174FCDB1}"/>
              </a:ext>
            </a:extLst>
          </p:cNvPr>
          <p:cNvSpPr/>
          <p:nvPr/>
        </p:nvSpPr>
        <p:spPr>
          <a:xfrm>
            <a:off x="4998181" y="1285206"/>
            <a:ext cx="1837862" cy="839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500"/>
              </a:spcBef>
              <a:spcAft>
                <a:spcPts val="1000"/>
              </a:spcAft>
            </a:pPr>
            <a:r>
              <a:rPr lang="en-US" sz="2000">
                <a:effectLst/>
                <a:ea typeface="Calibri" panose="020F0502020204030204" pitchFamily="34" charset="0"/>
                <a:cs typeface="Arial" panose="020B0604020202020204" pitchFamily="34" charset="0"/>
              </a:rPr>
              <a:t>Policy</a:t>
            </a:r>
          </a:p>
        </p:txBody>
      </p:sp>
      <p:sp>
        <p:nvSpPr>
          <p:cNvPr id="20" name="Rechthoek 19">
            <a:extLst>
              <a:ext uri="{FF2B5EF4-FFF2-40B4-BE49-F238E27FC236}">
                <a16:creationId xmlns:a16="http://schemas.microsoft.com/office/drawing/2014/main" id="{62149A53-10DD-4C79-9B07-E2148B47E001}"/>
              </a:ext>
            </a:extLst>
          </p:cNvPr>
          <p:cNvSpPr/>
          <p:nvPr/>
        </p:nvSpPr>
        <p:spPr>
          <a:xfrm>
            <a:off x="5131359" y="5853223"/>
            <a:ext cx="1837862" cy="839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500"/>
              </a:spcBef>
              <a:spcAft>
                <a:spcPts val="1000"/>
              </a:spcAft>
            </a:pPr>
            <a:r>
              <a:rPr lang="en-US" sz="2000">
                <a:effectLst/>
                <a:ea typeface="Calibri" panose="020F0502020204030204" pitchFamily="34" charset="0"/>
                <a:cs typeface="Arial" panose="020B0604020202020204" pitchFamily="34" charset="0"/>
              </a:rPr>
              <a:t>Research</a:t>
            </a:r>
          </a:p>
        </p:txBody>
      </p:sp>
      <p:pic>
        <p:nvPicPr>
          <p:cNvPr id="27" name="Afbeelding 26">
            <a:extLst>
              <a:ext uri="{FF2B5EF4-FFF2-40B4-BE49-F238E27FC236}">
                <a16:creationId xmlns:a16="http://schemas.microsoft.com/office/drawing/2014/main" id="{7FCFFFD7-3972-457D-BF09-88560590DF56}"/>
              </a:ext>
            </a:extLst>
          </p:cNvPr>
          <p:cNvPicPr>
            <a:picLocks noChangeAspect="1"/>
          </p:cNvPicPr>
          <p:nvPr/>
        </p:nvPicPr>
        <p:blipFill rotWithShape="1">
          <a:blip r:embed="rId3">
            <a:clrChange>
              <a:clrFrom>
                <a:srgbClr val="ECECEC"/>
              </a:clrFrom>
              <a:clrTo>
                <a:srgbClr val="ECECEC">
                  <a:alpha val="0"/>
                </a:srgbClr>
              </a:clrTo>
            </a:clrChange>
          </a:blip>
          <a:srcRect l="1030" t="2502" r="83344" b="67266"/>
          <a:stretch/>
        </p:blipFill>
        <p:spPr>
          <a:xfrm>
            <a:off x="3995680" y="3273821"/>
            <a:ext cx="1566642" cy="1527300"/>
          </a:xfrm>
          <a:prstGeom prst="rect">
            <a:avLst/>
          </a:prstGeom>
        </p:spPr>
      </p:pic>
      <p:grpSp>
        <p:nvGrpSpPr>
          <p:cNvPr id="6" name="Groep 5">
            <a:extLst>
              <a:ext uri="{FF2B5EF4-FFF2-40B4-BE49-F238E27FC236}">
                <a16:creationId xmlns:a16="http://schemas.microsoft.com/office/drawing/2014/main" id="{67EF56CB-0638-48D1-8137-71EA9F34F62D}"/>
              </a:ext>
            </a:extLst>
          </p:cNvPr>
          <p:cNvGrpSpPr/>
          <p:nvPr/>
        </p:nvGrpSpPr>
        <p:grpSpPr>
          <a:xfrm>
            <a:off x="5386770" y="3301289"/>
            <a:ext cx="3124222" cy="1412999"/>
            <a:chOff x="5441506" y="1095228"/>
            <a:chExt cx="3124222" cy="1412999"/>
          </a:xfrm>
        </p:grpSpPr>
        <p:pic>
          <p:nvPicPr>
            <p:cNvPr id="7" name="Afbeelding 6">
              <a:extLst>
                <a:ext uri="{FF2B5EF4-FFF2-40B4-BE49-F238E27FC236}">
                  <a16:creationId xmlns:a16="http://schemas.microsoft.com/office/drawing/2014/main" id="{F183DC76-F741-46A6-BC67-6FF16338373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41506" y="1262700"/>
              <a:ext cx="2301512" cy="1150756"/>
            </a:xfrm>
            <a:prstGeom prst="rect">
              <a:avLst/>
            </a:prstGeom>
          </p:spPr>
        </p:pic>
        <p:sp>
          <p:nvSpPr>
            <p:cNvPr id="8" name="Tekstvak 7">
              <a:extLst>
                <a:ext uri="{FF2B5EF4-FFF2-40B4-BE49-F238E27FC236}">
                  <a16:creationId xmlns:a16="http://schemas.microsoft.com/office/drawing/2014/main" id="{98983246-8D5B-42CA-B8AC-B2F6CDEFE503}"/>
                </a:ext>
              </a:extLst>
            </p:cNvPr>
            <p:cNvSpPr txBox="1"/>
            <p:nvPr/>
          </p:nvSpPr>
          <p:spPr>
            <a:xfrm>
              <a:off x="5790478" y="1985007"/>
              <a:ext cx="2748906" cy="523220"/>
            </a:xfrm>
            <a:prstGeom prst="rect">
              <a:avLst/>
            </a:prstGeom>
            <a:noFill/>
          </p:spPr>
          <p:txBody>
            <a:bodyPr wrap="square" rtlCol="0">
              <a:spAutoFit/>
            </a:bodyPr>
            <a:lstStyle/>
            <a:p>
              <a:pPr algn="r"/>
              <a:r>
                <a:rPr lang="en-US" sz="2800" dirty="0">
                  <a:solidFill>
                    <a:srgbClr val="004594"/>
                  </a:solidFill>
                  <a:latin typeface="PF Square Sans Pro" panose="02000506040000020004" pitchFamily="2" charset="0"/>
                </a:rPr>
                <a:t>Challenges</a:t>
              </a:r>
            </a:p>
          </p:txBody>
        </p:sp>
        <p:grpSp>
          <p:nvGrpSpPr>
            <p:cNvPr id="9" name="Groep 8">
              <a:extLst>
                <a:ext uri="{FF2B5EF4-FFF2-40B4-BE49-F238E27FC236}">
                  <a16:creationId xmlns:a16="http://schemas.microsoft.com/office/drawing/2014/main" id="{570B5507-52AA-4AD8-AA72-E118FF92FBAC}"/>
                </a:ext>
              </a:extLst>
            </p:cNvPr>
            <p:cNvGrpSpPr/>
            <p:nvPr/>
          </p:nvGrpSpPr>
          <p:grpSpPr>
            <a:xfrm>
              <a:off x="6972566" y="1095228"/>
              <a:ext cx="1593162" cy="871931"/>
              <a:chOff x="5574190" y="2156166"/>
              <a:chExt cx="2999636" cy="1641689"/>
            </a:xfrm>
          </p:grpSpPr>
          <p:pic>
            <p:nvPicPr>
              <p:cNvPr id="11" name="Afbeelding 10">
                <a:extLst>
                  <a:ext uri="{FF2B5EF4-FFF2-40B4-BE49-F238E27FC236}">
                    <a16:creationId xmlns:a16="http://schemas.microsoft.com/office/drawing/2014/main" id="{B3D8B297-29E6-4351-9644-283187D6F52A}"/>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245" t="11480" r="89183" b="75239"/>
              <a:stretch/>
            </p:blipFill>
            <p:spPr>
              <a:xfrm>
                <a:off x="5574190" y="2156166"/>
                <a:ext cx="854891" cy="910772"/>
              </a:xfrm>
              <a:prstGeom prst="rect">
                <a:avLst/>
              </a:prstGeom>
            </p:spPr>
          </p:pic>
          <p:pic>
            <p:nvPicPr>
              <p:cNvPr id="12" name="Afbeelding 11">
                <a:extLst>
                  <a:ext uri="{FF2B5EF4-FFF2-40B4-BE49-F238E27FC236}">
                    <a16:creationId xmlns:a16="http://schemas.microsoft.com/office/drawing/2014/main" id="{1A320020-A295-4E88-9857-1647D9EB2901}"/>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914" t="23100" r="89514" b="63619"/>
              <a:stretch/>
            </p:blipFill>
            <p:spPr>
              <a:xfrm>
                <a:off x="6229180" y="2156166"/>
                <a:ext cx="854891" cy="910772"/>
              </a:xfrm>
              <a:prstGeom prst="rect">
                <a:avLst/>
              </a:prstGeom>
            </p:spPr>
          </p:pic>
          <p:pic>
            <p:nvPicPr>
              <p:cNvPr id="13" name="Afbeelding 12">
                <a:extLst>
                  <a:ext uri="{FF2B5EF4-FFF2-40B4-BE49-F238E27FC236}">
                    <a16:creationId xmlns:a16="http://schemas.microsoft.com/office/drawing/2014/main" id="{39A4AD4A-286D-4306-99D9-CD66397DB81A}"/>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147" t="34523" r="89281" b="52196"/>
              <a:stretch/>
            </p:blipFill>
            <p:spPr>
              <a:xfrm>
                <a:off x="6941234" y="2177470"/>
                <a:ext cx="854891" cy="910772"/>
              </a:xfrm>
              <a:prstGeom prst="rect">
                <a:avLst/>
              </a:prstGeom>
            </p:spPr>
          </p:pic>
          <p:pic>
            <p:nvPicPr>
              <p:cNvPr id="14" name="Afbeelding 13">
                <a:extLst>
                  <a:ext uri="{FF2B5EF4-FFF2-40B4-BE49-F238E27FC236}">
                    <a16:creationId xmlns:a16="http://schemas.microsoft.com/office/drawing/2014/main" id="{6DE7FE3A-D7F2-4734-8D28-C086EEA173AC}"/>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787" t="48135" r="88641" b="38584"/>
              <a:stretch/>
            </p:blipFill>
            <p:spPr>
              <a:xfrm>
                <a:off x="7718935" y="2332197"/>
                <a:ext cx="854891" cy="910772"/>
              </a:xfrm>
              <a:prstGeom prst="rect">
                <a:avLst/>
              </a:prstGeom>
            </p:spPr>
          </p:pic>
          <p:pic>
            <p:nvPicPr>
              <p:cNvPr id="15" name="Afbeelding 14">
                <a:extLst>
                  <a:ext uri="{FF2B5EF4-FFF2-40B4-BE49-F238E27FC236}">
                    <a16:creationId xmlns:a16="http://schemas.microsoft.com/office/drawing/2014/main" id="{0D39CBC8-AA94-4BD2-A310-20B97399C6D3}"/>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26" t="58318" r="89602" b="28401"/>
              <a:stretch/>
            </p:blipFill>
            <p:spPr>
              <a:xfrm>
                <a:off x="7634186" y="2804751"/>
                <a:ext cx="854891" cy="910772"/>
              </a:xfrm>
              <a:prstGeom prst="rect">
                <a:avLst/>
              </a:prstGeom>
            </p:spPr>
          </p:pic>
          <p:pic>
            <p:nvPicPr>
              <p:cNvPr id="16" name="Afbeelding 15">
                <a:extLst>
                  <a:ext uri="{FF2B5EF4-FFF2-40B4-BE49-F238E27FC236}">
                    <a16:creationId xmlns:a16="http://schemas.microsoft.com/office/drawing/2014/main" id="{9DB3AD82-33CE-41A4-A816-60839A1CBB5D}"/>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26" t="70584" r="89602" b="16135"/>
              <a:stretch/>
            </p:blipFill>
            <p:spPr>
              <a:xfrm>
                <a:off x="6884785" y="2887082"/>
                <a:ext cx="854890" cy="910773"/>
              </a:xfrm>
              <a:prstGeom prst="rect">
                <a:avLst/>
              </a:prstGeom>
            </p:spPr>
          </p:pic>
          <p:pic>
            <p:nvPicPr>
              <p:cNvPr id="17" name="Afbeelding 16">
                <a:extLst>
                  <a:ext uri="{FF2B5EF4-FFF2-40B4-BE49-F238E27FC236}">
                    <a16:creationId xmlns:a16="http://schemas.microsoft.com/office/drawing/2014/main" id="{4EEE6748-5FF4-47B7-AE88-7A468EB56D6D}"/>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26" t="82996" r="89602" b="3723"/>
              <a:stretch/>
            </p:blipFill>
            <p:spPr>
              <a:xfrm>
                <a:off x="6209054" y="2887083"/>
                <a:ext cx="854891" cy="910772"/>
              </a:xfrm>
              <a:prstGeom prst="rect">
                <a:avLst/>
              </a:prstGeom>
            </p:spPr>
          </p:pic>
        </p:grpSp>
        <p:sp>
          <p:nvSpPr>
            <p:cNvPr id="10" name="Rechthoek 9">
              <a:extLst>
                <a:ext uri="{FF2B5EF4-FFF2-40B4-BE49-F238E27FC236}">
                  <a16:creationId xmlns:a16="http://schemas.microsoft.com/office/drawing/2014/main" id="{FFE5CBCD-14DF-4DE3-B03A-C30F8CFE9D06}"/>
                </a:ext>
              </a:extLst>
            </p:cNvPr>
            <p:cNvSpPr/>
            <p:nvPr/>
          </p:nvSpPr>
          <p:spPr>
            <a:xfrm>
              <a:off x="7380788" y="1736327"/>
              <a:ext cx="1184940" cy="461665"/>
            </a:xfrm>
            <a:prstGeom prst="rect">
              <a:avLst/>
            </a:prstGeom>
          </p:spPr>
          <p:txBody>
            <a:bodyPr wrap="none">
              <a:spAutoFit/>
            </a:bodyPr>
            <a:lstStyle/>
            <a:p>
              <a:r>
                <a:rPr lang="en-US" sz="2400" dirty="0">
                  <a:solidFill>
                    <a:srgbClr val="004594"/>
                  </a:solidFill>
                  <a:latin typeface="PF Square Sans Pro" panose="02000506040000020004" pitchFamily="2" charset="0"/>
                </a:rPr>
                <a:t>Societal</a:t>
              </a:r>
              <a:endParaRPr lang="en-US" sz="2400" dirty="0"/>
            </a:p>
          </p:txBody>
        </p:sp>
      </p:grpSp>
      <p:grpSp>
        <p:nvGrpSpPr>
          <p:cNvPr id="35" name="Groep 34">
            <a:extLst>
              <a:ext uri="{FF2B5EF4-FFF2-40B4-BE49-F238E27FC236}">
                <a16:creationId xmlns:a16="http://schemas.microsoft.com/office/drawing/2014/main" id="{B028F86B-0B09-4755-8E0C-ECCA5C82A3BB}"/>
              </a:ext>
            </a:extLst>
          </p:cNvPr>
          <p:cNvGrpSpPr/>
          <p:nvPr/>
        </p:nvGrpSpPr>
        <p:grpSpPr>
          <a:xfrm>
            <a:off x="-5651" y="1515251"/>
            <a:ext cx="4410589" cy="4827731"/>
            <a:chOff x="-5651" y="1515251"/>
            <a:chExt cx="4410589" cy="4827731"/>
          </a:xfrm>
        </p:grpSpPr>
        <p:pic>
          <p:nvPicPr>
            <p:cNvPr id="23" name="Afbeelding 22" descr="Afbeeldingsresultaat voor open access logo">
              <a:extLst>
                <a:ext uri="{FF2B5EF4-FFF2-40B4-BE49-F238E27FC236}">
                  <a16:creationId xmlns:a16="http://schemas.microsoft.com/office/drawing/2014/main" id="{AE51C2D6-3B41-4CED-ADEA-436198DFA4F9}"/>
                </a:ext>
              </a:extLst>
            </p:cNvPr>
            <p:cNvPicPr>
              <a:picLocks noChangeAspect="1" noChangeArrowheads="1"/>
            </p:cNvPicPr>
            <p:nvPr/>
          </p:nvPicPr>
          <p:blipFill>
            <a:blip r:embed="rId6"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5849" y="5101523"/>
              <a:ext cx="404734" cy="631729"/>
            </a:xfrm>
            <a:prstGeom prst="rect">
              <a:avLst/>
            </a:prstGeom>
            <a:noFill/>
            <a:extLst>
              <a:ext uri="{909E8E84-426E-40DD-AFC4-6F175D3DCCD1}">
                <a14:hiddenFill xmlns:a14="http://schemas.microsoft.com/office/drawing/2010/main">
                  <a:solidFill>
                    <a:srgbClr val="FFFFFF"/>
                  </a:solidFill>
                </a14:hiddenFill>
              </a:ext>
            </a:extLst>
          </p:spPr>
        </p:pic>
        <p:pic>
          <p:nvPicPr>
            <p:cNvPr id="24" name="Afbeelding 23">
              <a:extLst>
                <a:ext uri="{FF2B5EF4-FFF2-40B4-BE49-F238E27FC236}">
                  <a16:creationId xmlns:a16="http://schemas.microsoft.com/office/drawing/2014/main" id="{658BCBBB-85DF-4F35-B39C-A5089A2BCF0F}"/>
                </a:ext>
              </a:extLst>
            </p:cNvPr>
            <p:cNvPicPr>
              <a:picLocks noChangeAspect="1"/>
            </p:cNvPicPr>
            <p:nvPr/>
          </p:nvPicPr>
          <p:blipFill>
            <a:blip r:embed="rId7">
              <a:duotone>
                <a:prstClr val="black"/>
                <a:srgbClr val="7030A0">
                  <a:tint val="45000"/>
                  <a:satMod val="400000"/>
                </a:srgbClr>
              </a:duotone>
            </a:blip>
            <a:stretch>
              <a:fillRect/>
            </a:stretch>
          </p:blipFill>
          <p:spPr>
            <a:xfrm>
              <a:off x="2611660" y="2225810"/>
              <a:ext cx="934877" cy="934824"/>
            </a:xfrm>
            <a:prstGeom prst="rect">
              <a:avLst/>
            </a:prstGeom>
          </p:spPr>
        </p:pic>
        <p:sp>
          <p:nvSpPr>
            <p:cNvPr id="32" name="Rechthoek 31">
              <a:extLst>
                <a:ext uri="{FF2B5EF4-FFF2-40B4-BE49-F238E27FC236}">
                  <a16:creationId xmlns:a16="http://schemas.microsoft.com/office/drawing/2014/main" id="{F068279A-3B21-479B-9830-09D6B754E48A}"/>
                </a:ext>
              </a:extLst>
            </p:cNvPr>
            <p:cNvSpPr/>
            <p:nvPr/>
          </p:nvSpPr>
          <p:spPr>
            <a:xfrm>
              <a:off x="2578427" y="5712458"/>
              <a:ext cx="1826511" cy="6156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500"/>
                </a:spcBef>
                <a:spcAft>
                  <a:spcPts val="1000"/>
                </a:spcAft>
              </a:pPr>
              <a:r>
                <a:rPr lang="en-US" sz="1400" i="1" dirty="0">
                  <a:solidFill>
                    <a:schemeClr val="accent1"/>
                  </a:solidFill>
                  <a:effectLst/>
                  <a:ea typeface="Calibri" panose="020F0502020204030204" pitchFamily="34" charset="0"/>
                  <a:cs typeface="Arial" panose="020B0604020202020204" pitchFamily="34" charset="0"/>
                </a:rPr>
                <a:t>Societal </a:t>
              </a:r>
              <a:r>
                <a:rPr lang="en-US" sz="1400" i="1" dirty="0" err="1">
                  <a:solidFill>
                    <a:schemeClr val="accent1"/>
                  </a:solidFill>
                  <a:effectLst/>
                  <a:ea typeface="Calibri" panose="020F0502020204030204" pitchFamily="34" charset="0"/>
                  <a:cs typeface="Arial" panose="020B0604020202020204" pitchFamily="34" charset="0"/>
                </a:rPr>
                <a:t>availablility</a:t>
              </a:r>
              <a:r>
                <a:rPr lang="en-US" sz="1400" i="1" dirty="0">
                  <a:solidFill>
                    <a:schemeClr val="accent1"/>
                  </a:solidFill>
                  <a:effectLst/>
                  <a:ea typeface="Calibri" panose="020F0502020204030204" pitchFamily="34" charset="0"/>
                  <a:cs typeface="Arial" panose="020B0604020202020204" pitchFamily="34" charset="0"/>
                </a:rPr>
                <a:t> (Open Access)</a:t>
              </a:r>
              <a:endParaRPr lang="en-US" sz="2000" dirty="0">
                <a:solidFill>
                  <a:schemeClr val="accent1"/>
                </a:solidFill>
                <a:effectLst/>
                <a:ea typeface="Calibri" panose="020F0502020204030204" pitchFamily="34" charset="0"/>
                <a:cs typeface="Arial" panose="020B0604020202020204" pitchFamily="34" charset="0"/>
              </a:endParaRPr>
            </a:p>
          </p:txBody>
        </p:sp>
        <p:sp>
          <p:nvSpPr>
            <p:cNvPr id="33" name="Rechthoek 32">
              <a:extLst>
                <a:ext uri="{FF2B5EF4-FFF2-40B4-BE49-F238E27FC236}">
                  <a16:creationId xmlns:a16="http://schemas.microsoft.com/office/drawing/2014/main" id="{086690D6-87A3-4FA2-8BF4-FFE7F47D854D}"/>
                </a:ext>
              </a:extLst>
            </p:cNvPr>
            <p:cNvSpPr/>
            <p:nvPr/>
          </p:nvSpPr>
          <p:spPr>
            <a:xfrm>
              <a:off x="2333681" y="2779115"/>
              <a:ext cx="1204040" cy="6156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500"/>
                </a:spcBef>
                <a:spcAft>
                  <a:spcPts val="1000"/>
                </a:spcAft>
              </a:pPr>
              <a:r>
                <a:rPr lang="en-US" sz="1400" i="1" dirty="0">
                  <a:solidFill>
                    <a:srgbClr val="7030A0"/>
                  </a:solidFill>
                  <a:effectLst/>
                  <a:ea typeface="Calibri" panose="020F0502020204030204" pitchFamily="34" charset="0"/>
                  <a:cs typeface="Arial" panose="020B0604020202020204" pitchFamily="34" charset="0"/>
                </a:rPr>
                <a:t>Societal use</a:t>
              </a:r>
              <a:endParaRPr lang="en-US" sz="2000" dirty="0">
                <a:solidFill>
                  <a:srgbClr val="7030A0"/>
                </a:solidFill>
                <a:effectLst/>
                <a:ea typeface="Calibri" panose="020F0502020204030204" pitchFamily="34" charset="0"/>
                <a:cs typeface="Arial" panose="020B0604020202020204" pitchFamily="34" charset="0"/>
              </a:endParaRPr>
            </a:p>
          </p:txBody>
        </p:sp>
        <p:sp>
          <p:nvSpPr>
            <p:cNvPr id="31" name="Rechthoek 29">
              <a:extLst>
                <a:ext uri="{FF2B5EF4-FFF2-40B4-BE49-F238E27FC236}">
                  <a16:creationId xmlns:a16="http://schemas.microsoft.com/office/drawing/2014/main" id="{9C950885-8A02-4AF3-BA8A-4D815ABED843}"/>
                </a:ext>
              </a:extLst>
            </p:cNvPr>
            <p:cNvSpPr/>
            <p:nvPr/>
          </p:nvSpPr>
          <p:spPr>
            <a:xfrm flipH="1">
              <a:off x="-5651" y="1515251"/>
              <a:ext cx="3487753" cy="4827731"/>
            </a:xfrm>
            <a:custGeom>
              <a:avLst/>
              <a:gdLst>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 name="connsiteX0" fmla="*/ 0 w 3487753"/>
                <a:gd name="connsiteY0" fmla="*/ 0 h 5057775"/>
                <a:gd name="connsiteX1" fmla="*/ 3487753 w 3487753"/>
                <a:gd name="connsiteY1" fmla="*/ 0 h 5057775"/>
                <a:gd name="connsiteX2" fmla="*/ 3487753 w 3487753"/>
                <a:gd name="connsiteY2" fmla="*/ 5057775 h 5057775"/>
                <a:gd name="connsiteX3" fmla="*/ 0 w 3487753"/>
                <a:gd name="connsiteY3" fmla="*/ 5057775 h 5057775"/>
                <a:gd name="connsiteX4" fmla="*/ 0 w 3487753"/>
                <a:gd name="connsiteY4" fmla="*/ 0 h 5057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7753" h="5057775">
                  <a:moveTo>
                    <a:pt x="0" y="0"/>
                  </a:moveTo>
                  <a:lnTo>
                    <a:pt x="3487753" y="0"/>
                  </a:lnTo>
                  <a:lnTo>
                    <a:pt x="3487753" y="5057775"/>
                  </a:lnTo>
                  <a:lnTo>
                    <a:pt x="0" y="5057775"/>
                  </a:lnTo>
                  <a:cubicBezTo>
                    <a:pt x="3028950" y="5029200"/>
                    <a:pt x="4829175" y="1171575"/>
                    <a:pt x="0" y="0"/>
                  </a:cubicBezTo>
                  <a:close/>
                </a:path>
              </a:pathLst>
            </a:cu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Societal Impact</a:t>
              </a:r>
            </a:p>
          </p:txBody>
        </p:sp>
      </p:grpSp>
      <p:sp>
        <p:nvSpPr>
          <p:cNvPr id="2" name="Tijdelijke aanduiding voor inhoud 1">
            <a:extLst>
              <a:ext uri="{FF2B5EF4-FFF2-40B4-BE49-F238E27FC236}">
                <a16:creationId xmlns:a16="http://schemas.microsoft.com/office/drawing/2014/main" id="{303EE8C4-AC28-48C6-96E7-C64EBDB51066}"/>
              </a:ext>
            </a:extLst>
          </p:cNvPr>
          <p:cNvSpPr>
            <a:spLocks noGrp="1"/>
          </p:cNvSpPr>
          <p:nvPr>
            <p:ph idx="1"/>
          </p:nvPr>
        </p:nvSpPr>
        <p:spPr>
          <a:xfrm>
            <a:off x="3660822" y="1807569"/>
            <a:ext cx="8387842" cy="4369394"/>
          </a:xfrm>
          <a:solidFill>
            <a:srgbClr val="FFFFFF">
              <a:alpha val="89804"/>
            </a:srgbClr>
          </a:solidFill>
          <a:effectLst>
            <a:softEdge rad="317500"/>
          </a:effectLst>
        </p:spPr>
        <p:txBody>
          <a:bodyPr/>
          <a:lstStyle/>
          <a:p>
            <a:pPr lvl="1"/>
            <a:endParaRPr lang="en-US" sz="2400" dirty="0"/>
          </a:p>
          <a:p>
            <a:pPr lvl="1"/>
            <a:endParaRPr lang="en-US" sz="2400" dirty="0"/>
          </a:p>
          <a:p>
            <a:pPr lvl="1"/>
            <a:endParaRPr lang="en-US" sz="2400" dirty="0"/>
          </a:p>
          <a:p>
            <a:pPr lvl="1"/>
            <a:r>
              <a:rPr lang="en-US" sz="2400" dirty="0"/>
              <a:t>Societal Impact (noon session ARBI 2)</a:t>
            </a:r>
          </a:p>
          <a:p>
            <a:pPr lvl="2" fontAlgn="ctr"/>
            <a:r>
              <a:rPr lang="en-US" sz="1800" dirty="0"/>
              <a:t>Societal relevant themes</a:t>
            </a:r>
          </a:p>
          <a:p>
            <a:pPr lvl="2" fontAlgn="ctr"/>
            <a:r>
              <a:rPr lang="en-US" sz="1800" dirty="0"/>
              <a:t>Open Science for an Open Society (ARBI 3)</a:t>
            </a:r>
          </a:p>
          <a:p>
            <a:pPr lvl="2" fontAlgn="ctr"/>
            <a:r>
              <a:rPr lang="en-US" sz="1800" dirty="0"/>
              <a:t>Alternative metrics: known &amp; unknown influence on policy on national and international level</a:t>
            </a:r>
          </a:p>
          <a:p>
            <a:pPr lvl="2" fontAlgn="ctr"/>
            <a:r>
              <a:rPr lang="en-US" sz="1800" dirty="0"/>
              <a:t>Show case catalogue: ACASI &gt; Gross Academic Value (BAW) and PURE</a:t>
            </a:r>
          </a:p>
          <a:p>
            <a:endParaRPr lang="en-US" dirty="0"/>
          </a:p>
        </p:txBody>
      </p:sp>
      <p:pic>
        <p:nvPicPr>
          <p:cNvPr id="26" name="Afbeelding 25">
            <a:extLst>
              <a:ext uri="{FF2B5EF4-FFF2-40B4-BE49-F238E27FC236}">
                <a16:creationId xmlns:a16="http://schemas.microsoft.com/office/drawing/2014/main" id="{02188949-1A54-48B0-85D7-402288BA857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0206" y="18288"/>
            <a:ext cx="580401" cy="580401"/>
          </a:xfrm>
          <a:prstGeom prst="rect">
            <a:avLst/>
          </a:prstGeom>
        </p:spPr>
      </p:pic>
    </p:spTree>
    <p:extLst>
      <p:ext uri="{BB962C8B-B14F-4D97-AF65-F5344CB8AC3E}">
        <p14:creationId xmlns:p14="http://schemas.microsoft.com/office/powerpoint/2010/main" val="7513084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D2849CFF-B48C-4290-8C88-605F5299F7A2}"/>
              </a:ext>
            </a:extLst>
          </p:cNvPr>
          <p:cNvPicPr>
            <a:picLocks noChangeAspect="1"/>
          </p:cNvPicPr>
          <p:nvPr/>
        </p:nvPicPr>
        <p:blipFill rotWithShape="1">
          <a:blip r:embed="rId2">
            <a:extLst>
              <a:ext uri="{28A0092B-C50C-407E-A947-70E740481C1C}">
                <a14:useLocalDpi xmlns:a14="http://schemas.microsoft.com/office/drawing/2010/main" val="0"/>
              </a:ext>
            </a:extLst>
          </a:blip>
          <a:srcRect b="12105"/>
          <a:stretch/>
        </p:blipFill>
        <p:spPr>
          <a:xfrm>
            <a:off x="0" y="1741037"/>
            <a:ext cx="5022515" cy="4248990"/>
          </a:xfrm>
          <a:prstGeom prst="rect">
            <a:avLst/>
          </a:prstGeom>
        </p:spPr>
      </p:pic>
      <p:sp>
        <p:nvSpPr>
          <p:cNvPr id="3" name="Titel 2">
            <a:extLst>
              <a:ext uri="{FF2B5EF4-FFF2-40B4-BE49-F238E27FC236}">
                <a16:creationId xmlns:a16="http://schemas.microsoft.com/office/drawing/2014/main" id="{F7EF248F-9ABB-4267-940B-310AC9989134}"/>
              </a:ext>
            </a:extLst>
          </p:cNvPr>
          <p:cNvSpPr>
            <a:spLocks noGrp="1"/>
          </p:cNvSpPr>
          <p:nvPr>
            <p:ph type="title"/>
          </p:nvPr>
        </p:nvSpPr>
        <p:spPr/>
        <p:txBody>
          <a:bodyPr/>
          <a:lstStyle/>
          <a:p>
            <a:r>
              <a:rPr lang="en-US" dirty="0"/>
              <a:t>Why open ? | Open Science for an Open Society</a:t>
            </a:r>
          </a:p>
        </p:txBody>
      </p:sp>
      <p:sp>
        <p:nvSpPr>
          <p:cNvPr id="4" name="Rechthoek 3">
            <a:extLst>
              <a:ext uri="{FF2B5EF4-FFF2-40B4-BE49-F238E27FC236}">
                <a16:creationId xmlns:a16="http://schemas.microsoft.com/office/drawing/2014/main" id="{613D3680-6FC1-47F9-A150-E66725AF714B}"/>
              </a:ext>
            </a:extLst>
          </p:cNvPr>
          <p:cNvSpPr/>
          <p:nvPr/>
        </p:nvSpPr>
        <p:spPr>
          <a:xfrm>
            <a:off x="4851400" y="2437819"/>
            <a:ext cx="7556500" cy="1938992"/>
          </a:xfrm>
          <a:prstGeom prst="rect">
            <a:avLst/>
          </a:prstGeom>
        </p:spPr>
        <p:txBody>
          <a:bodyPr wrap="square">
            <a:spAutoFit/>
          </a:bodyPr>
          <a:lstStyle/>
          <a:p>
            <a:r>
              <a:rPr lang="en-US" sz="4000" i="1" dirty="0"/>
              <a:t>“Everyone has the right (…) </a:t>
            </a:r>
            <a:br>
              <a:rPr lang="en-US" sz="4000" i="1" dirty="0"/>
            </a:br>
            <a:r>
              <a:rPr lang="en-US" sz="4000" i="1" dirty="0"/>
              <a:t>to share in scientific advancement and its benefits.”</a:t>
            </a:r>
          </a:p>
        </p:txBody>
      </p:sp>
      <p:sp>
        <p:nvSpPr>
          <p:cNvPr id="5" name="Rechthoek 4">
            <a:extLst>
              <a:ext uri="{FF2B5EF4-FFF2-40B4-BE49-F238E27FC236}">
                <a16:creationId xmlns:a16="http://schemas.microsoft.com/office/drawing/2014/main" id="{CA01433B-79E9-4760-B92B-0AA1E78D3ED6}"/>
              </a:ext>
            </a:extLst>
          </p:cNvPr>
          <p:cNvSpPr/>
          <p:nvPr/>
        </p:nvSpPr>
        <p:spPr>
          <a:xfrm>
            <a:off x="7057360" y="5620695"/>
            <a:ext cx="4991303" cy="369332"/>
          </a:xfrm>
          <a:prstGeom prst="rect">
            <a:avLst/>
          </a:prstGeom>
        </p:spPr>
        <p:txBody>
          <a:bodyPr wrap="none">
            <a:spAutoFit/>
          </a:bodyPr>
          <a:lstStyle/>
          <a:p>
            <a:r>
              <a:rPr lang="en-US" dirty="0"/>
              <a:t>(Article 27, </a:t>
            </a:r>
            <a:r>
              <a:rPr lang="en-US" dirty="0">
                <a:hlinkClick r:id="rId3"/>
              </a:rPr>
              <a:t>Universal Declaration of Human Rights)</a:t>
            </a:r>
            <a:r>
              <a:rPr lang="en-US" dirty="0"/>
              <a:t> </a:t>
            </a:r>
          </a:p>
        </p:txBody>
      </p:sp>
    </p:spTree>
    <p:extLst>
      <p:ext uri="{BB962C8B-B14F-4D97-AF65-F5344CB8AC3E}">
        <p14:creationId xmlns:p14="http://schemas.microsoft.com/office/powerpoint/2010/main" val="27061907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inhoud 7">
            <a:extLst>
              <a:ext uri="{FF2B5EF4-FFF2-40B4-BE49-F238E27FC236}">
                <a16:creationId xmlns:a16="http://schemas.microsoft.com/office/drawing/2014/main" id="{42FCBE7C-6C49-473E-B669-D9EAE2A98796}"/>
              </a:ext>
            </a:extLst>
          </p:cNvPr>
          <p:cNvSpPr>
            <a:spLocks noGrp="1"/>
          </p:cNvSpPr>
          <p:nvPr>
            <p:ph idx="1"/>
          </p:nvPr>
        </p:nvSpPr>
        <p:spPr>
          <a:xfrm>
            <a:off x="6627522" y="1400175"/>
            <a:ext cx="5421141" cy="5324010"/>
          </a:xfrm>
        </p:spPr>
        <p:txBody>
          <a:bodyPr/>
          <a:lstStyle/>
          <a:p>
            <a:pPr lvl="1"/>
            <a:r>
              <a:rPr lang="en-US" dirty="0"/>
              <a:t>Initiatives</a:t>
            </a:r>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1"/>
            <a:endParaRPr lang="en-US" dirty="0"/>
          </a:p>
          <a:p>
            <a:pPr lvl="1"/>
            <a:endParaRPr lang="en-US" dirty="0"/>
          </a:p>
          <a:p>
            <a:pPr lvl="1"/>
            <a:r>
              <a:rPr lang="en-US" dirty="0"/>
              <a:t>Tools: </a:t>
            </a:r>
          </a:p>
          <a:p>
            <a:pPr lvl="1"/>
            <a:r>
              <a:rPr lang="en-US" dirty="0"/>
              <a:t>Issues in Benchmarking Open Access Publications</a:t>
            </a:r>
          </a:p>
          <a:p>
            <a:pPr lvl="2"/>
            <a:r>
              <a:rPr lang="en-US" dirty="0"/>
              <a:t>Defining Open Access</a:t>
            </a:r>
          </a:p>
          <a:p>
            <a:pPr lvl="2"/>
            <a:r>
              <a:rPr lang="en-US" dirty="0"/>
              <a:t>Only scientific papers? Or also Popular articles?</a:t>
            </a:r>
          </a:p>
          <a:p>
            <a:pPr lvl="2"/>
            <a:r>
              <a:rPr lang="en-US" dirty="0"/>
              <a:t>Peer reviewed articles only?</a:t>
            </a:r>
          </a:p>
          <a:p>
            <a:pPr lvl="2"/>
            <a:r>
              <a:rPr lang="en-US" dirty="0"/>
              <a:t>Only account for papers in an Open Access journal? (</a:t>
            </a:r>
            <a:r>
              <a:rPr lang="en-US" u="sng" dirty="0"/>
              <a:t>Gold</a:t>
            </a:r>
            <a:r>
              <a:rPr lang="en-US" dirty="0"/>
              <a:t>)</a:t>
            </a:r>
          </a:p>
          <a:p>
            <a:pPr lvl="2"/>
            <a:r>
              <a:rPr lang="en-US" dirty="0"/>
              <a:t>Also count the papers in a repository? (</a:t>
            </a:r>
            <a:r>
              <a:rPr lang="en-US" u="sng" dirty="0"/>
              <a:t>Green</a:t>
            </a:r>
            <a:r>
              <a:rPr lang="en-US" dirty="0"/>
              <a:t>) Your local repository, or appearance elsewhere?</a:t>
            </a:r>
          </a:p>
          <a:p>
            <a:pPr lvl="2"/>
            <a:r>
              <a:rPr lang="en-US" dirty="0"/>
              <a:t>What about articles made open, in traditionally closed journals? (</a:t>
            </a:r>
            <a:r>
              <a:rPr lang="en-US" u="sng" dirty="0"/>
              <a:t>Hybrid</a:t>
            </a:r>
            <a:r>
              <a:rPr lang="en-US" dirty="0"/>
              <a:t>)</a:t>
            </a:r>
          </a:p>
          <a:p>
            <a:endParaRPr lang="en-US" dirty="0"/>
          </a:p>
        </p:txBody>
      </p:sp>
      <p:sp>
        <p:nvSpPr>
          <p:cNvPr id="2" name="Titel 1">
            <a:extLst>
              <a:ext uri="{FF2B5EF4-FFF2-40B4-BE49-F238E27FC236}">
                <a16:creationId xmlns:a16="http://schemas.microsoft.com/office/drawing/2014/main" id="{1BB6EF78-1A08-4BAF-8A1B-AAC233B30833}"/>
              </a:ext>
            </a:extLst>
          </p:cNvPr>
          <p:cNvSpPr>
            <a:spLocks noGrp="1"/>
          </p:cNvSpPr>
          <p:nvPr>
            <p:ph type="title"/>
          </p:nvPr>
        </p:nvSpPr>
        <p:spPr/>
        <p:txBody>
          <a:bodyPr/>
          <a:lstStyle/>
          <a:p>
            <a:r>
              <a:rPr lang="en-US" dirty="0"/>
              <a:t>Open Science: Open access to publications </a:t>
            </a:r>
            <a:r>
              <a:rPr lang="en-US" sz="1800" dirty="0"/>
              <a:t>(discussed in session ARBI 3 – skip in 2)</a:t>
            </a:r>
            <a:endParaRPr lang="en-US" dirty="0"/>
          </a:p>
        </p:txBody>
      </p:sp>
      <p:grpSp>
        <p:nvGrpSpPr>
          <p:cNvPr id="7" name="Groep 6">
            <a:extLst>
              <a:ext uri="{FF2B5EF4-FFF2-40B4-BE49-F238E27FC236}">
                <a16:creationId xmlns:a16="http://schemas.microsoft.com/office/drawing/2014/main" id="{DB73E76B-A7B5-48A6-8D00-CAE3E2201C63}"/>
              </a:ext>
            </a:extLst>
          </p:cNvPr>
          <p:cNvGrpSpPr/>
          <p:nvPr/>
        </p:nvGrpSpPr>
        <p:grpSpPr>
          <a:xfrm>
            <a:off x="143340" y="1196633"/>
            <a:ext cx="6484182" cy="5661367"/>
            <a:chOff x="2729265" y="1196633"/>
            <a:chExt cx="6484182" cy="5661367"/>
          </a:xfrm>
        </p:grpSpPr>
        <p:pic>
          <p:nvPicPr>
            <p:cNvPr id="3" name="Afbeelding 2">
              <a:extLst>
                <a:ext uri="{FF2B5EF4-FFF2-40B4-BE49-F238E27FC236}">
                  <a16:creationId xmlns:a16="http://schemas.microsoft.com/office/drawing/2014/main" id="{4C3E3CCA-1F40-4187-8821-694152D47ECA}"/>
                </a:ext>
              </a:extLst>
            </p:cNvPr>
            <p:cNvPicPr/>
            <p:nvPr/>
          </p:nvPicPr>
          <p:blipFill rotWithShape="1">
            <a:blip r:embed="rId3">
              <a:extLst>
                <a:ext uri="{28A0092B-C50C-407E-A947-70E740481C1C}">
                  <a14:useLocalDpi xmlns:a14="http://schemas.microsoft.com/office/drawing/2010/main" val="0"/>
                </a:ext>
              </a:extLst>
            </a:blip>
            <a:srcRect t="9543"/>
            <a:stretch/>
          </p:blipFill>
          <p:spPr bwMode="auto">
            <a:xfrm>
              <a:off x="2729265" y="1196633"/>
              <a:ext cx="6484182" cy="5661367"/>
            </a:xfrm>
            <a:prstGeom prst="rect">
              <a:avLst/>
            </a:prstGeom>
            <a:noFill/>
            <a:ln>
              <a:noFill/>
            </a:ln>
          </p:spPr>
        </p:pic>
        <p:sp>
          <p:nvSpPr>
            <p:cNvPr id="5" name="Rechthoek 4">
              <a:extLst>
                <a:ext uri="{FF2B5EF4-FFF2-40B4-BE49-F238E27FC236}">
                  <a16:creationId xmlns:a16="http://schemas.microsoft.com/office/drawing/2014/main" id="{D94D5477-13ED-4724-8525-5B8E7B0F3A64}"/>
                </a:ext>
              </a:extLst>
            </p:cNvPr>
            <p:cNvSpPr/>
            <p:nvPr/>
          </p:nvSpPr>
          <p:spPr>
            <a:xfrm>
              <a:off x="4419600" y="1524000"/>
              <a:ext cx="1924050" cy="533400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hthoek 5">
              <a:extLst>
                <a:ext uri="{FF2B5EF4-FFF2-40B4-BE49-F238E27FC236}">
                  <a16:creationId xmlns:a16="http://schemas.microsoft.com/office/drawing/2014/main" id="{4FF95D63-C810-4F1C-A1A6-A61B53E19DB9}"/>
                </a:ext>
              </a:extLst>
            </p:cNvPr>
            <p:cNvSpPr/>
            <p:nvPr/>
          </p:nvSpPr>
          <p:spPr>
            <a:xfrm>
              <a:off x="7289397" y="1784194"/>
              <a:ext cx="1924050" cy="5073805"/>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al 3">
              <a:extLst>
                <a:ext uri="{FF2B5EF4-FFF2-40B4-BE49-F238E27FC236}">
                  <a16:creationId xmlns:a16="http://schemas.microsoft.com/office/drawing/2014/main" id="{FC017483-28FE-40F5-8D89-693BCBBFFDAE}"/>
                </a:ext>
              </a:extLst>
            </p:cNvPr>
            <p:cNvSpPr/>
            <p:nvPr/>
          </p:nvSpPr>
          <p:spPr>
            <a:xfrm>
              <a:off x="6343650" y="2821258"/>
              <a:ext cx="945747" cy="3735659"/>
            </a:xfrm>
            <a:prstGeom prst="ellipse">
              <a:avLst/>
            </a:prstGeom>
            <a:noFill/>
            <a:ln w="76200">
              <a:solidFill>
                <a:srgbClr val="FFFF0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Afbeelding 8">
            <a:extLst>
              <a:ext uri="{FF2B5EF4-FFF2-40B4-BE49-F238E27FC236}">
                <a16:creationId xmlns:a16="http://schemas.microsoft.com/office/drawing/2014/main" id="{3FAC2C63-C993-407D-9822-8ADEA6F0BAC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006721" y="1196633"/>
            <a:ext cx="3089702" cy="1523804"/>
          </a:xfrm>
          <a:prstGeom prst="rect">
            <a:avLst/>
          </a:prstGeom>
        </p:spPr>
      </p:pic>
      <p:pic>
        <p:nvPicPr>
          <p:cNvPr id="10" name="Afbeelding 9">
            <a:extLst>
              <a:ext uri="{FF2B5EF4-FFF2-40B4-BE49-F238E27FC236}">
                <a16:creationId xmlns:a16="http://schemas.microsoft.com/office/drawing/2014/main" id="{9EB7664E-3190-427C-A903-17AB37173654}"/>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075303" y="2543083"/>
            <a:ext cx="4643314" cy="1270411"/>
          </a:xfrm>
          <a:prstGeom prst="rect">
            <a:avLst/>
          </a:prstGeom>
        </p:spPr>
      </p:pic>
      <p:pic>
        <p:nvPicPr>
          <p:cNvPr id="12" name="Afbeelding 11">
            <a:extLst>
              <a:ext uri="{FF2B5EF4-FFF2-40B4-BE49-F238E27FC236}">
                <a16:creationId xmlns:a16="http://schemas.microsoft.com/office/drawing/2014/main" id="{1D0B821D-0FA8-4972-9663-D82D9B9B1E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73269" y="3863345"/>
            <a:ext cx="562971" cy="410969"/>
          </a:xfrm>
          <a:prstGeom prst="rect">
            <a:avLst/>
          </a:prstGeom>
        </p:spPr>
      </p:pic>
      <p:pic>
        <p:nvPicPr>
          <p:cNvPr id="13" name="Afbeelding 12" descr="Afbeeldingsresultaat voor open access logo">
            <a:extLst>
              <a:ext uri="{FF2B5EF4-FFF2-40B4-BE49-F238E27FC236}">
                <a16:creationId xmlns:a16="http://schemas.microsoft.com/office/drawing/2014/main" id="{F8E6F36E-5904-4982-982B-9AE055069042}"/>
              </a:ext>
            </a:extLst>
          </p:cNvPr>
          <p:cNvPicPr>
            <a:picLocks noChangeAspect="1" noChangeArrowheads="1"/>
          </p:cNvPicPr>
          <p:nvPr/>
        </p:nvPicPr>
        <p:blipFill>
          <a:blip r:embed="rId7"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22493" y="350811"/>
            <a:ext cx="404734" cy="631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7422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B6EF78-1A08-4BAF-8A1B-AAC233B30833}"/>
              </a:ext>
            </a:extLst>
          </p:cNvPr>
          <p:cNvSpPr>
            <a:spLocks noGrp="1"/>
          </p:cNvSpPr>
          <p:nvPr>
            <p:ph type="title"/>
          </p:nvPr>
        </p:nvSpPr>
        <p:spPr/>
        <p:txBody>
          <a:bodyPr/>
          <a:lstStyle/>
          <a:p>
            <a:r>
              <a:rPr lang="en-US" dirty="0"/>
              <a:t>Know and unknown influence on national and international policy</a:t>
            </a:r>
          </a:p>
        </p:txBody>
      </p:sp>
      <p:pic>
        <p:nvPicPr>
          <p:cNvPr id="3" name="Afbeelding 2">
            <a:extLst>
              <a:ext uri="{FF2B5EF4-FFF2-40B4-BE49-F238E27FC236}">
                <a16:creationId xmlns:a16="http://schemas.microsoft.com/office/drawing/2014/main" id="{4C3E3CCA-1F40-4187-8821-694152D47ECA}"/>
              </a:ext>
            </a:extLst>
          </p:cNvPr>
          <p:cNvPicPr/>
          <p:nvPr/>
        </p:nvPicPr>
        <p:blipFill rotWithShape="1">
          <a:blip r:embed="rId3">
            <a:extLst>
              <a:ext uri="{28A0092B-C50C-407E-A947-70E740481C1C}">
                <a14:useLocalDpi xmlns:a14="http://schemas.microsoft.com/office/drawing/2010/main" val="0"/>
              </a:ext>
            </a:extLst>
          </a:blip>
          <a:srcRect t="9543"/>
          <a:stretch/>
        </p:blipFill>
        <p:spPr bwMode="auto">
          <a:xfrm>
            <a:off x="119745" y="1210489"/>
            <a:ext cx="6484182" cy="5661367"/>
          </a:xfrm>
          <a:prstGeom prst="rect">
            <a:avLst/>
          </a:prstGeom>
          <a:noFill/>
          <a:ln>
            <a:noFill/>
          </a:ln>
        </p:spPr>
      </p:pic>
      <p:sp>
        <p:nvSpPr>
          <p:cNvPr id="9" name="Rechthoek 8">
            <a:extLst>
              <a:ext uri="{FF2B5EF4-FFF2-40B4-BE49-F238E27FC236}">
                <a16:creationId xmlns:a16="http://schemas.microsoft.com/office/drawing/2014/main" id="{1F0D9E54-1908-40D9-9F2D-65E39921068B}"/>
              </a:ext>
            </a:extLst>
          </p:cNvPr>
          <p:cNvSpPr/>
          <p:nvPr/>
        </p:nvSpPr>
        <p:spPr>
          <a:xfrm>
            <a:off x="3757563" y="1797937"/>
            <a:ext cx="921117" cy="5060063"/>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hthoek 9">
            <a:extLst>
              <a:ext uri="{FF2B5EF4-FFF2-40B4-BE49-F238E27FC236}">
                <a16:creationId xmlns:a16="http://schemas.microsoft.com/office/drawing/2014/main" id="{ED5BE494-4A25-4F59-B96C-181AC26FA215}"/>
              </a:ext>
            </a:extLst>
          </p:cNvPr>
          <p:cNvSpPr/>
          <p:nvPr/>
        </p:nvSpPr>
        <p:spPr>
          <a:xfrm>
            <a:off x="1795346" y="1583473"/>
            <a:ext cx="1941297" cy="5274527"/>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al 3">
            <a:extLst>
              <a:ext uri="{FF2B5EF4-FFF2-40B4-BE49-F238E27FC236}">
                <a16:creationId xmlns:a16="http://schemas.microsoft.com/office/drawing/2014/main" id="{FC017483-28FE-40F5-8D89-693BCBBFFDAE}"/>
              </a:ext>
            </a:extLst>
          </p:cNvPr>
          <p:cNvSpPr/>
          <p:nvPr/>
        </p:nvSpPr>
        <p:spPr>
          <a:xfrm>
            <a:off x="4678681" y="2827020"/>
            <a:ext cx="849818" cy="3726179"/>
          </a:xfrm>
          <a:prstGeom prst="ellipse">
            <a:avLst/>
          </a:prstGeom>
          <a:noFill/>
          <a:ln w="76200">
            <a:solidFill>
              <a:srgbClr val="FFFF0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hoek 10">
            <a:extLst>
              <a:ext uri="{FF2B5EF4-FFF2-40B4-BE49-F238E27FC236}">
                <a16:creationId xmlns:a16="http://schemas.microsoft.com/office/drawing/2014/main" id="{B115253F-1CA5-41B6-A0A9-3D3DD25E844D}"/>
              </a:ext>
            </a:extLst>
          </p:cNvPr>
          <p:cNvSpPr/>
          <p:nvPr/>
        </p:nvSpPr>
        <p:spPr>
          <a:xfrm>
            <a:off x="5646593" y="2341756"/>
            <a:ext cx="953397" cy="4516243"/>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Afbeelding 11">
            <a:extLst>
              <a:ext uri="{FF2B5EF4-FFF2-40B4-BE49-F238E27FC236}">
                <a16:creationId xmlns:a16="http://schemas.microsoft.com/office/drawing/2014/main" id="{C9B913EB-7956-4EF7-893B-1C2B8D24A064}"/>
              </a:ext>
            </a:extLst>
          </p:cNvPr>
          <p:cNvPicPr>
            <a:picLocks noChangeAspect="1"/>
          </p:cNvPicPr>
          <p:nvPr/>
        </p:nvPicPr>
        <p:blipFill>
          <a:blip r:embed="rId4">
            <a:duotone>
              <a:prstClr val="black"/>
              <a:srgbClr val="7030A0">
                <a:tint val="45000"/>
                <a:satMod val="400000"/>
              </a:srgbClr>
            </a:duotone>
          </a:blip>
          <a:stretch>
            <a:fillRect/>
          </a:stretch>
        </p:blipFill>
        <p:spPr>
          <a:xfrm>
            <a:off x="10339455" y="189221"/>
            <a:ext cx="934877" cy="934824"/>
          </a:xfrm>
          <a:prstGeom prst="rect">
            <a:avLst/>
          </a:prstGeom>
        </p:spPr>
      </p:pic>
      <p:grpSp>
        <p:nvGrpSpPr>
          <p:cNvPr id="13" name="Groep 12">
            <a:extLst>
              <a:ext uri="{FF2B5EF4-FFF2-40B4-BE49-F238E27FC236}">
                <a16:creationId xmlns:a16="http://schemas.microsoft.com/office/drawing/2014/main" id="{F5CD7791-DDC7-4A5A-9FBB-FF46ABD47FFD}"/>
              </a:ext>
            </a:extLst>
          </p:cNvPr>
          <p:cNvGrpSpPr/>
          <p:nvPr/>
        </p:nvGrpSpPr>
        <p:grpSpPr>
          <a:xfrm>
            <a:off x="4792837" y="4996655"/>
            <a:ext cx="2243583" cy="644954"/>
            <a:chOff x="4792837" y="4996655"/>
            <a:chExt cx="2243583" cy="644954"/>
          </a:xfrm>
        </p:grpSpPr>
        <p:sp>
          <p:nvSpPr>
            <p:cNvPr id="22" name="Pijl: rechts 21">
              <a:extLst>
                <a:ext uri="{FF2B5EF4-FFF2-40B4-BE49-F238E27FC236}">
                  <a16:creationId xmlns:a16="http://schemas.microsoft.com/office/drawing/2014/main" id="{B6FF017C-96D9-439D-A309-DD48816C2FD1}"/>
                </a:ext>
              </a:extLst>
            </p:cNvPr>
            <p:cNvSpPr/>
            <p:nvPr/>
          </p:nvSpPr>
          <p:spPr>
            <a:xfrm>
              <a:off x="5430644" y="5174166"/>
              <a:ext cx="1605776" cy="289932"/>
            </a:xfrm>
            <a:prstGeom prst="rightArrow">
              <a:avLst/>
            </a:prstGeom>
            <a:solidFill>
              <a:srgbClr val="B853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al 22">
              <a:extLst>
                <a:ext uri="{FF2B5EF4-FFF2-40B4-BE49-F238E27FC236}">
                  <a16:creationId xmlns:a16="http://schemas.microsoft.com/office/drawing/2014/main" id="{A0D3FB0D-462C-4A6E-804F-F12E6BA4FDA0}"/>
                </a:ext>
              </a:extLst>
            </p:cNvPr>
            <p:cNvSpPr/>
            <p:nvPr/>
          </p:nvSpPr>
          <p:spPr>
            <a:xfrm>
              <a:off x="4792837" y="4996655"/>
              <a:ext cx="681588" cy="644954"/>
            </a:xfrm>
            <a:prstGeom prst="ellipse">
              <a:avLst/>
            </a:prstGeom>
            <a:noFill/>
            <a:ln w="76200">
              <a:solidFill>
                <a:srgbClr val="C370FC">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hteraccolade 15">
            <a:extLst>
              <a:ext uri="{FF2B5EF4-FFF2-40B4-BE49-F238E27FC236}">
                <a16:creationId xmlns:a16="http://schemas.microsoft.com/office/drawing/2014/main" id="{18BAEEB4-581A-47CF-9AA0-447F334B3513}"/>
              </a:ext>
            </a:extLst>
          </p:cNvPr>
          <p:cNvSpPr/>
          <p:nvPr/>
        </p:nvSpPr>
        <p:spPr>
          <a:xfrm>
            <a:off x="9072522" y="3612323"/>
            <a:ext cx="252781" cy="1561843"/>
          </a:xfrm>
          <a:prstGeom prst="rightBrace">
            <a:avLst/>
          </a:prstGeom>
          <a:ln w="28575">
            <a:solidFill>
              <a:srgbClr val="B853F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7" name="Groep 6">
            <a:extLst>
              <a:ext uri="{FF2B5EF4-FFF2-40B4-BE49-F238E27FC236}">
                <a16:creationId xmlns:a16="http://schemas.microsoft.com/office/drawing/2014/main" id="{2292DB6A-D60E-4B86-9D08-CA8A54B11667}"/>
              </a:ext>
            </a:extLst>
          </p:cNvPr>
          <p:cNvGrpSpPr/>
          <p:nvPr/>
        </p:nvGrpSpPr>
        <p:grpSpPr>
          <a:xfrm>
            <a:off x="6718084" y="902374"/>
            <a:ext cx="5307967" cy="5900573"/>
            <a:chOff x="6718084" y="902374"/>
            <a:chExt cx="5307967" cy="5900573"/>
          </a:xfrm>
        </p:grpSpPr>
        <p:pic>
          <p:nvPicPr>
            <p:cNvPr id="8" name="Afbeelding 7">
              <a:extLst>
                <a:ext uri="{FF2B5EF4-FFF2-40B4-BE49-F238E27FC236}">
                  <a16:creationId xmlns:a16="http://schemas.microsoft.com/office/drawing/2014/main" id="{9B562FBA-D1D9-451D-A455-5DF9952B419A}"/>
                </a:ext>
              </a:extLst>
            </p:cNvPr>
            <p:cNvPicPr>
              <a:picLocks noChangeAspect="1"/>
            </p:cNvPicPr>
            <p:nvPr/>
          </p:nvPicPr>
          <p:blipFill>
            <a:blip r:embed="rId5"/>
            <a:stretch>
              <a:fillRect/>
            </a:stretch>
          </p:blipFill>
          <p:spPr>
            <a:xfrm>
              <a:off x="7355890" y="902374"/>
              <a:ext cx="3782316" cy="4271792"/>
            </a:xfrm>
            <a:prstGeom prst="rect">
              <a:avLst/>
            </a:prstGeom>
          </p:spPr>
        </p:pic>
        <p:sp>
          <p:nvSpPr>
            <p:cNvPr id="14" name="Tekstballon: rechthoek 13">
              <a:extLst>
                <a:ext uri="{FF2B5EF4-FFF2-40B4-BE49-F238E27FC236}">
                  <a16:creationId xmlns:a16="http://schemas.microsoft.com/office/drawing/2014/main" id="{B6DC8E0D-6433-4F93-89A0-CC9F3DD0CC03}"/>
                </a:ext>
              </a:extLst>
            </p:cNvPr>
            <p:cNvSpPr/>
            <p:nvPr/>
          </p:nvSpPr>
          <p:spPr>
            <a:xfrm>
              <a:off x="9955803" y="1530020"/>
              <a:ext cx="1986779" cy="791737"/>
            </a:xfrm>
            <a:prstGeom prst="wedgeRectCallout">
              <a:avLst>
                <a:gd name="adj1" fmla="val -77838"/>
                <a:gd name="adj2" fmla="val 32923"/>
              </a:avLst>
            </a:prstGeom>
            <a:solidFill>
              <a:srgbClr val="B853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u="sng" dirty="0"/>
                <a:t>un</a:t>
              </a:r>
              <a:r>
                <a:rPr lang="en-US" dirty="0"/>
                <a:t>known policy influence</a:t>
              </a:r>
            </a:p>
          </p:txBody>
        </p:sp>
        <p:sp>
          <p:nvSpPr>
            <p:cNvPr id="5" name="Rechteraccolade 4">
              <a:extLst>
                <a:ext uri="{FF2B5EF4-FFF2-40B4-BE49-F238E27FC236}">
                  <a16:creationId xmlns:a16="http://schemas.microsoft.com/office/drawing/2014/main" id="{26723C2B-E6EB-4C01-9421-02A37D80E2AF}"/>
                </a:ext>
              </a:extLst>
            </p:cNvPr>
            <p:cNvSpPr/>
            <p:nvPr/>
          </p:nvSpPr>
          <p:spPr>
            <a:xfrm>
              <a:off x="9057290" y="1269221"/>
              <a:ext cx="283779" cy="1836586"/>
            </a:xfrm>
            <a:prstGeom prst="rightBrace">
              <a:avLst/>
            </a:prstGeom>
            <a:ln w="28575">
              <a:solidFill>
                <a:srgbClr val="B853F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0" name="Afbeelding 19">
              <a:extLst>
                <a:ext uri="{FF2B5EF4-FFF2-40B4-BE49-F238E27FC236}">
                  <a16:creationId xmlns:a16="http://schemas.microsoft.com/office/drawing/2014/main" id="{0D4E8870-D098-4CD1-B573-A2949FBA700B}"/>
                </a:ext>
              </a:extLst>
            </p:cNvPr>
            <p:cNvPicPr>
              <a:picLocks noChangeAspect="1"/>
            </p:cNvPicPr>
            <p:nvPr/>
          </p:nvPicPr>
          <p:blipFill>
            <a:blip r:embed="rId6">
              <a:clrChange>
                <a:clrFrom>
                  <a:srgbClr val="F7F9F9"/>
                </a:clrFrom>
                <a:clrTo>
                  <a:srgbClr val="F7F9F9">
                    <a:alpha val="0"/>
                  </a:srgbClr>
                </a:clrTo>
              </a:clrChange>
            </a:blip>
            <a:stretch>
              <a:fillRect/>
            </a:stretch>
          </p:blipFill>
          <p:spPr>
            <a:xfrm>
              <a:off x="6718084" y="4041172"/>
              <a:ext cx="5307967" cy="2761775"/>
            </a:xfrm>
            <a:prstGeom prst="rect">
              <a:avLst/>
            </a:prstGeom>
          </p:spPr>
        </p:pic>
      </p:grpSp>
      <p:grpSp>
        <p:nvGrpSpPr>
          <p:cNvPr id="6" name="Groep 5">
            <a:extLst>
              <a:ext uri="{FF2B5EF4-FFF2-40B4-BE49-F238E27FC236}">
                <a16:creationId xmlns:a16="http://schemas.microsoft.com/office/drawing/2014/main" id="{F8EE56FE-843B-4183-B799-92A974C08633}"/>
              </a:ext>
            </a:extLst>
          </p:cNvPr>
          <p:cNvGrpSpPr/>
          <p:nvPr/>
        </p:nvGrpSpPr>
        <p:grpSpPr>
          <a:xfrm>
            <a:off x="7351953" y="2709938"/>
            <a:ext cx="4538216" cy="803167"/>
            <a:chOff x="7351953" y="2709938"/>
            <a:chExt cx="4538216" cy="803167"/>
          </a:xfrm>
        </p:grpSpPr>
        <p:pic>
          <p:nvPicPr>
            <p:cNvPr id="18" name="Afbeelding 17">
              <a:extLst>
                <a:ext uri="{FF2B5EF4-FFF2-40B4-BE49-F238E27FC236}">
                  <a16:creationId xmlns:a16="http://schemas.microsoft.com/office/drawing/2014/main" id="{584F1129-823A-432D-9B3A-B12028F69950}"/>
                </a:ext>
              </a:extLst>
            </p:cNvPr>
            <p:cNvPicPr>
              <a:picLocks noChangeAspect="1"/>
            </p:cNvPicPr>
            <p:nvPr/>
          </p:nvPicPr>
          <p:blipFill rotWithShape="1">
            <a:blip r:embed="rId5"/>
            <a:srcRect t="54293" b="39358"/>
            <a:stretch/>
          </p:blipFill>
          <p:spPr>
            <a:xfrm>
              <a:off x="7351953" y="3241865"/>
              <a:ext cx="3782316" cy="271240"/>
            </a:xfrm>
            <a:prstGeom prst="rect">
              <a:avLst/>
            </a:prstGeom>
          </p:spPr>
        </p:pic>
        <p:sp>
          <p:nvSpPr>
            <p:cNvPr id="21" name="Tekstballon: rechthoek 20">
              <a:extLst>
                <a:ext uri="{FF2B5EF4-FFF2-40B4-BE49-F238E27FC236}">
                  <a16:creationId xmlns:a16="http://schemas.microsoft.com/office/drawing/2014/main" id="{0A5CAD29-708B-4548-BCB1-A326430D74B2}"/>
                </a:ext>
              </a:extLst>
            </p:cNvPr>
            <p:cNvSpPr/>
            <p:nvPr/>
          </p:nvSpPr>
          <p:spPr>
            <a:xfrm>
              <a:off x="9903390" y="2709938"/>
              <a:ext cx="1986779" cy="791737"/>
            </a:xfrm>
            <a:prstGeom prst="wedgeRectCallout">
              <a:avLst>
                <a:gd name="adj1" fmla="val -91752"/>
                <a:gd name="adj2" fmla="val 34714"/>
              </a:avLst>
            </a:prstGeom>
            <a:solidFill>
              <a:srgbClr val="D191FD"/>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Known policy influence</a:t>
              </a:r>
            </a:p>
          </p:txBody>
        </p:sp>
      </p:grpSp>
    </p:spTree>
    <p:extLst>
      <p:ext uri="{BB962C8B-B14F-4D97-AF65-F5344CB8AC3E}">
        <p14:creationId xmlns:p14="http://schemas.microsoft.com/office/powerpoint/2010/main" val="312549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D3F718EB-A1E5-4660-B1EE-8151409A15BA}"/>
              </a:ext>
            </a:extLst>
          </p:cNvPr>
          <p:cNvSpPr>
            <a:spLocks noGrp="1"/>
          </p:cNvSpPr>
          <p:nvPr>
            <p:ph type="title"/>
          </p:nvPr>
        </p:nvSpPr>
        <p:spPr/>
        <p:txBody>
          <a:bodyPr/>
          <a:lstStyle/>
          <a:p>
            <a:r>
              <a:rPr lang="en-US" dirty="0"/>
              <a:t>Example of evidence on policy influence of a VU climate change paper on policy</a:t>
            </a:r>
          </a:p>
        </p:txBody>
      </p:sp>
      <p:pic>
        <p:nvPicPr>
          <p:cNvPr id="5" name="Afbeelding 4">
            <a:hlinkClick r:id="rId2"/>
            <a:extLst>
              <a:ext uri="{FF2B5EF4-FFF2-40B4-BE49-F238E27FC236}">
                <a16:creationId xmlns:a16="http://schemas.microsoft.com/office/drawing/2014/main" id="{BB39DC09-8DA5-437E-A7F8-880457642107}"/>
              </a:ext>
            </a:extLst>
          </p:cNvPr>
          <p:cNvPicPr>
            <a:picLocks noChangeAspect="1"/>
          </p:cNvPicPr>
          <p:nvPr/>
        </p:nvPicPr>
        <p:blipFill>
          <a:blip r:embed="rId3"/>
          <a:stretch>
            <a:fillRect/>
          </a:stretch>
        </p:blipFill>
        <p:spPr>
          <a:xfrm>
            <a:off x="1" y="1393012"/>
            <a:ext cx="12192000" cy="3603547"/>
          </a:xfrm>
          <a:prstGeom prst="rect">
            <a:avLst/>
          </a:prstGeom>
        </p:spPr>
      </p:pic>
      <p:pic>
        <p:nvPicPr>
          <p:cNvPr id="6" name="Afbeelding 5">
            <a:hlinkClick r:id="rId2"/>
            <a:extLst>
              <a:ext uri="{FF2B5EF4-FFF2-40B4-BE49-F238E27FC236}">
                <a16:creationId xmlns:a16="http://schemas.microsoft.com/office/drawing/2014/main" id="{1226B8E1-1580-4725-BB00-12A0ADAD2C9B}"/>
              </a:ext>
            </a:extLst>
          </p:cNvPr>
          <p:cNvPicPr>
            <a:picLocks noChangeAspect="1"/>
          </p:cNvPicPr>
          <p:nvPr/>
        </p:nvPicPr>
        <p:blipFill rotWithShape="1">
          <a:blip r:embed="rId4"/>
          <a:srcRect b="2810"/>
          <a:stretch/>
        </p:blipFill>
        <p:spPr>
          <a:xfrm>
            <a:off x="2414009" y="2391282"/>
            <a:ext cx="9634654" cy="4435545"/>
          </a:xfrm>
          <a:prstGeom prst="rect">
            <a:avLst/>
          </a:prstGeom>
        </p:spPr>
      </p:pic>
      <p:cxnSp>
        <p:nvCxnSpPr>
          <p:cNvPr id="8" name="Rechte verbindingslijn 7">
            <a:extLst>
              <a:ext uri="{FF2B5EF4-FFF2-40B4-BE49-F238E27FC236}">
                <a16:creationId xmlns:a16="http://schemas.microsoft.com/office/drawing/2014/main" id="{C441ED84-C640-4B12-82DB-2B6DDEF09F95}"/>
              </a:ext>
            </a:extLst>
          </p:cNvPr>
          <p:cNvCxnSpPr/>
          <p:nvPr/>
        </p:nvCxnSpPr>
        <p:spPr>
          <a:xfrm>
            <a:off x="3389971" y="3501483"/>
            <a:ext cx="2040673"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Rechte verbindingslijn 8">
            <a:extLst>
              <a:ext uri="{FF2B5EF4-FFF2-40B4-BE49-F238E27FC236}">
                <a16:creationId xmlns:a16="http://schemas.microsoft.com/office/drawing/2014/main" id="{08926D8E-A5DB-4A25-9C15-191C8B038C99}"/>
              </a:ext>
            </a:extLst>
          </p:cNvPr>
          <p:cNvCxnSpPr/>
          <p:nvPr/>
        </p:nvCxnSpPr>
        <p:spPr>
          <a:xfrm>
            <a:off x="8218449" y="3724507"/>
            <a:ext cx="2040673"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D80BC824-6B54-43EC-AC84-2A235544ECAE}"/>
              </a:ext>
            </a:extLst>
          </p:cNvPr>
          <p:cNvCxnSpPr/>
          <p:nvPr/>
        </p:nvCxnSpPr>
        <p:spPr>
          <a:xfrm>
            <a:off x="8129239" y="5988205"/>
            <a:ext cx="2040673"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Rechte verbindingslijn 10">
            <a:extLst>
              <a:ext uri="{FF2B5EF4-FFF2-40B4-BE49-F238E27FC236}">
                <a16:creationId xmlns:a16="http://schemas.microsoft.com/office/drawing/2014/main" id="{CDF37103-1FF7-4996-87FF-82489FF81991}"/>
              </a:ext>
            </a:extLst>
          </p:cNvPr>
          <p:cNvCxnSpPr>
            <a:cxnSpLocks/>
          </p:cNvCxnSpPr>
          <p:nvPr/>
        </p:nvCxnSpPr>
        <p:spPr>
          <a:xfrm>
            <a:off x="3389971" y="5809785"/>
            <a:ext cx="3624146"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Rechte verbindingslijn 12">
            <a:extLst>
              <a:ext uri="{FF2B5EF4-FFF2-40B4-BE49-F238E27FC236}">
                <a16:creationId xmlns:a16="http://schemas.microsoft.com/office/drawing/2014/main" id="{3BB53D13-4450-44A5-AD3D-4E2C377531AE}"/>
              </a:ext>
            </a:extLst>
          </p:cNvPr>
          <p:cNvCxnSpPr>
            <a:cxnSpLocks/>
          </p:cNvCxnSpPr>
          <p:nvPr/>
        </p:nvCxnSpPr>
        <p:spPr>
          <a:xfrm>
            <a:off x="1349298" y="1996068"/>
            <a:ext cx="1918010"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16" name="Rechthoek 15">
            <a:extLst>
              <a:ext uri="{FF2B5EF4-FFF2-40B4-BE49-F238E27FC236}">
                <a16:creationId xmlns:a16="http://schemas.microsoft.com/office/drawing/2014/main" id="{E8F01865-C6CE-4189-BD11-F5C7E75F5651}"/>
              </a:ext>
            </a:extLst>
          </p:cNvPr>
          <p:cNvSpPr/>
          <p:nvPr/>
        </p:nvSpPr>
        <p:spPr>
          <a:xfrm>
            <a:off x="-79663" y="6635257"/>
            <a:ext cx="6096000" cy="253916"/>
          </a:xfrm>
          <a:prstGeom prst="rect">
            <a:avLst/>
          </a:prstGeom>
        </p:spPr>
        <p:txBody>
          <a:bodyPr>
            <a:spAutoFit/>
          </a:bodyPr>
          <a:lstStyle/>
          <a:p>
            <a:r>
              <a:rPr lang="en-US" sz="1050" dirty="0">
                <a:hlinkClick r:id="rId2"/>
              </a:rPr>
              <a:t>https://research.vu.nl/en/publications/have-disaster-losses-increased-due-to-anthropogenic-climate-chang</a:t>
            </a:r>
            <a:endParaRPr lang="en-US" sz="1050" dirty="0"/>
          </a:p>
        </p:txBody>
      </p:sp>
    </p:spTree>
    <p:extLst>
      <p:ext uri="{BB962C8B-B14F-4D97-AF65-F5344CB8AC3E}">
        <p14:creationId xmlns:p14="http://schemas.microsoft.com/office/powerpoint/2010/main" val="16535889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E9887B3-E667-42BC-A038-D72DA2D535E2}"/>
              </a:ext>
            </a:extLst>
          </p:cNvPr>
          <p:cNvSpPr>
            <a:spLocks noGrp="1"/>
          </p:cNvSpPr>
          <p:nvPr>
            <p:ph type="title"/>
          </p:nvPr>
        </p:nvSpPr>
        <p:spPr/>
        <p:txBody>
          <a:bodyPr/>
          <a:lstStyle/>
          <a:p>
            <a:r>
              <a:rPr lang="en-US" dirty="0"/>
              <a:t>Societal Attention on research Papers: VU research papers on climate change</a:t>
            </a:r>
          </a:p>
        </p:txBody>
      </p:sp>
      <p:grpSp>
        <p:nvGrpSpPr>
          <p:cNvPr id="31" name="Groep 30">
            <a:extLst>
              <a:ext uri="{FF2B5EF4-FFF2-40B4-BE49-F238E27FC236}">
                <a16:creationId xmlns:a16="http://schemas.microsoft.com/office/drawing/2014/main" id="{9D90E906-499B-4E24-914E-90E3DC0B3745}"/>
              </a:ext>
            </a:extLst>
          </p:cNvPr>
          <p:cNvGrpSpPr/>
          <p:nvPr/>
        </p:nvGrpSpPr>
        <p:grpSpPr>
          <a:xfrm>
            <a:off x="5316829" y="1290025"/>
            <a:ext cx="6731834" cy="5075893"/>
            <a:chOff x="1757053" y="867266"/>
            <a:chExt cx="6731834" cy="5075893"/>
          </a:xfrm>
        </p:grpSpPr>
        <p:grpSp>
          <p:nvGrpSpPr>
            <p:cNvPr id="32" name="Groep 31">
              <a:extLst>
                <a:ext uri="{FF2B5EF4-FFF2-40B4-BE49-F238E27FC236}">
                  <a16:creationId xmlns:a16="http://schemas.microsoft.com/office/drawing/2014/main" id="{F9512345-441C-4C44-9E78-88DBB3F30849}"/>
                </a:ext>
              </a:extLst>
            </p:cNvPr>
            <p:cNvGrpSpPr/>
            <p:nvPr/>
          </p:nvGrpSpPr>
          <p:grpSpPr>
            <a:xfrm>
              <a:off x="3541597" y="1320892"/>
              <a:ext cx="3315800" cy="3315800"/>
              <a:chOff x="8789844" y="1396659"/>
              <a:chExt cx="2712877" cy="2712877"/>
            </a:xfrm>
          </p:grpSpPr>
          <p:grpSp>
            <p:nvGrpSpPr>
              <p:cNvPr id="52" name="Groep 51">
                <a:extLst>
                  <a:ext uri="{FF2B5EF4-FFF2-40B4-BE49-F238E27FC236}">
                    <a16:creationId xmlns:a16="http://schemas.microsoft.com/office/drawing/2014/main" id="{ACB97DE2-B978-439D-8C5F-62ADC4EF7A4F}"/>
                  </a:ext>
                </a:extLst>
              </p:cNvPr>
              <p:cNvGrpSpPr/>
              <p:nvPr/>
            </p:nvGrpSpPr>
            <p:grpSpPr>
              <a:xfrm>
                <a:off x="8865306" y="1419975"/>
                <a:ext cx="2592163" cy="2609575"/>
                <a:chOff x="8658181" y="819832"/>
                <a:chExt cx="2084306" cy="2098307"/>
              </a:xfrm>
            </p:grpSpPr>
            <p:pic>
              <p:nvPicPr>
                <p:cNvPr id="54" name="Afbeelding 53">
                  <a:hlinkClick r:id="rId2"/>
                  <a:extLst>
                    <a:ext uri="{FF2B5EF4-FFF2-40B4-BE49-F238E27FC236}">
                      <a16:creationId xmlns:a16="http://schemas.microsoft.com/office/drawing/2014/main" id="{BB893E1C-EBE8-4511-91EB-19528352451B}"/>
                    </a:ext>
                  </a:extLst>
                </p:cNvPr>
                <p:cNvPicPr>
                  <a:picLocks noChangeAspect="1"/>
                </p:cNvPicPr>
                <p:nvPr/>
              </p:nvPicPr>
              <p:blipFill rotWithShape="1">
                <a:blip r:embed="rId3">
                  <a:clrChange>
                    <a:clrFrom>
                      <a:srgbClr val="EEEEEE"/>
                    </a:clrFrom>
                    <a:clrTo>
                      <a:srgbClr val="EEEEEE">
                        <a:alpha val="0"/>
                      </a:srgbClr>
                    </a:clrTo>
                  </a:clrChange>
                </a:blip>
                <a:srcRect l="874" t="21754" r="81927" b="47649"/>
                <a:stretch/>
              </p:blipFill>
              <p:spPr>
                <a:xfrm>
                  <a:off x="8658181" y="819832"/>
                  <a:ext cx="2084306" cy="2098307"/>
                </a:xfrm>
                <a:prstGeom prst="rect">
                  <a:avLst/>
                </a:prstGeom>
              </p:spPr>
            </p:pic>
            <p:sp>
              <p:nvSpPr>
                <p:cNvPr id="55" name="Ovaal 54">
                  <a:extLst>
                    <a:ext uri="{FF2B5EF4-FFF2-40B4-BE49-F238E27FC236}">
                      <a16:creationId xmlns:a16="http://schemas.microsoft.com/office/drawing/2014/main" id="{F9F8EB19-B7FF-4541-ACCA-4F8B06B8589E}"/>
                    </a:ext>
                  </a:extLst>
                </p:cNvPr>
                <p:cNvSpPr/>
                <p:nvPr/>
              </p:nvSpPr>
              <p:spPr>
                <a:xfrm>
                  <a:off x="9221002" y="1406923"/>
                  <a:ext cx="898031" cy="8980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Ovaal 52">
                <a:extLst>
                  <a:ext uri="{FF2B5EF4-FFF2-40B4-BE49-F238E27FC236}">
                    <a16:creationId xmlns:a16="http://schemas.microsoft.com/office/drawing/2014/main" id="{3D590A13-963D-4F5C-B438-9E6DF443E5EB}"/>
                  </a:ext>
                </a:extLst>
              </p:cNvPr>
              <p:cNvSpPr/>
              <p:nvPr/>
            </p:nvSpPr>
            <p:spPr>
              <a:xfrm>
                <a:off x="8789844" y="1396659"/>
                <a:ext cx="2712877" cy="2712877"/>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33" name="Rechte verbindingslijn 32">
              <a:extLst>
                <a:ext uri="{FF2B5EF4-FFF2-40B4-BE49-F238E27FC236}">
                  <a16:creationId xmlns:a16="http://schemas.microsoft.com/office/drawing/2014/main" id="{752DEE57-2749-4254-AEB8-B25AA99932A6}"/>
                </a:ext>
              </a:extLst>
            </p:cNvPr>
            <p:cNvCxnSpPr>
              <a:cxnSpLocks/>
            </p:cNvCxnSpPr>
            <p:nvPr/>
          </p:nvCxnSpPr>
          <p:spPr>
            <a:xfrm>
              <a:off x="2564091" y="867266"/>
              <a:ext cx="0" cy="4967926"/>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Rechte verbindingslijn 33">
              <a:extLst>
                <a:ext uri="{FF2B5EF4-FFF2-40B4-BE49-F238E27FC236}">
                  <a16:creationId xmlns:a16="http://schemas.microsoft.com/office/drawing/2014/main" id="{A15F6071-5D22-46D0-8F71-5200DB542ADA}"/>
                </a:ext>
              </a:extLst>
            </p:cNvPr>
            <p:cNvCxnSpPr>
              <a:cxnSpLocks/>
            </p:cNvCxnSpPr>
            <p:nvPr/>
          </p:nvCxnSpPr>
          <p:spPr>
            <a:xfrm>
              <a:off x="1757053" y="5128181"/>
              <a:ext cx="565241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Rechte verbindingslijn 34">
              <a:extLst>
                <a:ext uri="{FF2B5EF4-FFF2-40B4-BE49-F238E27FC236}">
                  <a16:creationId xmlns:a16="http://schemas.microsoft.com/office/drawing/2014/main" id="{8FF2CDE6-70DC-45BE-9099-F2D846CDD05E}"/>
                </a:ext>
              </a:extLst>
            </p:cNvPr>
            <p:cNvCxnSpPr>
              <a:cxnSpLocks/>
            </p:cNvCxnSpPr>
            <p:nvPr/>
          </p:nvCxnSpPr>
          <p:spPr>
            <a:xfrm>
              <a:off x="2639505" y="2894028"/>
              <a:ext cx="4647415"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B3FA0633-E051-44B3-ACFE-EE46341E9EF7}"/>
                </a:ext>
              </a:extLst>
            </p:cNvPr>
            <p:cNvCxnSpPr>
              <a:cxnSpLocks/>
            </p:cNvCxnSpPr>
            <p:nvPr/>
          </p:nvCxnSpPr>
          <p:spPr>
            <a:xfrm flipV="1">
              <a:off x="5109328" y="970961"/>
              <a:ext cx="0" cy="399696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7" name="Tekstvak 36">
              <a:extLst>
                <a:ext uri="{FF2B5EF4-FFF2-40B4-BE49-F238E27FC236}">
                  <a16:creationId xmlns:a16="http://schemas.microsoft.com/office/drawing/2014/main" id="{10DE6028-F9D1-4F5F-AFEE-DFED4F78E895}"/>
                </a:ext>
              </a:extLst>
            </p:cNvPr>
            <p:cNvSpPr txBox="1"/>
            <p:nvPr/>
          </p:nvSpPr>
          <p:spPr>
            <a:xfrm>
              <a:off x="4024094" y="5573827"/>
              <a:ext cx="2223366" cy="369332"/>
            </a:xfrm>
            <a:prstGeom prst="rect">
              <a:avLst/>
            </a:prstGeom>
            <a:noFill/>
          </p:spPr>
          <p:txBody>
            <a:bodyPr wrap="none" rtlCol="0">
              <a:spAutoFit/>
            </a:bodyPr>
            <a:lstStyle/>
            <a:p>
              <a:r>
                <a:rPr lang="en-US" dirty="0"/>
                <a:t>Speed of information</a:t>
              </a:r>
            </a:p>
          </p:txBody>
        </p:sp>
        <p:sp>
          <p:nvSpPr>
            <p:cNvPr id="38" name="Tekstvak 37">
              <a:extLst>
                <a:ext uri="{FF2B5EF4-FFF2-40B4-BE49-F238E27FC236}">
                  <a16:creationId xmlns:a16="http://schemas.microsoft.com/office/drawing/2014/main" id="{001A8968-3569-4B0F-A143-F552924135DF}"/>
                </a:ext>
              </a:extLst>
            </p:cNvPr>
            <p:cNvSpPr txBox="1"/>
            <p:nvPr/>
          </p:nvSpPr>
          <p:spPr>
            <a:xfrm rot="16200000">
              <a:off x="690543" y="2709362"/>
              <a:ext cx="2502352" cy="369332"/>
            </a:xfrm>
            <a:prstGeom prst="rect">
              <a:avLst/>
            </a:prstGeom>
            <a:noFill/>
          </p:spPr>
          <p:txBody>
            <a:bodyPr wrap="none" rtlCol="0">
              <a:spAutoFit/>
            </a:bodyPr>
            <a:lstStyle/>
            <a:p>
              <a:r>
                <a:rPr lang="en-US" dirty="0"/>
                <a:t>Lasting effect on society</a:t>
              </a:r>
            </a:p>
          </p:txBody>
        </p:sp>
        <p:sp>
          <p:nvSpPr>
            <p:cNvPr id="39" name="Tekstvak 38">
              <a:extLst>
                <a:ext uri="{FF2B5EF4-FFF2-40B4-BE49-F238E27FC236}">
                  <a16:creationId xmlns:a16="http://schemas.microsoft.com/office/drawing/2014/main" id="{3CF0F670-27FA-41D8-B717-27CB6EA22DD6}"/>
                </a:ext>
              </a:extLst>
            </p:cNvPr>
            <p:cNvSpPr txBox="1"/>
            <p:nvPr/>
          </p:nvSpPr>
          <p:spPr>
            <a:xfrm>
              <a:off x="6117995" y="5128180"/>
              <a:ext cx="609911" cy="369332"/>
            </a:xfrm>
            <a:prstGeom prst="rect">
              <a:avLst/>
            </a:prstGeom>
            <a:noFill/>
          </p:spPr>
          <p:txBody>
            <a:bodyPr wrap="none" rtlCol="0">
              <a:spAutoFit/>
            </a:bodyPr>
            <a:lstStyle/>
            <a:p>
              <a:r>
                <a:rPr lang="en-US" i="1" dirty="0"/>
                <a:t>slow</a:t>
              </a:r>
            </a:p>
          </p:txBody>
        </p:sp>
        <p:sp>
          <p:nvSpPr>
            <p:cNvPr id="40" name="Tekstvak 39">
              <a:extLst>
                <a:ext uri="{FF2B5EF4-FFF2-40B4-BE49-F238E27FC236}">
                  <a16:creationId xmlns:a16="http://schemas.microsoft.com/office/drawing/2014/main" id="{CE7A197D-8ACD-4156-93F5-1BE6FCA74270}"/>
                </a:ext>
              </a:extLst>
            </p:cNvPr>
            <p:cNvSpPr txBox="1"/>
            <p:nvPr/>
          </p:nvSpPr>
          <p:spPr>
            <a:xfrm>
              <a:off x="3541597" y="5128180"/>
              <a:ext cx="535146" cy="369332"/>
            </a:xfrm>
            <a:prstGeom prst="rect">
              <a:avLst/>
            </a:prstGeom>
            <a:noFill/>
          </p:spPr>
          <p:txBody>
            <a:bodyPr wrap="none" rtlCol="0">
              <a:spAutoFit/>
            </a:bodyPr>
            <a:lstStyle/>
            <a:p>
              <a:r>
                <a:rPr lang="en-US" i="1" dirty="0"/>
                <a:t>fast</a:t>
              </a:r>
            </a:p>
          </p:txBody>
        </p:sp>
        <p:sp>
          <p:nvSpPr>
            <p:cNvPr id="41" name="Tekstvak 40">
              <a:extLst>
                <a:ext uri="{FF2B5EF4-FFF2-40B4-BE49-F238E27FC236}">
                  <a16:creationId xmlns:a16="http://schemas.microsoft.com/office/drawing/2014/main" id="{A6509E6C-B04E-49E0-B8EA-971E78AEFE69}"/>
                </a:ext>
              </a:extLst>
            </p:cNvPr>
            <p:cNvSpPr txBox="1"/>
            <p:nvPr/>
          </p:nvSpPr>
          <p:spPr>
            <a:xfrm rot="16200000">
              <a:off x="1793932" y="3859741"/>
              <a:ext cx="1166410" cy="369332"/>
            </a:xfrm>
            <a:prstGeom prst="rect">
              <a:avLst/>
            </a:prstGeom>
            <a:noFill/>
          </p:spPr>
          <p:txBody>
            <a:bodyPr wrap="none" rtlCol="0">
              <a:spAutoFit/>
            </a:bodyPr>
            <a:lstStyle/>
            <a:p>
              <a:r>
                <a:rPr lang="en-US" i="1" dirty="0"/>
                <a:t>short term</a:t>
              </a:r>
            </a:p>
          </p:txBody>
        </p:sp>
        <p:sp>
          <p:nvSpPr>
            <p:cNvPr id="42" name="Tekstvak 41">
              <a:extLst>
                <a:ext uri="{FF2B5EF4-FFF2-40B4-BE49-F238E27FC236}">
                  <a16:creationId xmlns:a16="http://schemas.microsoft.com/office/drawing/2014/main" id="{81AD7DD5-6227-4086-A276-572DABF84D82}"/>
                </a:ext>
              </a:extLst>
            </p:cNvPr>
            <p:cNvSpPr txBox="1"/>
            <p:nvPr/>
          </p:nvSpPr>
          <p:spPr>
            <a:xfrm rot="16200000">
              <a:off x="1830804" y="1662458"/>
              <a:ext cx="1092671" cy="369332"/>
            </a:xfrm>
            <a:prstGeom prst="rect">
              <a:avLst/>
            </a:prstGeom>
            <a:noFill/>
          </p:spPr>
          <p:txBody>
            <a:bodyPr wrap="none" rtlCol="0">
              <a:spAutoFit/>
            </a:bodyPr>
            <a:lstStyle/>
            <a:p>
              <a:r>
                <a:rPr lang="en-US" i="1" dirty="0"/>
                <a:t>long term</a:t>
              </a:r>
            </a:p>
          </p:txBody>
        </p:sp>
        <p:grpSp>
          <p:nvGrpSpPr>
            <p:cNvPr id="43" name="Groep 42">
              <a:extLst>
                <a:ext uri="{FF2B5EF4-FFF2-40B4-BE49-F238E27FC236}">
                  <a16:creationId xmlns:a16="http://schemas.microsoft.com/office/drawing/2014/main" id="{82D33CCA-B707-4FC4-A3D7-8144E1A0E790}"/>
                </a:ext>
              </a:extLst>
            </p:cNvPr>
            <p:cNvGrpSpPr/>
            <p:nvPr/>
          </p:nvGrpSpPr>
          <p:grpSpPr>
            <a:xfrm>
              <a:off x="6078664" y="1428486"/>
              <a:ext cx="2410223" cy="506163"/>
              <a:chOff x="6078664" y="1428486"/>
              <a:chExt cx="2410223" cy="506163"/>
            </a:xfrm>
          </p:grpSpPr>
          <p:sp>
            <p:nvSpPr>
              <p:cNvPr id="50" name="Tekstvak 49">
                <a:extLst>
                  <a:ext uri="{FF2B5EF4-FFF2-40B4-BE49-F238E27FC236}">
                    <a16:creationId xmlns:a16="http://schemas.microsoft.com/office/drawing/2014/main" id="{565DEA55-16F8-4055-8F6F-EF52E336FA74}"/>
                  </a:ext>
                </a:extLst>
              </p:cNvPr>
              <p:cNvSpPr txBox="1"/>
              <p:nvPr/>
            </p:nvSpPr>
            <p:spPr>
              <a:xfrm>
                <a:off x="6552716" y="1514354"/>
                <a:ext cx="1936171" cy="369332"/>
              </a:xfrm>
              <a:prstGeom prst="rect">
                <a:avLst/>
              </a:prstGeom>
              <a:noFill/>
            </p:spPr>
            <p:txBody>
              <a:bodyPr wrap="none" rtlCol="0">
                <a:spAutoFit/>
              </a:bodyPr>
              <a:lstStyle/>
              <a:p>
                <a:r>
                  <a:rPr lang="en-US" dirty="0"/>
                  <a:t>400+ Policy papers</a:t>
                </a:r>
              </a:p>
            </p:txBody>
          </p:sp>
          <p:sp>
            <p:nvSpPr>
              <p:cNvPr id="51" name="Ovaal 50">
                <a:extLst>
                  <a:ext uri="{FF2B5EF4-FFF2-40B4-BE49-F238E27FC236}">
                    <a16:creationId xmlns:a16="http://schemas.microsoft.com/office/drawing/2014/main" id="{3EDA3457-5E10-46CB-AC38-A914A680DB9D}"/>
                  </a:ext>
                </a:extLst>
              </p:cNvPr>
              <p:cNvSpPr/>
              <p:nvPr/>
            </p:nvSpPr>
            <p:spPr>
              <a:xfrm>
                <a:off x="6078664" y="1428486"/>
                <a:ext cx="506163" cy="506163"/>
              </a:xfrm>
              <a:prstGeom prst="ellipse">
                <a:avLst/>
              </a:prstGeom>
              <a:solidFill>
                <a:srgbClr val="48384B">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ep 43">
              <a:extLst>
                <a:ext uri="{FF2B5EF4-FFF2-40B4-BE49-F238E27FC236}">
                  <a16:creationId xmlns:a16="http://schemas.microsoft.com/office/drawing/2014/main" id="{E1C1A46B-49A7-4562-9E99-400D93B74094}"/>
                </a:ext>
              </a:extLst>
            </p:cNvPr>
            <p:cNvGrpSpPr/>
            <p:nvPr/>
          </p:nvGrpSpPr>
          <p:grpSpPr>
            <a:xfrm>
              <a:off x="4180864" y="2790184"/>
              <a:ext cx="2890629" cy="980831"/>
              <a:chOff x="4292963" y="3074283"/>
              <a:chExt cx="2890629" cy="980831"/>
            </a:xfrm>
          </p:grpSpPr>
          <p:sp>
            <p:nvSpPr>
              <p:cNvPr id="48" name="Tekstvak 47">
                <a:extLst>
                  <a:ext uri="{FF2B5EF4-FFF2-40B4-BE49-F238E27FC236}">
                    <a16:creationId xmlns:a16="http://schemas.microsoft.com/office/drawing/2014/main" id="{6920A0F3-C611-4884-8C27-136C64C84CAE}"/>
                  </a:ext>
                </a:extLst>
              </p:cNvPr>
              <p:cNvSpPr txBox="1"/>
              <p:nvPr/>
            </p:nvSpPr>
            <p:spPr>
              <a:xfrm>
                <a:off x="5276595" y="3416170"/>
                <a:ext cx="1906997" cy="369332"/>
              </a:xfrm>
              <a:prstGeom prst="rect">
                <a:avLst/>
              </a:prstGeom>
              <a:noFill/>
            </p:spPr>
            <p:txBody>
              <a:bodyPr wrap="none" rtlCol="0">
                <a:spAutoFit/>
              </a:bodyPr>
              <a:lstStyle/>
              <a:p>
                <a:r>
                  <a:rPr lang="en-US" dirty="0"/>
                  <a:t>1400+ News items</a:t>
                </a:r>
              </a:p>
            </p:txBody>
          </p:sp>
          <p:sp>
            <p:nvSpPr>
              <p:cNvPr id="49" name="Ovaal 48">
                <a:extLst>
                  <a:ext uri="{FF2B5EF4-FFF2-40B4-BE49-F238E27FC236}">
                    <a16:creationId xmlns:a16="http://schemas.microsoft.com/office/drawing/2014/main" id="{383DB8D1-DECA-420B-94CF-4966B39D5AA6}"/>
                  </a:ext>
                </a:extLst>
              </p:cNvPr>
              <p:cNvSpPr/>
              <p:nvPr/>
            </p:nvSpPr>
            <p:spPr>
              <a:xfrm>
                <a:off x="4292963" y="3074283"/>
                <a:ext cx="980831" cy="980831"/>
              </a:xfrm>
              <a:prstGeom prst="ellipse">
                <a:avLst/>
              </a:prstGeom>
              <a:solidFill>
                <a:srgbClr val="D300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ep 44">
              <a:extLst>
                <a:ext uri="{FF2B5EF4-FFF2-40B4-BE49-F238E27FC236}">
                  <a16:creationId xmlns:a16="http://schemas.microsoft.com/office/drawing/2014/main" id="{0A8EBE2F-8ADA-4C5A-8516-2CF5DDDFF9DB}"/>
                </a:ext>
              </a:extLst>
            </p:cNvPr>
            <p:cNvGrpSpPr/>
            <p:nvPr/>
          </p:nvGrpSpPr>
          <p:grpSpPr>
            <a:xfrm>
              <a:off x="2627889" y="3452422"/>
              <a:ext cx="4182255" cy="1608624"/>
              <a:chOff x="2627889" y="3452422"/>
              <a:chExt cx="4182255" cy="1608624"/>
            </a:xfrm>
          </p:grpSpPr>
          <p:sp>
            <p:nvSpPr>
              <p:cNvPr id="46" name="Tekstvak 45">
                <a:extLst>
                  <a:ext uri="{FF2B5EF4-FFF2-40B4-BE49-F238E27FC236}">
                    <a16:creationId xmlns:a16="http://schemas.microsoft.com/office/drawing/2014/main" id="{47775770-8BF0-4F21-8A8F-4EC675F37DA3}"/>
                  </a:ext>
                </a:extLst>
              </p:cNvPr>
              <p:cNvSpPr txBox="1"/>
              <p:nvPr/>
            </p:nvSpPr>
            <p:spPr>
              <a:xfrm>
                <a:off x="4342802" y="4166784"/>
                <a:ext cx="2467342" cy="646331"/>
              </a:xfrm>
              <a:prstGeom prst="rect">
                <a:avLst/>
              </a:prstGeom>
              <a:noFill/>
            </p:spPr>
            <p:txBody>
              <a:bodyPr wrap="none" rtlCol="0">
                <a:spAutoFit/>
              </a:bodyPr>
              <a:lstStyle/>
              <a:p>
                <a:r>
                  <a:rPr lang="en-US" dirty="0"/>
                  <a:t>10.000+ mentions in </a:t>
                </a:r>
              </a:p>
              <a:p>
                <a:r>
                  <a:rPr lang="en-US" dirty="0"/>
                  <a:t>Social media discussions</a:t>
                </a:r>
              </a:p>
            </p:txBody>
          </p:sp>
          <p:sp>
            <p:nvSpPr>
              <p:cNvPr id="47" name="Ovaal 46">
                <a:extLst>
                  <a:ext uri="{FF2B5EF4-FFF2-40B4-BE49-F238E27FC236}">
                    <a16:creationId xmlns:a16="http://schemas.microsoft.com/office/drawing/2014/main" id="{C3870650-3591-4492-8C1C-F5256F14AF8A}"/>
                  </a:ext>
                </a:extLst>
              </p:cNvPr>
              <p:cNvSpPr/>
              <p:nvPr/>
            </p:nvSpPr>
            <p:spPr>
              <a:xfrm>
                <a:off x="2627889" y="3452422"/>
                <a:ext cx="1608624" cy="1608624"/>
              </a:xfrm>
              <a:prstGeom prst="ellipse">
                <a:avLst/>
              </a:prstGeom>
              <a:solidFill>
                <a:srgbClr val="3B9BC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56" name="Afbeelding 55">
            <a:hlinkClick r:id="rId4"/>
            <a:extLst>
              <a:ext uri="{FF2B5EF4-FFF2-40B4-BE49-F238E27FC236}">
                <a16:creationId xmlns:a16="http://schemas.microsoft.com/office/drawing/2014/main" id="{661215C5-9877-4A66-8002-ED21180F73D7}"/>
              </a:ext>
            </a:extLst>
          </p:cNvPr>
          <p:cNvPicPr>
            <a:picLocks noChangeAspect="1"/>
          </p:cNvPicPr>
          <p:nvPr/>
        </p:nvPicPr>
        <p:blipFill>
          <a:blip r:embed="rId5"/>
          <a:stretch>
            <a:fillRect/>
          </a:stretch>
        </p:blipFill>
        <p:spPr>
          <a:xfrm>
            <a:off x="66932" y="1425316"/>
            <a:ext cx="4940242" cy="2304018"/>
          </a:xfrm>
          <a:prstGeom prst="rect">
            <a:avLst/>
          </a:prstGeom>
        </p:spPr>
      </p:pic>
      <p:pic>
        <p:nvPicPr>
          <p:cNvPr id="57" name="Afbeelding 56">
            <a:extLst>
              <a:ext uri="{FF2B5EF4-FFF2-40B4-BE49-F238E27FC236}">
                <a16:creationId xmlns:a16="http://schemas.microsoft.com/office/drawing/2014/main" id="{50A050EE-34C1-4833-8964-91364D1F5755}"/>
              </a:ext>
            </a:extLst>
          </p:cNvPr>
          <p:cNvPicPr>
            <a:picLocks noChangeAspect="1"/>
          </p:cNvPicPr>
          <p:nvPr/>
        </p:nvPicPr>
        <p:blipFill>
          <a:blip r:embed="rId6"/>
          <a:stretch>
            <a:fillRect/>
          </a:stretch>
        </p:blipFill>
        <p:spPr>
          <a:xfrm>
            <a:off x="58876" y="3683608"/>
            <a:ext cx="4839790" cy="2944799"/>
          </a:xfrm>
          <a:prstGeom prst="rect">
            <a:avLst/>
          </a:prstGeom>
        </p:spPr>
      </p:pic>
      <p:sp>
        <p:nvSpPr>
          <p:cNvPr id="58" name="Rechthoek 57">
            <a:extLst>
              <a:ext uri="{FF2B5EF4-FFF2-40B4-BE49-F238E27FC236}">
                <a16:creationId xmlns:a16="http://schemas.microsoft.com/office/drawing/2014/main" id="{1A9A6EE9-846D-4729-A559-054F47713DD2}"/>
              </a:ext>
            </a:extLst>
          </p:cNvPr>
          <p:cNvSpPr/>
          <p:nvPr/>
        </p:nvSpPr>
        <p:spPr>
          <a:xfrm>
            <a:off x="-64301" y="6628407"/>
            <a:ext cx="5565796" cy="276999"/>
          </a:xfrm>
          <a:prstGeom prst="rect">
            <a:avLst/>
          </a:prstGeom>
        </p:spPr>
        <p:txBody>
          <a:bodyPr wrap="square">
            <a:spAutoFit/>
          </a:bodyPr>
          <a:lstStyle/>
          <a:p>
            <a:r>
              <a:rPr lang="en-US" sz="1200" dirty="0">
                <a:hlinkClick r:id="rId4"/>
              </a:rPr>
              <a:t>https://www.altmetric.com/explorer/report/fcca2502-18d6-40da-8807-cb2a1db62f94</a:t>
            </a:r>
            <a:endParaRPr lang="en-US" sz="1200" dirty="0"/>
          </a:p>
        </p:txBody>
      </p:sp>
    </p:spTree>
    <p:extLst>
      <p:ext uri="{BB962C8B-B14F-4D97-AF65-F5344CB8AC3E}">
        <p14:creationId xmlns:p14="http://schemas.microsoft.com/office/powerpoint/2010/main" val="24148996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1FBECC-C133-4300-AF11-A324E0185146}"/>
              </a:ext>
            </a:extLst>
          </p:cNvPr>
          <p:cNvSpPr>
            <a:spLocks noGrp="1"/>
          </p:cNvSpPr>
          <p:nvPr>
            <p:ph type="title"/>
          </p:nvPr>
        </p:nvSpPr>
        <p:spPr/>
        <p:txBody>
          <a:bodyPr/>
          <a:lstStyle/>
          <a:p>
            <a:r>
              <a:rPr lang="en-US" dirty="0"/>
              <a:t>Societal impact of Research elements as Linked data</a:t>
            </a:r>
          </a:p>
        </p:txBody>
      </p:sp>
      <p:pic>
        <p:nvPicPr>
          <p:cNvPr id="3" name="Afbeelding 2">
            <a:extLst>
              <a:ext uri="{FF2B5EF4-FFF2-40B4-BE49-F238E27FC236}">
                <a16:creationId xmlns:a16="http://schemas.microsoft.com/office/drawing/2014/main" id="{99DCF7D9-2A70-4B91-A544-D22B97215AB1}"/>
              </a:ext>
            </a:extLst>
          </p:cNvPr>
          <p:cNvPicPr>
            <a:picLocks noChangeAspect="1"/>
          </p:cNvPicPr>
          <p:nvPr/>
        </p:nvPicPr>
        <p:blipFill rotWithShape="1">
          <a:blip r:embed="rId2">
            <a:clrChange>
              <a:clrFrom>
                <a:srgbClr val="FFFFFF"/>
              </a:clrFrom>
              <a:clrTo>
                <a:srgbClr val="FFFFFF">
                  <a:alpha val="0"/>
                </a:srgbClr>
              </a:clrTo>
            </a:clrChange>
          </a:blip>
          <a:srcRect b="1778"/>
          <a:stretch/>
        </p:blipFill>
        <p:spPr>
          <a:xfrm>
            <a:off x="143340" y="1429727"/>
            <a:ext cx="6754563" cy="5450219"/>
          </a:xfrm>
          <a:prstGeom prst="rect">
            <a:avLst/>
          </a:prstGeom>
        </p:spPr>
      </p:pic>
      <p:pic>
        <p:nvPicPr>
          <p:cNvPr id="6" name="Afbeelding 5">
            <a:extLst>
              <a:ext uri="{FF2B5EF4-FFF2-40B4-BE49-F238E27FC236}">
                <a16:creationId xmlns:a16="http://schemas.microsoft.com/office/drawing/2014/main" id="{495EA1FF-27DC-422B-9A18-273A5472E88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54813" y="1751840"/>
            <a:ext cx="3707808" cy="1235936"/>
          </a:xfrm>
          <a:prstGeom prst="rect">
            <a:avLst/>
          </a:prstGeom>
        </p:spPr>
      </p:pic>
      <p:sp>
        <p:nvSpPr>
          <p:cNvPr id="4" name="Rechthoek 3">
            <a:extLst>
              <a:ext uri="{FF2B5EF4-FFF2-40B4-BE49-F238E27FC236}">
                <a16:creationId xmlns:a16="http://schemas.microsoft.com/office/drawing/2014/main" id="{5D51D561-FBE4-4CB7-A17A-4F38B6FCB708}"/>
              </a:ext>
            </a:extLst>
          </p:cNvPr>
          <p:cNvSpPr/>
          <p:nvPr/>
        </p:nvSpPr>
        <p:spPr>
          <a:xfrm>
            <a:off x="9396924" y="2987776"/>
            <a:ext cx="1710596" cy="369332"/>
          </a:xfrm>
          <a:prstGeom prst="rect">
            <a:avLst/>
          </a:prstGeom>
        </p:spPr>
        <p:txBody>
          <a:bodyPr wrap="none">
            <a:spAutoFit/>
          </a:bodyPr>
          <a:lstStyle/>
          <a:p>
            <a:r>
              <a:rPr lang="en-US" dirty="0">
                <a:hlinkClick r:id="rId4"/>
              </a:rPr>
              <a:t>https://risis.eu/</a:t>
            </a:r>
            <a:r>
              <a:rPr lang="en-US" dirty="0"/>
              <a:t> </a:t>
            </a:r>
          </a:p>
        </p:txBody>
      </p:sp>
      <p:pic>
        <p:nvPicPr>
          <p:cNvPr id="8" name="Afbeelding 7">
            <a:extLst>
              <a:ext uri="{FF2B5EF4-FFF2-40B4-BE49-F238E27FC236}">
                <a16:creationId xmlns:a16="http://schemas.microsoft.com/office/drawing/2014/main" id="{29B1F540-3039-4FC3-9B1B-CD10D0D6BA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2891" y="348271"/>
            <a:ext cx="685588" cy="750644"/>
          </a:xfrm>
          <a:prstGeom prst="rect">
            <a:avLst/>
          </a:prstGeom>
        </p:spPr>
      </p:pic>
    </p:spTree>
    <p:extLst>
      <p:ext uri="{BB962C8B-B14F-4D97-AF65-F5344CB8AC3E}">
        <p14:creationId xmlns:p14="http://schemas.microsoft.com/office/powerpoint/2010/main" val="18827528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737584-16DA-45BF-A404-089B84DA8844}"/>
              </a:ext>
            </a:extLst>
          </p:cNvPr>
          <p:cNvSpPr>
            <a:spLocks noGrp="1"/>
          </p:cNvSpPr>
          <p:nvPr>
            <p:ph type="title"/>
          </p:nvPr>
        </p:nvSpPr>
        <p:spPr/>
        <p:txBody>
          <a:bodyPr/>
          <a:lstStyle/>
          <a:p>
            <a:r>
              <a:rPr lang="en-US" dirty="0"/>
              <a:t>Gross Academic Value at VU | USING PURE in Making Academic Value Visible</a:t>
            </a:r>
          </a:p>
        </p:txBody>
      </p:sp>
      <p:sp>
        <p:nvSpPr>
          <p:cNvPr id="3" name="Rechthoek 2">
            <a:extLst>
              <a:ext uri="{FF2B5EF4-FFF2-40B4-BE49-F238E27FC236}">
                <a16:creationId xmlns:a16="http://schemas.microsoft.com/office/drawing/2014/main" id="{37ACE79C-A85F-4044-AA5C-3837EB7A4AF1}"/>
              </a:ext>
            </a:extLst>
          </p:cNvPr>
          <p:cNvSpPr/>
          <p:nvPr/>
        </p:nvSpPr>
        <p:spPr>
          <a:xfrm>
            <a:off x="0" y="6488668"/>
            <a:ext cx="3076355" cy="369332"/>
          </a:xfrm>
          <a:prstGeom prst="rect">
            <a:avLst/>
          </a:prstGeom>
        </p:spPr>
        <p:txBody>
          <a:bodyPr wrap="none">
            <a:spAutoFit/>
          </a:bodyPr>
          <a:lstStyle/>
          <a:p>
            <a:r>
              <a:rPr lang="en-US" dirty="0">
                <a:hlinkClick r:id="rId2"/>
              </a:rPr>
              <a:t>https://youtu.be/AksSQE9rfE4</a:t>
            </a:r>
            <a:r>
              <a:rPr lang="en-US" dirty="0"/>
              <a:t> </a:t>
            </a:r>
          </a:p>
        </p:txBody>
      </p:sp>
      <p:grpSp>
        <p:nvGrpSpPr>
          <p:cNvPr id="7" name="Groep 6">
            <a:extLst>
              <a:ext uri="{FF2B5EF4-FFF2-40B4-BE49-F238E27FC236}">
                <a16:creationId xmlns:a16="http://schemas.microsoft.com/office/drawing/2014/main" id="{C2B73921-D0B6-489F-B268-B4BBDFB20A66}"/>
              </a:ext>
            </a:extLst>
          </p:cNvPr>
          <p:cNvGrpSpPr/>
          <p:nvPr/>
        </p:nvGrpSpPr>
        <p:grpSpPr>
          <a:xfrm>
            <a:off x="-298606" y="1906858"/>
            <a:ext cx="4959815" cy="4185149"/>
            <a:chOff x="-443571" y="1795345"/>
            <a:chExt cx="5695795" cy="4806177"/>
          </a:xfrm>
        </p:grpSpPr>
        <p:sp>
          <p:nvSpPr>
            <p:cNvPr id="5" name="Ovaal 4">
              <a:extLst>
                <a:ext uri="{FF2B5EF4-FFF2-40B4-BE49-F238E27FC236}">
                  <a16:creationId xmlns:a16="http://schemas.microsoft.com/office/drawing/2014/main" id="{02315839-B5CD-4533-8B15-DEC51582A50C}"/>
                </a:ext>
              </a:extLst>
            </p:cNvPr>
            <p:cNvSpPr/>
            <p:nvPr/>
          </p:nvSpPr>
          <p:spPr>
            <a:xfrm>
              <a:off x="-1" y="1795345"/>
              <a:ext cx="4806177" cy="4806177"/>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al 5">
              <a:extLst>
                <a:ext uri="{FF2B5EF4-FFF2-40B4-BE49-F238E27FC236}">
                  <a16:creationId xmlns:a16="http://schemas.microsoft.com/office/drawing/2014/main" id="{FA6B0F37-7BF7-44F6-9B15-6212D92E6B59}"/>
                </a:ext>
              </a:extLst>
            </p:cNvPr>
            <p:cNvSpPr/>
            <p:nvPr/>
          </p:nvSpPr>
          <p:spPr>
            <a:xfrm>
              <a:off x="1360185" y="3133492"/>
              <a:ext cx="2096956" cy="2062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Diagram 3">
              <a:extLst>
                <a:ext uri="{FF2B5EF4-FFF2-40B4-BE49-F238E27FC236}">
                  <a16:creationId xmlns:a16="http://schemas.microsoft.com/office/drawing/2014/main" id="{EF42BDD7-2971-49B2-B912-54FEEEED4271}"/>
                </a:ext>
              </a:extLst>
            </p:cNvPr>
            <p:cNvGraphicFramePr/>
            <p:nvPr>
              <p:extLst>
                <p:ext uri="{D42A27DB-BD31-4B8C-83A1-F6EECF244321}">
                  <p14:modId xmlns:p14="http://schemas.microsoft.com/office/powerpoint/2010/main" val="816554251"/>
                </p:ext>
              </p:extLst>
            </p:nvPr>
          </p:nvGraphicFramePr>
          <p:xfrm>
            <a:off x="-443571" y="1795346"/>
            <a:ext cx="5695795" cy="39526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grpSp>
        <p:nvGrpSpPr>
          <p:cNvPr id="35" name="Groep 34">
            <a:extLst>
              <a:ext uri="{FF2B5EF4-FFF2-40B4-BE49-F238E27FC236}">
                <a16:creationId xmlns:a16="http://schemas.microsoft.com/office/drawing/2014/main" id="{5669AF1A-E9D6-4A01-9998-4FF8CBBC9BD8}"/>
              </a:ext>
            </a:extLst>
          </p:cNvPr>
          <p:cNvGrpSpPr/>
          <p:nvPr/>
        </p:nvGrpSpPr>
        <p:grpSpPr>
          <a:xfrm>
            <a:off x="4442598" y="1227217"/>
            <a:ext cx="7367735" cy="5261451"/>
            <a:chOff x="4442598" y="1227217"/>
            <a:chExt cx="7367735" cy="5261451"/>
          </a:xfrm>
        </p:grpSpPr>
        <p:sp>
          <p:nvSpPr>
            <p:cNvPr id="8" name="Rechthoek 7">
              <a:extLst>
                <a:ext uri="{FF2B5EF4-FFF2-40B4-BE49-F238E27FC236}">
                  <a16:creationId xmlns:a16="http://schemas.microsoft.com/office/drawing/2014/main" id="{C5D477DD-3C78-49FA-9162-1D00251AFE5B}"/>
                </a:ext>
              </a:extLst>
            </p:cNvPr>
            <p:cNvSpPr/>
            <p:nvPr/>
          </p:nvSpPr>
          <p:spPr>
            <a:xfrm>
              <a:off x="4442598" y="2185639"/>
              <a:ext cx="7311591" cy="724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Narrative: Motivation | Past | Future</a:t>
              </a:r>
            </a:p>
          </p:txBody>
        </p:sp>
        <p:sp>
          <p:nvSpPr>
            <p:cNvPr id="9" name="Rechthoek 8">
              <a:extLst>
                <a:ext uri="{FF2B5EF4-FFF2-40B4-BE49-F238E27FC236}">
                  <a16:creationId xmlns:a16="http://schemas.microsoft.com/office/drawing/2014/main" id="{AEA9A860-0E05-496A-A99A-83776ED61537}"/>
                </a:ext>
              </a:extLst>
            </p:cNvPr>
            <p:cNvSpPr/>
            <p:nvPr/>
          </p:nvSpPr>
          <p:spPr>
            <a:xfrm>
              <a:off x="4442598" y="1460810"/>
              <a:ext cx="7311591" cy="724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Level: </a:t>
              </a:r>
              <a:r>
                <a:rPr lang="en-US" dirty="0" err="1"/>
                <a:t>Institute|Faculty|Department|Individual</a:t>
              </a:r>
              <a:endParaRPr lang="en-US" dirty="0"/>
            </a:p>
          </p:txBody>
        </p:sp>
        <p:sp>
          <p:nvSpPr>
            <p:cNvPr id="10" name="Rechthoek 9">
              <a:extLst>
                <a:ext uri="{FF2B5EF4-FFF2-40B4-BE49-F238E27FC236}">
                  <a16:creationId xmlns:a16="http://schemas.microsoft.com/office/drawing/2014/main" id="{C39EAD86-EED5-4DA8-9F35-CF2FD7AEABD4}"/>
                </a:ext>
              </a:extLst>
            </p:cNvPr>
            <p:cNvSpPr/>
            <p:nvPr/>
          </p:nvSpPr>
          <p:spPr>
            <a:xfrm>
              <a:off x="4442598" y="2912764"/>
              <a:ext cx="2060443" cy="724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Based on evidence:</a:t>
              </a:r>
            </a:p>
          </p:txBody>
        </p:sp>
        <p:sp>
          <p:nvSpPr>
            <p:cNvPr id="11" name="Rechthoek 10">
              <a:extLst>
                <a:ext uri="{FF2B5EF4-FFF2-40B4-BE49-F238E27FC236}">
                  <a16:creationId xmlns:a16="http://schemas.microsoft.com/office/drawing/2014/main" id="{52ED2B2E-847F-4548-AC0E-ECB79CD72B04}"/>
                </a:ext>
              </a:extLst>
            </p:cNvPr>
            <p:cNvSpPr/>
            <p:nvPr/>
          </p:nvSpPr>
          <p:spPr>
            <a:xfrm>
              <a:off x="8255287" y="2910468"/>
              <a:ext cx="1756704" cy="724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Output</a:t>
              </a:r>
            </a:p>
          </p:txBody>
        </p:sp>
        <p:sp>
          <p:nvSpPr>
            <p:cNvPr id="15" name="Rechthoek 14">
              <a:extLst>
                <a:ext uri="{FF2B5EF4-FFF2-40B4-BE49-F238E27FC236}">
                  <a16:creationId xmlns:a16="http://schemas.microsoft.com/office/drawing/2014/main" id="{ECEDCFD1-EA86-4CB5-B31F-7A213FC7604E}"/>
                </a:ext>
              </a:extLst>
            </p:cNvPr>
            <p:cNvSpPr/>
            <p:nvPr/>
          </p:nvSpPr>
          <p:spPr>
            <a:xfrm>
              <a:off x="4442598" y="3635297"/>
              <a:ext cx="2060443" cy="4883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dirty="0"/>
                <a:t>Pursuit of knowledge</a:t>
              </a:r>
            </a:p>
          </p:txBody>
        </p:sp>
        <p:sp>
          <p:nvSpPr>
            <p:cNvPr id="18" name="Rechthoek 17">
              <a:extLst>
                <a:ext uri="{FF2B5EF4-FFF2-40B4-BE49-F238E27FC236}">
                  <a16:creationId xmlns:a16="http://schemas.microsoft.com/office/drawing/2014/main" id="{B84A6FB7-D130-4025-AF5D-91885D65DEF0}"/>
                </a:ext>
              </a:extLst>
            </p:cNvPr>
            <p:cNvSpPr/>
            <p:nvPr/>
          </p:nvSpPr>
          <p:spPr>
            <a:xfrm>
              <a:off x="4442598" y="4115932"/>
              <a:ext cx="2060443" cy="4883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dirty="0"/>
                <a:t>Transfer of knowledge</a:t>
              </a:r>
            </a:p>
          </p:txBody>
        </p:sp>
        <p:sp>
          <p:nvSpPr>
            <p:cNvPr id="19" name="Rechthoek 18">
              <a:extLst>
                <a:ext uri="{FF2B5EF4-FFF2-40B4-BE49-F238E27FC236}">
                  <a16:creationId xmlns:a16="http://schemas.microsoft.com/office/drawing/2014/main" id="{8234F935-A817-49B5-91EF-E2CA9E85167E}"/>
                </a:ext>
              </a:extLst>
            </p:cNvPr>
            <p:cNvSpPr/>
            <p:nvPr/>
          </p:nvSpPr>
          <p:spPr>
            <a:xfrm>
              <a:off x="4442598" y="4604319"/>
              <a:ext cx="2060443" cy="4883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dirty="0"/>
                <a:t>Address complex (societal) problems</a:t>
              </a:r>
            </a:p>
          </p:txBody>
        </p:sp>
        <p:sp>
          <p:nvSpPr>
            <p:cNvPr id="20" name="Rechthoek 19">
              <a:extLst>
                <a:ext uri="{FF2B5EF4-FFF2-40B4-BE49-F238E27FC236}">
                  <a16:creationId xmlns:a16="http://schemas.microsoft.com/office/drawing/2014/main" id="{E3876135-0355-4B8C-9C43-DCEEDA20B340}"/>
                </a:ext>
              </a:extLst>
            </p:cNvPr>
            <p:cNvSpPr/>
            <p:nvPr/>
          </p:nvSpPr>
          <p:spPr>
            <a:xfrm>
              <a:off x="4442598" y="5092706"/>
              <a:ext cx="2060443" cy="777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dirty="0"/>
                <a:t>Enhance societal understanding of complex problems</a:t>
              </a:r>
            </a:p>
          </p:txBody>
        </p:sp>
        <p:sp>
          <p:nvSpPr>
            <p:cNvPr id="22" name="Rechthoek 21">
              <a:extLst>
                <a:ext uri="{FF2B5EF4-FFF2-40B4-BE49-F238E27FC236}">
                  <a16:creationId xmlns:a16="http://schemas.microsoft.com/office/drawing/2014/main" id="{DA80DB42-F6FF-4C07-A2BE-17F7F1B8C34F}"/>
                </a:ext>
              </a:extLst>
            </p:cNvPr>
            <p:cNvSpPr/>
            <p:nvPr/>
          </p:nvSpPr>
          <p:spPr>
            <a:xfrm>
              <a:off x="4442598" y="5869892"/>
              <a:ext cx="2060443" cy="4883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dirty="0"/>
                <a:t>Communal service in academia</a:t>
              </a:r>
            </a:p>
          </p:txBody>
        </p:sp>
        <p:sp>
          <p:nvSpPr>
            <p:cNvPr id="23" name="Rechthoek 22">
              <a:extLst>
                <a:ext uri="{FF2B5EF4-FFF2-40B4-BE49-F238E27FC236}">
                  <a16:creationId xmlns:a16="http://schemas.microsoft.com/office/drawing/2014/main" id="{27934EEE-A88D-4C3E-875E-421A51315B5A}"/>
                </a:ext>
              </a:extLst>
            </p:cNvPr>
            <p:cNvSpPr/>
            <p:nvPr/>
          </p:nvSpPr>
          <p:spPr>
            <a:xfrm>
              <a:off x="6498583" y="2908172"/>
              <a:ext cx="1756704" cy="7254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Activities</a:t>
              </a:r>
            </a:p>
          </p:txBody>
        </p:sp>
        <p:sp>
          <p:nvSpPr>
            <p:cNvPr id="24" name="Rechthoek 23">
              <a:extLst>
                <a:ext uri="{FF2B5EF4-FFF2-40B4-BE49-F238E27FC236}">
                  <a16:creationId xmlns:a16="http://schemas.microsoft.com/office/drawing/2014/main" id="{103DF1D9-F5F5-4433-822F-023608BD31B8}"/>
                </a:ext>
              </a:extLst>
            </p:cNvPr>
            <p:cNvSpPr/>
            <p:nvPr/>
          </p:nvSpPr>
          <p:spPr>
            <a:xfrm>
              <a:off x="9997485" y="2910468"/>
              <a:ext cx="1756704" cy="724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Impact</a:t>
              </a:r>
            </a:p>
          </p:txBody>
        </p:sp>
        <p:cxnSp>
          <p:nvCxnSpPr>
            <p:cNvPr id="26" name="Rechte verbindingslijn 25">
              <a:extLst>
                <a:ext uri="{FF2B5EF4-FFF2-40B4-BE49-F238E27FC236}">
                  <a16:creationId xmlns:a16="http://schemas.microsoft.com/office/drawing/2014/main" id="{19B0992E-E48C-4F26-B6B1-A570359F9FFA}"/>
                </a:ext>
              </a:extLst>
            </p:cNvPr>
            <p:cNvCxnSpPr/>
            <p:nvPr/>
          </p:nvCxnSpPr>
          <p:spPr>
            <a:xfrm>
              <a:off x="6400800" y="4115932"/>
              <a:ext cx="535338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336CF031-C33D-4112-8E98-386BC5957A1A}"/>
                </a:ext>
              </a:extLst>
            </p:cNvPr>
            <p:cNvCxnSpPr/>
            <p:nvPr/>
          </p:nvCxnSpPr>
          <p:spPr>
            <a:xfrm>
              <a:off x="6456944" y="4604319"/>
              <a:ext cx="535338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Rechte verbindingslijn 27">
              <a:extLst>
                <a:ext uri="{FF2B5EF4-FFF2-40B4-BE49-F238E27FC236}">
                  <a16:creationId xmlns:a16="http://schemas.microsoft.com/office/drawing/2014/main" id="{2A80D740-5ADE-42A1-AA46-CD54BE965034}"/>
                </a:ext>
              </a:extLst>
            </p:cNvPr>
            <p:cNvCxnSpPr/>
            <p:nvPr/>
          </p:nvCxnSpPr>
          <p:spPr>
            <a:xfrm>
              <a:off x="6456944" y="5104928"/>
              <a:ext cx="535338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37717BB5-EA33-4E8E-A21F-780A2C4BC0D3}"/>
                </a:ext>
              </a:extLst>
            </p:cNvPr>
            <p:cNvCxnSpPr/>
            <p:nvPr/>
          </p:nvCxnSpPr>
          <p:spPr>
            <a:xfrm>
              <a:off x="6400800" y="5860209"/>
              <a:ext cx="535338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D19BCAE3-A2AB-4CB5-9902-6ABD223AECF2}"/>
                </a:ext>
              </a:extLst>
            </p:cNvPr>
            <p:cNvCxnSpPr/>
            <p:nvPr/>
          </p:nvCxnSpPr>
          <p:spPr>
            <a:xfrm>
              <a:off x="6400800" y="6358279"/>
              <a:ext cx="535338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Rechte verbindingslijn 31">
              <a:extLst>
                <a:ext uri="{FF2B5EF4-FFF2-40B4-BE49-F238E27FC236}">
                  <a16:creationId xmlns:a16="http://schemas.microsoft.com/office/drawing/2014/main" id="{9EB1868D-19D1-45E6-8C4F-59675051674C}"/>
                </a:ext>
              </a:extLst>
            </p:cNvPr>
            <p:cNvCxnSpPr/>
            <p:nvPr/>
          </p:nvCxnSpPr>
          <p:spPr>
            <a:xfrm>
              <a:off x="8255287" y="3627833"/>
              <a:ext cx="0" cy="2860835"/>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Rechte verbindingslijn 32">
              <a:extLst>
                <a:ext uri="{FF2B5EF4-FFF2-40B4-BE49-F238E27FC236}">
                  <a16:creationId xmlns:a16="http://schemas.microsoft.com/office/drawing/2014/main" id="{96529128-9CB7-4DD7-9B4D-FDDDF0ECAE86}"/>
                </a:ext>
              </a:extLst>
            </p:cNvPr>
            <p:cNvCxnSpPr/>
            <p:nvPr/>
          </p:nvCxnSpPr>
          <p:spPr>
            <a:xfrm>
              <a:off x="10006908" y="3627832"/>
              <a:ext cx="0" cy="286083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Rechte verbindingslijn 33">
              <a:extLst>
                <a:ext uri="{FF2B5EF4-FFF2-40B4-BE49-F238E27FC236}">
                  <a16:creationId xmlns:a16="http://schemas.microsoft.com/office/drawing/2014/main" id="{F980D992-C445-41E1-A005-8B638FAC29EE}"/>
                </a:ext>
              </a:extLst>
            </p:cNvPr>
            <p:cNvCxnSpPr/>
            <p:nvPr/>
          </p:nvCxnSpPr>
          <p:spPr>
            <a:xfrm>
              <a:off x="11754189" y="3627833"/>
              <a:ext cx="0" cy="2860835"/>
            </a:xfrm>
            <a:prstGeom prst="line">
              <a:avLst/>
            </a:prstGeom>
          </p:spPr>
          <p:style>
            <a:lnRef idx="1">
              <a:schemeClr val="accent1"/>
            </a:lnRef>
            <a:fillRef idx="0">
              <a:schemeClr val="accent1"/>
            </a:fillRef>
            <a:effectRef idx="0">
              <a:schemeClr val="accent1"/>
            </a:effectRef>
            <a:fontRef idx="minor">
              <a:schemeClr val="tx1"/>
            </a:fontRef>
          </p:style>
        </p:cxnSp>
        <p:sp>
          <p:nvSpPr>
            <p:cNvPr id="55" name="Rechthoek 54">
              <a:extLst>
                <a:ext uri="{FF2B5EF4-FFF2-40B4-BE49-F238E27FC236}">
                  <a16:creationId xmlns:a16="http://schemas.microsoft.com/office/drawing/2014/main" id="{989E6BE9-8717-4817-8278-63C8B80CB724}"/>
                </a:ext>
              </a:extLst>
            </p:cNvPr>
            <p:cNvSpPr/>
            <p:nvPr/>
          </p:nvSpPr>
          <p:spPr>
            <a:xfrm>
              <a:off x="4442598" y="1227217"/>
              <a:ext cx="7311591" cy="2267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t>Simplified example of GAV template; under discussion by VU researchers and HRM</a:t>
              </a:r>
            </a:p>
          </p:txBody>
        </p:sp>
      </p:grpSp>
      <p:pic>
        <p:nvPicPr>
          <p:cNvPr id="57" name="Afbeelding 56">
            <a:extLst>
              <a:ext uri="{FF2B5EF4-FFF2-40B4-BE49-F238E27FC236}">
                <a16:creationId xmlns:a16="http://schemas.microsoft.com/office/drawing/2014/main" id="{64DAA6E0-410F-44B5-8A69-A1E50BA43754}"/>
              </a:ext>
            </a:extLst>
          </p:cNvPr>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31199" y="3601979"/>
            <a:ext cx="2721577" cy="2735057"/>
          </a:xfrm>
          <a:prstGeom prst="rect">
            <a:avLst/>
          </a:prstGeom>
        </p:spPr>
      </p:pic>
      <p:sp>
        <p:nvSpPr>
          <p:cNvPr id="54" name="Tekstballon: rechthoek 53">
            <a:extLst>
              <a:ext uri="{FF2B5EF4-FFF2-40B4-BE49-F238E27FC236}">
                <a16:creationId xmlns:a16="http://schemas.microsoft.com/office/drawing/2014/main" id="{D2477527-3EEB-4F33-9383-C5299FD1BAC7}"/>
              </a:ext>
            </a:extLst>
          </p:cNvPr>
          <p:cNvSpPr/>
          <p:nvPr/>
        </p:nvSpPr>
        <p:spPr>
          <a:xfrm>
            <a:off x="2860800" y="1500024"/>
            <a:ext cx="2398827" cy="1177463"/>
          </a:xfrm>
          <a:prstGeom prst="wedgeRectCallout">
            <a:avLst>
              <a:gd name="adj1" fmla="val 94804"/>
              <a:gd name="adj2" fmla="val 41448"/>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ACASI</a:t>
            </a:r>
          </a:p>
          <a:p>
            <a:pPr algn="ctr"/>
            <a:r>
              <a:rPr lang="en-US" dirty="0" err="1"/>
              <a:t>AurorA</a:t>
            </a:r>
            <a:r>
              <a:rPr lang="en-US" dirty="0"/>
              <a:t> Catalogue of Societal Impact</a:t>
            </a:r>
            <a:endParaRPr lang="en-US" sz="2800" dirty="0"/>
          </a:p>
        </p:txBody>
      </p:sp>
      <p:grpSp>
        <p:nvGrpSpPr>
          <p:cNvPr id="56" name="Groep 55">
            <a:extLst>
              <a:ext uri="{FF2B5EF4-FFF2-40B4-BE49-F238E27FC236}">
                <a16:creationId xmlns:a16="http://schemas.microsoft.com/office/drawing/2014/main" id="{AB75DB60-5520-4E1E-8103-B6CDA860E198}"/>
              </a:ext>
            </a:extLst>
          </p:cNvPr>
          <p:cNvGrpSpPr/>
          <p:nvPr/>
        </p:nvGrpSpPr>
        <p:grpSpPr>
          <a:xfrm>
            <a:off x="5920882" y="3313371"/>
            <a:ext cx="5176125" cy="3535961"/>
            <a:chOff x="5920882" y="3313371"/>
            <a:chExt cx="5176125" cy="3535961"/>
          </a:xfrm>
        </p:grpSpPr>
        <p:pic>
          <p:nvPicPr>
            <p:cNvPr id="37" name="Afbeelding 36">
              <a:extLst>
                <a:ext uri="{FF2B5EF4-FFF2-40B4-BE49-F238E27FC236}">
                  <a16:creationId xmlns:a16="http://schemas.microsoft.com/office/drawing/2014/main" id="{273FFF13-129E-43CD-BDEF-02390B174DAC}"/>
                </a:ext>
              </a:extLst>
            </p:cNvPr>
            <p:cNvPicPr>
              <a:picLocks noChangeAspect="1"/>
            </p:cNvPicPr>
            <p:nvPr/>
          </p:nvPicPr>
          <p:blipFill>
            <a:blip r:embed="rId9"/>
            <a:stretch>
              <a:fillRect/>
            </a:stretch>
          </p:blipFill>
          <p:spPr>
            <a:xfrm>
              <a:off x="8746961" y="3349434"/>
              <a:ext cx="1056118" cy="3486544"/>
            </a:xfrm>
            <a:prstGeom prst="rect">
              <a:avLst/>
            </a:prstGeom>
            <a:ln>
              <a:noFill/>
            </a:ln>
            <a:effectLst>
              <a:outerShdw blurRad="292100" dist="139700" dir="2700000" algn="tl" rotWithShape="0">
                <a:srgbClr val="333333">
                  <a:alpha val="65000"/>
                </a:srgbClr>
              </a:outerShdw>
            </a:effectLst>
          </p:spPr>
        </p:pic>
        <p:pic>
          <p:nvPicPr>
            <p:cNvPr id="38" name="Afbeelding 37">
              <a:extLst>
                <a:ext uri="{FF2B5EF4-FFF2-40B4-BE49-F238E27FC236}">
                  <a16:creationId xmlns:a16="http://schemas.microsoft.com/office/drawing/2014/main" id="{F2243984-E3AE-439A-9BE6-8569F047B922}"/>
                </a:ext>
              </a:extLst>
            </p:cNvPr>
            <p:cNvPicPr>
              <a:picLocks noChangeAspect="1"/>
            </p:cNvPicPr>
            <p:nvPr/>
          </p:nvPicPr>
          <p:blipFill>
            <a:blip r:embed="rId10"/>
            <a:stretch>
              <a:fillRect/>
            </a:stretch>
          </p:blipFill>
          <p:spPr>
            <a:xfrm>
              <a:off x="6562016" y="4281883"/>
              <a:ext cx="1162050" cy="1695450"/>
            </a:xfrm>
            <a:prstGeom prst="rect">
              <a:avLst/>
            </a:prstGeom>
            <a:ln>
              <a:noFill/>
            </a:ln>
            <a:effectLst>
              <a:outerShdw blurRad="292100" dist="139700" dir="2700000" algn="tl" rotWithShape="0">
                <a:srgbClr val="333333">
                  <a:alpha val="65000"/>
                </a:srgbClr>
              </a:outerShdw>
            </a:effectLst>
          </p:spPr>
        </p:pic>
        <p:pic>
          <p:nvPicPr>
            <p:cNvPr id="39" name="Afbeelding 38">
              <a:extLst>
                <a:ext uri="{FF2B5EF4-FFF2-40B4-BE49-F238E27FC236}">
                  <a16:creationId xmlns:a16="http://schemas.microsoft.com/office/drawing/2014/main" id="{953F0818-9486-48ED-94C7-63B84433D3CE}"/>
                </a:ext>
              </a:extLst>
            </p:cNvPr>
            <p:cNvPicPr>
              <a:picLocks noChangeAspect="1"/>
            </p:cNvPicPr>
            <p:nvPr/>
          </p:nvPicPr>
          <p:blipFill>
            <a:blip r:embed="rId11"/>
            <a:stretch>
              <a:fillRect/>
            </a:stretch>
          </p:blipFill>
          <p:spPr>
            <a:xfrm>
              <a:off x="7505650" y="3313371"/>
              <a:ext cx="1010489" cy="1812361"/>
            </a:xfrm>
            <a:prstGeom prst="rect">
              <a:avLst/>
            </a:prstGeom>
            <a:ln>
              <a:noFill/>
            </a:ln>
            <a:effectLst>
              <a:outerShdw blurRad="292100" dist="139700" dir="2700000" algn="tl" rotWithShape="0">
                <a:srgbClr val="333333">
                  <a:alpha val="65000"/>
                </a:srgbClr>
              </a:outerShdw>
            </a:effectLst>
          </p:spPr>
        </p:pic>
        <p:pic>
          <p:nvPicPr>
            <p:cNvPr id="41" name="Afbeelding 40">
              <a:extLst>
                <a:ext uri="{FF2B5EF4-FFF2-40B4-BE49-F238E27FC236}">
                  <a16:creationId xmlns:a16="http://schemas.microsoft.com/office/drawing/2014/main" id="{12051F80-B018-4E48-BB3E-2E33DD777B47}"/>
                </a:ext>
              </a:extLst>
            </p:cNvPr>
            <p:cNvPicPr>
              <a:picLocks noChangeAspect="1"/>
            </p:cNvPicPr>
            <p:nvPr/>
          </p:nvPicPr>
          <p:blipFill rotWithShape="1">
            <a:blip r:embed="rId12"/>
            <a:srcRect b="49764"/>
            <a:stretch/>
          </p:blipFill>
          <p:spPr>
            <a:xfrm>
              <a:off x="7247318" y="5366981"/>
              <a:ext cx="1257300" cy="339728"/>
            </a:xfrm>
            <a:prstGeom prst="rect">
              <a:avLst/>
            </a:prstGeom>
            <a:ln>
              <a:noFill/>
            </a:ln>
            <a:effectLst>
              <a:outerShdw blurRad="292100" dist="139700" dir="2700000" algn="tl" rotWithShape="0">
                <a:srgbClr val="333333">
                  <a:alpha val="65000"/>
                </a:srgbClr>
              </a:outerShdw>
            </a:effectLst>
          </p:spPr>
        </p:pic>
        <p:pic>
          <p:nvPicPr>
            <p:cNvPr id="43" name="Afbeelding 42">
              <a:extLst>
                <a:ext uri="{FF2B5EF4-FFF2-40B4-BE49-F238E27FC236}">
                  <a16:creationId xmlns:a16="http://schemas.microsoft.com/office/drawing/2014/main" id="{2C4995A6-6211-42AD-8E7A-7DC992265B8E}"/>
                </a:ext>
              </a:extLst>
            </p:cNvPr>
            <p:cNvPicPr>
              <a:picLocks noChangeAspect="1"/>
            </p:cNvPicPr>
            <p:nvPr/>
          </p:nvPicPr>
          <p:blipFill>
            <a:blip r:embed="rId13"/>
            <a:stretch>
              <a:fillRect/>
            </a:stretch>
          </p:blipFill>
          <p:spPr>
            <a:xfrm>
              <a:off x="9030647" y="4219552"/>
              <a:ext cx="895350" cy="304800"/>
            </a:xfrm>
            <a:prstGeom prst="rect">
              <a:avLst/>
            </a:prstGeom>
            <a:ln>
              <a:noFill/>
            </a:ln>
            <a:effectLst>
              <a:outerShdw blurRad="292100" dist="139700" dir="2700000" algn="tl" rotWithShape="0">
                <a:srgbClr val="333333">
                  <a:alpha val="65000"/>
                </a:srgbClr>
              </a:outerShdw>
            </a:effectLst>
          </p:spPr>
        </p:pic>
        <p:pic>
          <p:nvPicPr>
            <p:cNvPr id="40" name="Afbeelding 39">
              <a:extLst>
                <a:ext uri="{FF2B5EF4-FFF2-40B4-BE49-F238E27FC236}">
                  <a16:creationId xmlns:a16="http://schemas.microsoft.com/office/drawing/2014/main" id="{AC01E368-DAD2-4CE8-874A-D82FC6B17114}"/>
                </a:ext>
              </a:extLst>
            </p:cNvPr>
            <p:cNvPicPr>
              <a:picLocks noChangeAspect="1"/>
            </p:cNvPicPr>
            <p:nvPr/>
          </p:nvPicPr>
          <p:blipFill rotWithShape="1">
            <a:blip r:embed="rId14"/>
            <a:srcRect r="16830" b="52236"/>
            <a:stretch/>
          </p:blipFill>
          <p:spPr>
            <a:xfrm>
              <a:off x="10056998" y="5400428"/>
              <a:ext cx="776341" cy="300265"/>
            </a:xfrm>
            <a:prstGeom prst="rect">
              <a:avLst/>
            </a:prstGeom>
            <a:ln>
              <a:noFill/>
            </a:ln>
            <a:effectLst>
              <a:outerShdw blurRad="292100" dist="139700" dir="2700000" algn="tl" rotWithShape="0">
                <a:srgbClr val="333333">
                  <a:alpha val="65000"/>
                </a:srgbClr>
              </a:outerShdw>
            </a:effectLst>
          </p:spPr>
        </p:pic>
        <p:pic>
          <p:nvPicPr>
            <p:cNvPr id="42" name="Afbeelding 41">
              <a:extLst>
                <a:ext uri="{FF2B5EF4-FFF2-40B4-BE49-F238E27FC236}">
                  <a16:creationId xmlns:a16="http://schemas.microsoft.com/office/drawing/2014/main" id="{CA7E9D4A-4D33-4F2D-89A8-5A713C21D271}"/>
                </a:ext>
              </a:extLst>
            </p:cNvPr>
            <p:cNvPicPr>
              <a:picLocks noChangeAspect="1"/>
            </p:cNvPicPr>
            <p:nvPr/>
          </p:nvPicPr>
          <p:blipFill>
            <a:blip r:embed="rId15"/>
            <a:stretch>
              <a:fillRect/>
            </a:stretch>
          </p:blipFill>
          <p:spPr>
            <a:xfrm>
              <a:off x="10043038" y="4716792"/>
              <a:ext cx="771525" cy="304800"/>
            </a:xfrm>
            <a:prstGeom prst="rect">
              <a:avLst/>
            </a:prstGeom>
            <a:ln>
              <a:noFill/>
            </a:ln>
            <a:effectLst>
              <a:outerShdw blurRad="292100" dist="139700" dir="2700000" algn="tl" rotWithShape="0">
                <a:srgbClr val="333333">
                  <a:alpha val="65000"/>
                </a:srgbClr>
              </a:outerShdw>
            </a:effectLst>
          </p:spPr>
        </p:pic>
        <p:pic>
          <p:nvPicPr>
            <p:cNvPr id="44" name="Afbeelding 43">
              <a:extLst>
                <a:ext uri="{FF2B5EF4-FFF2-40B4-BE49-F238E27FC236}">
                  <a16:creationId xmlns:a16="http://schemas.microsoft.com/office/drawing/2014/main" id="{6099118A-C5ED-4EA5-BD3C-3F26E19C8D87}"/>
                </a:ext>
              </a:extLst>
            </p:cNvPr>
            <p:cNvPicPr>
              <a:picLocks noChangeAspect="1"/>
            </p:cNvPicPr>
            <p:nvPr/>
          </p:nvPicPr>
          <p:blipFill>
            <a:blip r:embed="rId16"/>
            <a:stretch>
              <a:fillRect/>
            </a:stretch>
          </p:blipFill>
          <p:spPr>
            <a:xfrm>
              <a:off x="9925432" y="3716796"/>
              <a:ext cx="1171575" cy="228600"/>
            </a:xfrm>
            <a:prstGeom prst="rect">
              <a:avLst/>
            </a:prstGeom>
            <a:ln>
              <a:noFill/>
            </a:ln>
            <a:effectLst>
              <a:outerShdw blurRad="292100" dist="139700" dir="2700000" algn="tl" rotWithShape="0">
                <a:srgbClr val="333333">
                  <a:alpha val="65000"/>
                </a:srgbClr>
              </a:outerShdw>
            </a:effectLst>
          </p:spPr>
        </p:pic>
        <p:pic>
          <p:nvPicPr>
            <p:cNvPr id="45" name="Afbeelding 44">
              <a:extLst>
                <a:ext uri="{FF2B5EF4-FFF2-40B4-BE49-F238E27FC236}">
                  <a16:creationId xmlns:a16="http://schemas.microsoft.com/office/drawing/2014/main" id="{3AE88DA6-76A3-4623-BB91-ABDABE161FAC}"/>
                </a:ext>
              </a:extLst>
            </p:cNvPr>
            <p:cNvPicPr>
              <a:picLocks noChangeAspect="1"/>
            </p:cNvPicPr>
            <p:nvPr/>
          </p:nvPicPr>
          <p:blipFill>
            <a:blip r:embed="rId17"/>
            <a:stretch>
              <a:fillRect/>
            </a:stretch>
          </p:blipFill>
          <p:spPr>
            <a:xfrm>
              <a:off x="6442360" y="4774855"/>
              <a:ext cx="847725" cy="228600"/>
            </a:xfrm>
            <a:prstGeom prst="rect">
              <a:avLst/>
            </a:prstGeom>
            <a:ln>
              <a:noFill/>
            </a:ln>
            <a:effectLst>
              <a:outerShdw blurRad="292100" dist="139700" dir="2700000" algn="tl" rotWithShape="0">
                <a:srgbClr val="333333">
                  <a:alpha val="65000"/>
                </a:srgbClr>
              </a:outerShdw>
            </a:effectLst>
          </p:spPr>
        </p:pic>
        <p:pic>
          <p:nvPicPr>
            <p:cNvPr id="49" name="Afbeelding 48">
              <a:extLst>
                <a:ext uri="{FF2B5EF4-FFF2-40B4-BE49-F238E27FC236}">
                  <a16:creationId xmlns:a16="http://schemas.microsoft.com/office/drawing/2014/main" id="{96806D0C-D563-4C58-BA22-19D4C1D8E0F9}"/>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5920882" y="6256709"/>
              <a:ext cx="1052569" cy="592623"/>
            </a:xfrm>
            <a:prstGeom prst="rect">
              <a:avLst/>
            </a:prstGeom>
          </p:spPr>
        </p:pic>
        <p:pic>
          <p:nvPicPr>
            <p:cNvPr id="46" name="Afbeelding 45">
              <a:extLst>
                <a:ext uri="{FF2B5EF4-FFF2-40B4-BE49-F238E27FC236}">
                  <a16:creationId xmlns:a16="http://schemas.microsoft.com/office/drawing/2014/main" id="{F62CBE65-8631-4E39-9948-E119DA47885D}"/>
                </a:ext>
              </a:extLst>
            </p:cNvPr>
            <p:cNvPicPr>
              <a:picLocks noChangeAspect="1"/>
            </p:cNvPicPr>
            <p:nvPr/>
          </p:nvPicPr>
          <p:blipFill>
            <a:blip r:embed="rId17"/>
            <a:stretch>
              <a:fillRect/>
            </a:stretch>
          </p:blipFill>
          <p:spPr>
            <a:xfrm>
              <a:off x="6481621" y="3780785"/>
              <a:ext cx="847725" cy="228600"/>
            </a:xfrm>
            <a:prstGeom prst="rect">
              <a:avLst/>
            </a:prstGeom>
            <a:ln>
              <a:noFill/>
            </a:ln>
            <a:effectLst>
              <a:outerShdw blurRad="292100" dist="139700" dir="2700000" algn="tl" rotWithShape="0">
                <a:srgbClr val="333333">
                  <a:alpha val="65000"/>
                </a:srgbClr>
              </a:outerShdw>
            </a:effectLst>
          </p:spPr>
        </p:pic>
      </p:grpSp>
      <p:grpSp>
        <p:nvGrpSpPr>
          <p:cNvPr id="14" name="Groep 13">
            <a:extLst>
              <a:ext uri="{FF2B5EF4-FFF2-40B4-BE49-F238E27FC236}">
                <a16:creationId xmlns:a16="http://schemas.microsoft.com/office/drawing/2014/main" id="{653C433A-5E2F-4BF9-B1B2-19F39C7424FC}"/>
              </a:ext>
            </a:extLst>
          </p:cNvPr>
          <p:cNvGrpSpPr/>
          <p:nvPr/>
        </p:nvGrpSpPr>
        <p:grpSpPr>
          <a:xfrm>
            <a:off x="10917341" y="4273053"/>
            <a:ext cx="1274659" cy="1530021"/>
            <a:chOff x="10917341" y="4273053"/>
            <a:chExt cx="1274659" cy="1530021"/>
          </a:xfrm>
        </p:grpSpPr>
        <p:grpSp>
          <p:nvGrpSpPr>
            <p:cNvPr id="53" name="Groep 52">
              <a:extLst>
                <a:ext uri="{FF2B5EF4-FFF2-40B4-BE49-F238E27FC236}">
                  <a16:creationId xmlns:a16="http://schemas.microsoft.com/office/drawing/2014/main" id="{EC15799C-42CF-4E14-9253-8754015F09ED}"/>
                </a:ext>
              </a:extLst>
            </p:cNvPr>
            <p:cNvGrpSpPr/>
            <p:nvPr/>
          </p:nvGrpSpPr>
          <p:grpSpPr>
            <a:xfrm>
              <a:off x="11256492" y="4617937"/>
              <a:ext cx="564800" cy="568594"/>
              <a:chOff x="7193607" y="1772149"/>
              <a:chExt cx="3168258" cy="3189540"/>
            </a:xfrm>
          </p:grpSpPr>
          <p:pic>
            <p:nvPicPr>
              <p:cNvPr id="51" name="Afbeelding 50">
                <a:hlinkClick r:id="rId19"/>
                <a:extLst>
                  <a:ext uri="{FF2B5EF4-FFF2-40B4-BE49-F238E27FC236}">
                    <a16:creationId xmlns:a16="http://schemas.microsoft.com/office/drawing/2014/main" id="{6AE84FE2-76DC-40AD-84F3-C483A85FABE1}"/>
                  </a:ext>
                </a:extLst>
              </p:cNvPr>
              <p:cNvPicPr>
                <a:picLocks noChangeAspect="1"/>
              </p:cNvPicPr>
              <p:nvPr/>
            </p:nvPicPr>
            <p:blipFill rotWithShape="1">
              <a:blip r:embed="rId20">
                <a:clrChange>
                  <a:clrFrom>
                    <a:srgbClr val="EEEEEE"/>
                  </a:clrFrom>
                  <a:clrTo>
                    <a:srgbClr val="EEEEEE">
                      <a:alpha val="0"/>
                    </a:srgbClr>
                  </a:clrTo>
                </a:clrChange>
              </a:blip>
              <a:srcRect l="874" t="21754" r="81927" b="47649"/>
              <a:stretch/>
            </p:blipFill>
            <p:spPr>
              <a:xfrm>
                <a:off x="7193607" y="1772149"/>
                <a:ext cx="3168258" cy="3189540"/>
              </a:xfrm>
              <a:prstGeom prst="rect">
                <a:avLst/>
              </a:prstGeom>
              <a:ln>
                <a:noFill/>
              </a:ln>
              <a:effectLst>
                <a:outerShdw blurRad="292100" dist="139700" dir="2700000" algn="tl" rotWithShape="0">
                  <a:srgbClr val="333333">
                    <a:alpha val="65000"/>
                  </a:srgbClr>
                </a:outerShdw>
              </a:effectLst>
            </p:spPr>
          </p:pic>
          <p:sp>
            <p:nvSpPr>
              <p:cNvPr id="52" name="Ovaal 51">
                <a:extLst>
                  <a:ext uri="{FF2B5EF4-FFF2-40B4-BE49-F238E27FC236}">
                    <a16:creationId xmlns:a16="http://schemas.microsoft.com/office/drawing/2014/main" id="{6F306645-6238-47AB-8A0A-8775A59CEEC7}"/>
                  </a:ext>
                </a:extLst>
              </p:cNvPr>
              <p:cNvSpPr/>
              <p:nvPr/>
            </p:nvSpPr>
            <p:spPr>
              <a:xfrm>
                <a:off x="7889238" y="2504668"/>
                <a:ext cx="1684831" cy="16848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5" name="Afbeelding 64">
              <a:extLst>
                <a:ext uri="{FF2B5EF4-FFF2-40B4-BE49-F238E27FC236}">
                  <a16:creationId xmlns:a16="http://schemas.microsoft.com/office/drawing/2014/main" id="{F440C22F-46DC-4B6B-82CF-166F1B8C9421}"/>
                </a:ext>
              </a:extLst>
            </p:cNvPr>
            <p:cNvPicPr>
              <a:picLocks noChangeAspect="1"/>
            </p:cNvPicPr>
            <p:nvPr/>
          </p:nvPicPr>
          <p:blipFill>
            <a:blip r:embed="rId2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88287" y="5401836"/>
              <a:ext cx="1203713" cy="401238"/>
            </a:xfrm>
            <a:prstGeom prst="rect">
              <a:avLst/>
            </a:prstGeom>
            <a:ln>
              <a:noFill/>
            </a:ln>
            <a:effectLst>
              <a:outerShdw blurRad="292100" dist="139700" dir="2700000" algn="tl" rotWithShape="0">
                <a:srgbClr val="333333">
                  <a:alpha val="65000"/>
                </a:srgbClr>
              </a:outerShdw>
            </a:effectLst>
          </p:spPr>
        </p:pic>
        <p:grpSp>
          <p:nvGrpSpPr>
            <p:cNvPr id="13" name="Groep 12">
              <a:extLst>
                <a:ext uri="{FF2B5EF4-FFF2-40B4-BE49-F238E27FC236}">
                  <a16:creationId xmlns:a16="http://schemas.microsoft.com/office/drawing/2014/main" id="{2925293D-4AD8-46EB-90FE-969A03663340}"/>
                </a:ext>
              </a:extLst>
            </p:cNvPr>
            <p:cNvGrpSpPr/>
            <p:nvPr/>
          </p:nvGrpSpPr>
          <p:grpSpPr>
            <a:xfrm>
              <a:off x="10917341" y="4273053"/>
              <a:ext cx="1226672" cy="253830"/>
              <a:chOff x="11702944" y="2838752"/>
              <a:chExt cx="1509124" cy="312276"/>
            </a:xfrm>
          </p:grpSpPr>
          <p:sp>
            <p:nvSpPr>
              <p:cNvPr id="12" name="Tekstvak 11">
                <a:extLst>
                  <a:ext uri="{FF2B5EF4-FFF2-40B4-BE49-F238E27FC236}">
                    <a16:creationId xmlns:a16="http://schemas.microsoft.com/office/drawing/2014/main" id="{90FF7CDC-42BE-4191-8B9B-2B05FF7BA47A}"/>
                  </a:ext>
                </a:extLst>
              </p:cNvPr>
              <p:cNvSpPr txBox="1"/>
              <p:nvPr/>
            </p:nvSpPr>
            <p:spPr>
              <a:xfrm>
                <a:off x="11702944" y="2838752"/>
                <a:ext cx="1509124" cy="30777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r>
                  <a:rPr lang="en-US" sz="1400" dirty="0"/>
                  <a:t> Policy docs</a:t>
                </a:r>
              </a:p>
            </p:txBody>
          </p:sp>
          <p:pic>
            <p:nvPicPr>
              <p:cNvPr id="66" name="Afbeelding 65">
                <a:extLst>
                  <a:ext uri="{FF2B5EF4-FFF2-40B4-BE49-F238E27FC236}">
                    <a16:creationId xmlns:a16="http://schemas.microsoft.com/office/drawing/2014/main" id="{A497DF7B-B7EA-41F0-9F52-A4785E26D0E7}"/>
                  </a:ext>
                </a:extLst>
              </p:cNvPr>
              <p:cNvPicPr>
                <a:picLocks noChangeAspect="1"/>
              </p:cNvPicPr>
              <p:nvPr/>
            </p:nvPicPr>
            <p:blipFill rotWithShape="1">
              <a:blip r:embed="rId22">
                <a:duotone>
                  <a:prstClr val="black"/>
                  <a:schemeClr val="tx2">
                    <a:tint val="45000"/>
                    <a:satMod val="400000"/>
                  </a:schemeClr>
                </a:duotone>
                <a:extLst>
                  <a:ext uri="{BEBA8EAE-BF5A-486C-A8C5-ECC9F3942E4B}">
                    <a14:imgProps xmlns:a14="http://schemas.microsoft.com/office/drawing/2010/main">
                      <a14:imgLayer r:embed="rId23">
                        <a14:imgEffect>
                          <a14:brightnessContrast bright="-40000"/>
                        </a14:imgEffect>
                      </a14:imgLayer>
                    </a14:imgProps>
                  </a:ext>
                </a:extLst>
              </a:blip>
              <a:srcRect l="18961" t="14555" r="18441" b="19229"/>
              <a:stretch/>
            </p:blipFill>
            <p:spPr>
              <a:xfrm>
                <a:off x="11765989" y="2872903"/>
                <a:ext cx="262942" cy="278125"/>
              </a:xfrm>
              <a:prstGeom prst="rect">
                <a:avLst/>
              </a:prstGeom>
            </p:spPr>
          </p:pic>
        </p:grpSp>
      </p:grpSp>
    </p:spTree>
    <p:extLst>
      <p:ext uri="{BB962C8B-B14F-4D97-AF65-F5344CB8AC3E}">
        <p14:creationId xmlns:p14="http://schemas.microsoft.com/office/powerpoint/2010/main" val="3469750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up)">
                                      <p:cBhvr>
                                        <p:cTn id="7" dur="10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500"/>
                                        <p:tgtEl>
                                          <p:spTgt spid="5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CE852C-5343-4E03-8EC1-E92779E0F260}"/>
              </a:ext>
            </a:extLst>
          </p:cNvPr>
          <p:cNvSpPr>
            <a:spLocks noGrp="1"/>
          </p:cNvSpPr>
          <p:nvPr>
            <p:ph type="title"/>
          </p:nvPr>
        </p:nvSpPr>
        <p:spPr/>
        <p:txBody>
          <a:bodyPr/>
          <a:lstStyle/>
          <a:p>
            <a:r>
              <a:rPr lang="en-US" dirty="0"/>
              <a:t>Aurora catalogue of Societal impact – show cases on societal relevant themes</a:t>
            </a:r>
          </a:p>
        </p:txBody>
      </p:sp>
      <p:grpSp>
        <p:nvGrpSpPr>
          <p:cNvPr id="3" name="Groep 2">
            <a:extLst>
              <a:ext uri="{FF2B5EF4-FFF2-40B4-BE49-F238E27FC236}">
                <a16:creationId xmlns:a16="http://schemas.microsoft.com/office/drawing/2014/main" id="{5ABE3A8C-40C8-488A-8392-8B7263E71D65}"/>
              </a:ext>
            </a:extLst>
          </p:cNvPr>
          <p:cNvGrpSpPr/>
          <p:nvPr/>
        </p:nvGrpSpPr>
        <p:grpSpPr>
          <a:xfrm>
            <a:off x="3947333" y="2024128"/>
            <a:ext cx="5821701" cy="4403066"/>
            <a:chOff x="6528991" y="2244738"/>
            <a:chExt cx="5463105" cy="4131853"/>
          </a:xfrm>
        </p:grpSpPr>
        <p:pic>
          <p:nvPicPr>
            <p:cNvPr id="4" name="Afbeelding 3">
              <a:extLst>
                <a:ext uri="{FF2B5EF4-FFF2-40B4-BE49-F238E27FC236}">
                  <a16:creationId xmlns:a16="http://schemas.microsoft.com/office/drawing/2014/main" id="{0CCD358C-34BE-448B-B201-BD9681287A26}"/>
                </a:ext>
              </a:extLst>
            </p:cNvPr>
            <p:cNvPicPr>
              <a:picLocks noChangeAspect="1"/>
            </p:cNvPicPr>
            <p:nvPr/>
          </p:nvPicPr>
          <p:blipFill>
            <a:blip r:embed="rId2">
              <a:clrChange>
                <a:clrFrom>
                  <a:srgbClr val="F0F7FD"/>
                </a:clrFrom>
                <a:clrTo>
                  <a:srgbClr val="F0F7FD">
                    <a:alpha val="0"/>
                  </a:srgbClr>
                </a:clrTo>
              </a:clrChange>
            </a:blip>
            <a:stretch>
              <a:fillRect/>
            </a:stretch>
          </p:blipFill>
          <p:spPr>
            <a:xfrm>
              <a:off x="6565974" y="2315603"/>
              <a:ext cx="5426122" cy="4060988"/>
            </a:xfrm>
            <a:prstGeom prst="rect">
              <a:avLst/>
            </a:prstGeom>
          </p:spPr>
        </p:pic>
        <p:sp>
          <p:nvSpPr>
            <p:cNvPr id="5" name="Rechthoek 4">
              <a:extLst>
                <a:ext uri="{FF2B5EF4-FFF2-40B4-BE49-F238E27FC236}">
                  <a16:creationId xmlns:a16="http://schemas.microsoft.com/office/drawing/2014/main" id="{9E2AD6D4-28AE-4944-B393-D1A5CF8595B5}"/>
                </a:ext>
              </a:extLst>
            </p:cNvPr>
            <p:cNvSpPr/>
            <p:nvPr/>
          </p:nvSpPr>
          <p:spPr>
            <a:xfrm>
              <a:off x="6528991" y="2244738"/>
              <a:ext cx="924356" cy="6760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kstballon: rechthoek 5">
            <a:extLst>
              <a:ext uri="{FF2B5EF4-FFF2-40B4-BE49-F238E27FC236}">
                <a16:creationId xmlns:a16="http://schemas.microsoft.com/office/drawing/2014/main" id="{31914D88-EE0D-4875-A4EA-3F497625FEB4}"/>
              </a:ext>
            </a:extLst>
          </p:cNvPr>
          <p:cNvSpPr/>
          <p:nvPr/>
        </p:nvSpPr>
        <p:spPr>
          <a:xfrm>
            <a:off x="2342773" y="1795624"/>
            <a:ext cx="2398827" cy="1177463"/>
          </a:xfrm>
          <a:prstGeom prst="wedgeRectCallout">
            <a:avLst>
              <a:gd name="adj1" fmla="val 81081"/>
              <a:gd name="adj2" fmla="val 36012"/>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ACASI</a:t>
            </a:r>
          </a:p>
          <a:p>
            <a:pPr algn="ctr"/>
            <a:r>
              <a:rPr lang="en-US" dirty="0"/>
              <a:t>Differentiate showcases on each SDG or SC?</a:t>
            </a:r>
            <a:endParaRPr lang="en-US" sz="2800" dirty="0"/>
          </a:p>
        </p:txBody>
      </p:sp>
    </p:spTree>
    <p:extLst>
      <p:ext uri="{BB962C8B-B14F-4D97-AF65-F5344CB8AC3E}">
        <p14:creationId xmlns:p14="http://schemas.microsoft.com/office/powerpoint/2010/main" val="37680564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A65C9D-71D3-4699-BE6E-374894706BAC}"/>
              </a:ext>
            </a:extLst>
          </p:cNvPr>
          <p:cNvSpPr>
            <a:spLocks noGrp="1"/>
          </p:cNvSpPr>
          <p:nvPr>
            <p:ph type="title"/>
          </p:nvPr>
        </p:nvSpPr>
        <p:spPr/>
        <p:txBody>
          <a:bodyPr/>
          <a:lstStyle/>
          <a:p>
            <a:r>
              <a:rPr lang="en-US" dirty="0"/>
              <a:t>Questions for Societal impact collaboration in AURORA</a:t>
            </a:r>
          </a:p>
        </p:txBody>
      </p:sp>
      <p:sp>
        <p:nvSpPr>
          <p:cNvPr id="3" name="Rechthoek 2">
            <a:extLst>
              <a:ext uri="{FF2B5EF4-FFF2-40B4-BE49-F238E27FC236}">
                <a16:creationId xmlns:a16="http://schemas.microsoft.com/office/drawing/2014/main" id="{9B92908D-072A-4CD3-8F88-2B02D40DFA9C}"/>
              </a:ext>
            </a:extLst>
          </p:cNvPr>
          <p:cNvSpPr/>
          <p:nvPr/>
        </p:nvSpPr>
        <p:spPr>
          <a:xfrm>
            <a:off x="2343150" y="1485900"/>
            <a:ext cx="6881237" cy="4832092"/>
          </a:xfrm>
          <a:prstGeom prst="rect">
            <a:avLst/>
          </a:prstGeom>
        </p:spPr>
        <p:txBody>
          <a:bodyPr wrap="square">
            <a:spAutoFit/>
          </a:bodyPr>
          <a:lstStyle/>
          <a:p>
            <a:pPr marL="342900" indent="-342900">
              <a:buFont typeface="+mj-lt"/>
              <a:buAutoNum type="arabicPeriod"/>
            </a:pPr>
            <a:r>
              <a:rPr lang="en-US" sz="2800" dirty="0"/>
              <a:t>Is the Gross Academic Value template a useful framework to use in the aurora catalogue of societal impact (ACASI)? </a:t>
            </a:r>
          </a:p>
          <a:p>
            <a:pPr marL="342900" indent="-342900">
              <a:buFont typeface="+mj-lt"/>
              <a:buAutoNum type="arabicPeriod"/>
            </a:pPr>
            <a:r>
              <a:rPr lang="en-US" sz="2800" dirty="0"/>
              <a:t>Is it an idea to differentiate the show cases on the SDG and SC topics?</a:t>
            </a:r>
          </a:p>
          <a:p>
            <a:pPr marL="342900" indent="-342900">
              <a:buFont typeface="+mj-lt"/>
              <a:buAutoNum type="arabicPeriod"/>
            </a:pPr>
            <a:r>
              <a:rPr lang="en-US" sz="2800" dirty="0"/>
              <a:t>Aurora institutions who use a RIS (</a:t>
            </a:r>
            <a:r>
              <a:rPr lang="en-US" sz="2800" dirty="0" err="1"/>
              <a:t>eg</a:t>
            </a:r>
            <a:r>
              <a:rPr lang="en-US" sz="2800" dirty="0"/>
              <a:t>. PURE), is it an idea to share the other elements (projects, activities, awards, etc.) that relate to a SDG/SC?</a:t>
            </a:r>
          </a:p>
          <a:p>
            <a:pPr marL="342900" indent="-342900">
              <a:buFont typeface="+mj-lt"/>
              <a:buAutoNum type="arabicPeriod"/>
            </a:pPr>
            <a:r>
              <a:rPr lang="en-US" sz="2800" dirty="0"/>
              <a:t>Present results in next </a:t>
            </a:r>
            <a:r>
              <a:rPr lang="en-US" sz="2800" dirty="0" err="1"/>
              <a:t>AurorA</a:t>
            </a:r>
            <a:r>
              <a:rPr lang="en-US" sz="2800" dirty="0"/>
              <a:t> SIRR meetup? </a:t>
            </a:r>
          </a:p>
        </p:txBody>
      </p:sp>
    </p:spTree>
    <p:extLst>
      <p:ext uri="{BB962C8B-B14F-4D97-AF65-F5344CB8AC3E}">
        <p14:creationId xmlns:p14="http://schemas.microsoft.com/office/powerpoint/2010/main" val="9589366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F498E5F9-AAC8-42E2-BC14-0A3027823988}"/>
              </a:ext>
            </a:extLst>
          </p:cNvPr>
          <p:cNvSpPr txBox="1"/>
          <p:nvPr/>
        </p:nvSpPr>
        <p:spPr>
          <a:xfrm>
            <a:off x="498764" y="6224155"/>
            <a:ext cx="2109104" cy="369332"/>
          </a:xfrm>
          <a:prstGeom prst="rect">
            <a:avLst/>
          </a:prstGeom>
          <a:noFill/>
        </p:spPr>
        <p:txBody>
          <a:bodyPr wrap="none" rtlCol="0">
            <a:spAutoFit/>
          </a:bodyPr>
          <a:lstStyle/>
          <a:p>
            <a:r>
              <a:rPr lang="en-US" dirty="0"/>
              <a:t>End of explanation 2</a:t>
            </a:r>
          </a:p>
        </p:txBody>
      </p:sp>
    </p:spTree>
    <p:extLst>
      <p:ext uri="{BB962C8B-B14F-4D97-AF65-F5344CB8AC3E}">
        <p14:creationId xmlns:p14="http://schemas.microsoft.com/office/powerpoint/2010/main" val="2251694030"/>
      </p:ext>
    </p:extLst>
  </p:cSld>
  <p:clrMapOvr>
    <a:masterClrMapping/>
  </p:clrMapOvr>
</p:sld>
</file>

<file path=ppt/theme/theme1.xml><?xml version="1.0" encoding="utf-8"?>
<a:theme xmlns:a="http://schemas.openxmlformats.org/drawingml/2006/main" name="VU-Wide">
  <a:themeElements>
    <a:clrScheme name="VU-colors">
      <a:dk1>
        <a:sysClr val="windowText" lastClr="000000"/>
      </a:dk1>
      <a:lt1>
        <a:sysClr val="window" lastClr="FFFFFF"/>
      </a:lt1>
      <a:dk2>
        <a:srgbClr val="44546A"/>
      </a:dk2>
      <a:lt2>
        <a:srgbClr val="E7E6E6"/>
      </a:lt2>
      <a:accent1>
        <a:srgbClr val="0089CF"/>
      </a:accent1>
      <a:accent2>
        <a:srgbClr val="DA523A"/>
      </a:accent2>
      <a:accent3>
        <a:srgbClr val="007C73"/>
      </a:accent3>
      <a:accent4>
        <a:srgbClr val="C69825"/>
      </a:accent4>
      <a:accent5>
        <a:srgbClr val="006AAC"/>
      </a:accent5>
      <a:accent6>
        <a:srgbClr val="59AC42"/>
      </a:accent6>
      <a:hlink>
        <a:srgbClr val="006AAC"/>
      </a:hlink>
      <a:folHlink>
        <a:srgbClr val="954F72"/>
      </a:folHlink>
    </a:clrScheme>
    <a:fontScheme name="VU-typefont">
      <a:majorFont>
        <a:latin typeface="Calibri"/>
        <a:ea typeface=""/>
        <a:cs typeface=""/>
      </a:majorFont>
      <a:minorFont>
        <a:latin typeface="Calibri"/>
        <a:ea typeface=""/>
        <a:cs typeface=""/>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U-Wide" id="{3C4F67D6-2568-4AEF-8BF5-0796E7CA72E2}" vid="{CA90F7D5-4FC4-4E29-AAFB-285B0C420712}"/>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VU-Wide</Template>
  <TotalTime>11402</TotalTime>
  <Words>2043</Words>
  <Application>Microsoft Office PowerPoint</Application>
  <PresentationFormat>Breedbeeld</PresentationFormat>
  <Paragraphs>280</Paragraphs>
  <Slides>35</Slides>
  <Notes>15</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35</vt:i4>
      </vt:variant>
    </vt:vector>
  </HeadingPairs>
  <TitlesOfParts>
    <vt:vector size="42" baseType="lpstr">
      <vt:lpstr>ＭＳ Ｐゴシック</vt:lpstr>
      <vt:lpstr>Arial</vt:lpstr>
      <vt:lpstr>Brush Script MT</vt:lpstr>
      <vt:lpstr>Calibri</vt:lpstr>
      <vt:lpstr>PF Square Sans Pro</vt:lpstr>
      <vt:lpstr>Wingdings</vt:lpstr>
      <vt:lpstr>VU-Wide</vt:lpstr>
      <vt:lpstr>Societal Relevant impact</vt:lpstr>
      <vt:lpstr>Agenda</vt:lpstr>
      <vt:lpstr>Aurora Mission</vt:lpstr>
      <vt:lpstr>globally relevant problems (GRP’s)</vt:lpstr>
      <vt:lpstr>Why are these GRP’s important? </vt:lpstr>
      <vt:lpstr>Why are these GRP’s important? </vt:lpstr>
      <vt:lpstr>Why are these GRP’s important? </vt:lpstr>
      <vt:lpstr>Next-gen Metrics? | Responsibly using Existing frameworks</vt:lpstr>
      <vt:lpstr>Impact of our research on societal relevant themes</vt:lpstr>
      <vt:lpstr>Visual example  of Impact-strength of research on societal relevant themes</vt:lpstr>
      <vt:lpstr>Example: Institutional profile of the VU on 7 SDG’s; Research Quality </vt:lpstr>
      <vt:lpstr>Example: Institutional profile of the VU on 7 SDG’s; Societal Impact (more in ARBI 2)</vt:lpstr>
      <vt:lpstr>Example: Institutional profile of the VU on 7 SDG’s;  Policy impact of SDG13 (more in ARBI 2)</vt:lpstr>
      <vt:lpstr>Example: Institutional profiles of the Aurora institutions on 4 SC’s; </vt:lpstr>
      <vt:lpstr>PowerPoint-presentatie</vt:lpstr>
      <vt:lpstr>#HOWTO | How did we make this work?</vt:lpstr>
      <vt:lpstr>#HowTO | Measuring Research Quality – for Societal Relevant Topics</vt:lpstr>
      <vt:lpstr>Selection of keywords per topic | clustering and segmentation</vt:lpstr>
      <vt:lpstr>Current issues with selecting keywords  | Sensitivity vs specificity | Recall vs Precision | Authority |</vt:lpstr>
      <vt:lpstr>phase 1: Production &amp; Excellence profiles</vt:lpstr>
      <vt:lpstr>phase 1: Production &amp; Excellence profiles</vt:lpstr>
      <vt:lpstr>Phase 2: future analyses | aurorA collaboration on SDG’s and SC’s</vt:lpstr>
      <vt:lpstr>Suggestions for bibliometric collaboration in AURORA</vt:lpstr>
      <vt:lpstr>PowerPoint-presentatie</vt:lpstr>
      <vt:lpstr>#HowTO |  Measuring Societal impact – for Societal Relevant Topics</vt:lpstr>
      <vt:lpstr>Why open ? | Open Science for an Open Society</vt:lpstr>
      <vt:lpstr>Open Science: Open access to publications (discussed in session ARBI 3 – skip in 2)</vt:lpstr>
      <vt:lpstr>Know and unknown influence on national and international policy</vt:lpstr>
      <vt:lpstr>Example of evidence on policy influence of a VU climate change paper on policy</vt:lpstr>
      <vt:lpstr>Societal Attention on research Papers: VU research papers on climate change</vt:lpstr>
      <vt:lpstr>Societal impact of Research elements as Linked data</vt:lpstr>
      <vt:lpstr>Gross Academic Value at VU | USING PURE in Making Academic Value Visible</vt:lpstr>
      <vt:lpstr>Aurora catalogue of Societal impact – show cases on societal relevant themes</vt:lpstr>
      <vt:lpstr>Questions for Societal impact collaboration in AURORA</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Maurice Vanderfeesten</dc:creator>
  <cp:lastModifiedBy>Maurice Vanderfeesten</cp:lastModifiedBy>
  <cp:revision>28</cp:revision>
  <dcterms:created xsi:type="dcterms:W3CDTF">2017-10-31T13:28:57Z</dcterms:created>
  <dcterms:modified xsi:type="dcterms:W3CDTF">2017-11-13T10:39:37Z</dcterms:modified>
</cp:coreProperties>
</file>