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Inter SemiBold"/>
      <p:regular r:id="rId20"/>
      <p:bold r:id="rId21"/>
    </p:embeddedFont>
    <p:embeddedFont>
      <p:font typeface="Inter"/>
      <p:regular r:id="rId22"/>
      <p:bold r:id="rId23"/>
    </p:embeddedFont>
    <p:embeddedFont>
      <p:font typeface="Helvetica Neue"/>
      <p:regular r:id="rId24"/>
      <p:bold r:id="rId25"/>
      <p:italic r:id="rId26"/>
      <p:boldItalic r:id="rId27"/>
    </p:embeddedFont>
    <p:embeddedFont>
      <p:font typeface="Helvetica Neue Light"/>
      <p:regular r:id="rId28"/>
      <p:bold r:id="rId29"/>
      <p:italic r:id="rId30"/>
      <p:boldItalic r:id="rId31"/>
    </p:embeddedFont>
    <p:embeddedFont>
      <p:font typeface="Inter Medium"/>
      <p:regular r:id="rId32"/>
      <p:bold r:id="rId33"/>
    </p:embeddedFont>
    <p:embeddedFont>
      <p:font typeface="Inter Black"/>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InterSemiBold-regular.fntdata"/><Relationship Id="rId22" Type="http://schemas.openxmlformats.org/officeDocument/2006/relationships/font" Target="fonts/Inter-regular.fntdata"/><Relationship Id="rId21" Type="http://schemas.openxmlformats.org/officeDocument/2006/relationships/font" Target="fonts/InterSemiBold-bold.fntdata"/><Relationship Id="rId24" Type="http://schemas.openxmlformats.org/officeDocument/2006/relationships/font" Target="fonts/HelveticaNeue-regular.fntdata"/><Relationship Id="rId23" Type="http://schemas.openxmlformats.org/officeDocument/2006/relationships/font" Target="fonts/Inter-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HelveticaNeue-italic.fntdata"/><Relationship Id="rId25" Type="http://schemas.openxmlformats.org/officeDocument/2006/relationships/font" Target="fonts/HelveticaNeue-bold.fntdata"/><Relationship Id="rId28" Type="http://schemas.openxmlformats.org/officeDocument/2006/relationships/font" Target="fonts/HelveticaNeueLight-regular.fntdata"/><Relationship Id="rId27" Type="http://schemas.openxmlformats.org/officeDocument/2006/relationships/font" Target="fonts/HelveticaNeue-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HelveticaNeueLight-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HelveticaNeueLight-boldItalic.fntdata"/><Relationship Id="rId30" Type="http://schemas.openxmlformats.org/officeDocument/2006/relationships/font" Target="fonts/HelveticaNeueLight-italic.fntdata"/><Relationship Id="rId11" Type="http://schemas.openxmlformats.org/officeDocument/2006/relationships/slide" Target="slides/slide6.xml"/><Relationship Id="rId33" Type="http://schemas.openxmlformats.org/officeDocument/2006/relationships/font" Target="fonts/InterMedium-bold.fntdata"/><Relationship Id="rId10" Type="http://schemas.openxmlformats.org/officeDocument/2006/relationships/slide" Target="slides/slide5.xml"/><Relationship Id="rId32" Type="http://schemas.openxmlformats.org/officeDocument/2006/relationships/font" Target="fonts/InterMedium-regular.fntdata"/><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font" Target="fonts/InterBlack-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rossref.org/documentation/content-registration/direct-deposit-xml/" TargetMode="External"/><Relationship Id="rId3" Type="http://schemas.openxmlformats.org/officeDocument/2006/relationships/hyperlink" Target="https://www.crossref.org/documentation/principles-practices/best-practices/relationships" TargetMode="External"/><Relationship Id="rId4" Type="http://schemas.openxmlformats.org/officeDocument/2006/relationships/hyperlink" Target="https://www.crossref.org/documentation/schema-library/markup-guide-metadata-segments/relationships/"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eplace.discourse.group/"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4bb6e28018_0_4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4bb6e28018_0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43c4543a8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243c4543a8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rgbClr val="000000"/>
                </a:solidFill>
                <a:latin typeface="Inter"/>
                <a:ea typeface="Inter"/>
                <a:cs typeface="Inter"/>
                <a:sym typeface="Inter"/>
              </a:rPr>
              <a:t>To start - A quick overview of who and what Crossref is and does.  Crossref was founded in 2000 by a few scientific societies and publishers, mostly in the US and Western Europe, seeking an efficient way to link references in journal articles. Bilateral agreements. Solution was  using DOIs.   </a:t>
            </a:r>
            <a:endParaRPr sz="1100">
              <a:solidFill>
                <a:srgbClr val="000000"/>
              </a:solidFill>
              <a:latin typeface="Inter"/>
              <a:ea typeface="Inter"/>
              <a:cs typeface="Inter"/>
              <a:sym typeface="Inter"/>
            </a:endParaRPr>
          </a:p>
          <a:p>
            <a:pPr indent="0" lvl="0" marL="0" rtl="0" algn="l">
              <a:spcBef>
                <a:spcPts val="0"/>
              </a:spcBef>
              <a:spcAft>
                <a:spcPts val="0"/>
              </a:spcAft>
              <a:buNone/>
            </a:pPr>
            <a:r>
              <a:t/>
            </a:r>
            <a:endParaRPr>
              <a:latin typeface="Inter"/>
              <a:ea typeface="Inter"/>
              <a:cs typeface="Inter"/>
              <a:sym typeface="Inter"/>
            </a:endParaRPr>
          </a:p>
          <a:p>
            <a:pPr indent="0" lvl="0" marL="0" rtl="0" algn="l">
              <a:spcBef>
                <a:spcPts val="0"/>
              </a:spcBef>
              <a:spcAft>
                <a:spcPts val="0"/>
              </a:spcAft>
              <a:buNone/>
            </a:pPr>
            <a:r>
              <a:rPr lang="en-GB" sz="1100">
                <a:solidFill>
                  <a:srgbClr val="000000"/>
                </a:solidFill>
                <a:latin typeface="Inter"/>
                <a:ea typeface="Inter"/>
                <a:cs typeface="Inter"/>
                <a:sym typeface="Inter"/>
              </a:rPr>
              <a:t>23 years later, Today membership now comprises just 35% publishers, with the largest group (40%) self-identifying as research institutions and universities a lot only have w/1 or 2 publications. The other 25% is made up of a  combo of funders (who started joining to record grants, use of facilities and other support) alongside hundreds of museums, repositories, government organisations, conference providers, standards bodies, individual scholars, and news outlets. For this reason we have moved away from the word publishers, to focus on member, as many of our members do not self-associate as publishers as publishing is not their primary function. </a:t>
            </a:r>
            <a:endParaRPr sz="1100">
              <a:solidFill>
                <a:srgbClr val="000000"/>
              </a:solidFill>
              <a:latin typeface="Inter"/>
              <a:ea typeface="Inter"/>
              <a:cs typeface="Inter"/>
              <a:sym typeface="Inter"/>
            </a:endParaRPr>
          </a:p>
          <a:p>
            <a:pPr indent="0" lvl="0" marL="0" rtl="0" algn="l">
              <a:spcBef>
                <a:spcPts val="0"/>
              </a:spcBef>
              <a:spcAft>
                <a:spcPts val="0"/>
              </a:spcAft>
              <a:buNone/>
            </a:pPr>
            <a:r>
              <a:rPr lang="en-GB" sz="1100">
                <a:solidFill>
                  <a:srgbClr val="000000"/>
                </a:solidFill>
                <a:latin typeface="Inter"/>
                <a:ea typeface="Inter"/>
                <a:cs typeface="Inter"/>
                <a:sym typeface="Inter"/>
              </a:rPr>
              <a:t>we are a POSI - -compliant membership organization  - Principles of Open Scholarly Infrastructure  (community governance, transparent operations, open codes, org resilience).  Membership org open to orgs that produce research outputs. </a:t>
            </a:r>
            <a:r>
              <a:rPr lang="en-GB" sz="1100">
                <a:solidFill>
                  <a:schemeClr val="dk1"/>
                </a:solidFill>
                <a:latin typeface="Inter"/>
                <a:ea typeface="Inter"/>
                <a:cs typeface="Inter"/>
                <a:sym typeface="Inter"/>
              </a:rPr>
              <a:t>Currently over 18k from 150 countri</a:t>
            </a:r>
            <a:endParaRPr sz="1100">
              <a:solidFill>
                <a:schemeClr val="dk1"/>
              </a:solidFill>
              <a:latin typeface="Inter"/>
              <a:ea typeface="Inter"/>
              <a:cs typeface="Inter"/>
              <a:sym typeface="Inter"/>
            </a:endParaRPr>
          </a:p>
          <a:p>
            <a:pPr indent="0" lvl="0" marL="0" rtl="0" algn="l">
              <a:spcBef>
                <a:spcPts val="0"/>
              </a:spcBef>
              <a:spcAft>
                <a:spcPts val="0"/>
              </a:spcAft>
              <a:buNone/>
            </a:pPr>
            <a:r>
              <a:rPr lang="en-GB" sz="1100">
                <a:solidFill>
                  <a:schemeClr val="dk1"/>
                </a:solidFill>
                <a:latin typeface="Inter"/>
                <a:ea typeface="Inter"/>
                <a:cs typeface="Inter"/>
                <a:sym typeface="Inter"/>
              </a:rPr>
              <a:t> </a:t>
            </a:r>
            <a:r>
              <a:rPr lang="en-GB" sz="1200">
                <a:solidFill>
                  <a:schemeClr val="dk1"/>
                </a:solidFill>
                <a:latin typeface="Inter"/>
                <a:ea typeface="Inter"/>
                <a:cs typeface="Inter"/>
                <a:sym typeface="Inter"/>
              </a:rPr>
              <a:t>We are small! 46 staff across 7 time zones, and 9 countries.</a:t>
            </a:r>
            <a:endParaRPr sz="1100">
              <a:solidFill>
                <a:schemeClr val="dk1"/>
              </a:solidFill>
              <a:latin typeface="Inter"/>
              <a:ea typeface="Inter"/>
              <a:cs typeface="Inter"/>
              <a:sym typeface="Inter"/>
            </a:endParaRPr>
          </a:p>
          <a:p>
            <a:pPr indent="0" lvl="0" marL="0" rtl="0" algn="l">
              <a:spcBef>
                <a:spcPts val="0"/>
              </a:spcBef>
              <a:spcAft>
                <a:spcPts val="0"/>
              </a:spcAft>
              <a:buNone/>
            </a:pPr>
            <a:r>
              <a:t/>
            </a:r>
            <a:endParaRPr sz="1100">
              <a:solidFill>
                <a:srgbClr val="000000"/>
              </a:solidFill>
              <a:latin typeface="Inter"/>
              <a:ea typeface="Inter"/>
              <a:cs typeface="Inter"/>
              <a:sym typeface="Inter"/>
            </a:endParaRPr>
          </a:p>
          <a:p>
            <a:pPr indent="0" lvl="0" marL="0" rtl="0" algn="l">
              <a:spcBef>
                <a:spcPts val="0"/>
              </a:spcBef>
              <a:spcAft>
                <a:spcPts val="0"/>
              </a:spcAft>
              <a:buNone/>
            </a:pPr>
            <a:r>
              <a:t/>
            </a:r>
            <a:endParaRPr sz="1100">
              <a:solidFill>
                <a:srgbClr val="000000"/>
              </a:solidFill>
              <a:latin typeface="Inter"/>
              <a:ea typeface="Inter"/>
              <a:cs typeface="Inter"/>
              <a:sym typeface="Inter"/>
            </a:endParaRPr>
          </a:p>
          <a:p>
            <a:pPr indent="0" lvl="0" marL="0" rtl="0" algn="l">
              <a:spcBef>
                <a:spcPts val="0"/>
              </a:spcBef>
              <a:spcAft>
                <a:spcPts val="0"/>
              </a:spcAft>
              <a:buNone/>
            </a:pPr>
            <a:r>
              <a:rPr lang="en-GB" sz="1100">
                <a:solidFill>
                  <a:srgbClr val="000000"/>
                </a:solidFill>
                <a:latin typeface="Inter"/>
                <a:ea typeface="Inter"/>
                <a:cs typeface="Inter"/>
                <a:sym typeface="Inter"/>
              </a:rPr>
              <a:t>We facilitate an average of 1.1 billion DOI resolutions (clicks of a DOI link) every month. And our APIs see over 1 billion queries of our metadata every month.</a:t>
            </a:r>
            <a:endParaRPr sz="1100">
              <a:solidFill>
                <a:srgbClr val="000000"/>
              </a:solidFill>
              <a:latin typeface="Inter"/>
              <a:ea typeface="Inter"/>
              <a:cs typeface="Inter"/>
              <a:sym typeface="Inter"/>
            </a:endParaRPr>
          </a:p>
          <a:p>
            <a:pPr indent="0" lvl="0" marL="0" rtl="0" algn="l">
              <a:lnSpc>
                <a:spcPct val="115000"/>
              </a:lnSpc>
              <a:spcBef>
                <a:spcPts val="0"/>
              </a:spcBef>
              <a:spcAft>
                <a:spcPts val="0"/>
              </a:spcAft>
              <a:buNone/>
            </a:pPr>
            <a:r>
              <a:t/>
            </a:r>
            <a:endParaRPr sz="1100">
              <a:solidFill>
                <a:srgbClr val="000000"/>
              </a:solidFill>
              <a:latin typeface="Inter"/>
              <a:ea typeface="Inter"/>
              <a:cs typeface="Inter"/>
              <a:sym typeface="Inter"/>
            </a:endParaRPr>
          </a:p>
          <a:p>
            <a:pPr indent="0" lvl="0" marL="0" rtl="0" algn="l">
              <a:spcBef>
                <a:spcPts val="0"/>
              </a:spcBef>
              <a:spcAft>
                <a:spcPts val="0"/>
              </a:spcAft>
              <a:buNone/>
            </a:pPr>
            <a:r>
              <a:rPr lang="en-GB" sz="1200">
                <a:solidFill>
                  <a:schemeClr val="dk1"/>
                </a:solidFill>
                <a:latin typeface="Inter"/>
                <a:ea typeface="Inter"/>
                <a:cs typeface="Inter"/>
                <a:sym typeface="Inter"/>
              </a:rPr>
              <a:t>We also work with third party service providers and metadata users who do not contribute to our metadata store, but make use of it via our API and search interfaces for a variety of different purposes. All of our metadata is openly available.</a:t>
            </a:r>
            <a:endParaRPr sz="1200">
              <a:solidFill>
                <a:schemeClr val="dk1"/>
              </a:solidFill>
              <a:latin typeface="Inter"/>
              <a:ea typeface="Inter"/>
              <a:cs typeface="Inter"/>
              <a:sym typeface="Inter"/>
            </a:endParaRPr>
          </a:p>
          <a:p>
            <a:pPr indent="0" lvl="0" marL="0" rtl="0" algn="l">
              <a:lnSpc>
                <a:spcPct val="115000"/>
              </a:lnSpc>
              <a:spcBef>
                <a:spcPts val="0"/>
              </a:spcBef>
              <a:spcAft>
                <a:spcPts val="0"/>
              </a:spcAft>
              <a:buNone/>
            </a:pPr>
            <a:r>
              <a:t/>
            </a:r>
            <a:endParaRPr sz="1100">
              <a:solidFill>
                <a:srgbClr val="000000"/>
              </a:solidFill>
              <a:latin typeface="Inter"/>
              <a:ea typeface="Inter"/>
              <a:cs typeface="Inter"/>
              <a:sym typeface="Inter"/>
            </a:endParaRPr>
          </a:p>
          <a:p>
            <a:pPr indent="0" lvl="0" marL="0" rtl="0" algn="l">
              <a:spcBef>
                <a:spcPts val="0"/>
              </a:spcBef>
              <a:spcAft>
                <a:spcPts val="0"/>
              </a:spcAft>
              <a:buNone/>
            </a:pPr>
            <a:r>
              <a:t/>
            </a:r>
            <a:endParaRPr sz="1100">
              <a:solidFill>
                <a:srgbClr val="000000"/>
              </a:solidFill>
              <a:latin typeface="Inter"/>
              <a:ea typeface="Inter"/>
              <a:cs typeface="Inter"/>
              <a:sym typeface="Inter"/>
            </a:endParaRPr>
          </a:p>
          <a:p>
            <a:pPr indent="0" lvl="0" marL="0" rtl="0" algn="l">
              <a:spcBef>
                <a:spcPts val="0"/>
              </a:spcBef>
              <a:spcAft>
                <a:spcPts val="0"/>
              </a:spcAft>
              <a:buNone/>
            </a:pPr>
            <a:r>
              <a:rPr lang="en-GB" sz="1100">
                <a:solidFill>
                  <a:schemeClr val="dk1"/>
                </a:solidFill>
                <a:latin typeface="Inter"/>
                <a:ea typeface="Inter"/>
                <a:cs typeface="Inter"/>
                <a:sym typeface="Inter"/>
              </a:rPr>
              <a:t>Our members have Reg over 148m registered records across all content types. </a:t>
            </a:r>
            <a:r>
              <a:rPr lang="en-GB" sz="1100">
                <a:solidFill>
                  <a:srgbClr val="000000"/>
                </a:solidFill>
              </a:rPr>
              <a:t>All of these items contain a range of metadata which varies based on the content type. However, regardless of the type of content, the richer and more comprehensive the metadata is, the more value there is for our members and the community. And this  metadata forms the basis for what I what we call the Research Nexus. (more detail next slide)</a:t>
            </a:r>
            <a:endParaRPr sz="1100">
              <a:solidFill>
                <a:srgbClr val="000000"/>
              </a:solidFill>
              <a:latin typeface="Arial"/>
              <a:ea typeface="Arial"/>
              <a:cs typeface="Arial"/>
              <a:sym typeface="Arial"/>
            </a:endParaRPr>
          </a:p>
          <a:p>
            <a:pPr indent="0" lvl="0" marL="0" rtl="0" algn="l">
              <a:lnSpc>
                <a:spcPct val="115000"/>
              </a:lnSpc>
              <a:spcBef>
                <a:spcPts val="500"/>
              </a:spcBef>
              <a:spcAft>
                <a:spcPts val="0"/>
              </a:spcAft>
              <a:buNone/>
            </a:pPr>
            <a:r>
              <a:t/>
            </a:r>
            <a:endParaRPr sz="1400">
              <a:solidFill>
                <a:schemeClr val="accent5"/>
              </a:solidFill>
            </a:endParaRPr>
          </a:p>
          <a:p>
            <a:pPr indent="0" lvl="0" marL="0" rtl="0" algn="l">
              <a:spcBef>
                <a:spcPts val="1000"/>
              </a:spcBef>
              <a:spcAft>
                <a:spcPts val="0"/>
              </a:spcAft>
              <a:buNone/>
            </a:pPr>
            <a:r>
              <a:t/>
            </a:r>
            <a:endParaRPr sz="1100">
              <a:solidFill>
                <a:schemeClr val="dk1"/>
              </a:solidFill>
              <a:latin typeface="Inter"/>
              <a:ea typeface="Inter"/>
              <a:cs typeface="Inter"/>
              <a:sym typeface="Inter"/>
            </a:endParaRPr>
          </a:p>
          <a:p>
            <a:pPr indent="0" lvl="0" marL="0" rtl="0" algn="l">
              <a:spcBef>
                <a:spcPts val="0"/>
              </a:spcBef>
              <a:spcAft>
                <a:spcPts val="0"/>
              </a:spcAft>
              <a:buClr>
                <a:srgbClr val="000000"/>
              </a:buClr>
              <a:buFont typeface="Arial"/>
              <a:buNone/>
            </a:pPr>
            <a:r>
              <a:t/>
            </a:r>
            <a:endParaRPr sz="1200">
              <a:solidFill>
                <a:schemeClr val="dk1"/>
              </a:solidFill>
              <a:latin typeface="Inter"/>
              <a:ea typeface="Inter"/>
              <a:cs typeface="Inter"/>
              <a:sym typeface="Inter"/>
            </a:endParaRPr>
          </a:p>
          <a:p>
            <a:pPr indent="0" lvl="0" marL="0" rtl="0" algn="l">
              <a:lnSpc>
                <a:spcPct val="115000"/>
              </a:lnSpc>
              <a:spcBef>
                <a:spcPts val="0"/>
              </a:spcBef>
              <a:spcAft>
                <a:spcPts val="0"/>
              </a:spcAft>
              <a:buNone/>
            </a:pPr>
            <a:r>
              <a:t/>
            </a:r>
            <a:endParaRPr sz="5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4a36132d02_0_4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4a36132d02_0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200">
                <a:solidFill>
                  <a:srgbClr val="4F5858"/>
                </a:solidFill>
                <a:highlight>
                  <a:srgbClr val="FFFFFF"/>
                </a:highlight>
                <a:latin typeface="Inter"/>
                <a:ea typeface="Inter"/>
                <a:cs typeface="Inter"/>
                <a:sym typeface="Inter"/>
              </a:rPr>
              <a:t>A rich and reusable open network of relationships connecting research organizations, people, things, and actions; a scholarly record that the global community can build on forever, for the benefit of society.</a:t>
            </a:r>
            <a:endParaRPr sz="1200">
              <a:solidFill>
                <a:srgbClr val="4F5858"/>
              </a:solidFill>
              <a:highlight>
                <a:srgbClr val="FFFFFF"/>
              </a:highlight>
              <a:latin typeface="Inter"/>
              <a:ea typeface="Inter"/>
              <a:cs typeface="Inter"/>
              <a:sym typeface="Inter"/>
            </a:endParaRPr>
          </a:p>
          <a:p>
            <a:pPr indent="0" lvl="0" marL="0" rtl="0" algn="l">
              <a:spcBef>
                <a:spcPts val="0"/>
              </a:spcBef>
              <a:spcAft>
                <a:spcPts val="0"/>
              </a:spcAft>
              <a:buNone/>
            </a:pPr>
            <a:r>
              <a:t/>
            </a:r>
            <a:endParaRPr sz="1200">
              <a:solidFill>
                <a:srgbClr val="4F5858"/>
              </a:solidFill>
              <a:highlight>
                <a:srgbClr val="FFFFFF"/>
              </a:highlight>
              <a:latin typeface="Inter"/>
              <a:ea typeface="Inter"/>
              <a:cs typeface="Inter"/>
              <a:sym typeface="Inter"/>
            </a:endParaRPr>
          </a:p>
          <a:p>
            <a:pPr indent="0" lvl="0" marL="0" rtl="0" algn="l">
              <a:spcBef>
                <a:spcPts val="0"/>
              </a:spcBef>
              <a:spcAft>
                <a:spcPts val="0"/>
              </a:spcAft>
              <a:buNone/>
            </a:pPr>
            <a:r>
              <a:rPr lang="en-GB" sz="1200">
                <a:solidFill>
                  <a:srgbClr val="4F5858"/>
                </a:solidFill>
                <a:highlight>
                  <a:srgbClr val="FFFFFF"/>
                </a:highlight>
                <a:latin typeface="Inter"/>
                <a:ea typeface="Inter"/>
                <a:cs typeface="Inter"/>
                <a:sym typeface="Inter"/>
              </a:rPr>
              <a:t>The </a:t>
            </a:r>
            <a:r>
              <a:rPr lang="en-GB" sz="1200">
                <a:solidFill>
                  <a:srgbClr val="4F5858"/>
                </a:solidFill>
                <a:highlight>
                  <a:srgbClr val="FFFFFF"/>
                </a:highlight>
                <a:latin typeface="Inter"/>
                <a:ea typeface="Inter"/>
                <a:cs typeface="Inter"/>
                <a:sym typeface="Inter"/>
              </a:rPr>
              <a:t>importance</a:t>
            </a:r>
            <a:r>
              <a:rPr lang="en-GB" sz="1200">
                <a:solidFill>
                  <a:srgbClr val="4F5858"/>
                </a:solidFill>
                <a:highlight>
                  <a:srgbClr val="FFFFFF"/>
                </a:highlight>
                <a:latin typeface="Inter"/>
                <a:ea typeface="Inter"/>
                <a:cs typeface="Inter"/>
                <a:sym typeface="Inter"/>
              </a:rPr>
              <a:t> of relationships: </a:t>
            </a:r>
            <a:endParaRPr sz="1200">
              <a:solidFill>
                <a:srgbClr val="4F5858"/>
              </a:solidFill>
              <a:highlight>
                <a:srgbClr val="FFFFFF"/>
              </a:highlight>
              <a:latin typeface="Inter"/>
              <a:ea typeface="Inter"/>
              <a:cs typeface="Inter"/>
              <a:sym typeface="Inter"/>
            </a:endParaRPr>
          </a:p>
          <a:p>
            <a:pPr indent="-247650" lvl="0" marL="285750" rtl="0" algn="just">
              <a:lnSpc>
                <a:spcPct val="115000"/>
              </a:lnSpc>
              <a:spcBef>
                <a:spcPts val="0"/>
              </a:spcBef>
              <a:spcAft>
                <a:spcPts val="0"/>
              </a:spcAft>
              <a:buClr>
                <a:srgbClr val="4F5858"/>
              </a:buClr>
              <a:buSzPts val="1200"/>
              <a:buFont typeface="Inter"/>
              <a:buChar char="❖"/>
            </a:pPr>
            <a:r>
              <a:rPr lang="en-GB" sz="1200">
                <a:solidFill>
                  <a:srgbClr val="535353"/>
                </a:solidFill>
                <a:latin typeface="Inter Medium"/>
                <a:ea typeface="Inter Medium"/>
                <a:cs typeface="Inter Medium"/>
                <a:sym typeface="Inter Medium"/>
              </a:rPr>
              <a:t>A big part of the research nexus is establishing connections between and among different research objects which establishes provenance over time. Adding relationships to your metadata records can convey much richer and more nuanced connections beyond traditional references.</a:t>
            </a:r>
            <a:endParaRPr sz="1200">
              <a:solidFill>
                <a:srgbClr val="4F5858"/>
              </a:solidFill>
              <a:latin typeface="Inter"/>
              <a:ea typeface="Inter"/>
              <a:cs typeface="Inter"/>
              <a:sym typeface="Inter"/>
            </a:endParaRPr>
          </a:p>
          <a:p>
            <a:pPr indent="-247650" lvl="0" marL="285750" rtl="0" algn="l">
              <a:lnSpc>
                <a:spcPct val="115000"/>
              </a:lnSpc>
              <a:spcBef>
                <a:spcPts val="0"/>
              </a:spcBef>
              <a:spcAft>
                <a:spcPts val="0"/>
              </a:spcAft>
              <a:buClr>
                <a:srgbClr val="4F5858"/>
              </a:buClr>
              <a:buSzPts val="1200"/>
              <a:buFont typeface="Inter"/>
              <a:buChar char="❖"/>
            </a:pPr>
            <a:r>
              <a:rPr lang="en-GB" sz="1200">
                <a:solidFill>
                  <a:srgbClr val="535353"/>
                </a:solidFill>
                <a:latin typeface="Inter Medium"/>
                <a:ea typeface="Inter Medium"/>
                <a:cs typeface="Inter Medium"/>
                <a:sym typeface="Inter Medium"/>
              </a:rPr>
              <a:t>These relationships may consist of versions, corrections, translations, data, formats, supplements, and components. There are no extra fees for including relationships in your metadata.</a:t>
            </a:r>
            <a:endParaRPr sz="1200">
              <a:solidFill>
                <a:srgbClr val="4F5858"/>
              </a:solidFill>
              <a:latin typeface="Inter"/>
              <a:ea typeface="Inter"/>
              <a:cs typeface="Inter"/>
              <a:sym typeface="Inter"/>
            </a:endParaRPr>
          </a:p>
          <a:p>
            <a:pPr indent="-247650" lvl="0" marL="285750" rtl="0" algn="l">
              <a:lnSpc>
                <a:spcPct val="115000"/>
              </a:lnSpc>
              <a:spcBef>
                <a:spcPts val="0"/>
              </a:spcBef>
              <a:spcAft>
                <a:spcPts val="0"/>
              </a:spcAft>
              <a:buClr>
                <a:srgbClr val="4F5858"/>
              </a:buClr>
              <a:buSzPts val="1200"/>
              <a:buFont typeface="Inter"/>
              <a:buChar char="❖"/>
            </a:pPr>
            <a:r>
              <a:rPr lang="en-GB" sz="1200">
                <a:solidFill>
                  <a:srgbClr val="4F5858"/>
                </a:solidFill>
                <a:latin typeface="Inter Medium"/>
                <a:ea typeface="Inter Medium"/>
                <a:cs typeface="Inter Medium"/>
                <a:sym typeface="Inter Medium"/>
              </a:rPr>
              <a:t>Currently, relationships can only be established by </a:t>
            </a:r>
            <a:r>
              <a:rPr lang="en-GB" sz="1200" u="sng">
                <a:solidFill>
                  <a:srgbClr val="0097A7"/>
                </a:solidFill>
                <a:latin typeface="Inter Medium"/>
                <a:ea typeface="Inter Medium"/>
                <a:cs typeface="Inter Medium"/>
                <a:sym typeface="Inter Medium"/>
                <a:hlinkClick r:id="rId2">
                  <a:extLst>
                    <a:ext uri="{A12FA001-AC4F-418D-AE19-62706E023703}">
                      <ahyp:hlinkClr val="tx"/>
                    </a:ext>
                  </a:extLst>
                </a:hlinkClick>
              </a:rPr>
              <a:t>direct deposit of XML</a:t>
            </a:r>
            <a:r>
              <a:rPr lang="en-GB" sz="1200">
                <a:solidFill>
                  <a:srgbClr val="4F5858"/>
                </a:solidFill>
                <a:latin typeface="Inter Medium"/>
                <a:ea typeface="Inter Medium"/>
                <a:cs typeface="Inter Medium"/>
                <a:sym typeface="Inter Medium"/>
              </a:rPr>
              <a:t>. Read our </a:t>
            </a:r>
            <a:r>
              <a:rPr lang="en-GB" sz="1200" u="sng">
                <a:solidFill>
                  <a:srgbClr val="0097A7"/>
                </a:solidFill>
                <a:latin typeface="Inter Medium"/>
                <a:ea typeface="Inter Medium"/>
                <a:cs typeface="Inter Medium"/>
                <a:sym typeface="Inter Medium"/>
                <a:hlinkClick r:id="rId3">
                  <a:extLst>
                    <a:ext uri="{A12FA001-AC4F-418D-AE19-62706E023703}">
                      <ahyp:hlinkClr val="tx"/>
                    </a:ext>
                  </a:extLst>
                </a:hlinkClick>
              </a:rPr>
              <a:t>relationships metadata best practice</a:t>
            </a:r>
            <a:r>
              <a:rPr lang="en-GB" sz="1200">
                <a:solidFill>
                  <a:srgbClr val="4F5858"/>
                </a:solidFill>
                <a:latin typeface="Inter Medium"/>
                <a:ea typeface="Inter Medium"/>
                <a:cs typeface="Inter Medium"/>
                <a:sym typeface="Inter Medium"/>
              </a:rPr>
              <a:t> page and our </a:t>
            </a:r>
            <a:r>
              <a:rPr lang="en-GB" sz="1200" u="sng">
                <a:solidFill>
                  <a:srgbClr val="0097A7"/>
                </a:solidFill>
                <a:latin typeface="Inter Medium"/>
                <a:ea typeface="Inter Medium"/>
                <a:cs typeface="Inter Medium"/>
                <a:sym typeface="Inter Medium"/>
                <a:hlinkClick r:id="rId4">
                  <a:extLst>
                    <a:ext uri="{A12FA001-AC4F-418D-AE19-62706E023703}">
                      <ahyp:hlinkClr val="tx"/>
                    </a:ext>
                  </a:extLst>
                </a:hlinkClick>
              </a:rPr>
              <a:t>relationships markup guide</a:t>
            </a:r>
            <a:r>
              <a:rPr lang="en-GB" sz="1200">
                <a:solidFill>
                  <a:srgbClr val="4F5858"/>
                </a:solidFill>
                <a:latin typeface="Inter Medium"/>
                <a:ea typeface="Inter Medium"/>
                <a:cs typeface="Inter Medium"/>
                <a:sym typeface="Inter Medium"/>
              </a:rPr>
              <a:t>.</a:t>
            </a:r>
            <a:endParaRPr sz="1200">
              <a:solidFill>
                <a:srgbClr val="4F5858"/>
              </a:solidFill>
              <a:latin typeface="Inter"/>
              <a:ea typeface="Inter"/>
              <a:cs typeface="Inter"/>
              <a:sym typeface="Inter"/>
            </a:endParaRPr>
          </a:p>
          <a:p>
            <a:pPr indent="0" lvl="0" marL="0" rtl="0" algn="l">
              <a:spcBef>
                <a:spcPts val="0"/>
              </a:spcBef>
              <a:spcAft>
                <a:spcPts val="0"/>
              </a:spcAft>
              <a:buNone/>
            </a:pPr>
            <a:r>
              <a:t/>
            </a:r>
            <a:endParaRPr sz="1200">
              <a:solidFill>
                <a:srgbClr val="4F5858"/>
              </a:solidFill>
              <a:highlight>
                <a:srgbClr val="FFFFFF"/>
              </a:highlight>
              <a:latin typeface="Inter"/>
              <a:ea typeface="Inter"/>
              <a:cs typeface="Inter"/>
              <a:sym typeface="Inter"/>
            </a:endParaRPr>
          </a:p>
          <a:p>
            <a:pPr indent="0" lvl="0" marL="0" rtl="0" algn="just">
              <a:lnSpc>
                <a:spcPct val="115000"/>
              </a:lnSpc>
              <a:spcBef>
                <a:spcPts val="0"/>
              </a:spcBef>
              <a:spcAft>
                <a:spcPts val="0"/>
              </a:spcAft>
              <a:buNone/>
            </a:pPr>
            <a:r>
              <a:rPr lang="en-GB" sz="1400">
                <a:solidFill>
                  <a:schemeClr val="dk1"/>
                </a:solidFill>
                <a:latin typeface="Inter"/>
                <a:ea typeface="Inter"/>
                <a:cs typeface="Inter"/>
                <a:sym typeface="Inter"/>
              </a:rPr>
              <a:t>Why the Research Nexus?</a:t>
            </a:r>
            <a:endParaRPr sz="1400">
              <a:solidFill>
                <a:schemeClr val="dk1"/>
              </a:solidFill>
              <a:latin typeface="Inter"/>
              <a:ea typeface="Inter"/>
              <a:cs typeface="Inter"/>
              <a:sym typeface="Inter"/>
            </a:endParaRPr>
          </a:p>
          <a:p>
            <a:pPr indent="-317500" lvl="0" marL="457200" rtl="0" algn="just">
              <a:lnSpc>
                <a:spcPct val="115000"/>
              </a:lnSpc>
              <a:spcBef>
                <a:spcPts val="1600"/>
              </a:spcBef>
              <a:spcAft>
                <a:spcPts val="0"/>
              </a:spcAft>
              <a:buClr>
                <a:schemeClr val="dk1"/>
              </a:buClr>
              <a:buSzPts val="1400"/>
              <a:buFont typeface="Inter"/>
              <a:buChar char="●"/>
            </a:pPr>
            <a:r>
              <a:rPr b="1" lang="en-GB" sz="1400">
                <a:solidFill>
                  <a:schemeClr val="dk1"/>
                </a:solidFill>
                <a:latin typeface="Inter"/>
                <a:ea typeface="Inter"/>
                <a:cs typeface="Inter"/>
                <a:sym typeface="Inter"/>
              </a:rPr>
              <a:t>Students:</a:t>
            </a:r>
            <a:r>
              <a:rPr lang="en-GB" sz="1400">
                <a:solidFill>
                  <a:schemeClr val="dk1"/>
                </a:solidFill>
                <a:latin typeface="Inter"/>
                <a:ea typeface="Inter"/>
                <a:cs typeface="Inter"/>
                <a:sym typeface="Inter"/>
              </a:rPr>
              <a:t> Students across all subject areas identified a connection between teaching and research, helping students to better envisage themselves as researchers.</a:t>
            </a:r>
            <a:endParaRPr sz="1400">
              <a:solidFill>
                <a:schemeClr val="dk1"/>
              </a:solidFill>
              <a:latin typeface="Inter"/>
              <a:ea typeface="Inter"/>
              <a:cs typeface="Inter"/>
              <a:sym typeface="Inter"/>
            </a:endParaRPr>
          </a:p>
          <a:p>
            <a:pPr indent="-317500" lvl="0" marL="457200" rtl="0" algn="l">
              <a:lnSpc>
                <a:spcPct val="115000"/>
              </a:lnSpc>
              <a:spcBef>
                <a:spcPts val="0"/>
              </a:spcBef>
              <a:spcAft>
                <a:spcPts val="0"/>
              </a:spcAft>
              <a:buSzPts val="1400"/>
              <a:buFont typeface="Inter"/>
              <a:buChar char="●"/>
            </a:pPr>
            <a:r>
              <a:rPr b="1" lang="en-GB" sz="1400">
                <a:latin typeface="Inter"/>
                <a:ea typeface="Inter"/>
                <a:cs typeface="Inter"/>
                <a:sym typeface="Inter"/>
              </a:rPr>
              <a:t>Institutions:</a:t>
            </a:r>
            <a:r>
              <a:rPr lang="en-GB" sz="1400">
                <a:latin typeface="Inter"/>
                <a:ea typeface="Inter"/>
                <a:cs typeface="Inter"/>
                <a:sym typeface="Inter"/>
              </a:rPr>
              <a:t> Practical structural separation between teaching and research is apparent across a number of higher education institutions</a:t>
            </a:r>
            <a:endParaRPr sz="1400">
              <a:latin typeface="Inter"/>
              <a:ea typeface="Inter"/>
              <a:cs typeface="Inter"/>
              <a:sym typeface="Inter"/>
            </a:endParaRPr>
          </a:p>
          <a:p>
            <a:pPr indent="-317500" lvl="0" marL="457200" rtl="0" algn="just">
              <a:lnSpc>
                <a:spcPct val="115000"/>
              </a:lnSpc>
              <a:spcBef>
                <a:spcPts val="1600"/>
              </a:spcBef>
              <a:spcAft>
                <a:spcPts val="0"/>
              </a:spcAft>
              <a:buSzPts val="1400"/>
              <a:buFont typeface="Inter"/>
              <a:buChar char="●"/>
            </a:pPr>
            <a:r>
              <a:rPr b="1" lang="en-GB" sz="1400">
                <a:latin typeface="Inter"/>
                <a:ea typeface="Inter"/>
                <a:cs typeface="Inter"/>
                <a:sym typeface="Inter"/>
              </a:rPr>
              <a:t>Open Access:</a:t>
            </a:r>
            <a:r>
              <a:rPr lang="en-GB" sz="1400">
                <a:latin typeface="Inter"/>
                <a:ea typeface="Inter"/>
                <a:cs typeface="Inter"/>
                <a:sym typeface="Inter"/>
              </a:rPr>
              <a:t> Open access improves the educational environment engage in problem solving, and take action to improve the environment. </a:t>
            </a:r>
            <a:endParaRPr sz="1400">
              <a:latin typeface="Inter"/>
              <a:ea typeface="Inter"/>
              <a:cs typeface="Inter"/>
              <a:sym typeface="Inter"/>
            </a:endParaRPr>
          </a:p>
          <a:p>
            <a:pPr indent="-317500" lvl="0" marL="457200" rtl="0" algn="just">
              <a:lnSpc>
                <a:spcPct val="115000"/>
              </a:lnSpc>
              <a:spcBef>
                <a:spcPts val="1600"/>
              </a:spcBef>
              <a:spcAft>
                <a:spcPts val="0"/>
              </a:spcAft>
              <a:buClr>
                <a:schemeClr val="dk1"/>
              </a:buClr>
              <a:buSzPts val="1400"/>
              <a:buFont typeface="Inter"/>
              <a:buChar char="●"/>
            </a:pPr>
            <a:r>
              <a:rPr b="1" lang="en-GB" sz="1400">
                <a:latin typeface="Inter"/>
                <a:ea typeface="Inter"/>
                <a:cs typeface="Inter"/>
                <a:sym typeface="Inter"/>
              </a:rPr>
              <a:t>Data Citation: </a:t>
            </a:r>
            <a:r>
              <a:rPr lang="en-GB" sz="1400">
                <a:latin typeface="Inter"/>
                <a:ea typeface="Inter"/>
                <a:cs typeface="Inter"/>
                <a:sym typeface="Inter"/>
              </a:rPr>
              <a:t>Data citations can be included in data deposits in relationship metadata, usually using the ‘Research Nexus’</a:t>
            </a:r>
            <a:r>
              <a:rPr lang="en-GB" sz="1400">
                <a:solidFill>
                  <a:srgbClr val="595959"/>
                </a:solidFill>
                <a:latin typeface="Inter"/>
                <a:ea typeface="Inter"/>
                <a:cs typeface="Inter"/>
                <a:sym typeface="Inter"/>
              </a:rPr>
              <a:t> </a:t>
            </a:r>
            <a:endParaRPr sz="1400">
              <a:solidFill>
                <a:schemeClr val="dk1"/>
              </a:solidFill>
            </a:endParaRPr>
          </a:p>
          <a:p>
            <a:pPr indent="0" lvl="0" marL="0" rtl="0" algn="just">
              <a:lnSpc>
                <a:spcPct val="115000"/>
              </a:lnSpc>
              <a:spcBef>
                <a:spcPts val="1600"/>
              </a:spcBef>
              <a:spcAft>
                <a:spcPts val="0"/>
              </a:spcAft>
              <a:buNone/>
            </a:pPr>
            <a:r>
              <a:t/>
            </a:r>
            <a:endParaRPr sz="1400">
              <a:solidFill>
                <a:schemeClr val="dk1"/>
              </a:solidFill>
              <a:latin typeface="Inter"/>
              <a:ea typeface="Inter"/>
              <a:cs typeface="Inter"/>
              <a:sym typeface="Inter"/>
            </a:endParaRPr>
          </a:p>
          <a:p>
            <a:pPr indent="0" lvl="0" marL="0" rtl="0" algn="l">
              <a:spcBef>
                <a:spcPts val="1600"/>
              </a:spcBef>
              <a:spcAft>
                <a:spcPts val="0"/>
              </a:spcAft>
              <a:buNone/>
            </a:pPr>
            <a:r>
              <a:t/>
            </a:r>
            <a:endParaRPr sz="1200">
              <a:solidFill>
                <a:srgbClr val="4F5858"/>
              </a:solidFill>
              <a:highlight>
                <a:srgbClr val="FFFFFF"/>
              </a:highlight>
              <a:latin typeface="Inter"/>
              <a:ea typeface="Inter"/>
              <a:cs typeface="Inter"/>
              <a:sym typeface="Inte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8d3e961513_1_2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g28d3e961513_1_2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GB" sz="1200">
                <a:solidFill>
                  <a:srgbClr val="535353"/>
                </a:solidFill>
                <a:latin typeface="Inter Medium"/>
                <a:ea typeface="Inter Medium"/>
                <a:cs typeface="Inter Medium"/>
                <a:sym typeface="Inter Medium"/>
              </a:rPr>
              <a:t>The community needs open scholarly infrastructure that can adapt to the changes in scholarly research and communications, and we’ve been changing and adapting already by building on the concept of the scholarly record with our vision:</a:t>
            </a:r>
            <a:endParaRPr sz="1200">
              <a:solidFill>
                <a:schemeClr val="dk1"/>
              </a:solidFill>
              <a:latin typeface="Inter"/>
              <a:ea typeface="Inter"/>
              <a:cs typeface="Inter"/>
              <a:sym typeface="Inter"/>
            </a:endParaRPr>
          </a:p>
          <a:p>
            <a:pPr indent="0" lvl="0" marL="0" rtl="0" algn="ctr">
              <a:spcBef>
                <a:spcPts val="0"/>
              </a:spcBef>
              <a:spcAft>
                <a:spcPts val="0"/>
              </a:spcAft>
              <a:buNone/>
            </a:pPr>
            <a:r>
              <a:t/>
            </a:r>
            <a:endParaRPr b="1" sz="1200">
              <a:solidFill>
                <a:srgbClr val="FF0000"/>
              </a:solidFill>
              <a:latin typeface="Inter"/>
              <a:ea typeface="Inter"/>
              <a:cs typeface="Inter"/>
              <a:sym typeface="Inter"/>
            </a:endParaRPr>
          </a:p>
          <a:p>
            <a:pPr indent="0" lvl="0" marL="0" rtl="0" algn="ctr">
              <a:spcBef>
                <a:spcPts val="0"/>
              </a:spcBef>
              <a:spcAft>
                <a:spcPts val="0"/>
              </a:spcAft>
              <a:buClr>
                <a:schemeClr val="dk1"/>
              </a:buClr>
              <a:buFont typeface="Arial"/>
              <a:buNone/>
            </a:pPr>
            <a:r>
              <a:rPr b="1" lang="en-GB" sz="1200">
                <a:solidFill>
                  <a:srgbClr val="FF0000"/>
                </a:solidFill>
                <a:latin typeface="Inter"/>
                <a:ea typeface="Inter"/>
                <a:cs typeface="Inter"/>
                <a:sym typeface="Inter"/>
              </a:rPr>
              <a:t>We envision a rich and reusable open network of relationships connecting research organizations, people, things, and actions; a scholarly record that the global community can build on forever, for the benefit of society.</a:t>
            </a:r>
            <a:endParaRPr sz="1200">
              <a:solidFill>
                <a:schemeClr val="dk1"/>
              </a:solidFill>
              <a:latin typeface="Inter"/>
              <a:ea typeface="Inter"/>
              <a:cs typeface="Inter"/>
              <a:sym typeface="Inter"/>
            </a:endParaRPr>
          </a:p>
          <a:p>
            <a:pPr indent="0" lvl="0" marL="0" rtl="0" algn="l">
              <a:spcBef>
                <a:spcPts val="0"/>
              </a:spcBef>
              <a:spcAft>
                <a:spcPts val="0"/>
              </a:spcAft>
              <a:buClr>
                <a:schemeClr val="dk1"/>
              </a:buClr>
              <a:buFont typeface="Arial"/>
              <a:buNone/>
            </a:pPr>
            <a:r>
              <a:t/>
            </a:r>
            <a:endParaRPr sz="1200">
              <a:solidFill>
                <a:srgbClr val="535353"/>
              </a:solidFill>
              <a:latin typeface="Inter Medium"/>
              <a:ea typeface="Inter Medium"/>
              <a:cs typeface="Inter Medium"/>
              <a:sym typeface="Inter Medium"/>
            </a:endParaRPr>
          </a:p>
          <a:p>
            <a:pPr indent="0" lvl="0" marL="0" rtl="0" algn="l">
              <a:lnSpc>
                <a:spcPct val="100000"/>
              </a:lnSpc>
              <a:spcBef>
                <a:spcPts val="0"/>
              </a:spcBef>
              <a:spcAft>
                <a:spcPts val="0"/>
              </a:spcAft>
              <a:buSzPts val="1100"/>
              <a:buNone/>
            </a:pPr>
            <a:r>
              <a:t/>
            </a:r>
            <a:endParaRPr sz="1200">
              <a:latin typeface="Inter"/>
              <a:ea typeface="Inter"/>
              <a:cs typeface="Inter"/>
              <a:sym typeface="Inte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4a36132d02_0_4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4a36132d02_0_4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fc683b4b1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1fc683b4b1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4bb6e28018_0_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4bb6e28018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800"/>
              <a:buFont typeface="Arial"/>
              <a:buNone/>
            </a:pPr>
            <a:r>
              <a:rPr lang="en-GB" sz="1200">
                <a:solidFill>
                  <a:schemeClr val="dk1"/>
                </a:solidFill>
                <a:latin typeface="Inter"/>
                <a:ea typeface="Inter"/>
                <a:cs typeface="Inter"/>
                <a:sym typeface="Inter"/>
              </a:rPr>
              <a:t>Metadata and relationships between research objects and entities can support the whole scholarly research ecosystem in many ways, including:</a:t>
            </a:r>
            <a:endParaRPr sz="1200">
              <a:solidFill>
                <a:srgbClr val="4F5858"/>
              </a:solidFill>
              <a:latin typeface="Inter"/>
              <a:ea typeface="Inter"/>
              <a:cs typeface="Inter"/>
              <a:sym typeface="Inter"/>
            </a:endParaRPr>
          </a:p>
          <a:p>
            <a:pPr indent="0" lvl="0" marL="457200" rtl="0" algn="just">
              <a:lnSpc>
                <a:spcPct val="115000"/>
              </a:lnSpc>
              <a:spcBef>
                <a:spcPts val="0"/>
              </a:spcBef>
              <a:spcAft>
                <a:spcPts val="0"/>
              </a:spcAft>
              <a:buClr>
                <a:schemeClr val="dk1"/>
              </a:buClr>
              <a:buSzPts val="1800"/>
              <a:buFont typeface="Arial"/>
              <a:buNone/>
            </a:pPr>
            <a:r>
              <a:t/>
            </a:r>
            <a:endParaRPr sz="1200">
              <a:solidFill>
                <a:schemeClr val="dk1"/>
              </a:solidFill>
              <a:latin typeface="Inter"/>
              <a:ea typeface="Inter"/>
              <a:cs typeface="Inter"/>
              <a:sym typeface="Inter"/>
            </a:endParaRPr>
          </a:p>
          <a:p>
            <a:pPr indent="-247650" lvl="0" marL="74295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a:ea typeface="Inter"/>
                <a:cs typeface="Inter"/>
                <a:sym typeface="Inter"/>
              </a:rPr>
              <a:t>Research Integrity: </a:t>
            </a:r>
            <a:r>
              <a:rPr lang="en-GB" sz="1200">
                <a:solidFill>
                  <a:schemeClr val="dk1"/>
                </a:solidFill>
                <a:latin typeface="Inter"/>
                <a:ea typeface="Inter"/>
                <a:cs typeface="Inter"/>
                <a:sym typeface="Inter"/>
              </a:rPr>
              <a:t>helping to provide signals about the trustworthiness of the work including provenance information such as who funded it (when and for how much), which organizations and people contributed what, whether something was updated or corrected, and whether it was checked for originality. All of these signals can be expressed through Crossref metadata.</a:t>
            </a:r>
            <a:endParaRPr sz="1200">
              <a:solidFill>
                <a:schemeClr val="dk1"/>
              </a:solidFill>
              <a:latin typeface="Inter"/>
              <a:ea typeface="Inter"/>
              <a:cs typeface="Inter"/>
              <a:sym typeface="Inter"/>
            </a:endParaRPr>
          </a:p>
          <a:p>
            <a:pPr indent="0" lvl="0" marL="457200" rtl="0" algn="just">
              <a:lnSpc>
                <a:spcPct val="115000"/>
              </a:lnSpc>
              <a:spcBef>
                <a:spcPts val="0"/>
              </a:spcBef>
              <a:spcAft>
                <a:spcPts val="0"/>
              </a:spcAft>
              <a:buNone/>
            </a:pPr>
            <a:r>
              <a:t/>
            </a:r>
            <a:endParaRPr sz="1200">
              <a:solidFill>
                <a:schemeClr val="dk1"/>
              </a:solidFill>
              <a:latin typeface="Inter"/>
              <a:ea typeface="Inter"/>
              <a:cs typeface="Inter"/>
              <a:sym typeface="Inter"/>
            </a:endParaRPr>
          </a:p>
          <a:p>
            <a:pPr indent="-247650" lvl="0" marL="74295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a:ea typeface="Inter"/>
                <a:cs typeface="Inter"/>
                <a:sym typeface="Inter"/>
              </a:rPr>
              <a:t>Reproducibility: </a:t>
            </a:r>
            <a:r>
              <a:rPr lang="en-GB" sz="1200">
                <a:solidFill>
                  <a:schemeClr val="dk1"/>
                </a:solidFill>
                <a:latin typeface="Inter"/>
                <a:ea typeface="Inter"/>
                <a:cs typeface="Inter"/>
                <a:sym typeface="Inter"/>
              </a:rPr>
              <a:t>helping others to reproduce outcomes by adding relationships between literature, data, software, protocols and methods, and more. All of these relationships can be asserted through members’ ongoing stewardship of their Crossref metadata records.</a:t>
            </a:r>
            <a:endParaRPr sz="1200">
              <a:solidFill>
                <a:srgbClr val="4F5858"/>
              </a:solidFill>
              <a:latin typeface="Inter"/>
              <a:ea typeface="Inter"/>
              <a:cs typeface="Inter"/>
              <a:sym typeface="Inter"/>
            </a:endParaRPr>
          </a:p>
          <a:p>
            <a:pPr indent="0" lvl="0" marL="457200" rtl="0" algn="just">
              <a:lnSpc>
                <a:spcPct val="115000"/>
              </a:lnSpc>
              <a:spcBef>
                <a:spcPts val="0"/>
              </a:spcBef>
              <a:spcAft>
                <a:spcPts val="0"/>
              </a:spcAft>
              <a:buNone/>
            </a:pPr>
            <a:r>
              <a:t/>
            </a:r>
            <a:endParaRPr sz="1200">
              <a:solidFill>
                <a:srgbClr val="4F5858"/>
              </a:solidFill>
              <a:latin typeface="Inter"/>
              <a:ea typeface="Inter"/>
              <a:cs typeface="Inter"/>
              <a:sym typeface="Inter"/>
            </a:endParaRPr>
          </a:p>
          <a:p>
            <a:pPr indent="-247650" lvl="0" marL="74295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a:ea typeface="Inter"/>
                <a:cs typeface="Inter"/>
                <a:sym typeface="Inter"/>
              </a:rPr>
              <a:t>Reporting and Assessment: </a:t>
            </a:r>
            <a:r>
              <a:rPr lang="en-GB" sz="1200">
                <a:solidFill>
                  <a:schemeClr val="dk1"/>
                </a:solidFill>
                <a:latin typeface="Inter"/>
                <a:ea typeface="Inter"/>
                <a:cs typeface="Inter"/>
                <a:sym typeface="Inter"/>
              </a:rPr>
              <a:t>helping organizations such as universities, funders, governments, to track and demonstrate the outcomes of investment; provide benchmarking information; show compliance with funder mandates; and decide what other research to fund. This kind of information can be included in Crossref metadata.</a:t>
            </a:r>
            <a:endParaRPr sz="1200">
              <a:solidFill>
                <a:srgbClr val="4F5858"/>
              </a:solidFill>
              <a:latin typeface="Inter"/>
              <a:ea typeface="Inter"/>
              <a:cs typeface="Inter"/>
              <a:sym typeface="Inter"/>
            </a:endParaRPr>
          </a:p>
          <a:p>
            <a:pPr indent="0" lvl="0" marL="457200" rtl="0" algn="just">
              <a:lnSpc>
                <a:spcPct val="115000"/>
              </a:lnSpc>
              <a:spcBef>
                <a:spcPts val="0"/>
              </a:spcBef>
              <a:spcAft>
                <a:spcPts val="0"/>
              </a:spcAft>
              <a:buNone/>
            </a:pPr>
            <a:r>
              <a:t/>
            </a:r>
            <a:endParaRPr sz="1200">
              <a:solidFill>
                <a:srgbClr val="4F5858"/>
              </a:solidFill>
              <a:latin typeface="Inter"/>
              <a:ea typeface="Inter"/>
              <a:cs typeface="Inter"/>
              <a:sym typeface="Inter"/>
            </a:endParaRPr>
          </a:p>
          <a:p>
            <a:pPr indent="-247650" lvl="0" marL="74295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a:ea typeface="Inter"/>
                <a:cs typeface="Inter"/>
                <a:sym typeface="Inter"/>
              </a:rPr>
              <a:t>Discoverability: </a:t>
            </a:r>
            <a:r>
              <a:rPr lang="en-GB" sz="1200">
                <a:solidFill>
                  <a:schemeClr val="dk1"/>
                </a:solidFill>
                <a:latin typeface="Inter"/>
                <a:ea typeface="Inter"/>
                <a:cs typeface="Inter"/>
                <a:sym typeface="Inter"/>
              </a:rPr>
              <a:t>helping people and systems identify work through multiple angles. Registering content with Crossref makes it possible for work to be found and used. Thousands of systems use Crossref metadata, therefore the richer the records are, the more visibility there is likely to be of your work. Including metadata like abstracts and references are very simple ways to increase the visibility of your records.</a:t>
            </a:r>
            <a:endParaRPr sz="1200">
              <a:latin typeface="Inter"/>
              <a:ea typeface="Inter"/>
              <a:cs typeface="Inter"/>
              <a:sym typeface="Inte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4bb6e28018_0_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4bb6e28018_0_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800"/>
              <a:buFont typeface="Arial"/>
              <a:buNone/>
            </a:pPr>
            <a:r>
              <a:rPr lang="en-GB" sz="1200">
                <a:solidFill>
                  <a:srgbClr val="535353"/>
                </a:solidFill>
                <a:latin typeface="Inter Medium"/>
                <a:ea typeface="Inter Medium"/>
                <a:cs typeface="Inter Medium"/>
                <a:sym typeface="Inter Medium"/>
              </a:rPr>
              <a:t>In regards to </a:t>
            </a:r>
            <a:r>
              <a:rPr lang="en-GB" sz="1200">
                <a:solidFill>
                  <a:srgbClr val="535353"/>
                </a:solidFill>
                <a:latin typeface="Inter Medium"/>
                <a:ea typeface="Inter Medium"/>
                <a:cs typeface="Inter Medium"/>
                <a:sym typeface="Inter Medium"/>
              </a:rPr>
              <a:t>record types that can be registered with Crossref, we are working to make our input schema more flexible so that almost any type of object can be registered and distributed openly through Crossref. At the moment, members tend to register the following:</a:t>
            </a:r>
            <a:endParaRPr sz="1200">
              <a:solidFill>
                <a:srgbClr val="4F5858"/>
              </a:solidFill>
              <a:latin typeface="Helvetica Neue"/>
              <a:ea typeface="Helvetica Neue"/>
              <a:cs typeface="Helvetica Neue"/>
              <a:sym typeface="Helvetica Neue"/>
            </a:endParaRPr>
          </a:p>
          <a:p>
            <a:pPr indent="-247650" lvl="0" marL="28575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Medium"/>
                <a:ea typeface="Inter Medium"/>
                <a:cs typeface="Inter Medium"/>
                <a:sym typeface="Inter Medium"/>
              </a:rPr>
              <a:t>Books, Chapters, and Reference Works: </a:t>
            </a:r>
            <a:r>
              <a:rPr lang="en-GB" sz="1200">
                <a:solidFill>
                  <a:srgbClr val="535353"/>
                </a:solidFill>
                <a:latin typeface="Inter Medium"/>
                <a:ea typeface="Inter Medium"/>
                <a:cs typeface="Inter Medium"/>
                <a:sym typeface="Inter Medium"/>
              </a:rPr>
              <a:t>includes book title and/or chapter-level records. Books can be registered as a monograph, series, or set.</a:t>
            </a:r>
            <a:endParaRPr sz="1200">
              <a:solidFill>
                <a:srgbClr val="4F5858"/>
              </a:solidFill>
              <a:latin typeface="Helvetica Neue"/>
              <a:ea typeface="Helvetica Neue"/>
              <a:cs typeface="Helvetica Neue"/>
              <a:sym typeface="Helvetica Neue"/>
            </a:endParaRPr>
          </a:p>
          <a:p>
            <a:pPr indent="-247650" lvl="0" marL="28575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Medium"/>
                <a:ea typeface="Inter Medium"/>
                <a:cs typeface="Inter Medium"/>
                <a:sym typeface="Inter Medium"/>
              </a:rPr>
              <a:t>Conference Proceedings: </a:t>
            </a:r>
            <a:r>
              <a:rPr lang="en-GB" sz="1200">
                <a:solidFill>
                  <a:srgbClr val="535353"/>
                </a:solidFill>
                <a:latin typeface="Inter Medium"/>
                <a:ea typeface="Inter Medium"/>
                <a:cs typeface="Inter Medium"/>
                <a:sym typeface="Inter Medium"/>
              </a:rPr>
              <a:t>information about a single conference and records for each conference paper/proceeding.</a:t>
            </a:r>
            <a:endParaRPr sz="1200">
              <a:solidFill>
                <a:srgbClr val="4F5858"/>
              </a:solidFill>
              <a:latin typeface="Helvetica Neue"/>
              <a:ea typeface="Helvetica Neue"/>
              <a:cs typeface="Helvetica Neue"/>
              <a:sym typeface="Helvetica Neue"/>
            </a:endParaRPr>
          </a:p>
          <a:p>
            <a:pPr indent="-247650" lvl="0" marL="28575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Medium"/>
                <a:ea typeface="Inter Medium"/>
                <a:cs typeface="Inter Medium"/>
                <a:sym typeface="Inter Medium"/>
              </a:rPr>
              <a:t>Datasets: </a:t>
            </a:r>
            <a:r>
              <a:rPr lang="en-GB" sz="1200">
                <a:solidFill>
                  <a:srgbClr val="535353"/>
                </a:solidFill>
                <a:latin typeface="Inter Medium"/>
                <a:ea typeface="Inter Medium"/>
                <a:cs typeface="Inter Medium"/>
                <a:sym typeface="Inter Medium"/>
              </a:rPr>
              <a:t>includes database records or collections.</a:t>
            </a:r>
            <a:endParaRPr sz="1200">
              <a:solidFill>
                <a:srgbClr val="4F5858"/>
              </a:solidFill>
              <a:latin typeface="Helvetica Neue"/>
              <a:ea typeface="Helvetica Neue"/>
              <a:cs typeface="Helvetica Neue"/>
              <a:sym typeface="Helvetica Neue"/>
            </a:endParaRPr>
          </a:p>
          <a:p>
            <a:pPr indent="-247650" lvl="0" marL="28575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Medium"/>
                <a:ea typeface="Inter Medium"/>
                <a:cs typeface="Inter Medium"/>
                <a:sym typeface="Inter Medium"/>
              </a:rPr>
              <a:t>Dissertations: </a:t>
            </a:r>
            <a:r>
              <a:rPr lang="en-GB" sz="1200">
                <a:solidFill>
                  <a:srgbClr val="535353"/>
                </a:solidFill>
                <a:latin typeface="Inter Medium"/>
                <a:ea typeface="Inter Medium"/>
                <a:cs typeface="Inter Medium"/>
                <a:sym typeface="Inter Medium"/>
              </a:rPr>
              <a:t>includes single dissertations and theses, but not collections.</a:t>
            </a:r>
            <a:endParaRPr sz="1200">
              <a:solidFill>
                <a:srgbClr val="4F5858"/>
              </a:solidFill>
              <a:latin typeface="Helvetica Neue"/>
              <a:ea typeface="Helvetica Neue"/>
              <a:cs typeface="Helvetica Neue"/>
              <a:sym typeface="Helvetica Neue"/>
            </a:endParaRPr>
          </a:p>
          <a:p>
            <a:pPr indent="-247650" lvl="0" marL="28575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Medium"/>
                <a:ea typeface="Inter Medium"/>
                <a:cs typeface="Inter Medium"/>
                <a:sym typeface="Inter Medium"/>
              </a:rPr>
              <a:t>Grants: </a:t>
            </a:r>
            <a:r>
              <a:rPr lang="en-GB" sz="1200">
                <a:solidFill>
                  <a:srgbClr val="535353"/>
                </a:solidFill>
                <a:latin typeface="Inter Medium"/>
                <a:ea typeface="Inter Medium"/>
                <a:cs typeface="Inter Medium"/>
                <a:sym typeface="Inter Medium"/>
              </a:rPr>
              <a:t>includes both direct funding and other types of support such as the use of equipment and facilities.</a:t>
            </a:r>
            <a:endParaRPr sz="1200">
              <a:solidFill>
                <a:srgbClr val="535353"/>
              </a:solidFill>
              <a:latin typeface="Inter Medium"/>
              <a:ea typeface="Inter Medium"/>
              <a:cs typeface="Inter Medium"/>
              <a:sym typeface="Inter Medium"/>
            </a:endParaRPr>
          </a:p>
          <a:p>
            <a:pPr indent="-304800" lvl="0" marL="45720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Medium"/>
                <a:ea typeface="Inter Medium"/>
                <a:cs typeface="Inter Medium"/>
                <a:sym typeface="Inter Medium"/>
              </a:rPr>
              <a:t>Journals and Articles: </a:t>
            </a:r>
            <a:r>
              <a:rPr lang="en-GB" sz="1200">
                <a:solidFill>
                  <a:srgbClr val="535353"/>
                </a:solidFill>
                <a:latin typeface="Inter Medium"/>
                <a:ea typeface="Inter Medium"/>
                <a:cs typeface="Inter Medium"/>
                <a:sym typeface="Inter Medium"/>
              </a:rPr>
              <a:t>at the journal title and article level, and includes supplemental materials as components.</a:t>
            </a:r>
            <a:endParaRPr sz="1200">
              <a:solidFill>
                <a:srgbClr val="4F5858"/>
              </a:solidFill>
              <a:latin typeface="Helvetica Neue"/>
              <a:ea typeface="Helvetica Neue"/>
              <a:cs typeface="Helvetica Neue"/>
              <a:sym typeface="Helvetica Neue"/>
            </a:endParaRPr>
          </a:p>
          <a:p>
            <a:pPr indent="-304800" lvl="0" marL="45720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Medium"/>
                <a:ea typeface="Inter Medium"/>
                <a:cs typeface="Inter Medium"/>
                <a:sym typeface="Inter Medium"/>
              </a:rPr>
              <a:t>Peer reviews: </a:t>
            </a:r>
            <a:r>
              <a:rPr lang="en-GB" sz="1200">
                <a:solidFill>
                  <a:srgbClr val="535353"/>
                </a:solidFill>
                <a:latin typeface="Inter Medium"/>
                <a:ea typeface="Inter Medium"/>
                <a:cs typeface="Inter Medium"/>
                <a:sym typeface="Inter Medium"/>
              </a:rPr>
              <a:t>any number of reviews, reports, or comments attached to any other work that has been registered with Crossref.</a:t>
            </a:r>
            <a:endParaRPr sz="1200">
              <a:solidFill>
                <a:srgbClr val="4F5858"/>
              </a:solidFill>
              <a:latin typeface="Helvetica Neue"/>
              <a:ea typeface="Helvetica Neue"/>
              <a:cs typeface="Helvetica Neue"/>
              <a:sym typeface="Helvetica Neue"/>
            </a:endParaRPr>
          </a:p>
          <a:p>
            <a:pPr indent="-304800" lvl="0" marL="45720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Medium"/>
                <a:ea typeface="Inter Medium"/>
                <a:cs typeface="Inter Medium"/>
                <a:sym typeface="Inter Medium"/>
              </a:rPr>
              <a:t>Pending Publications: </a:t>
            </a:r>
            <a:r>
              <a:rPr lang="en-GB" sz="1200">
                <a:solidFill>
                  <a:srgbClr val="535353"/>
                </a:solidFill>
                <a:latin typeface="Inter Medium"/>
                <a:ea typeface="Inter Medium"/>
                <a:cs typeface="Inter Medium"/>
                <a:sym typeface="Inter Medium"/>
              </a:rPr>
              <a:t>a temporary placeholder record with minimal metadata, often used for embargoed work where a DOI needs to be shared before the full content is made available online.</a:t>
            </a:r>
            <a:endParaRPr sz="1200">
              <a:solidFill>
                <a:srgbClr val="4F5858"/>
              </a:solidFill>
              <a:latin typeface="Helvetica Neue"/>
              <a:ea typeface="Helvetica Neue"/>
              <a:cs typeface="Helvetica Neue"/>
              <a:sym typeface="Helvetica Neue"/>
            </a:endParaRPr>
          </a:p>
          <a:p>
            <a:pPr indent="-304800" lvl="0" marL="45720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Medium"/>
                <a:ea typeface="Inter Medium"/>
                <a:cs typeface="Inter Medium"/>
                <a:sym typeface="Inter Medium"/>
              </a:rPr>
              <a:t>Preprints and Posted content: </a:t>
            </a:r>
            <a:r>
              <a:rPr lang="en-GB" sz="1200">
                <a:solidFill>
                  <a:srgbClr val="535353"/>
                </a:solidFill>
                <a:latin typeface="Inter Medium"/>
                <a:ea typeface="Inter Medium"/>
                <a:cs typeface="Inter Medium"/>
                <a:sym typeface="Inter Medium"/>
              </a:rPr>
              <a:t>includes preprints, eprints, working papers, reports, and other types of content that has been posted but not formally published.</a:t>
            </a:r>
            <a:endParaRPr sz="1200">
              <a:solidFill>
                <a:srgbClr val="4F5858"/>
              </a:solidFill>
              <a:latin typeface="Helvetica Neue"/>
              <a:ea typeface="Helvetica Neue"/>
              <a:cs typeface="Helvetica Neue"/>
              <a:sym typeface="Helvetica Neue"/>
            </a:endParaRPr>
          </a:p>
          <a:p>
            <a:pPr indent="-304800" lvl="0" marL="45720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Medium"/>
                <a:ea typeface="Inter Medium"/>
                <a:cs typeface="Inter Medium"/>
                <a:sym typeface="Inter Medium"/>
              </a:rPr>
              <a:t>Reports and Working Papers: </a:t>
            </a:r>
            <a:r>
              <a:rPr lang="en-GB" sz="1200">
                <a:solidFill>
                  <a:srgbClr val="535353"/>
                </a:solidFill>
                <a:latin typeface="Inter Medium"/>
                <a:ea typeface="Inter Medium"/>
                <a:cs typeface="Inter Medium"/>
                <a:sym typeface="Inter Medium"/>
              </a:rPr>
              <a:t>this includes content that is published and likely has an ISSN.</a:t>
            </a:r>
            <a:endParaRPr sz="1200">
              <a:solidFill>
                <a:srgbClr val="4F5858"/>
              </a:solidFill>
              <a:latin typeface="Helvetica Neue"/>
              <a:ea typeface="Helvetica Neue"/>
              <a:cs typeface="Helvetica Neue"/>
              <a:sym typeface="Helvetica Neue"/>
            </a:endParaRPr>
          </a:p>
          <a:p>
            <a:pPr indent="-304800" lvl="0" marL="457200" rtl="0" algn="just">
              <a:lnSpc>
                <a:spcPct val="115000"/>
              </a:lnSpc>
              <a:spcBef>
                <a:spcPts val="0"/>
              </a:spcBef>
              <a:spcAft>
                <a:spcPts val="0"/>
              </a:spcAft>
              <a:buClr>
                <a:srgbClr val="4F5858"/>
              </a:buClr>
              <a:buSzPts val="1200"/>
              <a:buFont typeface="Noto Sans Symbols"/>
              <a:buChar char="✔"/>
            </a:pPr>
            <a:r>
              <a:rPr b="1" lang="en-GB" sz="1200">
                <a:solidFill>
                  <a:srgbClr val="3EB1C8"/>
                </a:solidFill>
                <a:latin typeface="Inter Medium"/>
                <a:ea typeface="Inter Medium"/>
                <a:cs typeface="Inter Medium"/>
                <a:sym typeface="Inter Medium"/>
              </a:rPr>
              <a:t>Standards: </a:t>
            </a:r>
            <a:r>
              <a:rPr lang="en-GB" sz="1200">
                <a:solidFill>
                  <a:srgbClr val="535353"/>
                </a:solidFill>
                <a:latin typeface="Inter Medium"/>
                <a:ea typeface="Inter Medium"/>
                <a:cs typeface="Inter Medium"/>
                <a:sym typeface="Inter Medium"/>
              </a:rPr>
              <a:t>includes publications from standards organizations.</a:t>
            </a:r>
            <a:endParaRPr sz="1200">
              <a:solidFill>
                <a:srgbClr val="4F5858"/>
              </a:solidFill>
              <a:latin typeface="Helvetica Neue"/>
              <a:ea typeface="Helvetica Neue"/>
              <a:cs typeface="Helvetica Neue"/>
              <a:sym typeface="Helvetica Neue"/>
            </a:endParaRPr>
          </a:p>
          <a:p>
            <a:pPr indent="-304800" lvl="0" marL="457200" rtl="0" algn="just">
              <a:lnSpc>
                <a:spcPct val="115000"/>
              </a:lnSpc>
              <a:spcBef>
                <a:spcPts val="0"/>
              </a:spcBef>
              <a:spcAft>
                <a:spcPts val="0"/>
              </a:spcAft>
              <a:buClr>
                <a:srgbClr val="4F5858"/>
              </a:buClr>
              <a:buSzPts val="1200"/>
              <a:buFont typeface="Noto Sans Symbols"/>
              <a:buChar char="✔"/>
            </a:pPr>
            <a:r>
              <a:rPr lang="en-GB" sz="1200">
                <a:solidFill>
                  <a:srgbClr val="535353"/>
                </a:solidFill>
                <a:latin typeface="Inter Medium"/>
                <a:ea typeface="Inter Medium"/>
                <a:cs typeface="Inter Medium"/>
                <a:sym typeface="Inter Medium"/>
              </a:rPr>
              <a:t>You can also establish relationships between different research objects (such as preprints, translations, and datasets) in your metadata.</a:t>
            </a:r>
            <a:endParaRPr sz="1200">
              <a:solidFill>
                <a:srgbClr val="4F5858"/>
              </a:solidFill>
              <a:latin typeface="Helvetica Neue"/>
              <a:ea typeface="Helvetica Neue"/>
              <a:cs typeface="Helvetica Neue"/>
              <a:sym typeface="Helvetica Neue"/>
            </a:endParaRPr>
          </a:p>
          <a:p>
            <a:pPr indent="0" lvl="0" marL="0" rtl="0" algn="l">
              <a:spcBef>
                <a:spcPts val="0"/>
              </a:spcBef>
              <a:spcAft>
                <a:spcPts val="0"/>
              </a:spcAft>
              <a:buNone/>
            </a:pPr>
            <a:r>
              <a:t/>
            </a:r>
            <a:endParaRP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8d3e96151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8d3e96151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300">
                <a:solidFill>
                  <a:schemeClr val="dk1"/>
                </a:solidFill>
              </a:rPr>
              <a:t>The Publishers Learning And Community Exchange (PLACE) at theplace.discourse.group is a new online public forum created for organisations interested in adopting best practices in scholarly publishing. New scholarly publishers can access information from multiple agencies in one place, ask questions of the experts and join conversations with each other. </a:t>
            </a:r>
            <a:br>
              <a:rPr lang="en-GB" sz="1300">
                <a:solidFill>
                  <a:schemeClr val="dk1"/>
                </a:solidFill>
              </a:rPr>
            </a:br>
            <a:r>
              <a:rPr lang="en-GB" sz="1300">
                <a:solidFill>
                  <a:schemeClr val="dk1"/>
                </a:solidFill>
              </a:rPr>
              <a:t>Link </a:t>
            </a:r>
            <a:r>
              <a:rPr lang="en-GB" sz="1300" u="sng">
                <a:solidFill>
                  <a:schemeClr val="hlink"/>
                </a:solidFill>
                <a:hlinkClick r:id="rId2"/>
              </a:rPr>
              <a:t>https://theplace.discourse.group/</a:t>
            </a:r>
            <a:r>
              <a:rPr lang="en-GB" sz="1300">
                <a:solidFill>
                  <a:schemeClr val="dk1"/>
                </a:solidFill>
              </a:rPr>
              <a:t> </a:t>
            </a:r>
            <a:endParaRPr sz="1300">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89a93b6a6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89a93b6a6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8d3e961513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8d3e961513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300"/>
              <a:t>The PLACE is an information service ase up as a forum to encourage encourage open exchange with publishers who aspire to do things right. After you join, you can browse through the topics of interest, ask questions in response to posts already existing on this forum, and by starting new topics within any of the forum categories (you will need to register as a user to do that).</a:t>
            </a:r>
            <a:endParaRPr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8d3e961513_1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8d3e961513_1_7: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8d3e961513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28d3e961513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8d3e961513_1_3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 name="Google Shape;221;g28d3e961513_1_3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13.png"/><Relationship Id="rId5" Type="http://schemas.openxmlformats.org/officeDocument/2006/relationships/image" Target="../media/image5.png"/><Relationship Id="rId6" Type="http://schemas.openxmlformats.org/officeDocument/2006/relationships/image" Target="../media/image10.png"/><Relationship Id="rId7" Type="http://schemas.openxmlformats.org/officeDocument/2006/relationships/image" Target="../media/image4.png"/><Relationship Id="rId8" Type="http://schemas.openxmlformats.org/officeDocument/2006/relationships/image" Target="../media/image1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8.png"/><Relationship Id="rId4" Type="http://schemas.openxmlformats.org/officeDocument/2006/relationships/image" Target="../media/image28.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1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spTree>
      <p:nvGrpSpPr>
        <p:cNvPr id="9" name="Shape 9"/>
        <p:cNvGrpSpPr/>
        <p:nvPr/>
      </p:nvGrpSpPr>
      <p:grpSpPr>
        <a:xfrm>
          <a:off x="0" y="0"/>
          <a:ext cx="0" cy="0"/>
          <a:chOff x="0" y="0"/>
          <a:chExt cx="0" cy="0"/>
        </a:xfrm>
      </p:grpSpPr>
      <p:sp>
        <p:nvSpPr>
          <p:cNvPr id="10" name="Google Shape;10;p2"/>
          <p:cNvSpPr txBox="1"/>
          <p:nvPr>
            <p:ph type="ctrTitle"/>
          </p:nvPr>
        </p:nvSpPr>
        <p:spPr>
          <a:xfrm>
            <a:off x="1080000" y="1440000"/>
            <a:ext cx="5127900" cy="1334400"/>
          </a:xfrm>
          <a:prstGeom prst="rect">
            <a:avLst/>
          </a:prstGeom>
        </p:spPr>
        <p:txBody>
          <a:bodyPr anchorCtr="0" anchor="b" bIns="91425" lIns="91425" spcFirstLastPara="1" rIns="91425" wrap="square" tIns="91425">
            <a:noAutofit/>
          </a:bodyPr>
          <a:lstStyle>
            <a:lvl1pPr lvl="0" rtl="0">
              <a:lnSpc>
                <a:spcPct val="80000"/>
              </a:lnSpc>
              <a:spcBef>
                <a:spcPts val="0"/>
              </a:spcBef>
              <a:spcAft>
                <a:spcPts val="0"/>
              </a:spcAft>
              <a:buSzPts val="4800"/>
              <a:buNone/>
              <a:defRPr sz="4800"/>
            </a:lvl1pPr>
            <a:lvl2pPr lvl="1" rtl="0" algn="ctr">
              <a:lnSpc>
                <a:spcPct val="80000"/>
              </a:lnSpc>
              <a:spcBef>
                <a:spcPts val="0"/>
              </a:spcBef>
              <a:spcAft>
                <a:spcPts val="0"/>
              </a:spcAft>
              <a:buSzPts val="5200"/>
              <a:buNone/>
              <a:defRPr sz="5200"/>
            </a:lvl2pPr>
            <a:lvl3pPr lvl="2" rtl="0" algn="ctr">
              <a:lnSpc>
                <a:spcPct val="80000"/>
              </a:lnSpc>
              <a:spcBef>
                <a:spcPts val="0"/>
              </a:spcBef>
              <a:spcAft>
                <a:spcPts val="0"/>
              </a:spcAft>
              <a:buSzPts val="5200"/>
              <a:buNone/>
              <a:defRPr sz="5200"/>
            </a:lvl3pPr>
            <a:lvl4pPr lvl="3" rtl="0" algn="ctr">
              <a:lnSpc>
                <a:spcPct val="80000"/>
              </a:lnSpc>
              <a:spcBef>
                <a:spcPts val="0"/>
              </a:spcBef>
              <a:spcAft>
                <a:spcPts val="0"/>
              </a:spcAft>
              <a:buSzPts val="5200"/>
              <a:buNone/>
              <a:defRPr sz="5200"/>
            </a:lvl4pPr>
            <a:lvl5pPr lvl="4" rtl="0" algn="ctr">
              <a:lnSpc>
                <a:spcPct val="80000"/>
              </a:lnSpc>
              <a:spcBef>
                <a:spcPts val="0"/>
              </a:spcBef>
              <a:spcAft>
                <a:spcPts val="0"/>
              </a:spcAft>
              <a:buSzPts val="5200"/>
              <a:buNone/>
              <a:defRPr sz="5200"/>
            </a:lvl5pPr>
            <a:lvl6pPr lvl="5" rtl="0" algn="ctr">
              <a:lnSpc>
                <a:spcPct val="80000"/>
              </a:lnSpc>
              <a:spcBef>
                <a:spcPts val="0"/>
              </a:spcBef>
              <a:spcAft>
                <a:spcPts val="0"/>
              </a:spcAft>
              <a:buSzPts val="5200"/>
              <a:buNone/>
              <a:defRPr sz="5200"/>
            </a:lvl6pPr>
            <a:lvl7pPr lvl="6" rtl="0" algn="ctr">
              <a:lnSpc>
                <a:spcPct val="80000"/>
              </a:lnSpc>
              <a:spcBef>
                <a:spcPts val="0"/>
              </a:spcBef>
              <a:spcAft>
                <a:spcPts val="0"/>
              </a:spcAft>
              <a:buSzPts val="5200"/>
              <a:buNone/>
              <a:defRPr sz="5200"/>
            </a:lvl7pPr>
            <a:lvl8pPr lvl="7" rtl="0" algn="ctr">
              <a:lnSpc>
                <a:spcPct val="80000"/>
              </a:lnSpc>
              <a:spcBef>
                <a:spcPts val="0"/>
              </a:spcBef>
              <a:spcAft>
                <a:spcPts val="0"/>
              </a:spcAft>
              <a:buSzPts val="5200"/>
              <a:buNone/>
              <a:defRPr sz="5200"/>
            </a:lvl8pPr>
            <a:lvl9pPr lvl="8" rtl="0" algn="ctr">
              <a:lnSpc>
                <a:spcPct val="80000"/>
              </a:lnSpc>
              <a:spcBef>
                <a:spcPts val="0"/>
              </a:spcBef>
              <a:spcAft>
                <a:spcPts val="0"/>
              </a:spcAft>
              <a:buSzPts val="5200"/>
              <a:buNone/>
              <a:defRPr sz="5200"/>
            </a:lvl9pPr>
          </a:lstStyle>
          <a:p/>
        </p:txBody>
      </p:sp>
      <p:sp>
        <p:nvSpPr>
          <p:cNvPr id="11" name="Google Shape;11;p2"/>
          <p:cNvSpPr txBox="1"/>
          <p:nvPr>
            <p:ph idx="1" type="subTitle"/>
          </p:nvPr>
        </p:nvSpPr>
        <p:spPr>
          <a:xfrm>
            <a:off x="1080000" y="2613200"/>
            <a:ext cx="5127900" cy="1872600"/>
          </a:xfrm>
          <a:prstGeom prst="rect">
            <a:avLst/>
          </a:prstGeom>
        </p:spPr>
        <p:txBody>
          <a:bodyPr anchorCtr="0" anchor="t" bIns="91425" lIns="91425" spcFirstLastPara="1" rIns="91425" wrap="square" tIns="91425">
            <a:noAutofit/>
          </a:bodyPr>
          <a:lstStyle>
            <a:lvl1pPr lvl="0" rtl="0">
              <a:lnSpc>
                <a:spcPct val="80000"/>
              </a:lnSpc>
              <a:spcBef>
                <a:spcPts val="0"/>
              </a:spcBef>
              <a:spcAft>
                <a:spcPts val="0"/>
              </a:spcAft>
              <a:buNone/>
              <a:defRPr b="1" sz="4800">
                <a:solidFill>
                  <a:srgbClr val="D8D2C4"/>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BLANK_4_1_1_1_1">
    <p:bg>
      <p:bgPr>
        <a:noFill/>
      </p:bgPr>
    </p:bg>
    <p:spTree>
      <p:nvGrpSpPr>
        <p:cNvPr id="12" name="Shape 12"/>
        <p:cNvGrpSpPr/>
        <p:nvPr/>
      </p:nvGrpSpPr>
      <p:grpSpPr>
        <a:xfrm>
          <a:off x="0" y="0"/>
          <a:ext cx="0" cy="0"/>
          <a:chOff x="0" y="0"/>
          <a:chExt cx="0" cy="0"/>
        </a:xfrm>
      </p:grpSpPr>
      <p:pic>
        <p:nvPicPr>
          <p:cNvPr id="13" name="Google Shape;13;p3"/>
          <p:cNvPicPr preferRelativeResize="0"/>
          <p:nvPr/>
        </p:nvPicPr>
        <p:blipFill>
          <a:blip r:embed="rId2">
            <a:alphaModFix/>
          </a:blip>
          <a:stretch>
            <a:fillRect/>
          </a:stretch>
        </p:blipFill>
        <p:spPr>
          <a:xfrm>
            <a:off x="0" y="0"/>
            <a:ext cx="9144000" cy="1785931"/>
          </a:xfrm>
          <a:prstGeom prst="rect">
            <a:avLst/>
          </a:prstGeom>
          <a:noFill/>
          <a:ln>
            <a:noFill/>
          </a:ln>
        </p:spPr>
      </p:pic>
      <p:sp>
        <p:nvSpPr>
          <p:cNvPr id="14" name="Google Shape;14;p3"/>
          <p:cNvSpPr txBox="1"/>
          <p:nvPr/>
        </p:nvSpPr>
        <p:spPr>
          <a:xfrm>
            <a:off x="504000" y="895300"/>
            <a:ext cx="5312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GB" sz="3800">
                <a:solidFill>
                  <a:schemeClr val="lt1"/>
                </a:solidFill>
                <a:latin typeface="Helvetica Neue"/>
                <a:ea typeface="Helvetica Neue"/>
                <a:cs typeface="Helvetica Neue"/>
                <a:sym typeface="Helvetica Neue"/>
              </a:rPr>
              <a:t>Agenda</a:t>
            </a:r>
            <a:endParaRPr b="1" sz="3800">
              <a:solidFill>
                <a:schemeClr val="lt1"/>
              </a:solidFill>
              <a:latin typeface="Helvetica Neue"/>
              <a:ea typeface="Helvetica Neue"/>
              <a:cs typeface="Helvetica Neue"/>
              <a:sym typeface="Helvetica Neue"/>
            </a:endParaRPr>
          </a:p>
        </p:txBody>
      </p:sp>
      <p:sp>
        <p:nvSpPr>
          <p:cNvPr id="15" name="Google Shape;15;p3"/>
          <p:cNvSpPr txBox="1"/>
          <p:nvPr>
            <p:ph idx="1" type="body"/>
          </p:nvPr>
        </p:nvSpPr>
        <p:spPr>
          <a:xfrm>
            <a:off x="655175" y="2350100"/>
            <a:ext cx="7734000" cy="2179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text"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504000" y="468000"/>
            <a:ext cx="8031900" cy="572700"/>
          </a:xfrm>
          <a:prstGeom prst="rect">
            <a:avLst/>
          </a:prstGeom>
        </p:spPr>
        <p:txBody>
          <a:bodyPr anchorCtr="0" anchor="t" bIns="91425" lIns="91425" spcFirstLastPara="1" rIns="91425" wrap="square" tIns="91425">
            <a:noAutofit/>
          </a:bodyPr>
          <a:lstStyle>
            <a:lvl1pPr lvl="0" rtl="0">
              <a:lnSpc>
                <a:spcPct val="80000"/>
              </a:lnSpc>
              <a:spcBef>
                <a:spcPts val="0"/>
              </a:spcBef>
              <a:spcAft>
                <a:spcPts val="0"/>
              </a:spcAft>
              <a:buSzPts val="3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456225" y="1366100"/>
            <a:ext cx="8131800" cy="3082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column-text"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504000" y="468000"/>
            <a:ext cx="8031900" cy="572700"/>
          </a:xfrm>
          <a:prstGeom prst="rect">
            <a:avLst/>
          </a:prstGeom>
        </p:spPr>
        <p:txBody>
          <a:bodyPr anchorCtr="0" anchor="t" bIns="91425" lIns="91425" spcFirstLastPara="1" rIns="91425" wrap="square" tIns="91425">
            <a:noAutofit/>
          </a:bodyPr>
          <a:lstStyle>
            <a:lvl1pPr lvl="0" rtl="0">
              <a:lnSpc>
                <a:spcPct val="80000"/>
              </a:lnSpc>
              <a:spcBef>
                <a:spcPts val="0"/>
              </a:spcBef>
              <a:spcAft>
                <a:spcPts val="0"/>
              </a:spcAft>
              <a:buSzPts val="3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23" name="Google Shape;23;p5"/>
          <p:cNvSpPr txBox="1"/>
          <p:nvPr>
            <p:ph idx="1" type="body"/>
          </p:nvPr>
        </p:nvSpPr>
        <p:spPr>
          <a:xfrm>
            <a:off x="456225" y="1366100"/>
            <a:ext cx="3865200" cy="3082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4" name="Google Shape;24;p5"/>
          <p:cNvSpPr txBox="1"/>
          <p:nvPr>
            <p:ph idx="2" type="body"/>
          </p:nvPr>
        </p:nvSpPr>
        <p:spPr>
          <a:xfrm>
            <a:off x="4607250" y="1366088"/>
            <a:ext cx="3865200" cy="3082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header">
  <p:cSld name="MAIN_POINT">
    <p:bg>
      <p:bgPr>
        <a:solidFill>
          <a:srgbClr val="4F5858"/>
        </a:solidFill>
      </p:bgPr>
    </p:bg>
    <p:spTree>
      <p:nvGrpSpPr>
        <p:cNvPr id="25" name="Shape 25"/>
        <p:cNvGrpSpPr/>
        <p:nvPr/>
      </p:nvGrpSpPr>
      <p:grpSpPr>
        <a:xfrm>
          <a:off x="0" y="0"/>
          <a:ext cx="0" cy="0"/>
          <a:chOff x="0" y="0"/>
          <a:chExt cx="0" cy="0"/>
        </a:xfrm>
      </p:grpSpPr>
      <p:sp>
        <p:nvSpPr>
          <p:cNvPr id="26" name="Google Shape;26;p6"/>
          <p:cNvSpPr txBox="1"/>
          <p:nvPr>
            <p:ph type="title"/>
          </p:nvPr>
        </p:nvSpPr>
        <p:spPr>
          <a:xfrm>
            <a:off x="543575" y="534150"/>
            <a:ext cx="5465100" cy="4075200"/>
          </a:xfrm>
          <a:prstGeom prst="rect">
            <a:avLst/>
          </a:prstGeom>
        </p:spPr>
        <p:txBody>
          <a:bodyPr anchorCtr="0" anchor="ctr" bIns="91425" lIns="91425" spcFirstLastPara="1" rIns="91425" wrap="square" tIns="91425">
            <a:noAutofit/>
          </a:bodyPr>
          <a:lstStyle>
            <a:lvl1pPr lvl="0" rtl="0">
              <a:lnSpc>
                <a:spcPct val="80000"/>
              </a:lnSpc>
              <a:spcBef>
                <a:spcPts val="0"/>
              </a:spcBef>
              <a:spcAft>
                <a:spcPts val="0"/>
              </a:spcAft>
              <a:buClr>
                <a:srgbClr val="FFFFFF"/>
              </a:buClr>
              <a:buSzPts val="4800"/>
              <a:buNone/>
              <a:defRPr sz="4800">
                <a:solidFill>
                  <a:srgbClr val="FFFFFF"/>
                </a:solidFill>
              </a:defRPr>
            </a:lvl1pPr>
            <a:lvl2pPr lvl="1" rtl="0">
              <a:spcBef>
                <a:spcPts val="0"/>
              </a:spcBef>
              <a:spcAft>
                <a:spcPts val="0"/>
              </a:spcAft>
              <a:buSzPts val="4800"/>
              <a:buFont typeface="Helvetica Neue"/>
              <a:buNone/>
              <a:defRPr sz="4800">
                <a:latin typeface="Helvetica Neue"/>
                <a:ea typeface="Helvetica Neue"/>
                <a:cs typeface="Helvetica Neue"/>
                <a:sym typeface="Helvetica Neue"/>
              </a:defRPr>
            </a:lvl2pPr>
            <a:lvl3pPr lvl="2" rtl="0">
              <a:spcBef>
                <a:spcPts val="0"/>
              </a:spcBef>
              <a:spcAft>
                <a:spcPts val="0"/>
              </a:spcAft>
              <a:buSzPts val="4800"/>
              <a:buFont typeface="Helvetica Neue"/>
              <a:buNone/>
              <a:defRPr sz="4800">
                <a:latin typeface="Helvetica Neue"/>
                <a:ea typeface="Helvetica Neue"/>
                <a:cs typeface="Helvetica Neue"/>
                <a:sym typeface="Helvetica Neue"/>
              </a:defRPr>
            </a:lvl3pPr>
            <a:lvl4pPr lvl="3" rtl="0">
              <a:spcBef>
                <a:spcPts val="0"/>
              </a:spcBef>
              <a:spcAft>
                <a:spcPts val="0"/>
              </a:spcAft>
              <a:buSzPts val="4800"/>
              <a:buFont typeface="Helvetica Neue"/>
              <a:buNone/>
              <a:defRPr sz="4800">
                <a:latin typeface="Helvetica Neue"/>
                <a:ea typeface="Helvetica Neue"/>
                <a:cs typeface="Helvetica Neue"/>
                <a:sym typeface="Helvetica Neue"/>
              </a:defRPr>
            </a:lvl4pPr>
            <a:lvl5pPr lvl="4" rtl="0">
              <a:spcBef>
                <a:spcPts val="0"/>
              </a:spcBef>
              <a:spcAft>
                <a:spcPts val="0"/>
              </a:spcAft>
              <a:buSzPts val="4800"/>
              <a:buFont typeface="Helvetica Neue"/>
              <a:buNone/>
              <a:defRPr sz="4800">
                <a:latin typeface="Helvetica Neue"/>
                <a:ea typeface="Helvetica Neue"/>
                <a:cs typeface="Helvetica Neue"/>
                <a:sym typeface="Helvetica Neue"/>
              </a:defRPr>
            </a:lvl5pPr>
            <a:lvl6pPr lvl="5" rtl="0">
              <a:spcBef>
                <a:spcPts val="0"/>
              </a:spcBef>
              <a:spcAft>
                <a:spcPts val="0"/>
              </a:spcAft>
              <a:buSzPts val="4800"/>
              <a:buFont typeface="Helvetica Neue"/>
              <a:buNone/>
              <a:defRPr sz="4800">
                <a:latin typeface="Helvetica Neue"/>
                <a:ea typeface="Helvetica Neue"/>
                <a:cs typeface="Helvetica Neue"/>
                <a:sym typeface="Helvetica Neue"/>
              </a:defRPr>
            </a:lvl6pPr>
            <a:lvl7pPr lvl="6" rtl="0">
              <a:spcBef>
                <a:spcPts val="0"/>
              </a:spcBef>
              <a:spcAft>
                <a:spcPts val="0"/>
              </a:spcAft>
              <a:buSzPts val="4800"/>
              <a:buFont typeface="Helvetica Neue"/>
              <a:buNone/>
              <a:defRPr sz="4800">
                <a:latin typeface="Helvetica Neue"/>
                <a:ea typeface="Helvetica Neue"/>
                <a:cs typeface="Helvetica Neue"/>
                <a:sym typeface="Helvetica Neue"/>
              </a:defRPr>
            </a:lvl7pPr>
            <a:lvl8pPr lvl="7" rtl="0">
              <a:spcBef>
                <a:spcPts val="0"/>
              </a:spcBef>
              <a:spcAft>
                <a:spcPts val="0"/>
              </a:spcAft>
              <a:buSzPts val="4800"/>
              <a:buFont typeface="Helvetica Neue"/>
              <a:buNone/>
              <a:defRPr sz="4800">
                <a:latin typeface="Helvetica Neue"/>
                <a:ea typeface="Helvetica Neue"/>
                <a:cs typeface="Helvetica Neue"/>
                <a:sym typeface="Helvetica Neue"/>
              </a:defRPr>
            </a:lvl8pPr>
            <a:lvl9pPr lvl="8" rtl="0">
              <a:spcBef>
                <a:spcPts val="0"/>
              </a:spcBef>
              <a:spcAft>
                <a:spcPts val="0"/>
              </a:spcAft>
              <a:buSzPts val="4800"/>
              <a:buFont typeface="Helvetica Neue"/>
              <a:buNone/>
              <a:defRPr sz="4800">
                <a:latin typeface="Helvetica Neue"/>
                <a:ea typeface="Helvetica Neue"/>
                <a:cs typeface="Helvetica Neue"/>
                <a:sym typeface="Helvetica Neu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r-mission" showMasterSp="0">
  <p:cSld name="About Crossref - mission slide">
    <p:spTree>
      <p:nvGrpSpPr>
        <p:cNvPr id="28" name="Shape 28"/>
        <p:cNvGrpSpPr/>
        <p:nvPr/>
      </p:nvGrpSpPr>
      <p:grpSpPr>
        <a:xfrm>
          <a:off x="0" y="0"/>
          <a:ext cx="0" cy="0"/>
          <a:chOff x="0" y="0"/>
          <a:chExt cx="0" cy="0"/>
        </a:xfrm>
      </p:grpSpPr>
      <p:pic>
        <p:nvPicPr>
          <p:cNvPr id="29" name="Google Shape;29;p7"/>
          <p:cNvPicPr preferRelativeResize="0"/>
          <p:nvPr/>
        </p:nvPicPr>
        <p:blipFill>
          <a:blip r:embed="rId2">
            <a:alphaModFix/>
          </a:blip>
          <a:stretch>
            <a:fillRect/>
          </a:stretch>
        </p:blipFill>
        <p:spPr>
          <a:xfrm>
            <a:off x="0" y="0"/>
            <a:ext cx="9144000" cy="1785931"/>
          </a:xfrm>
          <a:prstGeom prst="rect">
            <a:avLst/>
          </a:prstGeom>
          <a:noFill/>
          <a:ln>
            <a:noFill/>
          </a:ln>
        </p:spPr>
      </p:pic>
      <p:sp>
        <p:nvSpPr>
          <p:cNvPr id="30" name="Google Shape;30;p7"/>
          <p:cNvSpPr txBox="1"/>
          <p:nvPr/>
        </p:nvSpPr>
        <p:spPr>
          <a:xfrm>
            <a:off x="904350" y="1998325"/>
            <a:ext cx="7335300" cy="2760900"/>
          </a:xfrm>
          <a:prstGeom prst="rect">
            <a:avLst/>
          </a:prstGeom>
          <a:noFill/>
          <a:ln>
            <a:noFill/>
          </a:ln>
        </p:spPr>
        <p:txBody>
          <a:bodyPr anchorCtr="0" anchor="ctr" bIns="180000" lIns="180000" spcFirstLastPara="1" rIns="180000" wrap="square" tIns="180000">
            <a:noAutofit/>
          </a:bodyPr>
          <a:lstStyle/>
          <a:p>
            <a:pPr indent="0" lvl="0" marL="0" marR="0" rtl="0" algn="l">
              <a:lnSpc>
                <a:spcPct val="80000"/>
              </a:lnSpc>
              <a:spcBef>
                <a:spcPts val="0"/>
              </a:spcBef>
              <a:spcAft>
                <a:spcPts val="0"/>
              </a:spcAft>
              <a:buClr>
                <a:schemeClr val="accent5"/>
              </a:buClr>
              <a:buSzPts val="2400"/>
              <a:buFont typeface="Helvetica Neue"/>
              <a:buNone/>
            </a:pPr>
            <a:r>
              <a:rPr b="1" i="0" lang="en-GB" sz="2600" u="none" cap="none" strike="noStrike">
                <a:solidFill>
                  <a:srgbClr val="4F5858"/>
                </a:solidFill>
                <a:latin typeface="Helvetica Neue"/>
                <a:ea typeface="Helvetica Neue"/>
                <a:cs typeface="Helvetica Neue"/>
                <a:sym typeface="Helvetica Neue"/>
              </a:rPr>
              <a:t>Crossref makes research outputs easy </a:t>
            </a:r>
            <a:endParaRPr b="1" i="0" sz="2600" u="none" cap="none" strike="noStrike">
              <a:solidFill>
                <a:srgbClr val="4F5858"/>
              </a:solidFill>
              <a:latin typeface="Helvetica Neue"/>
              <a:ea typeface="Helvetica Neue"/>
              <a:cs typeface="Helvetica Neue"/>
              <a:sym typeface="Helvetica Neue"/>
            </a:endParaRPr>
          </a:p>
          <a:p>
            <a:pPr indent="0" lvl="0" marL="0" marR="0" rtl="0" algn="l">
              <a:lnSpc>
                <a:spcPct val="80000"/>
              </a:lnSpc>
              <a:spcBef>
                <a:spcPts val="0"/>
              </a:spcBef>
              <a:spcAft>
                <a:spcPts val="0"/>
              </a:spcAft>
              <a:buClr>
                <a:schemeClr val="accent5"/>
              </a:buClr>
              <a:buSzPts val="2400"/>
              <a:buFont typeface="Helvetica Neue"/>
              <a:buNone/>
            </a:pPr>
            <a:r>
              <a:rPr b="1" i="0" lang="en-GB" sz="2600" u="none" cap="none" strike="noStrike">
                <a:solidFill>
                  <a:srgbClr val="4F5858"/>
                </a:solidFill>
                <a:latin typeface="Helvetica Neue"/>
                <a:ea typeface="Helvetica Neue"/>
                <a:cs typeface="Helvetica Neue"/>
                <a:sym typeface="Helvetica Neue"/>
              </a:rPr>
              <a:t>to find, cite, link, assess, and reuse.</a:t>
            </a:r>
            <a:br>
              <a:rPr b="1" i="0" lang="en-GB" sz="2600" u="none" cap="none" strike="noStrike">
                <a:solidFill>
                  <a:srgbClr val="4F5858"/>
                </a:solidFill>
                <a:latin typeface="Helvetica Neue"/>
                <a:ea typeface="Helvetica Neue"/>
                <a:cs typeface="Helvetica Neue"/>
                <a:sym typeface="Helvetica Neue"/>
              </a:rPr>
            </a:br>
            <a:br>
              <a:rPr b="1" i="0" lang="en-GB" sz="2600" u="none" cap="none" strike="noStrike">
                <a:solidFill>
                  <a:srgbClr val="4F5858"/>
                </a:solidFill>
                <a:latin typeface="Helvetica Neue"/>
                <a:ea typeface="Helvetica Neue"/>
                <a:cs typeface="Helvetica Neue"/>
                <a:sym typeface="Helvetica Neue"/>
              </a:rPr>
            </a:br>
            <a:r>
              <a:rPr b="1" i="0" lang="en-GB" sz="2600" u="none" cap="none" strike="noStrike">
                <a:solidFill>
                  <a:srgbClr val="4F5858"/>
                </a:solidFill>
                <a:latin typeface="Helvetica Neue"/>
                <a:ea typeface="Helvetica Neue"/>
                <a:cs typeface="Helvetica Neue"/>
                <a:sym typeface="Helvetica Neue"/>
              </a:rPr>
              <a:t>We’re a not-for-profit membership organization that exists to make scholarly communications better. </a:t>
            </a:r>
            <a:endParaRPr b="1" sz="2600">
              <a:solidFill>
                <a:srgbClr val="4F5858"/>
              </a:solidFill>
              <a:latin typeface="Helvetica Neue"/>
              <a:ea typeface="Helvetica Neue"/>
              <a:cs typeface="Helvetica Neue"/>
              <a:sym typeface="Helvetica Neue"/>
            </a:endParaRPr>
          </a:p>
        </p:txBody>
      </p:sp>
      <p:sp>
        <p:nvSpPr>
          <p:cNvPr id="31" name="Google Shape;31;p7"/>
          <p:cNvSpPr txBox="1"/>
          <p:nvPr/>
        </p:nvSpPr>
        <p:spPr>
          <a:xfrm>
            <a:off x="504000" y="895300"/>
            <a:ext cx="5312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GB" sz="3800">
                <a:solidFill>
                  <a:schemeClr val="lt1"/>
                </a:solidFill>
                <a:latin typeface="Helvetica Neue"/>
                <a:ea typeface="Helvetica Neue"/>
                <a:cs typeface="Helvetica Neue"/>
                <a:sym typeface="Helvetica Neue"/>
              </a:rPr>
              <a:t>Our mission</a:t>
            </a:r>
            <a:endParaRPr b="1" sz="3800">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rategic-goals-2025">
  <p:cSld name="BLANK_4_1_1_1">
    <p:bg>
      <p:bgPr>
        <a:noFill/>
      </p:bgPr>
    </p:bg>
    <p:spTree>
      <p:nvGrpSpPr>
        <p:cNvPr id="32" name="Shape 32"/>
        <p:cNvGrpSpPr/>
        <p:nvPr/>
      </p:nvGrpSpPr>
      <p:grpSpPr>
        <a:xfrm>
          <a:off x="0" y="0"/>
          <a:ext cx="0" cy="0"/>
          <a:chOff x="0" y="0"/>
          <a:chExt cx="0" cy="0"/>
        </a:xfrm>
      </p:grpSpPr>
      <p:pic>
        <p:nvPicPr>
          <p:cNvPr id="33" name="Google Shape;33;p8"/>
          <p:cNvPicPr preferRelativeResize="0"/>
          <p:nvPr/>
        </p:nvPicPr>
        <p:blipFill>
          <a:blip r:embed="rId2">
            <a:alphaModFix/>
          </a:blip>
          <a:stretch>
            <a:fillRect/>
          </a:stretch>
        </p:blipFill>
        <p:spPr>
          <a:xfrm>
            <a:off x="0" y="0"/>
            <a:ext cx="9144000" cy="1785931"/>
          </a:xfrm>
          <a:prstGeom prst="rect">
            <a:avLst/>
          </a:prstGeom>
          <a:noFill/>
          <a:ln>
            <a:noFill/>
          </a:ln>
        </p:spPr>
      </p:pic>
      <p:pic>
        <p:nvPicPr>
          <p:cNvPr id="34" name="Google Shape;34;p8"/>
          <p:cNvPicPr preferRelativeResize="0"/>
          <p:nvPr/>
        </p:nvPicPr>
        <p:blipFill>
          <a:blip r:embed="rId3">
            <a:alphaModFix/>
          </a:blip>
          <a:stretch>
            <a:fillRect/>
          </a:stretch>
        </p:blipFill>
        <p:spPr>
          <a:xfrm>
            <a:off x="4332675" y="2172930"/>
            <a:ext cx="5040000" cy="671208"/>
          </a:xfrm>
          <a:prstGeom prst="rect">
            <a:avLst/>
          </a:prstGeom>
          <a:noFill/>
          <a:ln>
            <a:noFill/>
          </a:ln>
        </p:spPr>
      </p:pic>
      <p:pic>
        <p:nvPicPr>
          <p:cNvPr id="35" name="Google Shape;35;p8"/>
          <p:cNvPicPr preferRelativeResize="0"/>
          <p:nvPr/>
        </p:nvPicPr>
        <p:blipFill>
          <a:blip r:embed="rId4">
            <a:alphaModFix/>
          </a:blip>
          <a:stretch>
            <a:fillRect/>
          </a:stretch>
        </p:blipFill>
        <p:spPr>
          <a:xfrm>
            <a:off x="4332675" y="3747401"/>
            <a:ext cx="5040000" cy="671208"/>
          </a:xfrm>
          <a:prstGeom prst="rect">
            <a:avLst/>
          </a:prstGeom>
          <a:noFill/>
          <a:ln>
            <a:noFill/>
          </a:ln>
        </p:spPr>
      </p:pic>
      <p:pic>
        <p:nvPicPr>
          <p:cNvPr id="36" name="Google Shape;36;p8"/>
          <p:cNvPicPr preferRelativeResize="0"/>
          <p:nvPr/>
        </p:nvPicPr>
        <p:blipFill>
          <a:blip r:embed="rId5">
            <a:alphaModFix/>
          </a:blip>
          <a:stretch>
            <a:fillRect/>
          </a:stretch>
        </p:blipFill>
        <p:spPr>
          <a:xfrm>
            <a:off x="203575" y="3745037"/>
            <a:ext cx="5040000" cy="675927"/>
          </a:xfrm>
          <a:prstGeom prst="rect">
            <a:avLst/>
          </a:prstGeom>
          <a:noFill/>
          <a:ln>
            <a:noFill/>
          </a:ln>
        </p:spPr>
      </p:pic>
      <p:pic>
        <p:nvPicPr>
          <p:cNvPr id="37" name="Google Shape;37;p8"/>
          <p:cNvPicPr preferRelativeResize="0"/>
          <p:nvPr/>
        </p:nvPicPr>
        <p:blipFill>
          <a:blip r:embed="rId6">
            <a:alphaModFix/>
          </a:blip>
          <a:stretch>
            <a:fillRect/>
          </a:stretch>
        </p:blipFill>
        <p:spPr>
          <a:xfrm>
            <a:off x="203575" y="2960237"/>
            <a:ext cx="5040000" cy="675927"/>
          </a:xfrm>
          <a:prstGeom prst="rect">
            <a:avLst/>
          </a:prstGeom>
          <a:noFill/>
          <a:ln>
            <a:noFill/>
          </a:ln>
        </p:spPr>
      </p:pic>
      <p:pic>
        <p:nvPicPr>
          <p:cNvPr id="38" name="Google Shape;38;p8"/>
          <p:cNvPicPr preferRelativeResize="0"/>
          <p:nvPr/>
        </p:nvPicPr>
        <p:blipFill>
          <a:blip r:embed="rId7">
            <a:alphaModFix/>
          </a:blip>
          <a:stretch>
            <a:fillRect/>
          </a:stretch>
        </p:blipFill>
        <p:spPr>
          <a:xfrm>
            <a:off x="4332675" y="2962598"/>
            <a:ext cx="5040000" cy="671208"/>
          </a:xfrm>
          <a:prstGeom prst="rect">
            <a:avLst/>
          </a:prstGeom>
          <a:noFill/>
          <a:ln>
            <a:noFill/>
          </a:ln>
        </p:spPr>
      </p:pic>
      <p:pic>
        <p:nvPicPr>
          <p:cNvPr id="39" name="Google Shape;39;p8"/>
          <p:cNvPicPr preferRelativeResize="0"/>
          <p:nvPr/>
        </p:nvPicPr>
        <p:blipFill>
          <a:blip r:embed="rId8">
            <a:alphaModFix/>
          </a:blip>
          <a:stretch>
            <a:fillRect/>
          </a:stretch>
        </p:blipFill>
        <p:spPr>
          <a:xfrm>
            <a:off x="204275" y="2168237"/>
            <a:ext cx="5040000" cy="675927"/>
          </a:xfrm>
          <a:prstGeom prst="rect">
            <a:avLst/>
          </a:prstGeom>
          <a:noFill/>
          <a:ln>
            <a:noFill/>
          </a:ln>
        </p:spPr>
      </p:pic>
      <p:sp>
        <p:nvSpPr>
          <p:cNvPr id="40" name="Google Shape;40;p8"/>
          <p:cNvSpPr txBox="1"/>
          <p:nvPr/>
        </p:nvSpPr>
        <p:spPr>
          <a:xfrm>
            <a:off x="504000" y="895300"/>
            <a:ext cx="5312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GB" sz="3800">
                <a:solidFill>
                  <a:schemeClr val="lt1"/>
                </a:solidFill>
                <a:latin typeface="Helvetica Neue"/>
                <a:ea typeface="Helvetica Neue"/>
                <a:cs typeface="Helvetica Neue"/>
                <a:sym typeface="Helvetica Neue"/>
              </a:rPr>
              <a:t>Strategic goals 2025</a:t>
            </a:r>
            <a:endParaRPr b="1" sz="3800">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number">
  <p:cSld name="BIG_NUMBER">
    <p:spTree>
      <p:nvGrpSpPr>
        <p:cNvPr id="41" name="Shape 41"/>
        <p:cNvGrpSpPr/>
        <p:nvPr/>
      </p:nvGrpSpPr>
      <p:grpSpPr>
        <a:xfrm>
          <a:off x="0" y="0"/>
          <a:ext cx="0" cy="0"/>
          <a:chOff x="0" y="0"/>
          <a:chExt cx="0" cy="0"/>
        </a:xfrm>
      </p:grpSpPr>
      <p:sp>
        <p:nvSpPr>
          <p:cNvPr id="42" name="Google Shape;42;p9"/>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3EB1C8"/>
              </a:buClr>
              <a:buSzPts val="12000"/>
              <a:buNone/>
              <a:defRPr sz="12000">
                <a:solidFill>
                  <a:srgbClr val="3EB1C8"/>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3" name="Google Shape;43;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44" name="Google Shape;44;p9"/>
          <p:cNvSpPr txBox="1"/>
          <p:nvPr/>
        </p:nvSpPr>
        <p:spPr>
          <a:xfrm>
            <a:off x="1950000" y="2820300"/>
            <a:ext cx="5244000" cy="1046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5600">
                <a:solidFill>
                  <a:srgbClr val="4F5858"/>
                </a:solidFill>
                <a:latin typeface="Helvetica Neue"/>
                <a:ea typeface="Helvetica Neue"/>
                <a:cs typeface="Helvetica Neue"/>
                <a:sym typeface="Helvetica Neue"/>
              </a:rPr>
              <a:t>A lot of things</a:t>
            </a:r>
            <a:endParaRPr b="1" sz="5600">
              <a:solidFill>
                <a:srgbClr val="4F5858"/>
              </a:solidFill>
              <a:latin typeface="Helvetica Neue"/>
              <a:ea typeface="Helvetica Neue"/>
              <a:cs typeface="Helvetica Neue"/>
              <a:sym typeface="Helvetica Neue"/>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white-with-border">
  <p:cSld name="BLANK_1">
    <p:spTree>
      <p:nvGrpSpPr>
        <p:cNvPr id="45" name="Shape 45"/>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grey-with-border">
  <p:cSld name="MAIN_POINT_1">
    <p:bg>
      <p:bgPr>
        <a:solidFill>
          <a:srgbClr val="4F5858"/>
        </a:solidFill>
      </p:bgPr>
    </p:bg>
    <p:spTree>
      <p:nvGrpSpPr>
        <p:cNvPr id="46" name="Shape 46"/>
        <p:cNvGrpSpPr/>
        <p:nvPr/>
      </p:nvGrpSpPr>
      <p:grpSpPr>
        <a:xfrm>
          <a:off x="0" y="0"/>
          <a:ext cx="0" cy="0"/>
          <a:chOff x="0" y="0"/>
          <a:chExt cx="0" cy="0"/>
        </a:xfrm>
      </p:grpSpPr>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pic>
        <p:nvPicPr>
          <p:cNvPr id="48" name="Google Shape;48;p11"/>
          <p:cNvPicPr preferRelativeResize="0"/>
          <p:nvPr/>
        </p:nvPicPr>
        <p:blipFill>
          <a:blip r:embed="rId2">
            <a:alphaModFix/>
          </a:blip>
          <a:stretch>
            <a:fillRect/>
          </a:stretch>
        </p:blipFill>
        <p:spPr>
          <a:xfrm>
            <a:off x="-46950" y="5056825"/>
            <a:ext cx="9237920" cy="13842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blank-white">
  <p:cSld name="BLANK_1_1">
    <p:spTree>
      <p:nvGrpSpPr>
        <p:cNvPr id="49" name="Shape 4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blank-grey">
  <p:cSld name="BLANK_3">
    <p:bg>
      <p:bgPr>
        <a:solidFill>
          <a:srgbClr val="4F5858"/>
        </a:solidFill>
      </p:bgPr>
    </p:bg>
    <p:spTree>
      <p:nvGrpSpPr>
        <p:cNvPr id="50" name="Shape 50"/>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tadata-users-uses">
  <p:cSld name="BLANK_4">
    <p:bg>
      <p:bgPr>
        <a:noFill/>
      </p:bgPr>
    </p:bg>
    <p:spTree>
      <p:nvGrpSpPr>
        <p:cNvPr id="51" name="Shape 51"/>
        <p:cNvGrpSpPr/>
        <p:nvPr/>
      </p:nvGrpSpPr>
      <p:grpSpPr>
        <a:xfrm>
          <a:off x="0" y="0"/>
          <a:ext cx="0" cy="0"/>
          <a:chOff x="0" y="0"/>
          <a:chExt cx="0" cy="0"/>
        </a:xfrm>
      </p:grpSpPr>
      <p:pic>
        <p:nvPicPr>
          <p:cNvPr id="52" name="Google Shape;52;p14"/>
          <p:cNvPicPr preferRelativeResize="0"/>
          <p:nvPr/>
        </p:nvPicPr>
        <p:blipFill>
          <a:blip r:embed="rId2">
            <a:alphaModFix/>
          </a:blip>
          <a:stretch>
            <a:fillRect/>
          </a:stretch>
        </p:blipFill>
        <p:spPr>
          <a:xfrm>
            <a:off x="197138" y="152400"/>
            <a:ext cx="8602133" cy="48387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ference-linking-diagram">
  <p:cSld name="BLANK_4_1">
    <p:bg>
      <p:bgPr>
        <a:noFill/>
      </p:bgPr>
    </p:bg>
    <p:spTree>
      <p:nvGrpSpPr>
        <p:cNvPr id="53" name="Shape 53"/>
        <p:cNvGrpSpPr/>
        <p:nvPr/>
      </p:nvGrpSpPr>
      <p:grpSpPr>
        <a:xfrm>
          <a:off x="0" y="0"/>
          <a:ext cx="0" cy="0"/>
          <a:chOff x="0" y="0"/>
          <a:chExt cx="0" cy="0"/>
        </a:xfrm>
      </p:grpSpPr>
      <p:pic>
        <p:nvPicPr>
          <p:cNvPr id="54" name="Google Shape;54;p15"/>
          <p:cNvPicPr preferRelativeResize="0"/>
          <p:nvPr/>
        </p:nvPicPr>
        <p:blipFill>
          <a:blip r:embed="rId2">
            <a:alphaModFix/>
          </a:blip>
          <a:stretch>
            <a:fillRect/>
          </a:stretch>
        </p:blipFill>
        <p:spPr>
          <a:xfrm>
            <a:off x="483150" y="687825"/>
            <a:ext cx="7921200" cy="4455675"/>
          </a:xfrm>
          <a:prstGeom prst="rect">
            <a:avLst/>
          </a:prstGeom>
          <a:noFill/>
          <a:ln>
            <a:noFill/>
          </a:ln>
        </p:spPr>
      </p:pic>
      <p:sp>
        <p:nvSpPr>
          <p:cNvPr id="55" name="Google Shape;55;p15"/>
          <p:cNvSpPr txBox="1"/>
          <p:nvPr>
            <p:ph type="title"/>
          </p:nvPr>
        </p:nvSpPr>
        <p:spPr>
          <a:xfrm>
            <a:off x="504000" y="468000"/>
            <a:ext cx="4007100" cy="572700"/>
          </a:xfrm>
          <a:prstGeom prst="rect">
            <a:avLst/>
          </a:prstGeom>
        </p:spPr>
        <p:txBody>
          <a:bodyPr anchorCtr="0" anchor="t" bIns="91425" lIns="91425" spcFirstLastPara="1" rIns="91425" wrap="square" tIns="91425">
            <a:noAutofit/>
          </a:bodyPr>
          <a:lstStyle>
            <a:lvl1pPr lvl="0" rtl="0">
              <a:lnSpc>
                <a:spcPct val="80000"/>
              </a:lnSpc>
              <a:spcBef>
                <a:spcPts val="0"/>
              </a:spcBef>
              <a:spcAft>
                <a:spcPts val="0"/>
              </a:spcAft>
              <a:buSzPts val="3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nder-workflow-diagram">
  <p:cSld name="BLANK_4_1_1">
    <p:bg>
      <p:bgPr>
        <a:noFill/>
      </p:bgPr>
    </p:bg>
    <p:spTree>
      <p:nvGrpSpPr>
        <p:cNvPr id="56" name="Shape 56"/>
        <p:cNvGrpSpPr/>
        <p:nvPr/>
      </p:nvGrpSpPr>
      <p:grpSpPr>
        <a:xfrm>
          <a:off x="0" y="0"/>
          <a:ext cx="0" cy="0"/>
          <a:chOff x="0" y="0"/>
          <a:chExt cx="0" cy="0"/>
        </a:xfrm>
      </p:grpSpPr>
      <p:pic>
        <p:nvPicPr>
          <p:cNvPr id="57" name="Google Shape;57;p16"/>
          <p:cNvPicPr preferRelativeResize="0"/>
          <p:nvPr/>
        </p:nvPicPr>
        <p:blipFill>
          <a:blip r:embed="rId2">
            <a:alphaModFix/>
          </a:blip>
          <a:stretch>
            <a:fillRect/>
          </a:stretch>
        </p:blipFill>
        <p:spPr>
          <a:xfrm>
            <a:off x="454000" y="434550"/>
            <a:ext cx="8236001" cy="4632750"/>
          </a:xfrm>
          <a:prstGeom prst="rect">
            <a:avLst/>
          </a:prstGeom>
          <a:noFill/>
          <a:ln>
            <a:noFill/>
          </a:ln>
        </p:spPr>
      </p:pic>
      <p:sp>
        <p:nvSpPr>
          <p:cNvPr id="58" name="Google Shape;58;p16"/>
          <p:cNvSpPr txBox="1"/>
          <p:nvPr>
            <p:ph type="title"/>
          </p:nvPr>
        </p:nvSpPr>
        <p:spPr>
          <a:xfrm>
            <a:off x="504000" y="468000"/>
            <a:ext cx="4007100" cy="572700"/>
          </a:xfrm>
          <a:prstGeom prst="rect">
            <a:avLst/>
          </a:prstGeom>
        </p:spPr>
        <p:txBody>
          <a:bodyPr anchorCtr="0" anchor="t" bIns="91425" lIns="91425" spcFirstLastPara="1" rIns="91425" wrap="square" tIns="91425">
            <a:noAutofit/>
          </a:bodyPr>
          <a:lstStyle>
            <a:lvl1pPr lvl="0" rtl="0">
              <a:lnSpc>
                <a:spcPct val="80000"/>
              </a:lnSpc>
              <a:spcBef>
                <a:spcPts val="0"/>
              </a:spcBef>
              <a:spcAft>
                <a:spcPts val="0"/>
              </a:spcAft>
              <a:buSzPts val="3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r-crossref-diagram">
  <p:cSld name="BLANK_4_1_1_2">
    <p:bg>
      <p:bgPr>
        <a:noFill/>
      </p:bgPr>
    </p:bg>
    <p:spTree>
      <p:nvGrpSpPr>
        <p:cNvPr id="59" name="Shape 59"/>
        <p:cNvGrpSpPr/>
        <p:nvPr/>
      </p:nvGrpSpPr>
      <p:grpSpPr>
        <a:xfrm>
          <a:off x="0" y="0"/>
          <a:ext cx="0" cy="0"/>
          <a:chOff x="0" y="0"/>
          <a:chExt cx="0" cy="0"/>
        </a:xfrm>
      </p:grpSpPr>
      <p:pic>
        <p:nvPicPr>
          <p:cNvPr id="60" name="Google Shape;60;p17"/>
          <p:cNvPicPr preferRelativeResize="0"/>
          <p:nvPr/>
        </p:nvPicPr>
        <p:blipFill>
          <a:blip r:embed="rId2">
            <a:alphaModFix/>
          </a:blip>
          <a:stretch>
            <a:fillRect/>
          </a:stretch>
        </p:blipFill>
        <p:spPr>
          <a:xfrm>
            <a:off x="353938" y="199088"/>
            <a:ext cx="8436125" cy="4745326"/>
          </a:xfrm>
          <a:prstGeom prst="rect">
            <a:avLst/>
          </a:prstGeom>
          <a:noFill/>
          <a:ln>
            <a:noFill/>
          </a:ln>
        </p:spPr>
      </p:pic>
      <p:pic>
        <p:nvPicPr>
          <p:cNvPr id="61" name="Google Shape;61;p17"/>
          <p:cNvPicPr preferRelativeResize="0"/>
          <p:nvPr/>
        </p:nvPicPr>
        <p:blipFill>
          <a:blip r:embed="rId3">
            <a:alphaModFix/>
          </a:blip>
          <a:stretch>
            <a:fillRect/>
          </a:stretch>
        </p:blipFill>
        <p:spPr>
          <a:xfrm>
            <a:off x="-46950" y="5056825"/>
            <a:ext cx="9237920" cy="13842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ebra-unicorn-metadata">
  <p:cSld name="BLANK_4_1_1_3">
    <p:bg>
      <p:bgPr>
        <a:noFill/>
      </p:bgPr>
    </p:bg>
    <p:spTree>
      <p:nvGrpSpPr>
        <p:cNvPr id="62" name="Shape 62"/>
        <p:cNvGrpSpPr/>
        <p:nvPr/>
      </p:nvGrpSpPr>
      <p:grpSpPr>
        <a:xfrm>
          <a:off x="0" y="0"/>
          <a:ext cx="0" cy="0"/>
          <a:chOff x="0" y="0"/>
          <a:chExt cx="0" cy="0"/>
        </a:xfrm>
      </p:grpSpPr>
      <p:pic>
        <p:nvPicPr>
          <p:cNvPr id="63" name="Google Shape;63;p18"/>
          <p:cNvPicPr preferRelativeResize="0"/>
          <p:nvPr/>
        </p:nvPicPr>
        <p:blipFill>
          <a:blip r:embed="rId2">
            <a:alphaModFix/>
          </a:blip>
          <a:stretch>
            <a:fillRect/>
          </a:stretch>
        </p:blipFill>
        <p:spPr>
          <a:xfrm>
            <a:off x="312713" y="175900"/>
            <a:ext cx="8518574" cy="4791699"/>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header-template">
  <p:cSld name="BLANK_4_1_1_1_1_1_1">
    <p:bg>
      <p:bgPr>
        <a:noFill/>
      </p:bgPr>
    </p:bg>
    <p:spTree>
      <p:nvGrpSpPr>
        <p:cNvPr id="64" name="Shape 64"/>
        <p:cNvGrpSpPr/>
        <p:nvPr/>
      </p:nvGrpSpPr>
      <p:grpSpPr>
        <a:xfrm>
          <a:off x="0" y="0"/>
          <a:ext cx="0" cy="0"/>
          <a:chOff x="0" y="0"/>
          <a:chExt cx="0" cy="0"/>
        </a:xfrm>
      </p:grpSpPr>
      <p:pic>
        <p:nvPicPr>
          <p:cNvPr id="65" name="Google Shape;65;p19"/>
          <p:cNvPicPr preferRelativeResize="0"/>
          <p:nvPr/>
        </p:nvPicPr>
        <p:blipFill>
          <a:blip r:embed="rId2">
            <a:alphaModFix/>
          </a:blip>
          <a:stretch>
            <a:fillRect/>
          </a:stretch>
        </p:blipFill>
        <p:spPr>
          <a:xfrm>
            <a:off x="0" y="0"/>
            <a:ext cx="9144000" cy="1785931"/>
          </a:xfrm>
          <a:prstGeom prst="rect">
            <a:avLst/>
          </a:prstGeom>
          <a:noFill/>
          <a:ln>
            <a:noFill/>
          </a:ln>
        </p:spPr>
      </p:pic>
      <p:sp>
        <p:nvSpPr>
          <p:cNvPr id="66" name="Google Shape;66;p19"/>
          <p:cNvSpPr txBox="1"/>
          <p:nvPr>
            <p:ph idx="1" type="body"/>
          </p:nvPr>
        </p:nvSpPr>
        <p:spPr>
          <a:xfrm>
            <a:off x="655175" y="2350100"/>
            <a:ext cx="7734000" cy="2179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7" name="Google Shape;67;p19"/>
          <p:cNvSpPr txBox="1"/>
          <p:nvPr>
            <p:ph type="title"/>
          </p:nvPr>
        </p:nvSpPr>
        <p:spPr>
          <a:xfrm>
            <a:off x="504000" y="935200"/>
            <a:ext cx="7074300" cy="572700"/>
          </a:xfrm>
          <a:prstGeom prst="rect">
            <a:avLst/>
          </a:prstGeom>
        </p:spPr>
        <p:txBody>
          <a:bodyPr anchorCtr="0" anchor="t" bIns="91425" lIns="91425" spcFirstLastPara="1" rIns="91425" wrap="square" tIns="91425">
            <a:noAutofit/>
          </a:bodyPr>
          <a:lstStyle>
            <a:lvl1pPr lvl="0" rtl="0">
              <a:lnSpc>
                <a:spcPct val="80000"/>
              </a:lnSpc>
              <a:spcBef>
                <a:spcPts val="0"/>
              </a:spcBef>
              <a:spcAft>
                <a:spcPts val="0"/>
              </a:spcAft>
              <a:buClr>
                <a:schemeClr val="lt1"/>
              </a:buClr>
              <a:buSzPts val="3800"/>
              <a:buNone/>
              <a:defRPr>
                <a:solidFill>
                  <a:schemeClr val="lt1"/>
                </a:solidFill>
              </a:defRPr>
            </a:lvl1pPr>
            <a:lvl2pPr lvl="1" rtl="0">
              <a:lnSpc>
                <a:spcPct val="80000"/>
              </a:lnSpc>
              <a:spcBef>
                <a:spcPts val="0"/>
              </a:spcBef>
              <a:spcAft>
                <a:spcPts val="0"/>
              </a:spcAft>
              <a:buClr>
                <a:schemeClr val="lt1"/>
              </a:buClr>
              <a:buSzPts val="2800"/>
              <a:buNone/>
              <a:defRPr>
                <a:solidFill>
                  <a:schemeClr val="lt1"/>
                </a:solidFill>
              </a:defRPr>
            </a:lvl2pPr>
            <a:lvl3pPr lvl="2" rtl="0">
              <a:lnSpc>
                <a:spcPct val="80000"/>
              </a:lnSpc>
              <a:spcBef>
                <a:spcPts val="0"/>
              </a:spcBef>
              <a:spcAft>
                <a:spcPts val="0"/>
              </a:spcAft>
              <a:buClr>
                <a:schemeClr val="lt1"/>
              </a:buClr>
              <a:buSzPts val="2800"/>
              <a:buNone/>
              <a:defRPr>
                <a:solidFill>
                  <a:schemeClr val="lt1"/>
                </a:solidFill>
              </a:defRPr>
            </a:lvl3pPr>
            <a:lvl4pPr lvl="3" rtl="0">
              <a:lnSpc>
                <a:spcPct val="80000"/>
              </a:lnSpc>
              <a:spcBef>
                <a:spcPts val="0"/>
              </a:spcBef>
              <a:spcAft>
                <a:spcPts val="0"/>
              </a:spcAft>
              <a:buClr>
                <a:schemeClr val="lt1"/>
              </a:buClr>
              <a:buSzPts val="2800"/>
              <a:buNone/>
              <a:defRPr>
                <a:solidFill>
                  <a:schemeClr val="lt1"/>
                </a:solidFill>
              </a:defRPr>
            </a:lvl4pPr>
            <a:lvl5pPr lvl="4" rtl="0">
              <a:lnSpc>
                <a:spcPct val="80000"/>
              </a:lnSpc>
              <a:spcBef>
                <a:spcPts val="0"/>
              </a:spcBef>
              <a:spcAft>
                <a:spcPts val="0"/>
              </a:spcAft>
              <a:buClr>
                <a:schemeClr val="lt1"/>
              </a:buClr>
              <a:buSzPts val="2800"/>
              <a:buNone/>
              <a:defRPr>
                <a:solidFill>
                  <a:schemeClr val="lt1"/>
                </a:solidFill>
              </a:defRPr>
            </a:lvl5pPr>
            <a:lvl6pPr lvl="5" rtl="0">
              <a:lnSpc>
                <a:spcPct val="80000"/>
              </a:lnSpc>
              <a:spcBef>
                <a:spcPts val="0"/>
              </a:spcBef>
              <a:spcAft>
                <a:spcPts val="0"/>
              </a:spcAft>
              <a:buClr>
                <a:schemeClr val="lt1"/>
              </a:buClr>
              <a:buSzPts val="2800"/>
              <a:buNone/>
              <a:defRPr>
                <a:solidFill>
                  <a:schemeClr val="lt1"/>
                </a:solidFill>
              </a:defRPr>
            </a:lvl6pPr>
            <a:lvl7pPr lvl="6" rtl="0">
              <a:lnSpc>
                <a:spcPct val="80000"/>
              </a:lnSpc>
              <a:spcBef>
                <a:spcPts val="0"/>
              </a:spcBef>
              <a:spcAft>
                <a:spcPts val="0"/>
              </a:spcAft>
              <a:buClr>
                <a:schemeClr val="lt1"/>
              </a:buClr>
              <a:buSzPts val="2800"/>
              <a:buNone/>
              <a:defRPr>
                <a:solidFill>
                  <a:schemeClr val="lt1"/>
                </a:solidFill>
              </a:defRPr>
            </a:lvl7pPr>
            <a:lvl8pPr lvl="7" rtl="0">
              <a:lnSpc>
                <a:spcPct val="80000"/>
              </a:lnSpc>
              <a:spcBef>
                <a:spcPts val="0"/>
              </a:spcBef>
              <a:spcAft>
                <a:spcPts val="0"/>
              </a:spcAft>
              <a:buClr>
                <a:schemeClr val="lt1"/>
              </a:buClr>
              <a:buSzPts val="2800"/>
              <a:buNone/>
              <a:defRPr>
                <a:solidFill>
                  <a:schemeClr val="lt1"/>
                </a:solidFill>
              </a:defRPr>
            </a:lvl8pPr>
            <a:lvl9pPr lvl="8" rtl="0">
              <a:lnSpc>
                <a:spcPct val="80000"/>
              </a:lnSpc>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and-next-steps-or-links">
  <p:cSld name="BLANK_4_1_1_1_1_1">
    <p:bg>
      <p:bgPr>
        <a:noFill/>
      </p:bgPr>
    </p:bg>
    <p:spTree>
      <p:nvGrpSpPr>
        <p:cNvPr id="68" name="Shape 68"/>
        <p:cNvGrpSpPr/>
        <p:nvPr/>
      </p:nvGrpSpPr>
      <p:grpSpPr>
        <a:xfrm>
          <a:off x="0" y="0"/>
          <a:ext cx="0" cy="0"/>
          <a:chOff x="0" y="0"/>
          <a:chExt cx="0" cy="0"/>
        </a:xfrm>
      </p:grpSpPr>
      <p:pic>
        <p:nvPicPr>
          <p:cNvPr id="69" name="Google Shape;69;p20"/>
          <p:cNvPicPr preferRelativeResize="0"/>
          <p:nvPr/>
        </p:nvPicPr>
        <p:blipFill>
          <a:blip r:embed="rId2">
            <a:alphaModFix/>
          </a:blip>
          <a:stretch>
            <a:fillRect/>
          </a:stretch>
        </p:blipFill>
        <p:spPr>
          <a:xfrm>
            <a:off x="0" y="0"/>
            <a:ext cx="9144000" cy="1785931"/>
          </a:xfrm>
          <a:prstGeom prst="rect">
            <a:avLst/>
          </a:prstGeom>
          <a:noFill/>
          <a:ln>
            <a:noFill/>
          </a:ln>
        </p:spPr>
      </p:pic>
      <p:sp>
        <p:nvSpPr>
          <p:cNvPr id="70" name="Google Shape;70;p20"/>
          <p:cNvSpPr txBox="1"/>
          <p:nvPr/>
        </p:nvSpPr>
        <p:spPr>
          <a:xfrm>
            <a:off x="504000" y="895300"/>
            <a:ext cx="5312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GB" sz="3800">
                <a:solidFill>
                  <a:schemeClr val="lt1"/>
                </a:solidFill>
                <a:latin typeface="Helvetica Neue"/>
                <a:ea typeface="Helvetica Neue"/>
                <a:cs typeface="Helvetica Neue"/>
                <a:sym typeface="Helvetica Neue"/>
              </a:rPr>
              <a:t>Thank-you</a:t>
            </a:r>
            <a:endParaRPr b="1" sz="3800">
              <a:solidFill>
                <a:schemeClr val="lt1"/>
              </a:solidFill>
              <a:latin typeface="Helvetica Neue"/>
              <a:ea typeface="Helvetica Neue"/>
              <a:cs typeface="Helvetica Neue"/>
              <a:sym typeface="Helvetica Neue"/>
            </a:endParaRPr>
          </a:p>
        </p:txBody>
      </p:sp>
      <p:sp>
        <p:nvSpPr>
          <p:cNvPr id="71" name="Google Shape;71;p20"/>
          <p:cNvSpPr txBox="1"/>
          <p:nvPr>
            <p:ph idx="1" type="body"/>
          </p:nvPr>
        </p:nvSpPr>
        <p:spPr>
          <a:xfrm>
            <a:off x="655175" y="2350100"/>
            <a:ext cx="7734000" cy="2179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pic>
        <p:nvPicPr>
          <p:cNvPr id="72" name="Google Shape;72;p20"/>
          <p:cNvPicPr preferRelativeResize="0"/>
          <p:nvPr/>
        </p:nvPicPr>
        <p:blipFill>
          <a:blip r:embed="rId3">
            <a:alphaModFix/>
          </a:blip>
          <a:stretch>
            <a:fillRect/>
          </a:stretch>
        </p:blipFill>
        <p:spPr>
          <a:xfrm>
            <a:off x="8320663" y="4359188"/>
            <a:ext cx="400050" cy="200025"/>
          </a:xfrm>
          <a:prstGeom prst="rect">
            <a:avLst/>
          </a:prstGeom>
          <a:noFill/>
          <a:ln>
            <a:noFill/>
          </a:ln>
        </p:spPr>
      </p:pic>
      <p:pic>
        <p:nvPicPr>
          <p:cNvPr id="73" name="Google Shape;73;p20"/>
          <p:cNvPicPr preferRelativeResize="0"/>
          <p:nvPr/>
        </p:nvPicPr>
        <p:blipFill>
          <a:blip r:embed="rId4">
            <a:alphaModFix/>
          </a:blip>
          <a:stretch>
            <a:fillRect/>
          </a:stretch>
        </p:blipFill>
        <p:spPr>
          <a:xfrm>
            <a:off x="6916875" y="3014775"/>
            <a:ext cx="1803850" cy="1171599"/>
          </a:xfrm>
          <a:prstGeom prst="rect">
            <a:avLst/>
          </a:prstGeom>
          <a:noFill/>
          <a:ln>
            <a:noFill/>
          </a:ln>
        </p:spPr>
      </p:pic>
      <p:sp>
        <p:nvSpPr>
          <p:cNvPr id="74" name="Google Shape;74;p20"/>
          <p:cNvSpPr txBox="1"/>
          <p:nvPr/>
        </p:nvSpPr>
        <p:spPr>
          <a:xfrm>
            <a:off x="7376600" y="4603125"/>
            <a:ext cx="1455600" cy="209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1200">
                <a:solidFill>
                  <a:srgbClr val="4F5858"/>
                </a:solidFill>
                <a:latin typeface="Helvetica Neue"/>
                <a:ea typeface="Helvetica Neue"/>
                <a:cs typeface="Helvetica Neue"/>
                <a:sym typeface="Helvetica Neue"/>
              </a:rPr>
              <a:t>@CrossrefOrg</a:t>
            </a:r>
            <a:endParaRPr sz="1200">
              <a:solidFill>
                <a:srgbClr val="4F5858"/>
              </a:solidFill>
              <a:latin typeface="Helvetica Neue"/>
              <a:ea typeface="Helvetica Neue"/>
              <a:cs typeface="Helvetica Neue"/>
              <a:sym typeface="Helvetica Neue"/>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75" name="Shape 75"/>
        <p:cNvGrpSpPr/>
        <p:nvPr/>
      </p:nvGrpSpPr>
      <p:grpSpPr>
        <a:xfrm>
          <a:off x="0" y="0"/>
          <a:ext cx="0" cy="0"/>
          <a:chOff x="0" y="0"/>
          <a:chExt cx="0" cy="0"/>
        </a:xfrm>
      </p:grpSpPr>
      <p:sp>
        <p:nvSpPr>
          <p:cNvPr id="76" name="Google Shape;76;p21"/>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7" name="Google Shape;77;p21"/>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8" name="Google Shape;7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section slide" showMasterSp="0">
  <p:cSld name="TITLE_AND_BODY_1">
    <p:spTree>
      <p:nvGrpSpPr>
        <p:cNvPr id="79" name="Shape 79"/>
        <p:cNvGrpSpPr/>
        <p:nvPr/>
      </p:nvGrpSpPr>
      <p:grpSpPr>
        <a:xfrm>
          <a:off x="0" y="0"/>
          <a:ext cx="0" cy="0"/>
          <a:chOff x="0" y="0"/>
          <a:chExt cx="0" cy="0"/>
        </a:xfrm>
      </p:grpSpPr>
      <p:sp>
        <p:nvSpPr>
          <p:cNvPr id="80" name="Google Shape;80;p22"/>
          <p:cNvSpPr txBox="1"/>
          <p:nvPr>
            <p:ph idx="1" type="body"/>
          </p:nvPr>
        </p:nvSpPr>
        <p:spPr>
          <a:xfrm>
            <a:off x="1518537" y="1298123"/>
            <a:ext cx="6068700" cy="1865100"/>
          </a:xfrm>
          <a:prstGeom prst="rect">
            <a:avLst/>
          </a:prstGeom>
          <a:noFill/>
          <a:ln>
            <a:noFill/>
          </a:ln>
        </p:spPr>
        <p:txBody>
          <a:bodyPr anchorCtr="0" anchor="ctr" bIns="34275" lIns="34275" spcFirstLastPara="1" rIns="34275" wrap="square" tIns="34275">
            <a:noAutofit/>
          </a:bodyPr>
          <a:lstStyle>
            <a:lvl1pPr indent="-228600" lvl="0" marL="457200" rtl="0" algn="ctr">
              <a:lnSpc>
                <a:spcPct val="70000"/>
              </a:lnSpc>
              <a:spcBef>
                <a:spcPts val="0"/>
              </a:spcBef>
              <a:spcAft>
                <a:spcPts val="0"/>
              </a:spcAft>
              <a:buClr>
                <a:schemeClr val="accent1"/>
              </a:buClr>
              <a:buSzPts val="6600"/>
              <a:buFont typeface="Helvetica Neue"/>
              <a:buNone/>
              <a:defRPr sz="6600">
                <a:solidFill>
                  <a:schemeClr val="accent1"/>
                </a:solidFill>
              </a:defRPr>
            </a:lvl1pPr>
            <a:lvl2pPr indent="-342900" lvl="1" marL="914400" rtl="0" algn="l">
              <a:lnSpc>
                <a:spcPct val="90000"/>
              </a:lnSpc>
              <a:spcBef>
                <a:spcPts val="700"/>
              </a:spcBef>
              <a:spcAft>
                <a:spcPts val="0"/>
              </a:spcAft>
              <a:buClr>
                <a:srgbClr val="0C0C0C"/>
              </a:buClr>
              <a:buSzPts val="1800"/>
              <a:buChar char="–"/>
              <a:defRPr/>
            </a:lvl2pPr>
            <a:lvl3pPr indent="-342900" lvl="2" marL="1371600" rtl="0" algn="l">
              <a:lnSpc>
                <a:spcPct val="90000"/>
              </a:lnSpc>
              <a:spcBef>
                <a:spcPts val="700"/>
              </a:spcBef>
              <a:spcAft>
                <a:spcPts val="0"/>
              </a:spcAft>
              <a:buClr>
                <a:srgbClr val="0C0C0C"/>
              </a:buClr>
              <a:buSzPts val="1800"/>
              <a:buChar char="–"/>
              <a:defRPr/>
            </a:lvl3pPr>
            <a:lvl4pPr indent="-342900" lvl="3" marL="1828800" rtl="0" algn="l">
              <a:lnSpc>
                <a:spcPct val="90000"/>
              </a:lnSpc>
              <a:spcBef>
                <a:spcPts val="700"/>
              </a:spcBef>
              <a:spcAft>
                <a:spcPts val="0"/>
              </a:spcAft>
              <a:buClr>
                <a:srgbClr val="0C0C0C"/>
              </a:buClr>
              <a:buSzPts val="1800"/>
              <a:buChar char="‒"/>
              <a:defRPr/>
            </a:lvl4pPr>
            <a:lvl5pPr indent="-342900" lvl="4" marL="2286000" rtl="0" algn="l">
              <a:lnSpc>
                <a:spcPct val="90000"/>
              </a:lnSpc>
              <a:spcBef>
                <a:spcPts val="700"/>
              </a:spcBef>
              <a:spcAft>
                <a:spcPts val="0"/>
              </a:spcAft>
              <a:buClr>
                <a:srgbClr val="0C0C0C"/>
              </a:buClr>
              <a:buSzPts val="1800"/>
              <a:buChar char="‒"/>
              <a:defRPr/>
            </a:lvl5pPr>
            <a:lvl6pPr indent="-342900" lvl="5" marL="2743200" rtl="0" algn="l">
              <a:lnSpc>
                <a:spcPct val="90000"/>
              </a:lnSpc>
              <a:spcBef>
                <a:spcPts val="700"/>
              </a:spcBef>
              <a:spcAft>
                <a:spcPts val="0"/>
              </a:spcAft>
              <a:buClr>
                <a:srgbClr val="0C0C0C"/>
              </a:buClr>
              <a:buSzPts val="1800"/>
              <a:buChar char="‒"/>
              <a:defRPr/>
            </a:lvl6pPr>
            <a:lvl7pPr indent="-342900" lvl="6" marL="3200400" rtl="0" algn="l">
              <a:lnSpc>
                <a:spcPct val="90000"/>
              </a:lnSpc>
              <a:spcBef>
                <a:spcPts val="700"/>
              </a:spcBef>
              <a:spcAft>
                <a:spcPts val="0"/>
              </a:spcAft>
              <a:buClr>
                <a:srgbClr val="0C0C0C"/>
              </a:buClr>
              <a:buSzPts val="1800"/>
              <a:buChar char="‒"/>
              <a:defRPr/>
            </a:lvl7pPr>
            <a:lvl8pPr indent="-342900" lvl="7" marL="3657600" rtl="0" algn="l">
              <a:lnSpc>
                <a:spcPct val="90000"/>
              </a:lnSpc>
              <a:spcBef>
                <a:spcPts val="700"/>
              </a:spcBef>
              <a:spcAft>
                <a:spcPts val="0"/>
              </a:spcAft>
              <a:buClr>
                <a:srgbClr val="0C0C0C"/>
              </a:buClr>
              <a:buSzPts val="1800"/>
              <a:buChar char="‒"/>
              <a:defRPr/>
            </a:lvl8pPr>
            <a:lvl9pPr indent="-342900" lvl="8" marL="4114800" rtl="0" algn="l">
              <a:lnSpc>
                <a:spcPct val="90000"/>
              </a:lnSpc>
              <a:spcBef>
                <a:spcPts val="700"/>
              </a:spcBef>
              <a:spcAft>
                <a:spcPts val="0"/>
              </a:spcAft>
              <a:buClr>
                <a:srgbClr val="0C0C0C"/>
              </a:buClr>
              <a:buSzPts val="1800"/>
              <a:buChar char="‒"/>
              <a:defRPr/>
            </a:lvl9pPr>
          </a:lstStyle>
          <a:p/>
        </p:txBody>
      </p:sp>
      <p:pic>
        <p:nvPicPr>
          <p:cNvPr descr="slides-CR_YouAre_ImageBack_White.jpg" id="81" name="Google Shape;81;p22"/>
          <p:cNvPicPr preferRelativeResize="0"/>
          <p:nvPr/>
        </p:nvPicPr>
        <p:blipFill rotWithShape="1">
          <a:blip r:embed="rId2">
            <a:alphaModFix/>
          </a:blip>
          <a:srcRect b="0" l="0" r="0" t="0"/>
          <a:stretch/>
        </p:blipFill>
        <p:spPr>
          <a:xfrm>
            <a:off x="-50800" y="3669029"/>
            <a:ext cx="9220200" cy="1475233"/>
          </a:xfrm>
          <a:prstGeom prst="rect">
            <a:avLst/>
          </a:prstGeom>
          <a:noFill/>
          <a:ln>
            <a:noFill/>
          </a:ln>
        </p:spPr>
      </p:pic>
      <p:sp>
        <p:nvSpPr>
          <p:cNvPr id="82" name="Google Shape;82;p22"/>
          <p:cNvSpPr txBox="1"/>
          <p:nvPr>
            <p:ph idx="12" type="sldNum"/>
          </p:nvPr>
        </p:nvSpPr>
        <p:spPr>
          <a:xfrm>
            <a:off x="4419600" y="4627562"/>
            <a:ext cx="2133600" cy="279300"/>
          </a:xfrm>
          <a:prstGeom prst="rect">
            <a:avLst/>
          </a:prstGeom>
          <a:noFill/>
          <a:ln>
            <a:noFill/>
          </a:ln>
        </p:spPr>
        <p:txBody>
          <a:bodyPr anchorCtr="0" anchor="ctr" bIns="45700" lIns="45700" spcFirstLastPara="1" rIns="45700" wrap="square" tIns="45700">
            <a:noAutofit/>
          </a:bodyPr>
          <a:lstStyle>
            <a:lvl1pPr indent="0" lvl="0" marL="0" rtl="0" algn="r">
              <a:lnSpc>
                <a:spcPct val="100000"/>
              </a:lnSpc>
              <a:spcBef>
                <a:spcPts val="0"/>
              </a:spcBef>
              <a:spcAft>
                <a:spcPts val="0"/>
              </a:spcAft>
              <a:buClr>
                <a:srgbClr val="0C0C0C"/>
              </a:buClr>
              <a:buSzPts val="1200"/>
              <a:buFont typeface="Helvetica Neue"/>
              <a:buNone/>
              <a:defRPr sz="1200">
                <a:solidFill>
                  <a:srgbClr val="0C0C0C"/>
                </a:solidFill>
              </a:defRPr>
            </a:lvl1pPr>
            <a:lvl2pPr indent="0" lvl="1" marL="0" rtl="0" algn="r">
              <a:lnSpc>
                <a:spcPct val="100000"/>
              </a:lnSpc>
              <a:spcBef>
                <a:spcPts val="0"/>
              </a:spcBef>
              <a:spcAft>
                <a:spcPts val="0"/>
              </a:spcAft>
              <a:buClr>
                <a:srgbClr val="0C0C0C"/>
              </a:buClr>
              <a:buSzPts val="1200"/>
              <a:buFont typeface="Helvetica Neue"/>
              <a:buNone/>
              <a:defRPr sz="1200">
                <a:solidFill>
                  <a:srgbClr val="0C0C0C"/>
                </a:solidFill>
              </a:defRPr>
            </a:lvl2pPr>
            <a:lvl3pPr indent="0" lvl="2" marL="0" rtl="0" algn="r">
              <a:lnSpc>
                <a:spcPct val="100000"/>
              </a:lnSpc>
              <a:spcBef>
                <a:spcPts val="0"/>
              </a:spcBef>
              <a:spcAft>
                <a:spcPts val="0"/>
              </a:spcAft>
              <a:buClr>
                <a:srgbClr val="0C0C0C"/>
              </a:buClr>
              <a:buSzPts val="1200"/>
              <a:buFont typeface="Helvetica Neue"/>
              <a:buNone/>
              <a:defRPr sz="1200">
                <a:solidFill>
                  <a:srgbClr val="0C0C0C"/>
                </a:solidFill>
              </a:defRPr>
            </a:lvl3pPr>
            <a:lvl4pPr indent="0" lvl="3" marL="0" rtl="0" algn="r">
              <a:lnSpc>
                <a:spcPct val="100000"/>
              </a:lnSpc>
              <a:spcBef>
                <a:spcPts val="0"/>
              </a:spcBef>
              <a:spcAft>
                <a:spcPts val="0"/>
              </a:spcAft>
              <a:buClr>
                <a:srgbClr val="0C0C0C"/>
              </a:buClr>
              <a:buSzPts val="1200"/>
              <a:buFont typeface="Helvetica Neue"/>
              <a:buNone/>
              <a:defRPr sz="1200">
                <a:solidFill>
                  <a:srgbClr val="0C0C0C"/>
                </a:solidFill>
              </a:defRPr>
            </a:lvl4pPr>
            <a:lvl5pPr indent="0" lvl="4" marL="0" rtl="0" algn="r">
              <a:lnSpc>
                <a:spcPct val="100000"/>
              </a:lnSpc>
              <a:spcBef>
                <a:spcPts val="0"/>
              </a:spcBef>
              <a:spcAft>
                <a:spcPts val="0"/>
              </a:spcAft>
              <a:buClr>
                <a:srgbClr val="0C0C0C"/>
              </a:buClr>
              <a:buSzPts val="1200"/>
              <a:buFont typeface="Helvetica Neue"/>
              <a:buNone/>
              <a:defRPr sz="1200">
                <a:solidFill>
                  <a:srgbClr val="0C0C0C"/>
                </a:solidFill>
              </a:defRPr>
            </a:lvl5pPr>
            <a:lvl6pPr indent="0" lvl="5" marL="0" rtl="0" algn="r">
              <a:lnSpc>
                <a:spcPct val="100000"/>
              </a:lnSpc>
              <a:spcBef>
                <a:spcPts val="0"/>
              </a:spcBef>
              <a:spcAft>
                <a:spcPts val="0"/>
              </a:spcAft>
              <a:buClr>
                <a:srgbClr val="0C0C0C"/>
              </a:buClr>
              <a:buSzPts val="1200"/>
              <a:buFont typeface="Helvetica Neue"/>
              <a:buNone/>
              <a:defRPr sz="1200">
                <a:solidFill>
                  <a:srgbClr val="0C0C0C"/>
                </a:solidFill>
              </a:defRPr>
            </a:lvl6pPr>
            <a:lvl7pPr indent="0" lvl="6" marL="0" rtl="0" algn="r">
              <a:lnSpc>
                <a:spcPct val="100000"/>
              </a:lnSpc>
              <a:spcBef>
                <a:spcPts val="0"/>
              </a:spcBef>
              <a:spcAft>
                <a:spcPts val="0"/>
              </a:spcAft>
              <a:buClr>
                <a:srgbClr val="0C0C0C"/>
              </a:buClr>
              <a:buSzPts val="1200"/>
              <a:buFont typeface="Helvetica Neue"/>
              <a:buNone/>
              <a:defRPr sz="1200">
                <a:solidFill>
                  <a:srgbClr val="0C0C0C"/>
                </a:solidFill>
              </a:defRPr>
            </a:lvl7pPr>
            <a:lvl8pPr indent="0" lvl="7" marL="0" rtl="0" algn="r">
              <a:lnSpc>
                <a:spcPct val="100000"/>
              </a:lnSpc>
              <a:spcBef>
                <a:spcPts val="0"/>
              </a:spcBef>
              <a:spcAft>
                <a:spcPts val="0"/>
              </a:spcAft>
              <a:buClr>
                <a:srgbClr val="0C0C0C"/>
              </a:buClr>
              <a:buSzPts val="1200"/>
              <a:buFont typeface="Helvetica Neue"/>
              <a:buNone/>
              <a:defRPr sz="1200">
                <a:solidFill>
                  <a:srgbClr val="0C0C0C"/>
                </a:solidFill>
              </a:defRPr>
            </a:lvl8pPr>
            <a:lvl9pPr indent="0" lvl="8" marL="0" rtl="0" algn="r">
              <a:lnSpc>
                <a:spcPct val="100000"/>
              </a:lnSpc>
              <a:spcBef>
                <a:spcPts val="0"/>
              </a:spcBef>
              <a:spcAft>
                <a:spcPts val="0"/>
              </a:spcAft>
              <a:buClr>
                <a:srgbClr val="0C0C0C"/>
              </a:buClr>
              <a:buSzPts val="1200"/>
              <a:buFont typeface="Helvetica Neue"/>
              <a:buNone/>
              <a:defRPr sz="1200">
                <a:solidFill>
                  <a:srgbClr val="0C0C0C"/>
                </a:solidFill>
              </a:defRPr>
            </a:lvl9pPr>
          </a:lstStyle>
          <a:p>
            <a:pPr indent="0" lvl="0" marL="0" rtl="0" algn="r">
              <a:spcBef>
                <a:spcPts val="0"/>
              </a:spcBef>
              <a:spcAft>
                <a:spcPts val="0"/>
              </a:spcAft>
              <a:buNone/>
            </a:pPr>
            <a:fld id="{00000000-1234-1234-1234-123412341234}" type="slidenum">
              <a:rPr lang="en-GB"/>
              <a:t>‹#›</a:t>
            </a:fld>
            <a:endParaRPr sz="1000">
              <a:solidFill>
                <a:schemeClr val="dk2"/>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with dots" showMasterSp="0">
  <p:cSld name="Blank slide with dots">
    <p:spTree>
      <p:nvGrpSpPr>
        <p:cNvPr id="83" name="Shape 83"/>
        <p:cNvGrpSpPr/>
        <p:nvPr/>
      </p:nvGrpSpPr>
      <p:grpSpPr>
        <a:xfrm>
          <a:off x="0" y="0"/>
          <a:ext cx="0" cy="0"/>
          <a:chOff x="0" y="0"/>
          <a:chExt cx="0" cy="0"/>
        </a:xfrm>
      </p:grpSpPr>
      <p:pic>
        <p:nvPicPr>
          <p:cNvPr descr="slides-CR_YouAre_ImageBack_White.jpg" id="84" name="Google Shape;84;p23"/>
          <p:cNvPicPr preferRelativeResize="0"/>
          <p:nvPr/>
        </p:nvPicPr>
        <p:blipFill rotWithShape="1">
          <a:blip r:embed="rId2">
            <a:alphaModFix/>
          </a:blip>
          <a:srcRect b="0" l="0" r="0" t="0"/>
          <a:stretch/>
        </p:blipFill>
        <p:spPr>
          <a:xfrm>
            <a:off x="-50800" y="3669029"/>
            <a:ext cx="9220200" cy="1475233"/>
          </a:xfrm>
          <a:prstGeom prst="rect">
            <a:avLst/>
          </a:prstGeom>
          <a:noFill/>
          <a:ln>
            <a:noFill/>
          </a:ln>
        </p:spPr>
      </p:pic>
      <p:sp>
        <p:nvSpPr>
          <p:cNvPr id="85" name="Google Shape;85;p23"/>
          <p:cNvSpPr txBox="1"/>
          <p:nvPr>
            <p:ph idx="12" type="sldNum"/>
          </p:nvPr>
        </p:nvSpPr>
        <p:spPr>
          <a:xfrm>
            <a:off x="4419600" y="4627562"/>
            <a:ext cx="2133600" cy="279300"/>
          </a:xfrm>
          <a:prstGeom prst="rect">
            <a:avLst/>
          </a:prstGeom>
          <a:noFill/>
          <a:ln>
            <a:noFill/>
          </a:ln>
        </p:spPr>
        <p:txBody>
          <a:bodyPr anchorCtr="0" anchor="ctr" bIns="45700" lIns="45700" spcFirstLastPara="1" rIns="45700" wrap="square" tIns="45700">
            <a:noAutofit/>
          </a:bodyPr>
          <a:lstStyle>
            <a:lvl1pPr indent="0" lvl="0" marL="0" rtl="0" algn="r">
              <a:lnSpc>
                <a:spcPct val="100000"/>
              </a:lnSpc>
              <a:spcBef>
                <a:spcPts val="0"/>
              </a:spcBef>
              <a:spcAft>
                <a:spcPts val="0"/>
              </a:spcAft>
              <a:buClr>
                <a:srgbClr val="0C0C0C"/>
              </a:buClr>
              <a:buSzPts val="1200"/>
              <a:buFont typeface="Helvetica Neue"/>
              <a:buNone/>
              <a:defRPr sz="1200">
                <a:solidFill>
                  <a:srgbClr val="0C0C0C"/>
                </a:solidFill>
              </a:defRPr>
            </a:lvl1pPr>
            <a:lvl2pPr indent="0" lvl="1" marL="0" rtl="0" algn="r">
              <a:lnSpc>
                <a:spcPct val="100000"/>
              </a:lnSpc>
              <a:spcBef>
                <a:spcPts val="0"/>
              </a:spcBef>
              <a:spcAft>
                <a:spcPts val="0"/>
              </a:spcAft>
              <a:buClr>
                <a:srgbClr val="0C0C0C"/>
              </a:buClr>
              <a:buSzPts val="1200"/>
              <a:buFont typeface="Helvetica Neue"/>
              <a:buNone/>
              <a:defRPr sz="1200">
                <a:solidFill>
                  <a:srgbClr val="0C0C0C"/>
                </a:solidFill>
              </a:defRPr>
            </a:lvl2pPr>
            <a:lvl3pPr indent="0" lvl="2" marL="0" rtl="0" algn="r">
              <a:lnSpc>
                <a:spcPct val="100000"/>
              </a:lnSpc>
              <a:spcBef>
                <a:spcPts val="0"/>
              </a:spcBef>
              <a:spcAft>
                <a:spcPts val="0"/>
              </a:spcAft>
              <a:buClr>
                <a:srgbClr val="0C0C0C"/>
              </a:buClr>
              <a:buSzPts val="1200"/>
              <a:buFont typeface="Helvetica Neue"/>
              <a:buNone/>
              <a:defRPr sz="1200">
                <a:solidFill>
                  <a:srgbClr val="0C0C0C"/>
                </a:solidFill>
              </a:defRPr>
            </a:lvl3pPr>
            <a:lvl4pPr indent="0" lvl="3" marL="0" rtl="0" algn="r">
              <a:lnSpc>
                <a:spcPct val="100000"/>
              </a:lnSpc>
              <a:spcBef>
                <a:spcPts val="0"/>
              </a:spcBef>
              <a:spcAft>
                <a:spcPts val="0"/>
              </a:spcAft>
              <a:buClr>
                <a:srgbClr val="0C0C0C"/>
              </a:buClr>
              <a:buSzPts val="1200"/>
              <a:buFont typeface="Helvetica Neue"/>
              <a:buNone/>
              <a:defRPr sz="1200">
                <a:solidFill>
                  <a:srgbClr val="0C0C0C"/>
                </a:solidFill>
              </a:defRPr>
            </a:lvl4pPr>
            <a:lvl5pPr indent="0" lvl="4" marL="0" rtl="0" algn="r">
              <a:lnSpc>
                <a:spcPct val="100000"/>
              </a:lnSpc>
              <a:spcBef>
                <a:spcPts val="0"/>
              </a:spcBef>
              <a:spcAft>
                <a:spcPts val="0"/>
              </a:spcAft>
              <a:buClr>
                <a:srgbClr val="0C0C0C"/>
              </a:buClr>
              <a:buSzPts val="1200"/>
              <a:buFont typeface="Helvetica Neue"/>
              <a:buNone/>
              <a:defRPr sz="1200">
                <a:solidFill>
                  <a:srgbClr val="0C0C0C"/>
                </a:solidFill>
              </a:defRPr>
            </a:lvl5pPr>
            <a:lvl6pPr indent="0" lvl="5" marL="0" rtl="0" algn="r">
              <a:lnSpc>
                <a:spcPct val="100000"/>
              </a:lnSpc>
              <a:spcBef>
                <a:spcPts val="0"/>
              </a:spcBef>
              <a:spcAft>
                <a:spcPts val="0"/>
              </a:spcAft>
              <a:buClr>
                <a:srgbClr val="0C0C0C"/>
              </a:buClr>
              <a:buSzPts val="1200"/>
              <a:buFont typeface="Helvetica Neue"/>
              <a:buNone/>
              <a:defRPr sz="1200">
                <a:solidFill>
                  <a:srgbClr val="0C0C0C"/>
                </a:solidFill>
              </a:defRPr>
            </a:lvl6pPr>
            <a:lvl7pPr indent="0" lvl="6" marL="0" rtl="0" algn="r">
              <a:lnSpc>
                <a:spcPct val="100000"/>
              </a:lnSpc>
              <a:spcBef>
                <a:spcPts val="0"/>
              </a:spcBef>
              <a:spcAft>
                <a:spcPts val="0"/>
              </a:spcAft>
              <a:buClr>
                <a:srgbClr val="0C0C0C"/>
              </a:buClr>
              <a:buSzPts val="1200"/>
              <a:buFont typeface="Helvetica Neue"/>
              <a:buNone/>
              <a:defRPr sz="1200">
                <a:solidFill>
                  <a:srgbClr val="0C0C0C"/>
                </a:solidFill>
              </a:defRPr>
            </a:lvl7pPr>
            <a:lvl8pPr indent="0" lvl="7" marL="0" rtl="0" algn="r">
              <a:lnSpc>
                <a:spcPct val="100000"/>
              </a:lnSpc>
              <a:spcBef>
                <a:spcPts val="0"/>
              </a:spcBef>
              <a:spcAft>
                <a:spcPts val="0"/>
              </a:spcAft>
              <a:buClr>
                <a:srgbClr val="0C0C0C"/>
              </a:buClr>
              <a:buSzPts val="1200"/>
              <a:buFont typeface="Helvetica Neue"/>
              <a:buNone/>
              <a:defRPr sz="1200">
                <a:solidFill>
                  <a:srgbClr val="0C0C0C"/>
                </a:solidFill>
              </a:defRPr>
            </a:lvl8pPr>
            <a:lvl9pPr indent="0" lvl="8" marL="0" rtl="0" algn="r">
              <a:lnSpc>
                <a:spcPct val="100000"/>
              </a:lnSpc>
              <a:spcBef>
                <a:spcPts val="0"/>
              </a:spcBef>
              <a:spcAft>
                <a:spcPts val="0"/>
              </a:spcAft>
              <a:buClr>
                <a:srgbClr val="0C0C0C"/>
              </a:buClr>
              <a:buSzPts val="1200"/>
              <a:buFont typeface="Helvetica Neue"/>
              <a:buNone/>
              <a:defRPr sz="1200">
                <a:solidFill>
                  <a:srgbClr val="0C0C0C"/>
                </a:solidFill>
              </a:defRPr>
            </a:lvl9pPr>
          </a:lstStyle>
          <a:p>
            <a:pPr indent="0" lvl="0" marL="0" rtl="0" algn="r">
              <a:spcBef>
                <a:spcPts val="0"/>
              </a:spcBef>
              <a:spcAft>
                <a:spcPts val="0"/>
              </a:spcAft>
              <a:buNone/>
            </a:pPr>
            <a:fld id="{00000000-1234-1234-1234-123412341234}" type="slidenum">
              <a:rPr lang="en-GB"/>
              <a:t>‹#›</a:t>
            </a:fld>
            <a:endParaRPr sz="1000">
              <a:solidFill>
                <a:schemeClr val="dk2"/>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showMasterSp="0">
  <p:cSld name="Text slide">
    <p:spTree>
      <p:nvGrpSpPr>
        <p:cNvPr id="86" name="Shape 86"/>
        <p:cNvGrpSpPr/>
        <p:nvPr/>
      </p:nvGrpSpPr>
      <p:grpSpPr>
        <a:xfrm>
          <a:off x="0" y="0"/>
          <a:ext cx="0" cy="0"/>
          <a:chOff x="0" y="0"/>
          <a:chExt cx="0" cy="0"/>
        </a:xfrm>
      </p:grpSpPr>
      <p:sp>
        <p:nvSpPr>
          <p:cNvPr id="87" name="Google Shape;87;p24"/>
          <p:cNvSpPr txBox="1"/>
          <p:nvPr>
            <p:ph type="title"/>
          </p:nvPr>
        </p:nvSpPr>
        <p:spPr>
          <a:xfrm>
            <a:off x="1266769" y="408149"/>
            <a:ext cx="7105800" cy="716400"/>
          </a:xfrm>
          <a:prstGeom prst="rect">
            <a:avLst/>
          </a:prstGeom>
          <a:noFill/>
          <a:ln>
            <a:noFill/>
          </a:ln>
        </p:spPr>
        <p:txBody>
          <a:bodyPr anchorCtr="0" anchor="ctr" bIns="34275" lIns="34275" spcFirstLastPara="1" rIns="34275" wrap="square" tIns="34275">
            <a:noAutofit/>
          </a:bodyPr>
          <a:lstStyle>
            <a:lvl1pPr lvl="0" rtl="0" algn="l">
              <a:lnSpc>
                <a:spcPct val="80000"/>
              </a:lnSpc>
              <a:spcBef>
                <a:spcPts val="0"/>
              </a:spcBef>
              <a:spcAft>
                <a:spcPts val="0"/>
              </a:spcAft>
              <a:buClr>
                <a:schemeClr val="accent5"/>
              </a:buClr>
              <a:buSzPts val="3200"/>
              <a:buFont typeface="Helvetica Neue"/>
              <a:buNone/>
              <a:defRPr sz="3200">
                <a:latin typeface="Helvetica Neue"/>
                <a:ea typeface="Helvetica Neue"/>
                <a:cs typeface="Helvetica Neue"/>
                <a:sym typeface="Helvetica Neue"/>
              </a:defRPr>
            </a:lvl1pPr>
            <a:lvl2pPr lvl="1" rtl="0" algn="l">
              <a:lnSpc>
                <a:spcPct val="90000"/>
              </a:lnSpc>
              <a:spcBef>
                <a:spcPts val="0"/>
              </a:spcBef>
              <a:spcAft>
                <a:spcPts val="0"/>
              </a:spcAft>
              <a:buClr>
                <a:schemeClr val="accent5"/>
              </a:buClr>
              <a:buSzPts val="1800"/>
              <a:buNone/>
              <a:defRPr/>
            </a:lvl2pPr>
            <a:lvl3pPr lvl="2" rtl="0" algn="l">
              <a:lnSpc>
                <a:spcPct val="90000"/>
              </a:lnSpc>
              <a:spcBef>
                <a:spcPts val="0"/>
              </a:spcBef>
              <a:spcAft>
                <a:spcPts val="0"/>
              </a:spcAft>
              <a:buClr>
                <a:schemeClr val="accent5"/>
              </a:buClr>
              <a:buSzPts val="1800"/>
              <a:buNone/>
              <a:defRPr/>
            </a:lvl3pPr>
            <a:lvl4pPr lvl="3" rtl="0" algn="l">
              <a:lnSpc>
                <a:spcPct val="90000"/>
              </a:lnSpc>
              <a:spcBef>
                <a:spcPts val="0"/>
              </a:spcBef>
              <a:spcAft>
                <a:spcPts val="0"/>
              </a:spcAft>
              <a:buClr>
                <a:schemeClr val="accent5"/>
              </a:buClr>
              <a:buSzPts val="1800"/>
              <a:buNone/>
              <a:defRPr/>
            </a:lvl4pPr>
            <a:lvl5pPr lvl="4" rtl="0" algn="l">
              <a:lnSpc>
                <a:spcPct val="90000"/>
              </a:lnSpc>
              <a:spcBef>
                <a:spcPts val="0"/>
              </a:spcBef>
              <a:spcAft>
                <a:spcPts val="0"/>
              </a:spcAft>
              <a:buClr>
                <a:schemeClr val="accent5"/>
              </a:buClr>
              <a:buSzPts val="1800"/>
              <a:buNone/>
              <a:defRPr/>
            </a:lvl5pPr>
            <a:lvl6pPr lvl="5" rtl="0" algn="l">
              <a:lnSpc>
                <a:spcPct val="90000"/>
              </a:lnSpc>
              <a:spcBef>
                <a:spcPts val="0"/>
              </a:spcBef>
              <a:spcAft>
                <a:spcPts val="0"/>
              </a:spcAft>
              <a:buClr>
                <a:schemeClr val="accent5"/>
              </a:buClr>
              <a:buSzPts val="1800"/>
              <a:buNone/>
              <a:defRPr/>
            </a:lvl6pPr>
            <a:lvl7pPr lvl="6" rtl="0" algn="l">
              <a:lnSpc>
                <a:spcPct val="90000"/>
              </a:lnSpc>
              <a:spcBef>
                <a:spcPts val="0"/>
              </a:spcBef>
              <a:spcAft>
                <a:spcPts val="0"/>
              </a:spcAft>
              <a:buClr>
                <a:schemeClr val="accent5"/>
              </a:buClr>
              <a:buSzPts val="1800"/>
              <a:buNone/>
              <a:defRPr/>
            </a:lvl7pPr>
            <a:lvl8pPr lvl="7" rtl="0" algn="l">
              <a:lnSpc>
                <a:spcPct val="90000"/>
              </a:lnSpc>
              <a:spcBef>
                <a:spcPts val="0"/>
              </a:spcBef>
              <a:spcAft>
                <a:spcPts val="0"/>
              </a:spcAft>
              <a:buClr>
                <a:schemeClr val="accent5"/>
              </a:buClr>
              <a:buSzPts val="1800"/>
              <a:buNone/>
              <a:defRPr/>
            </a:lvl8pPr>
            <a:lvl9pPr lvl="8" rtl="0" algn="l">
              <a:lnSpc>
                <a:spcPct val="90000"/>
              </a:lnSpc>
              <a:spcBef>
                <a:spcPts val="0"/>
              </a:spcBef>
              <a:spcAft>
                <a:spcPts val="0"/>
              </a:spcAft>
              <a:buClr>
                <a:schemeClr val="accent5"/>
              </a:buClr>
              <a:buSzPts val="1800"/>
              <a:buNone/>
              <a:defRPr/>
            </a:lvl9pPr>
          </a:lstStyle>
          <a:p/>
        </p:txBody>
      </p:sp>
      <p:pic>
        <p:nvPicPr>
          <p:cNvPr descr="CROSSREF_ZigZag_Back_RGB.png" id="88" name="Google Shape;88;p24"/>
          <p:cNvPicPr preferRelativeResize="0"/>
          <p:nvPr/>
        </p:nvPicPr>
        <p:blipFill rotWithShape="1">
          <a:blip r:embed="rId2">
            <a:alphaModFix/>
          </a:blip>
          <a:srcRect b="0" l="0" r="0" t="0"/>
          <a:stretch/>
        </p:blipFill>
        <p:spPr>
          <a:xfrm>
            <a:off x="756168" y="545476"/>
            <a:ext cx="303986" cy="441835"/>
          </a:xfrm>
          <a:prstGeom prst="rect">
            <a:avLst/>
          </a:prstGeom>
          <a:noFill/>
          <a:ln>
            <a:noFill/>
          </a:ln>
        </p:spPr>
      </p:pic>
      <p:sp>
        <p:nvSpPr>
          <p:cNvPr id="89" name="Google Shape;89;p24"/>
          <p:cNvSpPr txBox="1"/>
          <p:nvPr>
            <p:ph idx="1" type="body"/>
          </p:nvPr>
        </p:nvSpPr>
        <p:spPr>
          <a:xfrm>
            <a:off x="1259021" y="1556694"/>
            <a:ext cx="7428000" cy="3059400"/>
          </a:xfrm>
          <a:prstGeom prst="rect">
            <a:avLst/>
          </a:prstGeom>
          <a:noFill/>
          <a:ln>
            <a:noFill/>
          </a:ln>
        </p:spPr>
        <p:txBody>
          <a:bodyPr anchorCtr="0" anchor="t" bIns="34275" lIns="34275" spcFirstLastPara="1" rIns="34275" wrap="square" tIns="34275">
            <a:noAutofit/>
          </a:bodyPr>
          <a:lstStyle>
            <a:lvl1pPr indent="-393700" lvl="0" marL="457200" rtl="0" algn="l">
              <a:lnSpc>
                <a:spcPct val="120000"/>
              </a:lnSpc>
              <a:spcBef>
                <a:spcPts val="1200"/>
              </a:spcBef>
              <a:spcAft>
                <a:spcPts val="0"/>
              </a:spcAft>
              <a:buClr>
                <a:schemeClr val="accent5"/>
              </a:buClr>
              <a:buSzPts val="2600"/>
              <a:buChar char="●"/>
              <a:defRPr sz="2600">
                <a:solidFill>
                  <a:schemeClr val="accent5"/>
                </a:solidFill>
              </a:defRPr>
            </a:lvl1pPr>
            <a:lvl2pPr indent="-393700" lvl="1" marL="914400" rtl="0" algn="l">
              <a:lnSpc>
                <a:spcPct val="120000"/>
              </a:lnSpc>
              <a:spcBef>
                <a:spcPts val="1200"/>
              </a:spcBef>
              <a:spcAft>
                <a:spcPts val="0"/>
              </a:spcAft>
              <a:buClr>
                <a:schemeClr val="accent5"/>
              </a:buClr>
              <a:buSzPts val="2600"/>
              <a:buChar char="–"/>
              <a:defRPr sz="2600">
                <a:solidFill>
                  <a:schemeClr val="accent5"/>
                </a:solidFill>
              </a:defRPr>
            </a:lvl2pPr>
            <a:lvl3pPr indent="-368300" lvl="2" marL="1371600" rtl="0" algn="l">
              <a:lnSpc>
                <a:spcPct val="120000"/>
              </a:lnSpc>
              <a:spcBef>
                <a:spcPts val="1200"/>
              </a:spcBef>
              <a:spcAft>
                <a:spcPts val="0"/>
              </a:spcAft>
              <a:buClr>
                <a:schemeClr val="accent5"/>
              </a:buClr>
              <a:buSzPts val="2200"/>
              <a:buChar char="–"/>
              <a:defRPr sz="2200">
                <a:solidFill>
                  <a:schemeClr val="accent5"/>
                </a:solidFill>
              </a:defRPr>
            </a:lvl3pPr>
            <a:lvl4pPr indent="-368300" lvl="3" marL="1828800" rtl="0" algn="l">
              <a:lnSpc>
                <a:spcPct val="120000"/>
              </a:lnSpc>
              <a:spcBef>
                <a:spcPts val="1200"/>
              </a:spcBef>
              <a:spcAft>
                <a:spcPts val="0"/>
              </a:spcAft>
              <a:buClr>
                <a:schemeClr val="accent5"/>
              </a:buClr>
              <a:buSzPts val="2200"/>
              <a:buChar char="‒"/>
              <a:defRPr sz="2200">
                <a:solidFill>
                  <a:schemeClr val="accent5"/>
                </a:solidFill>
              </a:defRPr>
            </a:lvl4pPr>
            <a:lvl5pPr indent="-368300" lvl="4" marL="2286000" rtl="0" algn="l">
              <a:lnSpc>
                <a:spcPct val="120000"/>
              </a:lnSpc>
              <a:spcBef>
                <a:spcPts val="1200"/>
              </a:spcBef>
              <a:spcAft>
                <a:spcPts val="0"/>
              </a:spcAft>
              <a:buClr>
                <a:schemeClr val="accent5"/>
              </a:buClr>
              <a:buSzPts val="2200"/>
              <a:buChar char="‒"/>
              <a:defRPr sz="2200">
                <a:solidFill>
                  <a:schemeClr val="accent5"/>
                </a:solidFill>
              </a:defRPr>
            </a:lvl5pPr>
            <a:lvl6pPr indent="-342900" lvl="5" marL="2743200" rtl="0" algn="l">
              <a:lnSpc>
                <a:spcPct val="90000"/>
              </a:lnSpc>
              <a:spcBef>
                <a:spcPts val="700"/>
              </a:spcBef>
              <a:spcAft>
                <a:spcPts val="0"/>
              </a:spcAft>
              <a:buClr>
                <a:srgbClr val="0C0C0C"/>
              </a:buClr>
              <a:buSzPts val="1800"/>
              <a:buChar char="‒"/>
              <a:defRPr/>
            </a:lvl6pPr>
            <a:lvl7pPr indent="-342900" lvl="6" marL="3200400" rtl="0" algn="l">
              <a:lnSpc>
                <a:spcPct val="90000"/>
              </a:lnSpc>
              <a:spcBef>
                <a:spcPts val="700"/>
              </a:spcBef>
              <a:spcAft>
                <a:spcPts val="0"/>
              </a:spcAft>
              <a:buClr>
                <a:srgbClr val="0C0C0C"/>
              </a:buClr>
              <a:buSzPts val="1800"/>
              <a:buChar char="‒"/>
              <a:defRPr/>
            </a:lvl7pPr>
            <a:lvl8pPr indent="-342900" lvl="7" marL="3657600" rtl="0" algn="l">
              <a:lnSpc>
                <a:spcPct val="90000"/>
              </a:lnSpc>
              <a:spcBef>
                <a:spcPts val="700"/>
              </a:spcBef>
              <a:spcAft>
                <a:spcPts val="0"/>
              </a:spcAft>
              <a:buClr>
                <a:srgbClr val="0C0C0C"/>
              </a:buClr>
              <a:buSzPts val="1800"/>
              <a:buChar char="‒"/>
              <a:defRPr/>
            </a:lvl8pPr>
            <a:lvl9pPr indent="-342900" lvl="8" marL="4114800" rtl="0" algn="l">
              <a:lnSpc>
                <a:spcPct val="90000"/>
              </a:lnSpc>
              <a:spcBef>
                <a:spcPts val="700"/>
              </a:spcBef>
              <a:spcAft>
                <a:spcPts val="0"/>
              </a:spcAft>
              <a:buClr>
                <a:srgbClr val="0C0C0C"/>
              </a:buClr>
              <a:buSzPts val="1800"/>
              <a:buChar char="‒"/>
              <a:defRPr/>
            </a:lvl9pPr>
          </a:lstStyle>
          <a:p/>
        </p:txBody>
      </p:sp>
      <p:pic>
        <p:nvPicPr>
          <p:cNvPr descr="Break.png" id="90" name="Google Shape;90;p24"/>
          <p:cNvPicPr preferRelativeResize="0"/>
          <p:nvPr/>
        </p:nvPicPr>
        <p:blipFill rotWithShape="1">
          <a:blip r:embed="rId3">
            <a:alphaModFix/>
          </a:blip>
          <a:srcRect b="0" l="0" r="0" t="0"/>
          <a:stretch/>
        </p:blipFill>
        <p:spPr>
          <a:xfrm>
            <a:off x="0" y="5073650"/>
            <a:ext cx="9144000" cy="76200"/>
          </a:xfrm>
          <a:prstGeom prst="rect">
            <a:avLst/>
          </a:prstGeom>
          <a:noFill/>
          <a:ln>
            <a:noFill/>
          </a:ln>
        </p:spPr>
      </p:pic>
      <p:sp>
        <p:nvSpPr>
          <p:cNvPr id="91" name="Google Shape;91;p24"/>
          <p:cNvSpPr txBox="1"/>
          <p:nvPr>
            <p:ph idx="12" type="sldNum"/>
          </p:nvPr>
        </p:nvSpPr>
        <p:spPr>
          <a:xfrm>
            <a:off x="8735169" y="4736376"/>
            <a:ext cx="345300" cy="264900"/>
          </a:xfrm>
          <a:prstGeom prst="rect">
            <a:avLst/>
          </a:prstGeom>
          <a:noFill/>
          <a:ln>
            <a:noFill/>
          </a:ln>
        </p:spPr>
        <p:txBody>
          <a:bodyPr anchorCtr="0" anchor="ctr" bIns="45700" lIns="45700" spcFirstLastPara="1" rIns="45700" wrap="square" tIns="45700">
            <a:noAutofit/>
          </a:bodyPr>
          <a:lstStyle>
            <a:lvl1pPr indent="0" lvl="0" marL="0" rtl="0" algn="r">
              <a:lnSpc>
                <a:spcPct val="100000"/>
              </a:lnSpc>
              <a:spcBef>
                <a:spcPts val="0"/>
              </a:spcBef>
              <a:spcAft>
                <a:spcPts val="0"/>
              </a:spcAft>
              <a:buClr>
                <a:srgbClr val="0C0C0C"/>
              </a:buClr>
              <a:buSzPts val="1200"/>
              <a:buFont typeface="Helvetica Neue"/>
              <a:buNone/>
              <a:defRPr sz="1200">
                <a:solidFill>
                  <a:srgbClr val="0C0C0C"/>
                </a:solidFill>
              </a:defRPr>
            </a:lvl1pPr>
            <a:lvl2pPr indent="0" lvl="1" marL="0" rtl="0" algn="r">
              <a:lnSpc>
                <a:spcPct val="100000"/>
              </a:lnSpc>
              <a:spcBef>
                <a:spcPts val="0"/>
              </a:spcBef>
              <a:spcAft>
                <a:spcPts val="0"/>
              </a:spcAft>
              <a:buClr>
                <a:srgbClr val="0C0C0C"/>
              </a:buClr>
              <a:buSzPts val="1200"/>
              <a:buFont typeface="Helvetica Neue"/>
              <a:buNone/>
              <a:defRPr sz="1200">
                <a:solidFill>
                  <a:srgbClr val="0C0C0C"/>
                </a:solidFill>
              </a:defRPr>
            </a:lvl2pPr>
            <a:lvl3pPr indent="0" lvl="2" marL="0" rtl="0" algn="r">
              <a:lnSpc>
                <a:spcPct val="100000"/>
              </a:lnSpc>
              <a:spcBef>
                <a:spcPts val="0"/>
              </a:spcBef>
              <a:spcAft>
                <a:spcPts val="0"/>
              </a:spcAft>
              <a:buClr>
                <a:srgbClr val="0C0C0C"/>
              </a:buClr>
              <a:buSzPts val="1200"/>
              <a:buFont typeface="Helvetica Neue"/>
              <a:buNone/>
              <a:defRPr sz="1200">
                <a:solidFill>
                  <a:srgbClr val="0C0C0C"/>
                </a:solidFill>
              </a:defRPr>
            </a:lvl3pPr>
            <a:lvl4pPr indent="0" lvl="3" marL="0" rtl="0" algn="r">
              <a:lnSpc>
                <a:spcPct val="100000"/>
              </a:lnSpc>
              <a:spcBef>
                <a:spcPts val="0"/>
              </a:spcBef>
              <a:spcAft>
                <a:spcPts val="0"/>
              </a:spcAft>
              <a:buClr>
                <a:srgbClr val="0C0C0C"/>
              </a:buClr>
              <a:buSzPts val="1200"/>
              <a:buFont typeface="Helvetica Neue"/>
              <a:buNone/>
              <a:defRPr sz="1200">
                <a:solidFill>
                  <a:srgbClr val="0C0C0C"/>
                </a:solidFill>
              </a:defRPr>
            </a:lvl4pPr>
            <a:lvl5pPr indent="0" lvl="4" marL="0" rtl="0" algn="r">
              <a:lnSpc>
                <a:spcPct val="100000"/>
              </a:lnSpc>
              <a:spcBef>
                <a:spcPts val="0"/>
              </a:spcBef>
              <a:spcAft>
                <a:spcPts val="0"/>
              </a:spcAft>
              <a:buClr>
                <a:srgbClr val="0C0C0C"/>
              </a:buClr>
              <a:buSzPts val="1200"/>
              <a:buFont typeface="Helvetica Neue"/>
              <a:buNone/>
              <a:defRPr sz="1200">
                <a:solidFill>
                  <a:srgbClr val="0C0C0C"/>
                </a:solidFill>
              </a:defRPr>
            </a:lvl5pPr>
            <a:lvl6pPr indent="0" lvl="5" marL="0" rtl="0" algn="r">
              <a:lnSpc>
                <a:spcPct val="100000"/>
              </a:lnSpc>
              <a:spcBef>
                <a:spcPts val="0"/>
              </a:spcBef>
              <a:spcAft>
                <a:spcPts val="0"/>
              </a:spcAft>
              <a:buClr>
                <a:srgbClr val="0C0C0C"/>
              </a:buClr>
              <a:buSzPts val="1200"/>
              <a:buFont typeface="Helvetica Neue"/>
              <a:buNone/>
              <a:defRPr sz="1200">
                <a:solidFill>
                  <a:srgbClr val="0C0C0C"/>
                </a:solidFill>
              </a:defRPr>
            </a:lvl6pPr>
            <a:lvl7pPr indent="0" lvl="6" marL="0" rtl="0" algn="r">
              <a:lnSpc>
                <a:spcPct val="100000"/>
              </a:lnSpc>
              <a:spcBef>
                <a:spcPts val="0"/>
              </a:spcBef>
              <a:spcAft>
                <a:spcPts val="0"/>
              </a:spcAft>
              <a:buClr>
                <a:srgbClr val="0C0C0C"/>
              </a:buClr>
              <a:buSzPts val="1200"/>
              <a:buFont typeface="Helvetica Neue"/>
              <a:buNone/>
              <a:defRPr sz="1200">
                <a:solidFill>
                  <a:srgbClr val="0C0C0C"/>
                </a:solidFill>
              </a:defRPr>
            </a:lvl7pPr>
            <a:lvl8pPr indent="0" lvl="7" marL="0" rtl="0" algn="r">
              <a:lnSpc>
                <a:spcPct val="100000"/>
              </a:lnSpc>
              <a:spcBef>
                <a:spcPts val="0"/>
              </a:spcBef>
              <a:spcAft>
                <a:spcPts val="0"/>
              </a:spcAft>
              <a:buClr>
                <a:srgbClr val="0C0C0C"/>
              </a:buClr>
              <a:buSzPts val="1200"/>
              <a:buFont typeface="Helvetica Neue"/>
              <a:buNone/>
              <a:defRPr sz="1200">
                <a:solidFill>
                  <a:srgbClr val="0C0C0C"/>
                </a:solidFill>
              </a:defRPr>
            </a:lvl8pPr>
            <a:lvl9pPr indent="0" lvl="8" marL="0" rtl="0" algn="r">
              <a:lnSpc>
                <a:spcPct val="100000"/>
              </a:lnSpc>
              <a:spcBef>
                <a:spcPts val="0"/>
              </a:spcBef>
              <a:spcAft>
                <a:spcPts val="0"/>
              </a:spcAft>
              <a:buClr>
                <a:srgbClr val="0C0C0C"/>
              </a:buClr>
              <a:buSzPts val="1200"/>
              <a:buFont typeface="Helvetica Neue"/>
              <a:buNone/>
              <a:defRPr sz="1200">
                <a:solidFill>
                  <a:srgbClr val="0C0C0C"/>
                </a:solidFill>
              </a:defRPr>
            </a:lvl9pPr>
          </a:lstStyle>
          <a:p>
            <a:pPr indent="0" lvl="0" marL="0" rtl="0" algn="r">
              <a:spcBef>
                <a:spcPts val="0"/>
              </a:spcBef>
              <a:spcAft>
                <a:spcPts val="0"/>
              </a:spcAft>
              <a:buNone/>
            </a:pPr>
            <a:fld id="{00000000-1234-1234-1234-123412341234}" type="slidenum">
              <a:rPr lang="en-GB"/>
              <a:t>‹#›</a:t>
            </a:fld>
            <a:endParaRPr sz="1000">
              <a:solidFill>
                <a:schemeClr val="dk2"/>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ference linking" showMasterSp="0">
  <p:cSld name="Reference linking">
    <p:spTree>
      <p:nvGrpSpPr>
        <p:cNvPr id="92" name="Shape 92"/>
        <p:cNvGrpSpPr/>
        <p:nvPr/>
      </p:nvGrpSpPr>
      <p:grpSpPr>
        <a:xfrm>
          <a:off x="0" y="0"/>
          <a:ext cx="0" cy="0"/>
          <a:chOff x="0" y="0"/>
          <a:chExt cx="0" cy="0"/>
        </a:xfrm>
      </p:grpSpPr>
      <p:pic>
        <p:nvPicPr>
          <p:cNvPr descr="Break.png" id="93" name="Google Shape;93;p25"/>
          <p:cNvPicPr preferRelativeResize="0"/>
          <p:nvPr/>
        </p:nvPicPr>
        <p:blipFill rotWithShape="1">
          <a:blip r:embed="rId2">
            <a:alphaModFix/>
          </a:blip>
          <a:srcRect b="0" l="0" r="0" t="0"/>
          <a:stretch/>
        </p:blipFill>
        <p:spPr>
          <a:xfrm>
            <a:off x="0" y="5073650"/>
            <a:ext cx="9144000" cy="76200"/>
          </a:xfrm>
          <a:prstGeom prst="rect">
            <a:avLst/>
          </a:prstGeom>
          <a:noFill/>
          <a:ln>
            <a:noFill/>
          </a:ln>
        </p:spPr>
      </p:pic>
      <p:pic>
        <p:nvPicPr>
          <p:cNvPr descr="Screen Shot 2018-09-01 at 4.31.25 pm.png" id="94" name="Google Shape;94;p25"/>
          <p:cNvPicPr preferRelativeResize="0"/>
          <p:nvPr/>
        </p:nvPicPr>
        <p:blipFill rotWithShape="1">
          <a:blip r:embed="rId3">
            <a:alphaModFix/>
          </a:blip>
          <a:srcRect b="0" l="0" r="0" t="0"/>
          <a:stretch/>
        </p:blipFill>
        <p:spPr>
          <a:xfrm>
            <a:off x="1274494" y="326871"/>
            <a:ext cx="6595010" cy="4326385"/>
          </a:xfrm>
          <a:prstGeom prst="rect">
            <a:avLst/>
          </a:prstGeom>
          <a:noFill/>
          <a:ln>
            <a:noFill/>
          </a:ln>
        </p:spPr>
      </p:pic>
      <p:sp>
        <p:nvSpPr>
          <p:cNvPr id="95" name="Google Shape;95;p25"/>
          <p:cNvSpPr txBox="1"/>
          <p:nvPr>
            <p:ph idx="12" type="sldNum"/>
          </p:nvPr>
        </p:nvSpPr>
        <p:spPr>
          <a:xfrm>
            <a:off x="4419600" y="4627562"/>
            <a:ext cx="2133600" cy="279300"/>
          </a:xfrm>
          <a:prstGeom prst="rect">
            <a:avLst/>
          </a:prstGeom>
          <a:noFill/>
          <a:ln>
            <a:noFill/>
          </a:ln>
        </p:spPr>
        <p:txBody>
          <a:bodyPr anchorCtr="0" anchor="ctr" bIns="45700" lIns="45700" spcFirstLastPara="1" rIns="45700" wrap="square" tIns="45700">
            <a:noAutofit/>
          </a:bodyPr>
          <a:lstStyle>
            <a:lvl1pPr indent="0" lvl="0" marL="0" rtl="0" algn="r">
              <a:lnSpc>
                <a:spcPct val="100000"/>
              </a:lnSpc>
              <a:spcBef>
                <a:spcPts val="0"/>
              </a:spcBef>
              <a:spcAft>
                <a:spcPts val="0"/>
              </a:spcAft>
              <a:buClr>
                <a:srgbClr val="0C0C0C"/>
              </a:buClr>
              <a:buSzPts val="1200"/>
              <a:buFont typeface="Helvetica Neue"/>
              <a:buNone/>
              <a:defRPr sz="1200">
                <a:solidFill>
                  <a:srgbClr val="0C0C0C"/>
                </a:solidFill>
              </a:defRPr>
            </a:lvl1pPr>
            <a:lvl2pPr indent="0" lvl="1" marL="0" rtl="0" algn="r">
              <a:lnSpc>
                <a:spcPct val="100000"/>
              </a:lnSpc>
              <a:spcBef>
                <a:spcPts val="0"/>
              </a:spcBef>
              <a:spcAft>
                <a:spcPts val="0"/>
              </a:spcAft>
              <a:buClr>
                <a:srgbClr val="0C0C0C"/>
              </a:buClr>
              <a:buSzPts val="1200"/>
              <a:buFont typeface="Helvetica Neue"/>
              <a:buNone/>
              <a:defRPr sz="1200">
                <a:solidFill>
                  <a:srgbClr val="0C0C0C"/>
                </a:solidFill>
              </a:defRPr>
            </a:lvl2pPr>
            <a:lvl3pPr indent="0" lvl="2" marL="0" rtl="0" algn="r">
              <a:lnSpc>
                <a:spcPct val="100000"/>
              </a:lnSpc>
              <a:spcBef>
                <a:spcPts val="0"/>
              </a:spcBef>
              <a:spcAft>
                <a:spcPts val="0"/>
              </a:spcAft>
              <a:buClr>
                <a:srgbClr val="0C0C0C"/>
              </a:buClr>
              <a:buSzPts val="1200"/>
              <a:buFont typeface="Helvetica Neue"/>
              <a:buNone/>
              <a:defRPr sz="1200">
                <a:solidFill>
                  <a:srgbClr val="0C0C0C"/>
                </a:solidFill>
              </a:defRPr>
            </a:lvl3pPr>
            <a:lvl4pPr indent="0" lvl="3" marL="0" rtl="0" algn="r">
              <a:lnSpc>
                <a:spcPct val="100000"/>
              </a:lnSpc>
              <a:spcBef>
                <a:spcPts val="0"/>
              </a:spcBef>
              <a:spcAft>
                <a:spcPts val="0"/>
              </a:spcAft>
              <a:buClr>
                <a:srgbClr val="0C0C0C"/>
              </a:buClr>
              <a:buSzPts val="1200"/>
              <a:buFont typeface="Helvetica Neue"/>
              <a:buNone/>
              <a:defRPr sz="1200">
                <a:solidFill>
                  <a:srgbClr val="0C0C0C"/>
                </a:solidFill>
              </a:defRPr>
            </a:lvl4pPr>
            <a:lvl5pPr indent="0" lvl="4" marL="0" rtl="0" algn="r">
              <a:lnSpc>
                <a:spcPct val="100000"/>
              </a:lnSpc>
              <a:spcBef>
                <a:spcPts val="0"/>
              </a:spcBef>
              <a:spcAft>
                <a:spcPts val="0"/>
              </a:spcAft>
              <a:buClr>
                <a:srgbClr val="0C0C0C"/>
              </a:buClr>
              <a:buSzPts val="1200"/>
              <a:buFont typeface="Helvetica Neue"/>
              <a:buNone/>
              <a:defRPr sz="1200">
                <a:solidFill>
                  <a:srgbClr val="0C0C0C"/>
                </a:solidFill>
              </a:defRPr>
            </a:lvl5pPr>
            <a:lvl6pPr indent="0" lvl="5" marL="0" rtl="0" algn="r">
              <a:lnSpc>
                <a:spcPct val="100000"/>
              </a:lnSpc>
              <a:spcBef>
                <a:spcPts val="0"/>
              </a:spcBef>
              <a:spcAft>
                <a:spcPts val="0"/>
              </a:spcAft>
              <a:buClr>
                <a:srgbClr val="0C0C0C"/>
              </a:buClr>
              <a:buSzPts val="1200"/>
              <a:buFont typeface="Helvetica Neue"/>
              <a:buNone/>
              <a:defRPr sz="1200">
                <a:solidFill>
                  <a:srgbClr val="0C0C0C"/>
                </a:solidFill>
              </a:defRPr>
            </a:lvl6pPr>
            <a:lvl7pPr indent="0" lvl="6" marL="0" rtl="0" algn="r">
              <a:lnSpc>
                <a:spcPct val="100000"/>
              </a:lnSpc>
              <a:spcBef>
                <a:spcPts val="0"/>
              </a:spcBef>
              <a:spcAft>
                <a:spcPts val="0"/>
              </a:spcAft>
              <a:buClr>
                <a:srgbClr val="0C0C0C"/>
              </a:buClr>
              <a:buSzPts val="1200"/>
              <a:buFont typeface="Helvetica Neue"/>
              <a:buNone/>
              <a:defRPr sz="1200">
                <a:solidFill>
                  <a:srgbClr val="0C0C0C"/>
                </a:solidFill>
              </a:defRPr>
            </a:lvl7pPr>
            <a:lvl8pPr indent="0" lvl="7" marL="0" rtl="0" algn="r">
              <a:lnSpc>
                <a:spcPct val="100000"/>
              </a:lnSpc>
              <a:spcBef>
                <a:spcPts val="0"/>
              </a:spcBef>
              <a:spcAft>
                <a:spcPts val="0"/>
              </a:spcAft>
              <a:buClr>
                <a:srgbClr val="0C0C0C"/>
              </a:buClr>
              <a:buSzPts val="1200"/>
              <a:buFont typeface="Helvetica Neue"/>
              <a:buNone/>
              <a:defRPr sz="1200">
                <a:solidFill>
                  <a:srgbClr val="0C0C0C"/>
                </a:solidFill>
              </a:defRPr>
            </a:lvl8pPr>
            <a:lvl9pPr indent="0" lvl="8" marL="0" rtl="0" algn="r">
              <a:lnSpc>
                <a:spcPct val="100000"/>
              </a:lnSpc>
              <a:spcBef>
                <a:spcPts val="0"/>
              </a:spcBef>
              <a:spcAft>
                <a:spcPts val="0"/>
              </a:spcAft>
              <a:buClr>
                <a:srgbClr val="0C0C0C"/>
              </a:buClr>
              <a:buSzPts val="1200"/>
              <a:buFont typeface="Helvetica Neue"/>
              <a:buNone/>
              <a:defRPr sz="1200">
                <a:solidFill>
                  <a:srgbClr val="0C0C0C"/>
                </a:solidFill>
              </a:defRPr>
            </a:lvl9pPr>
          </a:lstStyle>
          <a:p>
            <a:pPr indent="0" lvl="0" marL="0" rtl="0" algn="r">
              <a:spcBef>
                <a:spcPts val="0"/>
              </a:spcBef>
              <a:spcAft>
                <a:spcPts val="0"/>
              </a:spcAft>
              <a:buNone/>
            </a:pPr>
            <a:fld id="{00000000-1234-1234-1234-123412341234}" type="slidenum">
              <a:rPr lang="en-GB"/>
              <a:t>‹#›</a:t>
            </a:fld>
            <a:endParaRPr sz="1000">
              <a:solidFill>
                <a:schemeClr val="dk2"/>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1" showMasterSp="0">
  <p:cSld name="Text slide 2">
    <p:spTree>
      <p:nvGrpSpPr>
        <p:cNvPr id="96" name="Shape 96"/>
        <p:cNvGrpSpPr/>
        <p:nvPr/>
      </p:nvGrpSpPr>
      <p:grpSpPr>
        <a:xfrm>
          <a:off x="0" y="0"/>
          <a:ext cx="0" cy="0"/>
          <a:chOff x="0" y="0"/>
          <a:chExt cx="0" cy="0"/>
        </a:xfrm>
      </p:grpSpPr>
      <p:sp>
        <p:nvSpPr>
          <p:cNvPr id="97" name="Google Shape;97;p26"/>
          <p:cNvSpPr txBox="1"/>
          <p:nvPr>
            <p:ph type="title"/>
          </p:nvPr>
        </p:nvSpPr>
        <p:spPr>
          <a:xfrm>
            <a:off x="1266768" y="408149"/>
            <a:ext cx="7105800" cy="716400"/>
          </a:xfrm>
          <a:prstGeom prst="rect">
            <a:avLst/>
          </a:prstGeom>
          <a:noFill/>
          <a:ln>
            <a:noFill/>
          </a:ln>
        </p:spPr>
        <p:txBody>
          <a:bodyPr anchorCtr="0" anchor="ctr" bIns="34275" lIns="34275" spcFirstLastPara="1" rIns="34275" wrap="square" tIns="34275">
            <a:noAutofit/>
          </a:bodyPr>
          <a:lstStyle>
            <a:lvl1pPr lvl="0" rtl="0" algn="l">
              <a:lnSpc>
                <a:spcPct val="80000"/>
              </a:lnSpc>
              <a:spcBef>
                <a:spcPts val="0"/>
              </a:spcBef>
              <a:spcAft>
                <a:spcPts val="0"/>
              </a:spcAft>
              <a:buClr>
                <a:schemeClr val="accent5"/>
              </a:buClr>
              <a:buSzPts val="3200"/>
              <a:buFont typeface="Helvetica Neue"/>
              <a:buNone/>
              <a:defRPr sz="3200"/>
            </a:lvl1pPr>
            <a:lvl2pPr lvl="1" rtl="0" algn="l">
              <a:lnSpc>
                <a:spcPct val="90000"/>
              </a:lnSpc>
              <a:spcBef>
                <a:spcPts val="0"/>
              </a:spcBef>
              <a:spcAft>
                <a:spcPts val="0"/>
              </a:spcAft>
              <a:buClr>
                <a:schemeClr val="accent5"/>
              </a:buClr>
              <a:buSzPts val="1800"/>
              <a:buNone/>
              <a:defRPr/>
            </a:lvl2pPr>
            <a:lvl3pPr lvl="2" rtl="0" algn="l">
              <a:lnSpc>
                <a:spcPct val="90000"/>
              </a:lnSpc>
              <a:spcBef>
                <a:spcPts val="0"/>
              </a:spcBef>
              <a:spcAft>
                <a:spcPts val="0"/>
              </a:spcAft>
              <a:buClr>
                <a:schemeClr val="accent5"/>
              </a:buClr>
              <a:buSzPts val="1800"/>
              <a:buNone/>
              <a:defRPr/>
            </a:lvl3pPr>
            <a:lvl4pPr lvl="3" rtl="0" algn="l">
              <a:lnSpc>
                <a:spcPct val="90000"/>
              </a:lnSpc>
              <a:spcBef>
                <a:spcPts val="0"/>
              </a:spcBef>
              <a:spcAft>
                <a:spcPts val="0"/>
              </a:spcAft>
              <a:buClr>
                <a:schemeClr val="accent5"/>
              </a:buClr>
              <a:buSzPts val="1800"/>
              <a:buNone/>
              <a:defRPr/>
            </a:lvl4pPr>
            <a:lvl5pPr lvl="4" rtl="0" algn="l">
              <a:lnSpc>
                <a:spcPct val="90000"/>
              </a:lnSpc>
              <a:spcBef>
                <a:spcPts val="0"/>
              </a:spcBef>
              <a:spcAft>
                <a:spcPts val="0"/>
              </a:spcAft>
              <a:buClr>
                <a:schemeClr val="accent5"/>
              </a:buClr>
              <a:buSzPts val="1800"/>
              <a:buNone/>
              <a:defRPr/>
            </a:lvl5pPr>
            <a:lvl6pPr lvl="5" rtl="0" algn="l">
              <a:lnSpc>
                <a:spcPct val="90000"/>
              </a:lnSpc>
              <a:spcBef>
                <a:spcPts val="0"/>
              </a:spcBef>
              <a:spcAft>
                <a:spcPts val="0"/>
              </a:spcAft>
              <a:buClr>
                <a:schemeClr val="accent5"/>
              </a:buClr>
              <a:buSzPts val="1800"/>
              <a:buNone/>
              <a:defRPr/>
            </a:lvl6pPr>
            <a:lvl7pPr lvl="6" rtl="0" algn="l">
              <a:lnSpc>
                <a:spcPct val="90000"/>
              </a:lnSpc>
              <a:spcBef>
                <a:spcPts val="0"/>
              </a:spcBef>
              <a:spcAft>
                <a:spcPts val="0"/>
              </a:spcAft>
              <a:buClr>
                <a:schemeClr val="accent5"/>
              </a:buClr>
              <a:buSzPts val="1800"/>
              <a:buNone/>
              <a:defRPr/>
            </a:lvl7pPr>
            <a:lvl8pPr lvl="7" rtl="0" algn="l">
              <a:lnSpc>
                <a:spcPct val="90000"/>
              </a:lnSpc>
              <a:spcBef>
                <a:spcPts val="0"/>
              </a:spcBef>
              <a:spcAft>
                <a:spcPts val="0"/>
              </a:spcAft>
              <a:buClr>
                <a:schemeClr val="accent5"/>
              </a:buClr>
              <a:buSzPts val="1800"/>
              <a:buNone/>
              <a:defRPr/>
            </a:lvl8pPr>
            <a:lvl9pPr lvl="8" rtl="0" algn="l">
              <a:lnSpc>
                <a:spcPct val="90000"/>
              </a:lnSpc>
              <a:spcBef>
                <a:spcPts val="0"/>
              </a:spcBef>
              <a:spcAft>
                <a:spcPts val="0"/>
              </a:spcAft>
              <a:buClr>
                <a:schemeClr val="accent5"/>
              </a:buClr>
              <a:buSzPts val="1800"/>
              <a:buNone/>
              <a:defRPr/>
            </a:lvl9pPr>
          </a:lstStyle>
          <a:p/>
        </p:txBody>
      </p:sp>
      <p:pic>
        <p:nvPicPr>
          <p:cNvPr descr="Google Shape;14;p3" id="98" name="Google Shape;98;p26"/>
          <p:cNvPicPr preferRelativeResize="0"/>
          <p:nvPr/>
        </p:nvPicPr>
        <p:blipFill rotWithShape="1">
          <a:blip r:embed="rId2">
            <a:alphaModFix/>
          </a:blip>
          <a:srcRect b="0" l="0" r="0" t="0"/>
          <a:stretch/>
        </p:blipFill>
        <p:spPr>
          <a:xfrm>
            <a:off x="756167" y="545476"/>
            <a:ext cx="303989" cy="441835"/>
          </a:xfrm>
          <a:prstGeom prst="rect">
            <a:avLst/>
          </a:prstGeom>
          <a:noFill/>
          <a:ln>
            <a:noFill/>
          </a:ln>
        </p:spPr>
      </p:pic>
      <p:sp>
        <p:nvSpPr>
          <p:cNvPr id="99" name="Google Shape;99;p26"/>
          <p:cNvSpPr txBox="1"/>
          <p:nvPr>
            <p:ph idx="1" type="body"/>
          </p:nvPr>
        </p:nvSpPr>
        <p:spPr>
          <a:xfrm>
            <a:off x="1259021" y="1556694"/>
            <a:ext cx="7428000" cy="3059400"/>
          </a:xfrm>
          <a:prstGeom prst="rect">
            <a:avLst/>
          </a:prstGeom>
          <a:noFill/>
          <a:ln>
            <a:noFill/>
          </a:ln>
        </p:spPr>
        <p:txBody>
          <a:bodyPr anchorCtr="0" anchor="t" bIns="34275" lIns="34275" spcFirstLastPara="1" rIns="34275" wrap="square" tIns="34275">
            <a:noAutofit/>
          </a:bodyPr>
          <a:lstStyle>
            <a:lvl1pPr indent="-393700" lvl="0" marL="457200" rtl="0" algn="l">
              <a:lnSpc>
                <a:spcPct val="120000"/>
              </a:lnSpc>
              <a:spcBef>
                <a:spcPts val="1200"/>
              </a:spcBef>
              <a:spcAft>
                <a:spcPts val="0"/>
              </a:spcAft>
              <a:buClr>
                <a:schemeClr val="accent5"/>
              </a:buClr>
              <a:buSzPts val="2600"/>
              <a:buChar char="●"/>
              <a:defRPr sz="2600">
                <a:solidFill>
                  <a:schemeClr val="accent5"/>
                </a:solidFill>
              </a:defRPr>
            </a:lvl1pPr>
            <a:lvl2pPr indent="-393700" lvl="1" marL="914400" rtl="0" algn="l">
              <a:lnSpc>
                <a:spcPct val="120000"/>
              </a:lnSpc>
              <a:spcBef>
                <a:spcPts val="1200"/>
              </a:spcBef>
              <a:spcAft>
                <a:spcPts val="0"/>
              </a:spcAft>
              <a:buClr>
                <a:schemeClr val="accent5"/>
              </a:buClr>
              <a:buSzPts val="2600"/>
              <a:buChar char="–"/>
              <a:defRPr sz="2600">
                <a:solidFill>
                  <a:schemeClr val="accent5"/>
                </a:solidFill>
              </a:defRPr>
            </a:lvl2pPr>
            <a:lvl3pPr indent="-393700" lvl="2" marL="1371600" rtl="0" algn="l">
              <a:lnSpc>
                <a:spcPct val="120000"/>
              </a:lnSpc>
              <a:spcBef>
                <a:spcPts val="1200"/>
              </a:spcBef>
              <a:spcAft>
                <a:spcPts val="0"/>
              </a:spcAft>
              <a:buClr>
                <a:schemeClr val="accent5"/>
              </a:buClr>
              <a:buSzPts val="2600"/>
              <a:buChar char="–"/>
              <a:defRPr sz="2600">
                <a:solidFill>
                  <a:schemeClr val="accent5"/>
                </a:solidFill>
              </a:defRPr>
            </a:lvl3pPr>
            <a:lvl4pPr indent="-393700" lvl="3" marL="1828800" rtl="0" algn="l">
              <a:lnSpc>
                <a:spcPct val="120000"/>
              </a:lnSpc>
              <a:spcBef>
                <a:spcPts val="1200"/>
              </a:spcBef>
              <a:spcAft>
                <a:spcPts val="0"/>
              </a:spcAft>
              <a:buClr>
                <a:schemeClr val="accent5"/>
              </a:buClr>
              <a:buSzPts val="2600"/>
              <a:buChar char="‒"/>
              <a:defRPr sz="2600">
                <a:solidFill>
                  <a:schemeClr val="accent5"/>
                </a:solidFill>
              </a:defRPr>
            </a:lvl4pPr>
            <a:lvl5pPr indent="-393700" lvl="4" marL="2286000" rtl="0" algn="l">
              <a:lnSpc>
                <a:spcPct val="120000"/>
              </a:lnSpc>
              <a:spcBef>
                <a:spcPts val="1200"/>
              </a:spcBef>
              <a:spcAft>
                <a:spcPts val="0"/>
              </a:spcAft>
              <a:buClr>
                <a:schemeClr val="accent5"/>
              </a:buClr>
              <a:buSzPts val="2600"/>
              <a:buChar char="‒"/>
              <a:defRPr sz="2600">
                <a:solidFill>
                  <a:schemeClr val="accent5"/>
                </a:solidFill>
              </a:defRPr>
            </a:lvl5pPr>
            <a:lvl6pPr indent="-342900" lvl="5" marL="2743200" rtl="0" algn="l">
              <a:lnSpc>
                <a:spcPct val="90000"/>
              </a:lnSpc>
              <a:spcBef>
                <a:spcPts val="700"/>
              </a:spcBef>
              <a:spcAft>
                <a:spcPts val="0"/>
              </a:spcAft>
              <a:buClr>
                <a:srgbClr val="0C0C0C"/>
              </a:buClr>
              <a:buSzPts val="1800"/>
              <a:buChar char="‒"/>
              <a:defRPr/>
            </a:lvl6pPr>
            <a:lvl7pPr indent="-342900" lvl="6" marL="3200400" rtl="0" algn="l">
              <a:lnSpc>
                <a:spcPct val="90000"/>
              </a:lnSpc>
              <a:spcBef>
                <a:spcPts val="700"/>
              </a:spcBef>
              <a:spcAft>
                <a:spcPts val="0"/>
              </a:spcAft>
              <a:buClr>
                <a:srgbClr val="0C0C0C"/>
              </a:buClr>
              <a:buSzPts val="1800"/>
              <a:buChar char="‒"/>
              <a:defRPr/>
            </a:lvl7pPr>
            <a:lvl8pPr indent="-342900" lvl="7" marL="3657600" rtl="0" algn="l">
              <a:lnSpc>
                <a:spcPct val="90000"/>
              </a:lnSpc>
              <a:spcBef>
                <a:spcPts val="700"/>
              </a:spcBef>
              <a:spcAft>
                <a:spcPts val="0"/>
              </a:spcAft>
              <a:buClr>
                <a:srgbClr val="0C0C0C"/>
              </a:buClr>
              <a:buSzPts val="1800"/>
              <a:buChar char="‒"/>
              <a:defRPr/>
            </a:lvl8pPr>
            <a:lvl9pPr indent="-342900" lvl="8" marL="4114800" rtl="0" algn="l">
              <a:lnSpc>
                <a:spcPct val="90000"/>
              </a:lnSpc>
              <a:spcBef>
                <a:spcPts val="700"/>
              </a:spcBef>
              <a:spcAft>
                <a:spcPts val="0"/>
              </a:spcAft>
              <a:buClr>
                <a:srgbClr val="0C0C0C"/>
              </a:buClr>
              <a:buSzPts val="1800"/>
              <a:buChar char="‒"/>
              <a:defRPr/>
            </a:lvl9pPr>
          </a:lstStyle>
          <a:p/>
        </p:txBody>
      </p:sp>
      <p:pic>
        <p:nvPicPr>
          <p:cNvPr descr="Google Shape;16;p3" id="100" name="Google Shape;100;p26"/>
          <p:cNvPicPr preferRelativeResize="0"/>
          <p:nvPr/>
        </p:nvPicPr>
        <p:blipFill rotWithShape="1">
          <a:blip r:embed="rId3">
            <a:alphaModFix/>
          </a:blip>
          <a:srcRect b="0" l="0" r="0" t="0"/>
          <a:stretch/>
        </p:blipFill>
        <p:spPr>
          <a:xfrm>
            <a:off x="0" y="5073650"/>
            <a:ext cx="9144000" cy="76200"/>
          </a:xfrm>
          <a:prstGeom prst="rect">
            <a:avLst/>
          </a:prstGeom>
          <a:noFill/>
          <a:ln>
            <a:noFill/>
          </a:ln>
        </p:spPr>
      </p:pic>
      <p:sp>
        <p:nvSpPr>
          <p:cNvPr id="101" name="Google Shape;101;p26"/>
          <p:cNvSpPr txBox="1"/>
          <p:nvPr>
            <p:ph idx="12" type="sldNum"/>
          </p:nvPr>
        </p:nvSpPr>
        <p:spPr>
          <a:xfrm>
            <a:off x="8806902" y="4736360"/>
            <a:ext cx="273600" cy="264900"/>
          </a:xfrm>
          <a:prstGeom prst="rect">
            <a:avLst/>
          </a:prstGeom>
          <a:noFill/>
          <a:ln>
            <a:noFill/>
          </a:ln>
        </p:spPr>
        <p:txBody>
          <a:bodyPr anchorCtr="0" anchor="ctr" bIns="45675" lIns="45675" spcFirstLastPara="1" rIns="45675" wrap="square" tIns="45675">
            <a:noAutofit/>
          </a:bodyPr>
          <a:lstStyle>
            <a:lvl1pPr indent="0" lvl="0" marL="0" marR="0" rtl="0" algn="r">
              <a:lnSpc>
                <a:spcPct val="100000"/>
              </a:lnSpc>
              <a:spcBef>
                <a:spcPts val="0"/>
              </a:spcBef>
              <a:spcAft>
                <a:spcPts val="0"/>
              </a:spcAft>
              <a:buClr>
                <a:srgbClr val="0C0C0C"/>
              </a:buClr>
              <a:buSzPts val="1200"/>
              <a:buFont typeface="Helvetica Neue"/>
              <a:buNone/>
              <a:defRPr sz="1200">
                <a:solidFill>
                  <a:srgbClr val="0C0C0C"/>
                </a:solidFill>
              </a:defRPr>
            </a:lvl1pPr>
            <a:lvl2pPr indent="0" lvl="1" marL="0" marR="0" rtl="0" algn="r">
              <a:lnSpc>
                <a:spcPct val="100000"/>
              </a:lnSpc>
              <a:spcBef>
                <a:spcPts val="0"/>
              </a:spcBef>
              <a:spcAft>
                <a:spcPts val="0"/>
              </a:spcAft>
              <a:buClr>
                <a:srgbClr val="0C0C0C"/>
              </a:buClr>
              <a:buSzPts val="1200"/>
              <a:buFont typeface="Helvetica Neue"/>
              <a:buNone/>
              <a:defRPr sz="1200">
                <a:solidFill>
                  <a:srgbClr val="0C0C0C"/>
                </a:solidFill>
              </a:defRPr>
            </a:lvl2pPr>
            <a:lvl3pPr indent="0" lvl="2" marL="0" marR="0" rtl="0" algn="r">
              <a:lnSpc>
                <a:spcPct val="100000"/>
              </a:lnSpc>
              <a:spcBef>
                <a:spcPts val="0"/>
              </a:spcBef>
              <a:spcAft>
                <a:spcPts val="0"/>
              </a:spcAft>
              <a:buClr>
                <a:srgbClr val="0C0C0C"/>
              </a:buClr>
              <a:buSzPts val="1200"/>
              <a:buFont typeface="Helvetica Neue"/>
              <a:buNone/>
              <a:defRPr sz="1200">
                <a:solidFill>
                  <a:srgbClr val="0C0C0C"/>
                </a:solidFill>
              </a:defRPr>
            </a:lvl3pPr>
            <a:lvl4pPr indent="0" lvl="3" marL="0" marR="0" rtl="0" algn="r">
              <a:lnSpc>
                <a:spcPct val="100000"/>
              </a:lnSpc>
              <a:spcBef>
                <a:spcPts val="0"/>
              </a:spcBef>
              <a:spcAft>
                <a:spcPts val="0"/>
              </a:spcAft>
              <a:buClr>
                <a:srgbClr val="0C0C0C"/>
              </a:buClr>
              <a:buSzPts val="1200"/>
              <a:buFont typeface="Helvetica Neue"/>
              <a:buNone/>
              <a:defRPr sz="1200">
                <a:solidFill>
                  <a:srgbClr val="0C0C0C"/>
                </a:solidFill>
              </a:defRPr>
            </a:lvl4pPr>
            <a:lvl5pPr indent="0" lvl="4" marL="0" marR="0" rtl="0" algn="r">
              <a:lnSpc>
                <a:spcPct val="100000"/>
              </a:lnSpc>
              <a:spcBef>
                <a:spcPts val="0"/>
              </a:spcBef>
              <a:spcAft>
                <a:spcPts val="0"/>
              </a:spcAft>
              <a:buClr>
                <a:srgbClr val="0C0C0C"/>
              </a:buClr>
              <a:buSzPts val="1200"/>
              <a:buFont typeface="Helvetica Neue"/>
              <a:buNone/>
              <a:defRPr sz="1200">
                <a:solidFill>
                  <a:srgbClr val="0C0C0C"/>
                </a:solidFill>
              </a:defRPr>
            </a:lvl5pPr>
            <a:lvl6pPr indent="0" lvl="5" marL="0" marR="0" rtl="0" algn="r">
              <a:lnSpc>
                <a:spcPct val="100000"/>
              </a:lnSpc>
              <a:spcBef>
                <a:spcPts val="0"/>
              </a:spcBef>
              <a:spcAft>
                <a:spcPts val="0"/>
              </a:spcAft>
              <a:buClr>
                <a:srgbClr val="0C0C0C"/>
              </a:buClr>
              <a:buSzPts val="1200"/>
              <a:buFont typeface="Helvetica Neue"/>
              <a:buNone/>
              <a:defRPr sz="1200">
                <a:solidFill>
                  <a:srgbClr val="0C0C0C"/>
                </a:solidFill>
              </a:defRPr>
            </a:lvl6pPr>
            <a:lvl7pPr indent="0" lvl="6" marL="0" marR="0" rtl="0" algn="r">
              <a:lnSpc>
                <a:spcPct val="100000"/>
              </a:lnSpc>
              <a:spcBef>
                <a:spcPts val="0"/>
              </a:spcBef>
              <a:spcAft>
                <a:spcPts val="0"/>
              </a:spcAft>
              <a:buClr>
                <a:srgbClr val="0C0C0C"/>
              </a:buClr>
              <a:buSzPts val="1200"/>
              <a:buFont typeface="Helvetica Neue"/>
              <a:buNone/>
              <a:defRPr sz="1200">
                <a:solidFill>
                  <a:srgbClr val="0C0C0C"/>
                </a:solidFill>
              </a:defRPr>
            </a:lvl7pPr>
            <a:lvl8pPr indent="0" lvl="7" marL="0" marR="0" rtl="0" algn="r">
              <a:lnSpc>
                <a:spcPct val="100000"/>
              </a:lnSpc>
              <a:spcBef>
                <a:spcPts val="0"/>
              </a:spcBef>
              <a:spcAft>
                <a:spcPts val="0"/>
              </a:spcAft>
              <a:buClr>
                <a:srgbClr val="0C0C0C"/>
              </a:buClr>
              <a:buSzPts val="1200"/>
              <a:buFont typeface="Helvetica Neue"/>
              <a:buNone/>
              <a:defRPr sz="1200">
                <a:solidFill>
                  <a:srgbClr val="0C0C0C"/>
                </a:solidFill>
              </a:defRPr>
            </a:lvl8pPr>
            <a:lvl9pPr indent="0" lvl="8" marL="0" marR="0" rtl="0" algn="r">
              <a:lnSpc>
                <a:spcPct val="100000"/>
              </a:lnSpc>
              <a:spcBef>
                <a:spcPts val="0"/>
              </a:spcBef>
              <a:spcAft>
                <a:spcPts val="0"/>
              </a:spcAft>
              <a:buClr>
                <a:srgbClr val="0C0C0C"/>
              </a:buClr>
              <a:buSzPts val="1200"/>
              <a:buFont typeface="Helvetica Neue"/>
              <a:buNone/>
              <a:defRPr sz="1200">
                <a:solidFill>
                  <a:srgbClr val="0C0C0C"/>
                </a:solidFill>
              </a:defRPr>
            </a:lvl9pPr>
          </a:lstStyle>
          <a:p>
            <a:pPr indent="0" lvl="0" marL="0" rtl="0" algn="r">
              <a:spcBef>
                <a:spcPts val="0"/>
              </a:spcBef>
              <a:spcAft>
                <a:spcPts val="0"/>
              </a:spcAft>
              <a:buNone/>
            </a:pPr>
            <a:fld id="{00000000-1234-1234-1234-123412341234}" type="slidenum">
              <a:rPr lang="en-GB"/>
              <a:t>‹#›</a:t>
            </a:fld>
            <a:endParaRPr sz="1000">
              <a:solidFill>
                <a:schemeClr val="dk2"/>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with border" showMasterSp="0">
  <p:cSld name="Blank slide with border">
    <p:spTree>
      <p:nvGrpSpPr>
        <p:cNvPr id="102" name="Shape 102"/>
        <p:cNvGrpSpPr/>
        <p:nvPr/>
      </p:nvGrpSpPr>
      <p:grpSpPr>
        <a:xfrm>
          <a:off x="0" y="0"/>
          <a:ext cx="0" cy="0"/>
          <a:chOff x="0" y="0"/>
          <a:chExt cx="0" cy="0"/>
        </a:xfrm>
      </p:grpSpPr>
      <p:pic>
        <p:nvPicPr>
          <p:cNvPr descr="Break.png" id="103" name="Google Shape;103;p27"/>
          <p:cNvPicPr preferRelativeResize="0"/>
          <p:nvPr/>
        </p:nvPicPr>
        <p:blipFill rotWithShape="1">
          <a:blip r:embed="rId2">
            <a:alphaModFix/>
          </a:blip>
          <a:srcRect b="0" l="0" r="0" t="0"/>
          <a:stretch/>
        </p:blipFill>
        <p:spPr>
          <a:xfrm>
            <a:off x="0" y="5073650"/>
            <a:ext cx="9144000" cy="76200"/>
          </a:xfrm>
          <a:prstGeom prst="rect">
            <a:avLst/>
          </a:prstGeom>
          <a:noFill/>
          <a:ln>
            <a:noFill/>
          </a:ln>
        </p:spPr>
      </p:pic>
      <p:sp>
        <p:nvSpPr>
          <p:cNvPr id="104" name="Google Shape;104;p27"/>
          <p:cNvSpPr txBox="1"/>
          <p:nvPr>
            <p:ph idx="12" type="sldNum"/>
          </p:nvPr>
        </p:nvSpPr>
        <p:spPr>
          <a:xfrm>
            <a:off x="8735169" y="4736376"/>
            <a:ext cx="345300" cy="264900"/>
          </a:xfrm>
          <a:prstGeom prst="rect">
            <a:avLst/>
          </a:prstGeom>
          <a:noFill/>
          <a:ln>
            <a:noFill/>
          </a:ln>
        </p:spPr>
        <p:txBody>
          <a:bodyPr anchorCtr="0" anchor="ctr" bIns="45700" lIns="45700" spcFirstLastPara="1" rIns="45700" wrap="square" tIns="45700">
            <a:noAutofit/>
          </a:bodyPr>
          <a:lstStyle>
            <a:lvl1pPr indent="0" lvl="0" marL="0" rtl="0" algn="r">
              <a:lnSpc>
                <a:spcPct val="100000"/>
              </a:lnSpc>
              <a:spcBef>
                <a:spcPts val="0"/>
              </a:spcBef>
              <a:spcAft>
                <a:spcPts val="0"/>
              </a:spcAft>
              <a:buClr>
                <a:srgbClr val="0C0C0C"/>
              </a:buClr>
              <a:buSzPts val="1200"/>
              <a:buFont typeface="Helvetica Neue"/>
              <a:buNone/>
              <a:defRPr sz="1200">
                <a:solidFill>
                  <a:srgbClr val="0C0C0C"/>
                </a:solidFill>
              </a:defRPr>
            </a:lvl1pPr>
            <a:lvl2pPr indent="0" lvl="1" marL="0" rtl="0" algn="r">
              <a:lnSpc>
                <a:spcPct val="100000"/>
              </a:lnSpc>
              <a:spcBef>
                <a:spcPts val="0"/>
              </a:spcBef>
              <a:spcAft>
                <a:spcPts val="0"/>
              </a:spcAft>
              <a:buClr>
                <a:srgbClr val="0C0C0C"/>
              </a:buClr>
              <a:buSzPts val="1200"/>
              <a:buFont typeface="Helvetica Neue"/>
              <a:buNone/>
              <a:defRPr sz="1200">
                <a:solidFill>
                  <a:srgbClr val="0C0C0C"/>
                </a:solidFill>
              </a:defRPr>
            </a:lvl2pPr>
            <a:lvl3pPr indent="0" lvl="2" marL="0" rtl="0" algn="r">
              <a:lnSpc>
                <a:spcPct val="100000"/>
              </a:lnSpc>
              <a:spcBef>
                <a:spcPts val="0"/>
              </a:spcBef>
              <a:spcAft>
                <a:spcPts val="0"/>
              </a:spcAft>
              <a:buClr>
                <a:srgbClr val="0C0C0C"/>
              </a:buClr>
              <a:buSzPts val="1200"/>
              <a:buFont typeface="Helvetica Neue"/>
              <a:buNone/>
              <a:defRPr sz="1200">
                <a:solidFill>
                  <a:srgbClr val="0C0C0C"/>
                </a:solidFill>
              </a:defRPr>
            </a:lvl3pPr>
            <a:lvl4pPr indent="0" lvl="3" marL="0" rtl="0" algn="r">
              <a:lnSpc>
                <a:spcPct val="100000"/>
              </a:lnSpc>
              <a:spcBef>
                <a:spcPts val="0"/>
              </a:spcBef>
              <a:spcAft>
                <a:spcPts val="0"/>
              </a:spcAft>
              <a:buClr>
                <a:srgbClr val="0C0C0C"/>
              </a:buClr>
              <a:buSzPts val="1200"/>
              <a:buFont typeface="Helvetica Neue"/>
              <a:buNone/>
              <a:defRPr sz="1200">
                <a:solidFill>
                  <a:srgbClr val="0C0C0C"/>
                </a:solidFill>
              </a:defRPr>
            </a:lvl4pPr>
            <a:lvl5pPr indent="0" lvl="4" marL="0" rtl="0" algn="r">
              <a:lnSpc>
                <a:spcPct val="100000"/>
              </a:lnSpc>
              <a:spcBef>
                <a:spcPts val="0"/>
              </a:spcBef>
              <a:spcAft>
                <a:spcPts val="0"/>
              </a:spcAft>
              <a:buClr>
                <a:srgbClr val="0C0C0C"/>
              </a:buClr>
              <a:buSzPts val="1200"/>
              <a:buFont typeface="Helvetica Neue"/>
              <a:buNone/>
              <a:defRPr sz="1200">
                <a:solidFill>
                  <a:srgbClr val="0C0C0C"/>
                </a:solidFill>
              </a:defRPr>
            </a:lvl5pPr>
            <a:lvl6pPr indent="0" lvl="5" marL="0" rtl="0" algn="r">
              <a:lnSpc>
                <a:spcPct val="100000"/>
              </a:lnSpc>
              <a:spcBef>
                <a:spcPts val="0"/>
              </a:spcBef>
              <a:spcAft>
                <a:spcPts val="0"/>
              </a:spcAft>
              <a:buClr>
                <a:srgbClr val="0C0C0C"/>
              </a:buClr>
              <a:buSzPts val="1200"/>
              <a:buFont typeface="Helvetica Neue"/>
              <a:buNone/>
              <a:defRPr sz="1200">
                <a:solidFill>
                  <a:srgbClr val="0C0C0C"/>
                </a:solidFill>
              </a:defRPr>
            </a:lvl6pPr>
            <a:lvl7pPr indent="0" lvl="6" marL="0" rtl="0" algn="r">
              <a:lnSpc>
                <a:spcPct val="100000"/>
              </a:lnSpc>
              <a:spcBef>
                <a:spcPts val="0"/>
              </a:spcBef>
              <a:spcAft>
                <a:spcPts val="0"/>
              </a:spcAft>
              <a:buClr>
                <a:srgbClr val="0C0C0C"/>
              </a:buClr>
              <a:buSzPts val="1200"/>
              <a:buFont typeface="Helvetica Neue"/>
              <a:buNone/>
              <a:defRPr sz="1200">
                <a:solidFill>
                  <a:srgbClr val="0C0C0C"/>
                </a:solidFill>
              </a:defRPr>
            </a:lvl7pPr>
            <a:lvl8pPr indent="0" lvl="7" marL="0" rtl="0" algn="r">
              <a:lnSpc>
                <a:spcPct val="100000"/>
              </a:lnSpc>
              <a:spcBef>
                <a:spcPts val="0"/>
              </a:spcBef>
              <a:spcAft>
                <a:spcPts val="0"/>
              </a:spcAft>
              <a:buClr>
                <a:srgbClr val="0C0C0C"/>
              </a:buClr>
              <a:buSzPts val="1200"/>
              <a:buFont typeface="Helvetica Neue"/>
              <a:buNone/>
              <a:defRPr sz="1200">
                <a:solidFill>
                  <a:srgbClr val="0C0C0C"/>
                </a:solidFill>
              </a:defRPr>
            </a:lvl8pPr>
            <a:lvl9pPr indent="0" lvl="8" marL="0" rtl="0" algn="r">
              <a:lnSpc>
                <a:spcPct val="100000"/>
              </a:lnSpc>
              <a:spcBef>
                <a:spcPts val="0"/>
              </a:spcBef>
              <a:spcAft>
                <a:spcPts val="0"/>
              </a:spcAft>
              <a:buClr>
                <a:srgbClr val="0C0C0C"/>
              </a:buClr>
              <a:buSzPts val="1200"/>
              <a:buFont typeface="Helvetica Neue"/>
              <a:buNone/>
              <a:defRPr sz="1200">
                <a:solidFill>
                  <a:srgbClr val="0C0C0C"/>
                </a:solidFill>
              </a:defRPr>
            </a:lvl9pPr>
          </a:lstStyle>
          <a:p>
            <a:pPr indent="0" lvl="0" marL="0" rtl="0" algn="r">
              <a:spcBef>
                <a:spcPts val="0"/>
              </a:spcBef>
              <a:spcAft>
                <a:spcPts val="0"/>
              </a:spcAft>
              <a:buNone/>
            </a:pPr>
            <a:fld id="{00000000-1234-1234-1234-123412341234}" type="slidenum">
              <a:rPr lang="en-GB"/>
              <a:t>‹#›</a:t>
            </a:fld>
            <a:endParaRPr sz="1000">
              <a:solidFill>
                <a:schemeClr val="dk2"/>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blank slide" showMasterSp="0">
  <p:cSld name="Blank-blank slide">
    <p:spTree>
      <p:nvGrpSpPr>
        <p:cNvPr id="105" name="Shape 105"/>
        <p:cNvGrpSpPr/>
        <p:nvPr/>
      </p:nvGrpSpPr>
      <p:grpSpPr>
        <a:xfrm>
          <a:off x="0" y="0"/>
          <a:ext cx="0" cy="0"/>
          <a:chOff x="0" y="0"/>
          <a:chExt cx="0" cy="0"/>
        </a:xfrm>
      </p:grpSpPr>
      <p:sp>
        <p:nvSpPr>
          <p:cNvPr id="106" name="Google Shape;106;p28"/>
          <p:cNvSpPr txBox="1"/>
          <p:nvPr>
            <p:ph idx="12" type="sldNum"/>
          </p:nvPr>
        </p:nvSpPr>
        <p:spPr>
          <a:xfrm>
            <a:off x="4419600" y="4627562"/>
            <a:ext cx="2133600" cy="279300"/>
          </a:xfrm>
          <a:prstGeom prst="rect">
            <a:avLst/>
          </a:prstGeom>
          <a:noFill/>
          <a:ln>
            <a:noFill/>
          </a:ln>
        </p:spPr>
        <p:txBody>
          <a:bodyPr anchorCtr="0" anchor="ctr" bIns="45700" lIns="45700" spcFirstLastPara="1" rIns="45700" wrap="square" tIns="45700">
            <a:noAutofit/>
          </a:bodyPr>
          <a:lstStyle>
            <a:lvl1pPr indent="0" lvl="0" marL="0" rtl="0" algn="r">
              <a:lnSpc>
                <a:spcPct val="100000"/>
              </a:lnSpc>
              <a:spcBef>
                <a:spcPts val="0"/>
              </a:spcBef>
              <a:spcAft>
                <a:spcPts val="0"/>
              </a:spcAft>
              <a:buClr>
                <a:srgbClr val="0C0C0C"/>
              </a:buClr>
              <a:buSzPts val="1200"/>
              <a:buFont typeface="Helvetica Neue"/>
              <a:buNone/>
              <a:defRPr sz="1200">
                <a:solidFill>
                  <a:srgbClr val="0C0C0C"/>
                </a:solidFill>
              </a:defRPr>
            </a:lvl1pPr>
            <a:lvl2pPr indent="0" lvl="1" marL="0" rtl="0" algn="r">
              <a:lnSpc>
                <a:spcPct val="100000"/>
              </a:lnSpc>
              <a:spcBef>
                <a:spcPts val="0"/>
              </a:spcBef>
              <a:spcAft>
                <a:spcPts val="0"/>
              </a:spcAft>
              <a:buClr>
                <a:srgbClr val="0C0C0C"/>
              </a:buClr>
              <a:buSzPts val="1200"/>
              <a:buFont typeface="Helvetica Neue"/>
              <a:buNone/>
              <a:defRPr sz="1200">
                <a:solidFill>
                  <a:srgbClr val="0C0C0C"/>
                </a:solidFill>
              </a:defRPr>
            </a:lvl2pPr>
            <a:lvl3pPr indent="0" lvl="2" marL="0" rtl="0" algn="r">
              <a:lnSpc>
                <a:spcPct val="100000"/>
              </a:lnSpc>
              <a:spcBef>
                <a:spcPts val="0"/>
              </a:spcBef>
              <a:spcAft>
                <a:spcPts val="0"/>
              </a:spcAft>
              <a:buClr>
                <a:srgbClr val="0C0C0C"/>
              </a:buClr>
              <a:buSzPts val="1200"/>
              <a:buFont typeface="Helvetica Neue"/>
              <a:buNone/>
              <a:defRPr sz="1200">
                <a:solidFill>
                  <a:srgbClr val="0C0C0C"/>
                </a:solidFill>
              </a:defRPr>
            </a:lvl3pPr>
            <a:lvl4pPr indent="0" lvl="3" marL="0" rtl="0" algn="r">
              <a:lnSpc>
                <a:spcPct val="100000"/>
              </a:lnSpc>
              <a:spcBef>
                <a:spcPts val="0"/>
              </a:spcBef>
              <a:spcAft>
                <a:spcPts val="0"/>
              </a:spcAft>
              <a:buClr>
                <a:srgbClr val="0C0C0C"/>
              </a:buClr>
              <a:buSzPts val="1200"/>
              <a:buFont typeface="Helvetica Neue"/>
              <a:buNone/>
              <a:defRPr sz="1200">
                <a:solidFill>
                  <a:srgbClr val="0C0C0C"/>
                </a:solidFill>
              </a:defRPr>
            </a:lvl4pPr>
            <a:lvl5pPr indent="0" lvl="4" marL="0" rtl="0" algn="r">
              <a:lnSpc>
                <a:spcPct val="100000"/>
              </a:lnSpc>
              <a:spcBef>
                <a:spcPts val="0"/>
              </a:spcBef>
              <a:spcAft>
                <a:spcPts val="0"/>
              </a:spcAft>
              <a:buClr>
                <a:srgbClr val="0C0C0C"/>
              </a:buClr>
              <a:buSzPts val="1200"/>
              <a:buFont typeface="Helvetica Neue"/>
              <a:buNone/>
              <a:defRPr sz="1200">
                <a:solidFill>
                  <a:srgbClr val="0C0C0C"/>
                </a:solidFill>
              </a:defRPr>
            </a:lvl5pPr>
            <a:lvl6pPr indent="0" lvl="5" marL="0" rtl="0" algn="r">
              <a:lnSpc>
                <a:spcPct val="100000"/>
              </a:lnSpc>
              <a:spcBef>
                <a:spcPts val="0"/>
              </a:spcBef>
              <a:spcAft>
                <a:spcPts val="0"/>
              </a:spcAft>
              <a:buClr>
                <a:srgbClr val="0C0C0C"/>
              </a:buClr>
              <a:buSzPts val="1200"/>
              <a:buFont typeface="Helvetica Neue"/>
              <a:buNone/>
              <a:defRPr sz="1200">
                <a:solidFill>
                  <a:srgbClr val="0C0C0C"/>
                </a:solidFill>
              </a:defRPr>
            </a:lvl6pPr>
            <a:lvl7pPr indent="0" lvl="6" marL="0" rtl="0" algn="r">
              <a:lnSpc>
                <a:spcPct val="100000"/>
              </a:lnSpc>
              <a:spcBef>
                <a:spcPts val="0"/>
              </a:spcBef>
              <a:spcAft>
                <a:spcPts val="0"/>
              </a:spcAft>
              <a:buClr>
                <a:srgbClr val="0C0C0C"/>
              </a:buClr>
              <a:buSzPts val="1200"/>
              <a:buFont typeface="Helvetica Neue"/>
              <a:buNone/>
              <a:defRPr sz="1200">
                <a:solidFill>
                  <a:srgbClr val="0C0C0C"/>
                </a:solidFill>
              </a:defRPr>
            </a:lvl7pPr>
            <a:lvl8pPr indent="0" lvl="7" marL="0" rtl="0" algn="r">
              <a:lnSpc>
                <a:spcPct val="100000"/>
              </a:lnSpc>
              <a:spcBef>
                <a:spcPts val="0"/>
              </a:spcBef>
              <a:spcAft>
                <a:spcPts val="0"/>
              </a:spcAft>
              <a:buClr>
                <a:srgbClr val="0C0C0C"/>
              </a:buClr>
              <a:buSzPts val="1200"/>
              <a:buFont typeface="Helvetica Neue"/>
              <a:buNone/>
              <a:defRPr sz="1200">
                <a:solidFill>
                  <a:srgbClr val="0C0C0C"/>
                </a:solidFill>
              </a:defRPr>
            </a:lvl8pPr>
            <a:lvl9pPr indent="0" lvl="8" marL="0" rtl="0" algn="r">
              <a:lnSpc>
                <a:spcPct val="100000"/>
              </a:lnSpc>
              <a:spcBef>
                <a:spcPts val="0"/>
              </a:spcBef>
              <a:spcAft>
                <a:spcPts val="0"/>
              </a:spcAft>
              <a:buClr>
                <a:srgbClr val="0C0C0C"/>
              </a:buClr>
              <a:buSzPts val="1200"/>
              <a:buFont typeface="Helvetica Neue"/>
              <a:buNone/>
              <a:defRPr sz="1200">
                <a:solidFill>
                  <a:srgbClr val="0C0C0C"/>
                </a:solidFill>
              </a:defRPr>
            </a:lvl9pPr>
          </a:lstStyle>
          <a:p>
            <a:pPr indent="0" lvl="0" marL="0" rtl="0" algn="r">
              <a:spcBef>
                <a:spcPts val="0"/>
              </a:spcBef>
              <a:spcAft>
                <a:spcPts val="0"/>
              </a:spcAft>
              <a:buNone/>
            </a:pPr>
            <a:fld id="{00000000-1234-1234-1234-123412341234}" type="slidenum">
              <a:rPr lang="en-GB"/>
              <a:t>‹#›</a:t>
            </a:fld>
            <a:endParaRPr sz="1000">
              <a:solidFill>
                <a:schemeClr val="dk2"/>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blank-white">
  <p:cSld name="BLANK_5">
    <p:spTree>
      <p:nvGrpSpPr>
        <p:cNvPr id="107" name="Shape 107"/>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08" name="Shape 108"/>
        <p:cNvGrpSpPr/>
        <p:nvPr/>
      </p:nvGrpSpPr>
      <p:grpSpPr>
        <a:xfrm>
          <a:off x="0" y="0"/>
          <a:ext cx="0" cy="0"/>
          <a:chOff x="0" y="0"/>
          <a:chExt cx="0" cy="0"/>
        </a:xfrm>
      </p:grpSpPr>
      <p:sp>
        <p:nvSpPr>
          <p:cNvPr id="109" name="Google Shape;109;p30"/>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0" name="Google Shape;110;p3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11" name="Google Shape;111;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04000" y="468000"/>
            <a:ext cx="8031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4F5858"/>
              </a:buClr>
              <a:buSzPts val="3800"/>
              <a:buFont typeface="Helvetica Neue"/>
              <a:buNone/>
              <a:defRPr b="1" sz="3800">
                <a:solidFill>
                  <a:srgbClr val="4F5858"/>
                </a:solidFill>
                <a:latin typeface="Helvetica Neue"/>
                <a:ea typeface="Helvetica Neue"/>
                <a:cs typeface="Helvetica Neue"/>
                <a:sym typeface="Helvetica Neue"/>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453225" y="1366100"/>
            <a:ext cx="8134500" cy="30828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rgbClr val="4F5858"/>
              </a:buClr>
              <a:buSzPts val="1800"/>
              <a:buFont typeface="Helvetica Neue"/>
              <a:buChar char="●"/>
              <a:defRPr sz="2200">
                <a:solidFill>
                  <a:srgbClr val="4F5858"/>
                </a:solidFill>
                <a:latin typeface="Helvetica Neue"/>
                <a:ea typeface="Helvetica Neue"/>
                <a:cs typeface="Helvetica Neue"/>
                <a:sym typeface="Helvetica Neue"/>
              </a:defRPr>
            </a:lvl1pPr>
            <a:lvl2pPr indent="-342900" lvl="1" marL="914400" rtl="0">
              <a:lnSpc>
                <a:spcPct val="115000"/>
              </a:lnSpc>
              <a:spcBef>
                <a:spcPts val="0"/>
              </a:spcBef>
              <a:spcAft>
                <a:spcPts val="0"/>
              </a:spcAft>
              <a:buClr>
                <a:srgbClr val="4F5858"/>
              </a:buClr>
              <a:buSzPts val="1800"/>
              <a:buFont typeface="Helvetica Neue"/>
              <a:buChar char="–"/>
              <a:defRPr sz="1800">
                <a:solidFill>
                  <a:srgbClr val="4F5858"/>
                </a:solidFill>
                <a:latin typeface="Helvetica Neue"/>
                <a:ea typeface="Helvetica Neue"/>
                <a:cs typeface="Helvetica Neue"/>
                <a:sym typeface="Helvetica Neue"/>
              </a:defRPr>
            </a:lvl2pPr>
            <a:lvl3pPr indent="-317500" lvl="2" marL="1371600" rtl="0">
              <a:lnSpc>
                <a:spcPct val="115000"/>
              </a:lnSpc>
              <a:spcBef>
                <a:spcPts val="0"/>
              </a:spcBef>
              <a:spcAft>
                <a:spcPts val="0"/>
              </a:spcAft>
              <a:buClr>
                <a:srgbClr val="4F5858"/>
              </a:buClr>
              <a:buSzPts val="1400"/>
              <a:buFont typeface="Helvetica Neue"/>
              <a:buChar char="–"/>
              <a:defRPr>
                <a:solidFill>
                  <a:srgbClr val="4F5858"/>
                </a:solidFill>
                <a:latin typeface="Helvetica Neue"/>
                <a:ea typeface="Helvetica Neue"/>
                <a:cs typeface="Helvetica Neue"/>
                <a:sym typeface="Helvetica Neue"/>
              </a:defRPr>
            </a:lvl3pPr>
            <a:lvl4pPr indent="-317500" lvl="3" marL="1828800" rtl="0">
              <a:lnSpc>
                <a:spcPct val="115000"/>
              </a:lnSpc>
              <a:spcBef>
                <a:spcPts val="0"/>
              </a:spcBef>
              <a:spcAft>
                <a:spcPts val="0"/>
              </a:spcAft>
              <a:buClr>
                <a:srgbClr val="4F5858"/>
              </a:buClr>
              <a:buSzPts val="1400"/>
              <a:buFont typeface="Helvetica Neue"/>
              <a:buChar char="‒"/>
              <a:defRPr>
                <a:solidFill>
                  <a:srgbClr val="4F5858"/>
                </a:solidFill>
                <a:latin typeface="Helvetica Neue"/>
                <a:ea typeface="Helvetica Neue"/>
                <a:cs typeface="Helvetica Neue"/>
                <a:sym typeface="Helvetica Neue"/>
              </a:defRPr>
            </a:lvl4pPr>
            <a:lvl5pPr indent="-317500" lvl="4" marL="2286000" rtl="0">
              <a:lnSpc>
                <a:spcPct val="115000"/>
              </a:lnSpc>
              <a:spcBef>
                <a:spcPts val="0"/>
              </a:spcBef>
              <a:spcAft>
                <a:spcPts val="0"/>
              </a:spcAft>
              <a:buClr>
                <a:srgbClr val="4F5858"/>
              </a:buClr>
              <a:buSzPts val="1400"/>
              <a:buFont typeface="Helvetica Neue"/>
              <a:buChar char="‒"/>
              <a:defRPr>
                <a:solidFill>
                  <a:srgbClr val="4F5858"/>
                </a:solidFill>
                <a:latin typeface="Helvetica Neue"/>
                <a:ea typeface="Helvetica Neue"/>
                <a:cs typeface="Helvetica Neue"/>
                <a:sym typeface="Helvetica Neue"/>
              </a:defRPr>
            </a:lvl5pPr>
            <a:lvl6pPr indent="-317500" lvl="5" marL="2743200" rtl="0">
              <a:lnSpc>
                <a:spcPct val="115000"/>
              </a:lnSpc>
              <a:spcBef>
                <a:spcPts val="0"/>
              </a:spcBef>
              <a:spcAft>
                <a:spcPts val="0"/>
              </a:spcAft>
              <a:buClr>
                <a:srgbClr val="4F5858"/>
              </a:buClr>
              <a:buSzPts val="1400"/>
              <a:buFont typeface="Helvetica Neue"/>
              <a:buChar char="‒"/>
              <a:defRPr>
                <a:solidFill>
                  <a:srgbClr val="4F5858"/>
                </a:solidFill>
                <a:latin typeface="Helvetica Neue"/>
                <a:ea typeface="Helvetica Neue"/>
                <a:cs typeface="Helvetica Neue"/>
                <a:sym typeface="Helvetica Neue"/>
              </a:defRPr>
            </a:lvl6pPr>
            <a:lvl7pPr indent="-317500" lvl="6" marL="3200400" rtl="0">
              <a:lnSpc>
                <a:spcPct val="115000"/>
              </a:lnSpc>
              <a:spcBef>
                <a:spcPts val="0"/>
              </a:spcBef>
              <a:spcAft>
                <a:spcPts val="0"/>
              </a:spcAft>
              <a:buClr>
                <a:srgbClr val="4F5858"/>
              </a:buClr>
              <a:buSzPts val="1400"/>
              <a:buFont typeface="Helvetica Neue"/>
              <a:buChar char="‒"/>
              <a:defRPr>
                <a:solidFill>
                  <a:srgbClr val="4F5858"/>
                </a:solidFill>
                <a:latin typeface="Helvetica Neue"/>
                <a:ea typeface="Helvetica Neue"/>
                <a:cs typeface="Helvetica Neue"/>
                <a:sym typeface="Helvetica Neue"/>
              </a:defRPr>
            </a:lvl7pPr>
            <a:lvl8pPr indent="-317500" lvl="7" marL="3657600" rtl="0">
              <a:lnSpc>
                <a:spcPct val="115000"/>
              </a:lnSpc>
              <a:spcBef>
                <a:spcPts val="0"/>
              </a:spcBef>
              <a:spcAft>
                <a:spcPts val="0"/>
              </a:spcAft>
              <a:buClr>
                <a:srgbClr val="4F5858"/>
              </a:buClr>
              <a:buSzPts val="1400"/>
              <a:buFont typeface="Helvetica Neue"/>
              <a:buChar char="‒"/>
              <a:defRPr>
                <a:solidFill>
                  <a:srgbClr val="4F5858"/>
                </a:solidFill>
                <a:latin typeface="Helvetica Neue"/>
                <a:ea typeface="Helvetica Neue"/>
                <a:cs typeface="Helvetica Neue"/>
                <a:sym typeface="Helvetica Neue"/>
              </a:defRPr>
            </a:lvl8pPr>
            <a:lvl9pPr indent="-317500" lvl="8" marL="4114800" rtl="0">
              <a:lnSpc>
                <a:spcPct val="115000"/>
              </a:lnSpc>
              <a:spcBef>
                <a:spcPts val="0"/>
              </a:spcBef>
              <a:spcAft>
                <a:spcPts val="0"/>
              </a:spcAft>
              <a:buClr>
                <a:srgbClr val="4F5858"/>
              </a:buClr>
              <a:buSzPts val="1400"/>
              <a:buFont typeface="Helvetica Neue"/>
              <a:buChar char="‒"/>
              <a:defRPr>
                <a:solidFill>
                  <a:srgbClr val="4F5858"/>
                </a:solidFill>
                <a:latin typeface="Helvetica Neue"/>
                <a:ea typeface="Helvetica Neue"/>
                <a:cs typeface="Helvetica Neue"/>
                <a:sym typeface="Helvetica Neue"/>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Helvetica Neue Light"/>
                <a:ea typeface="Helvetica Neue Light"/>
                <a:cs typeface="Helvetica Neue Light"/>
                <a:sym typeface="Helvetica Neue Light"/>
              </a:defRPr>
            </a:lvl1pPr>
            <a:lvl2pPr lvl="1" rtl="0" algn="r">
              <a:buNone/>
              <a:defRPr sz="1000">
                <a:solidFill>
                  <a:schemeClr val="dk2"/>
                </a:solidFill>
                <a:latin typeface="Helvetica Neue Light"/>
                <a:ea typeface="Helvetica Neue Light"/>
                <a:cs typeface="Helvetica Neue Light"/>
                <a:sym typeface="Helvetica Neue Light"/>
              </a:defRPr>
            </a:lvl2pPr>
            <a:lvl3pPr lvl="2" rtl="0" algn="r">
              <a:buNone/>
              <a:defRPr sz="1000">
                <a:solidFill>
                  <a:schemeClr val="dk2"/>
                </a:solidFill>
                <a:latin typeface="Helvetica Neue Light"/>
                <a:ea typeface="Helvetica Neue Light"/>
                <a:cs typeface="Helvetica Neue Light"/>
                <a:sym typeface="Helvetica Neue Light"/>
              </a:defRPr>
            </a:lvl3pPr>
            <a:lvl4pPr lvl="3" rtl="0" algn="r">
              <a:buNone/>
              <a:defRPr sz="1000">
                <a:solidFill>
                  <a:schemeClr val="dk2"/>
                </a:solidFill>
                <a:latin typeface="Helvetica Neue Light"/>
                <a:ea typeface="Helvetica Neue Light"/>
                <a:cs typeface="Helvetica Neue Light"/>
                <a:sym typeface="Helvetica Neue Light"/>
              </a:defRPr>
            </a:lvl4pPr>
            <a:lvl5pPr lvl="4" rtl="0" algn="r">
              <a:buNone/>
              <a:defRPr sz="1000">
                <a:solidFill>
                  <a:schemeClr val="dk2"/>
                </a:solidFill>
                <a:latin typeface="Helvetica Neue Light"/>
                <a:ea typeface="Helvetica Neue Light"/>
                <a:cs typeface="Helvetica Neue Light"/>
                <a:sym typeface="Helvetica Neue Light"/>
              </a:defRPr>
            </a:lvl5pPr>
            <a:lvl6pPr lvl="5" rtl="0" algn="r">
              <a:buNone/>
              <a:defRPr sz="1000">
                <a:solidFill>
                  <a:schemeClr val="dk2"/>
                </a:solidFill>
                <a:latin typeface="Helvetica Neue Light"/>
                <a:ea typeface="Helvetica Neue Light"/>
                <a:cs typeface="Helvetica Neue Light"/>
                <a:sym typeface="Helvetica Neue Light"/>
              </a:defRPr>
            </a:lvl6pPr>
            <a:lvl7pPr lvl="6" rtl="0" algn="r">
              <a:buNone/>
              <a:defRPr sz="1000">
                <a:solidFill>
                  <a:schemeClr val="dk2"/>
                </a:solidFill>
                <a:latin typeface="Helvetica Neue Light"/>
                <a:ea typeface="Helvetica Neue Light"/>
                <a:cs typeface="Helvetica Neue Light"/>
                <a:sym typeface="Helvetica Neue Light"/>
              </a:defRPr>
            </a:lvl7pPr>
            <a:lvl8pPr lvl="7" rtl="0" algn="r">
              <a:buNone/>
              <a:defRPr sz="1000">
                <a:solidFill>
                  <a:schemeClr val="dk2"/>
                </a:solidFill>
                <a:latin typeface="Helvetica Neue Light"/>
                <a:ea typeface="Helvetica Neue Light"/>
                <a:cs typeface="Helvetica Neue Light"/>
                <a:sym typeface="Helvetica Neue Light"/>
              </a:defRPr>
            </a:lvl8pPr>
            <a:lvl9pPr lvl="8" rtl="0" algn="r">
              <a:buNone/>
              <a:defRPr sz="1000">
                <a:solidFill>
                  <a:schemeClr val="dk2"/>
                </a:solidFill>
                <a:latin typeface="Helvetica Neue Light"/>
                <a:ea typeface="Helvetica Neue Light"/>
                <a:cs typeface="Helvetica Neue Light"/>
                <a:sym typeface="Helvetica Neue Light"/>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2.png"/><Relationship Id="rId4" Type="http://schemas.openxmlformats.org/officeDocument/2006/relationships/image" Target="../media/image2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xml"/><Relationship Id="rId3" Type="http://schemas.openxmlformats.org/officeDocument/2006/relationships/image" Target="../media/image3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hyperlink" Target="https://metadata2020.org/blog/2017-09-14-metadata-and-communication/" TargetMode="External"/><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xml"/><Relationship Id="rId3" Type="http://schemas.openxmlformats.org/officeDocument/2006/relationships/image" Target="../media/image2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32.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1.xml"/><Relationship Id="rId3"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2.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2.png"/><Relationship Id="rId4" Type="http://schemas.openxmlformats.org/officeDocument/2006/relationships/hyperlink" Target="mailto:jobanda@crossref.org" TargetMode="External"/><Relationship Id="rId5" Type="http://schemas.openxmlformats.org/officeDocument/2006/relationships/hyperlink" Target="mailto:jobanda@crossref.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31"/>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7" name="Google Shape;117;p31"/>
          <p:cNvSpPr txBox="1"/>
          <p:nvPr>
            <p:ph type="ctrTitle"/>
          </p:nvPr>
        </p:nvSpPr>
        <p:spPr>
          <a:xfrm>
            <a:off x="2634500" y="1670825"/>
            <a:ext cx="6353400" cy="1991700"/>
          </a:xfrm>
          <a:prstGeom prst="rect">
            <a:avLst/>
          </a:prstGeom>
        </p:spPr>
        <p:txBody>
          <a:bodyPr anchorCtr="0" anchor="b" bIns="91425" lIns="91425" spcFirstLastPara="1" rIns="91425" wrap="square" tIns="91425">
            <a:noAutofit/>
          </a:bodyPr>
          <a:lstStyle/>
          <a:p>
            <a:pPr indent="0" lvl="0" marL="0" rtl="0" algn="l">
              <a:lnSpc>
                <a:spcPct val="100000"/>
              </a:lnSpc>
              <a:spcBef>
                <a:spcPts val="1000"/>
              </a:spcBef>
              <a:spcAft>
                <a:spcPts val="0"/>
              </a:spcAft>
              <a:buClr>
                <a:schemeClr val="dk1"/>
              </a:buClr>
              <a:buSzPts val="1100"/>
              <a:buFont typeface="Arial"/>
              <a:buNone/>
            </a:pPr>
            <a:r>
              <a:rPr lang="en-GB" sz="4600">
                <a:solidFill>
                  <a:srgbClr val="005F83"/>
                </a:solidFill>
                <a:latin typeface="Inter"/>
                <a:ea typeface="Inter"/>
                <a:cs typeface="Inter"/>
                <a:sym typeface="Inter"/>
              </a:rPr>
              <a:t>The Research Nexus </a:t>
            </a:r>
            <a:br>
              <a:rPr lang="en-GB" sz="4600">
                <a:solidFill>
                  <a:srgbClr val="005F83"/>
                </a:solidFill>
                <a:latin typeface="Inter"/>
                <a:ea typeface="Inter"/>
                <a:cs typeface="Inter"/>
                <a:sym typeface="Inter"/>
              </a:rPr>
            </a:br>
            <a:r>
              <a:rPr lang="en-GB" sz="2500">
                <a:solidFill>
                  <a:srgbClr val="005F83"/>
                </a:solidFill>
                <a:latin typeface="Inter"/>
                <a:ea typeface="Inter"/>
                <a:cs typeface="Inter"/>
                <a:sym typeface="Inter"/>
              </a:rPr>
              <a:t>A rich and reusable open network of relationships of the scholarly record</a:t>
            </a:r>
            <a:endParaRPr sz="2500">
              <a:solidFill>
                <a:srgbClr val="005F83"/>
              </a:solidFill>
              <a:latin typeface="Inter"/>
              <a:ea typeface="Inter"/>
              <a:cs typeface="Inter"/>
              <a:sym typeface="Inter"/>
            </a:endParaRPr>
          </a:p>
        </p:txBody>
      </p:sp>
      <p:pic>
        <p:nvPicPr>
          <p:cNvPr id="118" name="Google Shape;118;p31"/>
          <p:cNvPicPr preferRelativeResize="0"/>
          <p:nvPr/>
        </p:nvPicPr>
        <p:blipFill>
          <a:blip r:embed="rId4">
            <a:alphaModFix/>
          </a:blip>
          <a:stretch>
            <a:fillRect/>
          </a:stretch>
        </p:blipFill>
        <p:spPr>
          <a:xfrm>
            <a:off x="430383" y="3926975"/>
            <a:ext cx="1114566" cy="723900"/>
          </a:xfrm>
          <a:prstGeom prst="rect">
            <a:avLst/>
          </a:prstGeom>
          <a:noFill/>
          <a:ln>
            <a:noFill/>
          </a:ln>
        </p:spPr>
      </p:pic>
      <p:sp>
        <p:nvSpPr>
          <p:cNvPr id="119" name="Google Shape;119;p31"/>
          <p:cNvSpPr txBox="1"/>
          <p:nvPr/>
        </p:nvSpPr>
        <p:spPr>
          <a:xfrm>
            <a:off x="2634500" y="3618650"/>
            <a:ext cx="5460300" cy="7239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rgbClr val="000000"/>
              </a:buClr>
              <a:buSzPts val="1100"/>
              <a:buFont typeface="Arial"/>
              <a:buNone/>
            </a:pPr>
            <a:r>
              <a:rPr lang="en-GB" sz="1600">
                <a:solidFill>
                  <a:srgbClr val="535353"/>
                </a:solidFill>
                <a:latin typeface="Inter SemiBold"/>
                <a:ea typeface="Inter SemiBold"/>
                <a:cs typeface="Inter SemiBold"/>
                <a:sym typeface="Inter SemiBold"/>
              </a:rPr>
              <a:t>Forum for Open Research in MENA 2023</a:t>
            </a:r>
            <a:endParaRPr sz="1600">
              <a:solidFill>
                <a:srgbClr val="535353"/>
              </a:solidFill>
              <a:latin typeface="Inter SemiBold"/>
              <a:ea typeface="Inter SemiBold"/>
              <a:cs typeface="Inter SemiBold"/>
              <a:sym typeface="Inter SemiBold"/>
            </a:endParaRPr>
          </a:p>
          <a:p>
            <a:pPr indent="0" lvl="0" marL="0" rtl="0" algn="l">
              <a:lnSpc>
                <a:spcPct val="80000"/>
              </a:lnSpc>
              <a:spcBef>
                <a:spcPts val="0"/>
              </a:spcBef>
              <a:spcAft>
                <a:spcPts val="0"/>
              </a:spcAft>
              <a:buNone/>
            </a:pPr>
            <a:r>
              <a:t/>
            </a:r>
            <a:endParaRPr sz="1600">
              <a:solidFill>
                <a:srgbClr val="535353"/>
              </a:solidFill>
              <a:latin typeface="Inter SemiBold"/>
              <a:ea typeface="Inter SemiBold"/>
              <a:cs typeface="Inter SemiBold"/>
              <a:sym typeface="Inter SemiBold"/>
            </a:endParaRPr>
          </a:p>
          <a:p>
            <a:pPr indent="0" lvl="0" marL="0" rtl="0" algn="l">
              <a:lnSpc>
                <a:spcPct val="80000"/>
              </a:lnSpc>
              <a:spcBef>
                <a:spcPts val="0"/>
              </a:spcBef>
              <a:spcAft>
                <a:spcPts val="0"/>
              </a:spcAft>
              <a:buNone/>
            </a:pPr>
            <a:r>
              <a:rPr lang="en-GB" sz="1600">
                <a:solidFill>
                  <a:srgbClr val="535353"/>
                </a:solidFill>
                <a:latin typeface="Inter SemiBold"/>
                <a:ea typeface="Inter SemiBold"/>
                <a:cs typeface="Inter SemiBold"/>
                <a:sym typeface="Inter SemiBold"/>
              </a:rPr>
              <a:t>October 25, 2023</a:t>
            </a:r>
            <a:endParaRPr sz="1600">
              <a:solidFill>
                <a:srgbClr val="535353"/>
              </a:solidFill>
              <a:latin typeface="Inter SemiBold"/>
              <a:ea typeface="Inter SemiBold"/>
              <a:cs typeface="Inter SemiBold"/>
              <a:sym typeface="Inter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32"/>
          <p:cNvSpPr txBox="1"/>
          <p:nvPr>
            <p:ph idx="1" type="body"/>
          </p:nvPr>
        </p:nvSpPr>
        <p:spPr>
          <a:xfrm>
            <a:off x="1133625" y="1466350"/>
            <a:ext cx="7454400" cy="32910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2000">
              <a:solidFill>
                <a:srgbClr val="EF3340"/>
              </a:solidFill>
              <a:latin typeface="Inter"/>
              <a:ea typeface="Inter"/>
              <a:cs typeface="Inter"/>
              <a:sym typeface="Inter"/>
            </a:endParaRPr>
          </a:p>
          <a:p>
            <a:pPr indent="-355600" lvl="0" marL="457200" rtl="0" algn="l">
              <a:spcBef>
                <a:spcPts val="0"/>
              </a:spcBef>
              <a:spcAft>
                <a:spcPts val="0"/>
              </a:spcAft>
              <a:buSzPts val="2000"/>
              <a:buFont typeface="Inter Medium"/>
              <a:buChar char="●"/>
            </a:pPr>
            <a:r>
              <a:rPr lang="en-GB" sz="2000">
                <a:solidFill>
                  <a:srgbClr val="EF3340"/>
                </a:solidFill>
                <a:latin typeface="Inter"/>
                <a:ea typeface="Inter"/>
                <a:cs typeface="Inter"/>
                <a:sym typeface="Inter"/>
              </a:rPr>
              <a:t>&gt;18,000</a:t>
            </a:r>
            <a:r>
              <a:rPr lang="en-GB" sz="2000">
                <a:solidFill>
                  <a:srgbClr val="535353"/>
                </a:solidFill>
                <a:latin typeface="Inter"/>
                <a:ea typeface="Inter"/>
                <a:cs typeface="Inter"/>
                <a:sym typeface="Inter"/>
              </a:rPr>
              <a:t> organisational members from </a:t>
            </a:r>
            <a:r>
              <a:rPr lang="en-GB" sz="2000">
                <a:solidFill>
                  <a:srgbClr val="EF3340"/>
                </a:solidFill>
                <a:latin typeface="Inter"/>
                <a:ea typeface="Inter"/>
                <a:cs typeface="Inter"/>
                <a:sym typeface="Inter"/>
              </a:rPr>
              <a:t>~150</a:t>
            </a:r>
            <a:r>
              <a:rPr lang="en-GB" sz="2000">
                <a:solidFill>
                  <a:srgbClr val="535353"/>
                </a:solidFill>
                <a:latin typeface="Inter"/>
                <a:ea typeface="Inter"/>
                <a:cs typeface="Inter"/>
                <a:sym typeface="Inter"/>
              </a:rPr>
              <a:t> countries</a:t>
            </a:r>
            <a:endParaRPr sz="2000">
              <a:solidFill>
                <a:srgbClr val="535353"/>
              </a:solidFill>
              <a:latin typeface="Inter"/>
              <a:ea typeface="Inter"/>
              <a:cs typeface="Inter"/>
              <a:sym typeface="Inter"/>
            </a:endParaRPr>
          </a:p>
          <a:p>
            <a:pPr indent="-355600" lvl="0" marL="457200" rtl="0" algn="l">
              <a:spcBef>
                <a:spcPts val="0"/>
              </a:spcBef>
              <a:spcAft>
                <a:spcPts val="0"/>
              </a:spcAft>
              <a:buSzPts val="2000"/>
              <a:buFont typeface="Inter Medium"/>
              <a:buChar char="●"/>
            </a:pPr>
            <a:r>
              <a:rPr lang="en-GB" sz="2000">
                <a:solidFill>
                  <a:srgbClr val="EF3340"/>
                </a:solidFill>
                <a:latin typeface="Inter"/>
                <a:ea typeface="Inter"/>
                <a:cs typeface="Inter"/>
                <a:sym typeface="Inter"/>
              </a:rPr>
              <a:t>34% </a:t>
            </a:r>
            <a:r>
              <a:rPr lang="en-GB" sz="2000">
                <a:solidFill>
                  <a:srgbClr val="535353"/>
                </a:solidFill>
                <a:latin typeface="Inter"/>
                <a:ea typeface="Inter"/>
                <a:cs typeface="Inter"/>
                <a:sym typeface="Inter"/>
              </a:rPr>
              <a:t>are university/faculty or other research institutions</a:t>
            </a:r>
            <a:endParaRPr sz="2000">
              <a:solidFill>
                <a:srgbClr val="EF3340"/>
              </a:solidFill>
              <a:latin typeface="Inter"/>
              <a:ea typeface="Inter"/>
              <a:cs typeface="Inter"/>
              <a:sym typeface="Inter"/>
            </a:endParaRPr>
          </a:p>
          <a:p>
            <a:pPr indent="-355600" lvl="0" marL="457200" rtl="0" algn="l">
              <a:spcBef>
                <a:spcPts val="0"/>
              </a:spcBef>
              <a:spcAft>
                <a:spcPts val="0"/>
              </a:spcAft>
              <a:buSzPts val="2000"/>
              <a:buFont typeface="Inter Medium"/>
              <a:buChar char="●"/>
            </a:pPr>
            <a:r>
              <a:rPr lang="en-GB" sz="2000">
                <a:solidFill>
                  <a:srgbClr val="EF3340"/>
                </a:solidFill>
                <a:latin typeface="Inter"/>
                <a:ea typeface="Inter"/>
                <a:cs typeface="Inter"/>
                <a:sym typeface="Inter"/>
              </a:rPr>
              <a:t>148</a:t>
            </a:r>
            <a:r>
              <a:rPr lang="en-GB" sz="2000">
                <a:solidFill>
                  <a:srgbClr val="535353"/>
                </a:solidFill>
                <a:latin typeface="Inter"/>
                <a:ea typeface="Inter"/>
                <a:cs typeface="Inter"/>
                <a:sym typeface="Inter"/>
              </a:rPr>
              <a:t> million open metadata records with a DOI</a:t>
            </a:r>
            <a:endParaRPr sz="2000">
              <a:solidFill>
                <a:srgbClr val="535353"/>
              </a:solidFill>
              <a:latin typeface="Inter"/>
              <a:ea typeface="Inter"/>
              <a:cs typeface="Inter"/>
              <a:sym typeface="Inter"/>
            </a:endParaRPr>
          </a:p>
          <a:p>
            <a:pPr indent="-355600" lvl="0" marL="457200" rtl="0" algn="l">
              <a:spcBef>
                <a:spcPts val="0"/>
              </a:spcBef>
              <a:spcAft>
                <a:spcPts val="0"/>
              </a:spcAft>
              <a:buSzPts val="2000"/>
              <a:buFont typeface="Inter Medium"/>
              <a:buChar char="●"/>
            </a:pPr>
            <a:r>
              <a:rPr lang="en-GB" sz="2000">
                <a:solidFill>
                  <a:srgbClr val="EF3340"/>
                </a:solidFill>
                <a:latin typeface="Inter"/>
                <a:ea typeface="Inter"/>
                <a:cs typeface="Inter"/>
                <a:sym typeface="Inter"/>
              </a:rPr>
              <a:t>1.1 billion</a:t>
            </a:r>
            <a:r>
              <a:rPr lang="en-GB" sz="2000">
                <a:solidFill>
                  <a:srgbClr val="535353"/>
                </a:solidFill>
                <a:latin typeface="Inter"/>
                <a:ea typeface="Inter"/>
                <a:cs typeface="Inter"/>
                <a:sym typeface="Inter"/>
              </a:rPr>
              <a:t> DOI resolutions every month </a:t>
            </a:r>
            <a:endParaRPr sz="2000">
              <a:solidFill>
                <a:srgbClr val="535353"/>
              </a:solidFill>
              <a:latin typeface="Inter"/>
              <a:ea typeface="Inter"/>
              <a:cs typeface="Inter"/>
              <a:sym typeface="Inter"/>
            </a:endParaRPr>
          </a:p>
          <a:p>
            <a:pPr indent="-355600" lvl="0" marL="457200" rtl="0" algn="l">
              <a:spcBef>
                <a:spcPts val="0"/>
              </a:spcBef>
              <a:spcAft>
                <a:spcPts val="0"/>
              </a:spcAft>
              <a:buSzPts val="2000"/>
              <a:buFont typeface="Inter Medium"/>
              <a:buChar char="●"/>
            </a:pPr>
            <a:r>
              <a:rPr lang="en-GB" sz="2000">
                <a:solidFill>
                  <a:srgbClr val="EF3340"/>
                </a:solidFill>
                <a:latin typeface="Inter"/>
                <a:ea typeface="Inter"/>
                <a:cs typeface="Inter"/>
                <a:sym typeface="Inter"/>
              </a:rPr>
              <a:t>1</a:t>
            </a:r>
            <a:r>
              <a:rPr lang="en-GB" sz="2000">
                <a:solidFill>
                  <a:srgbClr val="EF3340"/>
                </a:solidFill>
                <a:latin typeface="Inter"/>
                <a:ea typeface="Inter"/>
                <a:cs typeface="Inter"/>
                <a:sym typeface="Inter"/>
              </a:rPr>
              <a:t>000</a:t>
            </a:r>
            <a:r>
              <a:rPr lang="en-GB" sz="2000">
                <a:solidFill>
                  <a:srgbClr val="535353"/>
                </a:solidFill>
                <a:latin typeface="Inter"/>
                <a:ea typeface="Inter"/>
                <a:cs typeface="Inter"/>
                <a:sym typeface="Inter"/>
              </a:rPr>
              <a:t> systems reusing metadata through search/API</a:t>
            </a:r>
            <a:endParaRPr sz="2000">
              <a:latin typeface="Inter"/>
              <a:ea typeface="Inter"/>
              <a:cs typeface="Inter"/>
              <a:sym typeface="Inter"/>
            </a:endParaRPr>
          </a:p>
          <a:p>
            <a:pPr indent="-355600" lvl="0" marL="457200" rtl="0" algn="l">
              <a:spcBef>
                <a:spcPts val="0"/>
              </a:spcBef>
              <a:spcAft>
                <a:spcPts val="0"/>
              </a:spcAft>
              <a:buSzPts val="2000"/>
              <a:buFont typeface="Inter"/>
              <a:buChar char="●"/>
            </a:pPr>
            <a:r>
              <a:rPr lang="en-GB" sz="2000">
                <a:solidFill>
                  <a:srgbClr val="535353"/>
                </a:solidFill>
                <a:latin typeface="Inter"/>
                <a:ea typeface="Inter"/>
                <a:cs typeface="Inter"/>
                <a:sym typeface="Inter"/>
              </a:rPr>
              <a:t>Technical solution but also a community convener</a:t>
            </a:r>
            <a:endParaRPr sz="2000">
              <a:solidFill>
                <a:srgbClr val="535353"/>
              </a:solidFill>
              <a:latin typeface="Inter"/>
              <a:ea typeface="Inter"/>
              <a:cs typeface="Inter"/>
              <a:sym typeface="Inter"/>
            </a:endParaRPr>
          </a:p>
          <a:p>
            <a:pPr indent="-355600" lvl="0" marL="457200" rtl="0" algn="l">
              <a:spcBef>
                <a:spcPts val="0"/>
              </a:spcBef>
              <a:spcAft>
                <a:spcPts val="0"/>
              </a:spcAft>
              <a:buSzPts val="2000"/>
              <a:buFont typeface="Inter"/>
              <a:buChar char="●"/>
            </a:pPr>
            <a:r>
              <a:rPr lang="en-GB" sz="2000">
                <a:solidFill>
                  <a:srgbClr val="535353"/>
                </a:solidFill>
                <a:latin typeface="Inter"/>
                <a:ea typeface="Inter"/>
                <a:cs typeface="Inter"/>
                <a:sym typeface="Inter"/>
              </a:rPr>
              <a:t>POSI-compliant nonprofit open infrastructure</a:t>
            </a:r>
            <a:endParaRPr sz="2000">
              <a:solidFill>
                <a:srgbClr val="535353"/>
              </a:solidFill>
              <a:latin typeface="Inter"/>
              <a:ea typeface="Inter"/>
              <a:cs typeface="Inter"/>
              <a:sym typeface="Inter"/>
            </a:endParaRPr>
          </a:p>
          <a:p>
            <a:pPr indent="-355600" lvl="0" marL="457200" rtl="0" algn="l">
              <a:spcBef>
                <a:spcPts val="0"/>
              </a:spcBef>
              <a:spcAft>
                <a:spcPts val="0"/>
              </a:spcAft>
              <a:buSzPts val="2000"/>
              <a:buFont typeface="Inter Medium"/>
              <a:buChar char="●"/>
            </a:pPr>
            <a:r>
              <a:rPr lang="en-GB" sz="2000">
                <a:solidFill>
                  <a:srgbClr val="EF3340"/>
                </a:solidFill>
                <a:latin typeface="Inter"/>
                <a:ea typeface="Inter"/>
                <a:cs typeface="Inter"/>
                <a:sym typeface="Inter"/>
              </a:rPr>
              <a:t>46</a:t>
            </a:r>
            <a:r>
              <a:rPr lang="en-GB" sz="2000">
                <a:solidFill>
                  <a:srgbClr val="535353"/>
                </a:solidFill>
                <a:latin typeface="Inter"/>
                <a:ea typeface="Inter"/>
                <a:cs typeface="Inter"/>
                <a:sym typeface="Inter"/>
              </a:rPr>
              <a:t> staff across </a:t>
            </a:r>
            <a:r>
              <a:rPr lang="en-GB" sz="2000">
                <a:solidFill>
                  <a:srgbClr val="EF3340"/>
                </a:solidFill>
                <a:latin typeface="Inter"/>
                <a:ea typeface="Inter"/>
                <a:cs typeface="Inter"/>
                <a:sym typeface="Inter"/>
              </a:rPr>
              <a:t>7</a:t>
            </a:r>
            <a:r>
              <a:rPr lang="en-GB" sz="2000">
                <a:solidFill>
                  <a:srgbClr val="535353"/>
                </a:solidFill>
                <a:latin typeface="Inter"/>
                <a:ea typeface="Inter"/>
                <a:cs typeface="Inter"/>
                <a:sym typeface="Inter"/>
              </a:rPr>
              <a:t> time zones and </a:t>
            </a:r>
            <a:r>
              <a:rPr lang="en-GB" sz="2000">
                <a:solidFill>
                  <a:srgbClr val="EF3340"/>
                </a:solidFill>
                <a:latin typeface="Inter"/>
                <a:ea typeface="Inter"/>
                <a:cs typeface="Inter"/>
                <a:sym typeface="Inter"/>
              </a:rPr>
              <a:t>9</a:t>
            </a:r>
            <a:r>
              <a:rPr lang="en-GB" sz="2000">
                <a:solidFill>
                  <a:srgbClr val="535353"/>
                </a:solidFill>
                <a:latin typeface="Inter"/>
                <a:ea typeface="Inter"/>
                <a:cs typeface="Inter"/>
                <a:sym typeface="Inter"/>
              </a:rPr>
              <a:t> countries</a:t>
            </a:r>
            <a:endParaRPr sz="2000">
              <a:solidFill>
                <a:schemeClr val="dk1"/>
              </a:solidFill>
              <a:latin typeface="Inter"/>
              <a:ea typeface="Inter"/>
              <a:cs typeface="Inter"/>
              <a:sym typeface="Inter"/>
            </a:endParaRPr>
          </a:p>
        </p:txBody>
      </p:sp>
      <p:pic>
        <p:nvPicPr>
          <p:cNvPr id="125" name="Google Shape;125;p32"/>
          <p:cNvPicPr preferRelativeResize="0"/>
          <p:nvPr/>
        </p:nvPicPr>
        <p:blipFill>
          <a:blip r:embed="rId3">
            <a:alphaModFix/>
          </a:blip>
          <a:stretch>
            <a:fillRect/>
          </a:stretch>
        </p:blipFill>
        <p:spPr>
          <a:xfrm>
            <a:off x="0" y="0"/>
            <a:ext cx="3199440" cy="1800001"/>
          </a:xfrm>
          <a:prstGeom prst="rect">
            <a:avLst/>
          </a:prstGeom>
          <a:noFill/>
          <a:ln>
            <a:noFill/>
          </a:ln>
        </p:spPr>
      </p:pic>
      <p:sp>
        <p:nvSpPr>
          <p:cNvPr id="126" name="Google Shape;126;p32"/>
          <p:cNvSpPr txBox="1"/>
          <p:nvPr/>
        </p:nvSpPr>
        <p:spPr>
          <a:xfrm>
            <a:off x="1138075" y="821050"/>
            <a:ext cx="7454400" cy="680400"/>
          </a:xfrm>
          <a:prstGeom prst="rect">
            <a:avLst/>
          </a:prstGeom>
          <a:noFill/>
          <a:ln>
            <a:noFill/>
          </a:ln>
        </p:spPr>
        <p:txBody>
          <a:bodyPr anchorCtr="0" anchor="t" bIns="91425" lIns="91425" spcFirstLastPara="1" rIns="91425" wrap="square" tIns="91425">
            <a:spAutoFit/>
          </a:bodyPr>
          <a:lstStyle/>
          <a:p>
            <a:pPr indent="0" lvl="0" marL="0" rtl="0" algn="l">
              <a:lnSpc>
                <a:spcPct val="70000"/>
              </a:lnSpc>
              <a:spcBef>
                <a:spcPts val="0"/>
              </a:spcBef>
              <a:spcAft>
                <a:spcPts val="0"/>
              </a:spcAft>
              <a:buNone/>
            </a:pPr>
            <a:r>
              <a:rPr b="1" lang="en-GB" sz="4600">
                <a:solidFill>
                  <a:srgbClr val="005F83"/>
                </a:solidFill>
                <a:latin typeface="Inter"/>
                <a:ea typeface="Inter"/>
                <a:cs typeface="Inter"/>
                <a:sym typeface="Inter"/>
              </a:rPr>
              <a:t>Crossref in brief </a:t>
            </a:r>
            <a:endParaRPr b="1" sz="4600">
              <a:latin typeface="Inter"/>
              <a:ea typeface="Inter"/>
              <a:cs typeface="Inter"/>
              <a:sym typeface="In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33"/>
          <p:cNvSpPr txBox="1"/>
          <p:nvPr>
            <p:ph idx="4294967295" type="body"/>
          </p:nvPr>
        </p:nvSpPr>
        <p:spPr>
          <a:xfrm>
            <a:off x="6098650" y="175"/>
            <a:ext cx="3045300" cy="5143500"/>
          </a:xfrm>
          <a:prstGeom prst="rect">
            <a:avLst/>
          </a:prstGeom>
          <a:solidFill>
            <a:schemeClr val="dk2"/>
          </a:solidFill>
        </p:spPr>
        <p:txBody>
          <a:bodyPr anchorCtr="0" anchor="ctr" bIns="91425" lIns="91425" spcFirstLastPara="1" rIns="91425" wrap="square" tIns="91425">
            <a:noAutofit/>
          </a:bodyPr>
          <a:lstStyle/>
          <a:p>
            <a:pPr indent="0" lvl="0" marL="89999" rtl="0" algn="l">
              <a:lnSpc>
                <a:spcPct val="80000"/>
              </a:lnSpc>
              <a:spcBef>
                <a:spcPts val="0"/>
              </a:spcBef>
              <a:spcAft>
                <a:spcPts val="0"/>
              </a:spcAft>
              <a:buNone/>
            </a:pPr>
            <a:r>
              <a:rPr b="1" lang="en-GB" sz="2900">
                <a:solidFill>
                  <a:schemeClr val="lt1"/>
                </a:solidFill>
                <a:latin typeface="Inter"/>
                <a:ea typeface="Inter"/>
                <a:cs typeface="Inter"/>
                <a:sym typeface="Inter"/>
              </a:rPr>
              <a:t>WHAT WE’RE AIMING FOR</a:t>
            </a:r>
            <a:endParaRPr b="1" sz="2900">
              <a:solidFill>
                <a:schemeClr val="lt1"/>
              </a:solidFill>
              <a:latin typeface="Inter"/>
              <a:ea typeface="Inter"/>
              <a:cs typeface="Inter"/>
              <a:sym typeface="Inter"/>
            </a:endParaRPr>
          </a:p>
          <a:p>
            <a:pPr indent="0" lvl="0" marL="457200" rtl="0" algn="l">
              <a:spcBef>
                <a:spcPts val="0"/>
              </a:spcBef>
              <a:spcAft>
                <a:spcPts val="0"/>
              </a:spcAft>
              <a:buNone/>
            </a:pPr>
            <a:r>
              <a:t/>
            </a:r>
            <a:endParaRPr sz="1500">
              <a:solidFill>
                <a:schemeClr val="lt1"/>
              </a:solidFill>
              <a:latin typeface="Inter"/>
              <a:ea typeface="Inter"/>
              <a:cs typeface="Inter"/>
              <a:sym typeface="Inter"/>
            </a:endParaRPr>
          </a:p>
          <a:p>
            <a:pPr indent="-185249" lvl="0" marL="269999" rtl="0" algn="l">
              <a:spcBef>
                <a:spcPts val="0"/>
              </a:spcBef>
              <a:spcAft>
                <a:spcPts val="0"/>
              </a:spcAft>
              <a:buClr>
                <a:schemeClr val="lt1"/>
              </a:buClr>
              <a:buSzPts val="1500"/>
              <a:buFont typeface="Inter Medium"/>
              <a:buChar char="●"/>
            </a:pPr>
            <a:r>
              <a:rPr lang="en-GB" sz="1500">
                <a:solidFill>
                  <a:schemeClr val="lt1"/>
                </a:solidFill>
                <a:latin typeface="Inter Medium"/>
                <a:ea typeface="Inter Medium"/>
                <a:cs typeface="Inter Medium"/>
                <a:sym typeface="Inter Medium"/>
              </a:rPr>
              <a:t>Bringing together the disparate pieces of the scholarly record</a:t>
            </a:r>
            <a:endParaRPr sz="1500">
              <a:solidFill>
                <a:schemeClr val="lt1"/>
              </a:solidFill>
              <a:latin typeface="Inter Medium"/>
              <a:ea typeface="Inter Medium"/>
              <a:cs typeface="Inter Medium"/>
              <a:sym typeface="Inter Medium"/>
            </a:endParaRPr>
          </a:p>
          <a:p>
            <a:pPr indent="-185249" lvl="0" marL="269999" rtl="0" algn="l">
              <a:spcBef>
                <a:spcPts val="0"/>
              </a:spcBef>
              <a:spcAft>
                <a:spcPts val="0"/>
              </a:spcAft>
              <a:buClr>
                <a:schemeClr val="lt1"/>
              </a:buClr>
              <a:buSzPts val="1500"/>
              <a:buFont typeface="Inter Medium"/>
              <a:buChar char="●"/>
            </a:pPr>
            <a:r>
              <a:rPr lang="en-GB" sz="1500">
                <a:solidFill>
                  <a:schemeClr val="lt1"/>
                </a:solidFill>
                <a:latin typeface="Inter Medium"/>
                <a:ea typeface="Inter Medium"/>
                <a:cs typeface="Inter Medium"/>
                <a:sym typeface="Inter Medium"/>
              </a:rPr>
              <a:t>Better view of relationships (beyond PIDs)</a:t>
            </a:r>
            <a:endParaRPr sz="1500">
              <a:solidFill>
                <a:schemeClr val="lt1"/>
              </a:solidFill>
              <a:latin typeface="Inter Medium"/>
              <a:ea typeface="Inter Medium"/>
              <a:cs typeface="Inter Medium"/>
              <a:sym typeface="Inter Medium"/>
            </a:endParaRPr>
          </a:p>
          <a:p>
            <a:pPr indent="-185249" lvl="0" marL="269999" rtl="0" algn="l">
              <a:spcBef>
                <a:spcPts val="0"/>
              </a:spcBef>
              <a:spcAft>
                <a:spcPts val="0"/>
              </a:spcAft>
              <a:buClr>
                <a:schemeClr val="lt1"/>
              </a:buClr>
              <a:buSzPts val="1500"/>
              <a:buFont typeface="Inter Medium"/>
              <a:buChar char="●"/>
            </a:pPr>
            <a:r>
              <a:rPr lang="en-GB" sz="1500">
                <a:solidFill>
                  <a:schemeClr val="lt1"/>
                </a:solidFill>
                <a:latin typeface="Inter Medium"/>
                <a:ea typeface="Inter Medium"/>
                <a:cs typeface="Inter Medium"/>
                <a:sym typeface="Inter Medium"/>
              </a:rPr>
              <a:t>Exposing internal stuff publicly</a:t>
            </a:r>
            <a:endParaRPr sz="1500">
              <a:solidFill>
                <a:schemeClr val="lt1"/>
              </a:solidFill>
              <a:latin typeface="Inter Medium"/>
              <a:ea typeface="Inter Medium"/>
              <a:cs typeface="Inter Medium"/>
              <a:sym typeface="Inter Medium"/>
            </a:endParaRPr>
          </a:p>
          <a:p>
            <a:pPr indent="-185249" lvl="0" marL="269999" rtl="0" algn="l">
              <a:spcBef>
                <a:spcPts val="0"/>
              </a:spcBef>
              <a:spcAft>
                <a:spcPts val="0"/>
              </a:spcAft>
              <a:buClr>
                <a:schemeClr val="lt1"/>
              </a:buClr>
              <a:buSzPts val="1500"/>
              <a:buFont typeface="Inter Medium"/>
              <a:buChar char="●"/>
            </a:pPr>
            <a:r>
              <a:rPr lang="en-GB" sz="1500">
                <a:solidFill>
                  <a:schemeClr val="lt1"/>
                </a:solidFill>
                <a:latin typeface="Inter Medium"/>
                <a:ea typeface="Inter Medium"/>
                <a:cs typeface="Inter Medium"/>
                <a:sym typeface="Inter Medium"/>
              </a:rPr>
              <a:t>Enabling multi-party assertions</a:t>
            </a:r>
            <a:endParaRPr sz="1500">
              <a:solidFill>
                <a:schemeClr val="lt1"/>
              </a:solidFill>
              <a:latin typeface="Inter Medium"/>
              <a:ea typeface="Inter Medium"/>
              <a:cs typeface="Inter Medium"/>
              <a:sym typeface="Inter Medium"/>
            </a:endParaRPr>
          </a:p>
          <a:p>
            <a:pPr indent="-185249" lvl="0" marL="269999" rtl="0" algn="l">
              <a:spcBef>
                <a:spcPts val="0"/>
              </a:spcBef>
              <a:spcAft>
                <a:spcPts val="0"/>
              </a:spcAft>
              <a:buClr>
                <a:schemeClr val="lt1"/>
              </a:buClr>
              <a:buSzPts val="1500"/>
              <a:buFont typeface="Inter Medium"/>
              <a:buChar char="●"/>
            </a:pPr>
            <a:r>
              <a:rPr lang="en-GB" sz="1500">
                <a:solidFill>
                  <a:schemeClr val="lt1"/>
                </a:solidFill>
                <a:latin typeface="Inter Medium"/>
                <a:ea typeface="Inter Medium"/>
                <a:cs typeface="Inter Medium"/>
                <a:sym typeface="Inter Medium"/>
              </a:rPr>
              <a:t>Evidence. Provenance. Persistence.</a:t>
            </a:r>
            <a:endParaRPr sz="1500">
              <a:solidFill>
                <a:schemeClr val="lt1"/>
              </a:solidFill>
              <a:latin typeface="Inter Medium"/>
              <a:ea typeface="Inter Medium"/>
              <a:cs typeface="Inter Medium"/>
              <a:sym typeface="Inter Medium"/>
            </a:endParaRPr>
          </a:p>
          <a:p>
            <a:pPr indent="-185249" lvl="0" marL="269999" rtl="0" algn="l">
              <a:spcBef>
                <a:spcPts val="0"/>
              </a:spcBef>
              <a:spcAft>
                <a:spcPts val="0"/>
              </a:spcAft>
              <a:buClr>
                <a:schemeClr val="lt1"/>
              </a:buClr>
              <a:buSzPts val="1500"/>
              <a:buFont typeface="Inter Black"/>
              <a:buChar char="●"/>
            </a:pPr>
            <a:r>
              <a:rPr lang="en-GB" sz="1500">
                <a:solidFill>
                  <a:schemeClr val="lt1"/>
                </a:solidFill>
                <a:latin typeface="Inter Black"/>
                <a:ea typeface="Inter Black"/>
                <a:cs typeface="Inter Black"/>
                <a:sym typeface="Inter Black"/>
              </a:rPr>
              <a:t>60% of this is possible, the rest is aspirational</a:t>
            </a:r>
            <a:endParaRPr sz="1500">
              <a:solidFill>
                <a:schemeClr val="lt1"/>
              </a:solidFill>
              <a:latin typeface="Inter Black"/>
              <a:ea typeface="Inter Black"/>
              <a:cs typeface="Inter Black"/>
              <a:sym typeface="Inter Black"/>
            </a:endParaRPr>
          </a:p>
        </p:txBody>
      </p:sp>
      <p:pic>
        <p:nvPicPr>
          <p:cNvPr id="132" name="Google Shape;132;p33"/>
          <p:cNvPicPr preferRelativeResize="0"/>
          <p:nvPr/>
        </p:nvPicPr>
        <p:blipFill>
          <a:blip r:embed="rId3">
            <a:alphaModFix/>
          </a:blip>
          <a:stretch>
            <a:fillRect/>
          </a:stretch>
        </p:blipFill>
        <p:spPr>
          <a:xfrm>
            <a:off x="220296" y="-65950"/>
            <a:ext cx="5696407" cy="51434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34"/>
          <p:cNvSpPr txBox="1"/>
          <p:nvPr>
            <p:ph idx="4294967295" type="title"/>
          </p:nvPr>
        </p:nvSpPr>
        <p:spPr>
          <a:xfrm>
            <a:off x="1077951" y="613650"/>
            <a:ext cx="8030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800"/>
              <a:buNone/>
            </a:pPr>
            <a:r>
              <a:rPr lang="en-GB" sz="3600">
                <a:solidFill>
                  <a:srgbClr val="005F83"/>
                </a:solidFill>
                <a:latin typeface="Inter"/>
                <a:ea typeface="Inter"/>
                <a:cs typeface="Inter"/>
                <a:sym typeface="Inter"/>
              </a:rPr>
              <a:t>What is nexus in research?</a:t>
            </a:r>
            <a:endParaRPr>
              <a:latin typeface="Inter"/>
              <a:ea typeface="Inter"/>
              <a:cs typeface="Inter"/>
              <a:sym typeface="Inter"/>
            </a:endParaRPr>
          </a:p>
        </p:txBody>
      </p:sp>
      <p:sp>
        <p:nvSpPr>
          <p:cNvPr id="138" name="Google Shape;138;p34"/>
          <p:cNvSpPr txBox="1"/>
          <p:nvPr>
            <p:ph idx="4294967295" type="body"/>
          </p:nvPr>
        </p:nvSpPr>
        <p:spPr>
          <a:xfrm>
            <a:off x="1347600" y="1366100"/>
            <a:ext cx="7303500" cy="2985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sz="1800">
                <a:solidFill>
                  <a:srgbClr val="535353"/>
                </a:solidFill>
                <a:latin typeface="Inter Medium"/>
                <a:ea typeface="Inter Medium"/>
                <a:cs typeface="Inter Medium"/>
                <a:sym typeface="Inter Medium"/>
              </a:rPr>
              <a:t>This relationship is termed here a 'nexus' – an extensive, visible, and institutionally supported series of productive, interlocking and often bidirectional connections between teaching and research in higher education, within and across all subjects.</a:t>
            </a:r>
            <a:endParaRPr/>
          </a:p>
        </p:txBody>
      </p:sp>
      <p:sp>
        <p:nvSpPr>
          <p:cNvPr id="139" name="Google Shape;139;p34"/>
          <p:cNvSpPr txBox="1"/>
          <p:nvPr/>
        </p:nvSpPr>
        <p:spPr>
          <a:xfrm>
            <a:off x="-1974707" y="4529850"/>
            <a:ext cx="8030400" cy="694800"/>
          </a:xfrm>
          <a:prstGeom prst="rect">
            <a:avLst/>
          </a:prstGeom>
          <a:noFill/>
          <a:ln>
            <a:noFill/>
          </a:ln>
        </p:spPr>
        <p:txBody>
          <a:bodyPr anchorCtr="0" anchor="t" bIns="91425" lIns="91425" spcFirstLastPara="1" rIns="91425" wrap="square" tIns="91425">
            <a:spAutoFit/>
          </a:bodyPr>
          <a:lstStyle/>
          <a:p>
            <a:pPr indent="-228600" lvl="0" marL="2286000" marR="0" rtl="0" algn="l">
              <a:lnSpc>
                <a:spcPct val="115000"/>
              </a:lnSpc>
              <a:spcBef>
                <a:spcPts val="0"/>
              </a:spcBef>
              <a:spcAft>
                <a:spcPts val="0"/>
              </a:spcAft>
              <a:buClr>
                <a:srgbClr val="535353"/>
              </a:buClr>
              <a:buSzPts val="1200"/>
              <a:buFont typeface="Inter Medium"/>
              <a:buNone/>
            </a:pPr>
            <a:r>
              <a:t/>
            </a:r>
            <a:endParaRPr b="0" i="0" sz="900" u="none" cap="none" strike="noStrike">
              <a:solidFill>
                <a:srgbClr val="535353"/>
              </a:solidFill>
              <a:latin typeface="Inter Medium"/>
              <a:ea typeface="Inter Medium"/>
              <a:cs typeface="Inter Medium"/>
              <a:sym typeface="Inter Medium"/>
            </a:endParaRPr>
          </a:p>
          <a:p>
            <a:pPr indent="-304800" lvl="0" marL="2286000" marR="0" rtl="0" algn="l">
              <a:lnSpc>
                <a:spcPct val="115000"/>
              </a:lnSpc>
              <a:spcBef>
                <a:spcPts val="0"/>
              </a:spcBef>
              <a:spcAft>
                <a:spcPts val="0"/>
              </a:spcAft>
              <a:buClr>
                <a:srgbClr val="535353"/>
              </a:buClr>
              <a:buSzPts val="1200"/>
              <a:buFont typeface="Inter Medium"/>
              <a:buChar char="-"/>
            </a:pPr>
            <a:r>
              <a:rPr b="0" i="0" lang="en-GB" sz="900" u="none" cap="none" strike="noStrike">
                <a:solidFill>
                  <a:srgbClr val="535353"/>
                </a:solidFill>
                <a:latin typeface="Inter Medium"/>
                <a:ea typeface="Inter Medium"/>
                <a:cs typeface="Inter Medium"/>
                <a:sym typeface="Inter Medium"/>
              </a:rPr>
              <a:t>The British Academy , Research Nexus, 2022 </a:t>
            </a:r>
            <a:r>
              <a:rPr b="0" i="0" lang="en-GB" sz="900" u="sng" cap="none" strike="noStrike">
                <a:solidFill>
                  <a:srgbClr val="49BDD2"/>
                </a:solidFill>
                <a:latin typeface="Inter Medium"/>
                <a:ea typeface="Inter Medium"/>
                <a:cs typeface="Inter Medium"/>
                <a:sym typeface="Inter Medium"/>
              </a:rPr>
              <a:t>https://www.thebritishacademy.ac.uk/publications/teaching-research-nexus/</a:t>
            </a:r>
            <a:endParaRPr b="0" i="0" sz="900" u="none" cap="none" strike="noStrike">
              <a:solidFill>
                <a:srgbClr val="000000"/>
              </a:solidFill>
              <a:latin typeface="Helvetica Neue"/>
              <a:ea typeface="Helvetica Neue"/>
              <a:cs typeface="Helvetica Neue"/>
              <a:sym typeface="Helvetica Neue"/>
            </a:endParaRPr>
          </a:p>
        </p:txBody>
      </p:sp>
      <p:pic>
        <p:nvPicPr>
          <p:cNvPr id="140" name="Google Shape;140;p34"/>
          <p:cNvPicPr preferRelativeResize="0"/>
          <p:nvPr/>
        </p:nvPicPr>
        <p:blipFill rotWithShape="1">
          <a:blip r:embed="rId3">
            <a:alphaModFix/>
          </a:blip>
          <a:srcRect b="0" l="0" r="0" t="0"/>
          <a:stretch/>
        </p:blipFill>
        <p:spPr>
          <a:xfrm>
            <a:off x="0" y="0"/>
            <a:ext cx="3199440" cy="18000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35"/>
          <p:cNvSpPr txBox="1"/>
          <p:nvPr>
            <p:ph idx="4294967295" type="title"/>
          </p:nvPr>
        </p:nvSpPr>
        <p:spPr>
          <a:xfrm>
            <a:off x="1232275" y="620400"/>
            <a:ext cx="7303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005F83"/>
                </a:solidFill>
                <a:latin typeface="Inter"/>
                <a:ea typeface="Inter"/>
                <a:cs typeface="Inter"/>
                <a:sym typeface="Inter"/>
              </a:rPr>
              <a:t>What is metadata?</a:t>
            </a:r>
            <a:endParaRPr>
              <a:solidFill>
                <a:srgbClr val="005F83"/>
              </a:solidFill>
              <a:latin typeface="Inter"/>
              <a:ea typeface="Inter"/>
              <a:cs typeface="Inter"/>
              <a:sym typeface="Inter"/>
            </a:endParaRPr>
          </a:p>
        </p:txBody>
      </p:sp>
      <p:sp>
        <p:nvSpPr>
          <p:cNvPr id="146" name="Google Shape;146;p35"/>
          <p:cNvSpPr txBox="1"/>
          <p:nvPr>
            <p:ph idx="4294967295" type="body"/>
          </p:nvPr>
        </p:nvSpPr>
        <p:spPr>
          <a:xfrm>
            <a:off x="1347600" y="1366100"/>
            <a:ext cx="7303500" cy="298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rgbClr val="535353"/>
                </a:solidFill>
                <a:latin typeface="Inter Medium"/>
                <a:ea typeface="Inter Medium"/>
                <a:cs typeface="Inter Medium"/>
                <a:sym typeface="Inter Medium"/>
              </a:rPr>
              <a:t>“Metadata is communication.</a:t>
            </a:r>
            <a:endParaRPr sz="1800">
              <a:solidFill>
                <a:srgbClr val="535353"/>
              </a:solidFill>
              <a:latin typeface="Inter Medium"/>
              <a:ea typeface="Inter Medium"/>
              <a:cs typeface="Inter Medium"/>
              <a:sym typeface="Inter Medium"/>
            </a:endParaRPr>
          </a:p>
          <a:p>
            <a:pPr indent="0" lvl="0" marL="0" rtl="0" algn="l">
              <a:spcBef>
                <a:spcPts val="0"/>
              </a:spcBef>
              <a:spcAft>
                <a:spcPts val="0"/>
              </a:spcAft>
              <a:buNone/>
            </a:pPr>
            <a:r>
              <a:t/>
            </a:r>
            <a:endParaRPr sz="1600">
              <a:solidFill>
                <a:srgbClr val="535353"/>
              </a:solidFill>
              <a:latin typeface="Inter Medium"/>
              <a:ea typeface="Inter Medium"/>
              <a:cs typeface="Inter Medium"/>
              <a:sym typeface="Inter Medium"/>
            </a:endParaRPr>
          </a:p>
          <a:p>
            <a:pPr indent="0" lvl="0" marL="0" rtl="0" algn="l">
              <a:spcBef>
                <a:spcPts val="0"/>
              </a:spcBef>
              <a:spcAft>
                <a:spcPts val="0"/>
              </a:spcAft>
              <a:buNone/>
            </a:pPr>
            <a:r>
              <a:rPr lang="en-GB" sz="1800">
                <a:solidFill>
                  <a:srgbClr val="535353"/>
                </a:solidFill>
                <a:latin typeface="Inter Medium"/>
                <a:ea typeface="Inter Medium"/>
                <a:cs typeface="Inter Medium"/>
                <a:sym typeface="Inter Medium"/>
              </a:rPr>
              <a:t>It describes and identifies an item, it defines relationships, it sets parameters for the range of actions something can engage in. </a:t>
            </a:r>
            <a:endParaRPr sz="1800">
              <a:solidFill>
                <a:srgbClr val="535353"/>
              </a:solidFill>
              <a:latin typeface="Inter Medium"/>
              <a:ea typeface="Inter Medium"/>
              <a:cs typeface="Inter Medium"/>
              <a:sym typeface="Inter Medium"/>
            </a:endParaRPr>
          </a:p>
          <a:p>
            <a:pPr indent="0" lvl="0" marL="0" rtl="0" algn="l">
              <a:spcBef>
                <a:spcPts val="0"/>
              </a:spcBef>
              <a:spcAft>
                <a:spcPts val="0"/>
              </a:spcAft>
              <a:buNone/>
            </a:pPr>
            <a:r>
              <a:t/>
            </a:r>
            <a:endParaRPr sz="1600">
              <a:solidFill>
                <a:srgbClr val="535353"/>
              </a:solidFill>
              <a:latin typeface="Inter Medium"/>
              <a:ea typeface="Inter Medium"/>
              <a:cs typeface="Inter Medium"/>
              <a:sym typeface="Inter Medium"/>
            </a:endParaRPr>
          </a:p>
          <a:p>
            <a:pPr indent="0" lvl="0" marL="0" rtl="0" algn="l">
              <a:spcBef>
                <a:spcPts val="0"/>
              </a:spcBef>
              <a:spcAft>
                <a:spcPts val="0"/>
              </a:spcAft>
              <a:buNone/>
            </a:pPr>
            <a:r>
              <a:rPr lang="en-GB" sz="1800">
                <a:solidFill>
                  <a:srgbClr val="535353"/>
                </a:solidFill>
                <a:latin typeface="Inter Medium"/>
                <a:ea typeface="Inter Medium"/>
                <a:cs typeface="Inter Medium"/>
                <a:sym typeface="Inter Medium"/>
              </a:rPr>
              <a:t>As the things we read, write, create, use, move around, and engage with become more digital, metadata becomes more important, because without metadata, all that movement, interaction, and </a:t>
            </a:r>
            <a:r>
              <a:rPr lang="en-GB" sz="1800">
                <a:solidFill>
                  <a:srgbClr val="535353"/>
                </a:solidFill>
                <a:latin typeface="Inter Medium"/>
                <a:ea typeface="Inter Medium"/>
                <a:cs typeface="Inter Medium"/>
                <a:sym typeface="Inter Medium"/>
              </a:rPr>
              <a:t>discovery,</a:t>
            </a:r>
            <a:r>
              <a:rPr lang="en-GB" sz="1800">
                <a:solidFill>
                  <a:srgbClr val="535353"/>
                </a:solidFill>
                <a:latin typeface="Inter Medium"/>
                <a:ea typeface="Inter Medium"/>
                <a:cs typeface="Inter Medium"/>
                <a:sym typeface="Inter Medium"/>
              </a:rPr>
              <a:t> could not happen.”</a:t>
            </a:r>
            <a:endParaRPr sz="1200">
              <a:solidFill>
                <a:srgbClr val="49BDD2"/>
              </a:solidFill>
              <a:latin typeface="Inter Medium"/>
              <a:ea typeface="Inter Medium"/>
              <a:cs typeface="Inter Medium"/>
              <a:sym typeface="Inter Medium"/>
            </a:endParaRPr>
          </a:p>
        </p:txBody>
      </p:sp>
      <p:sp>
        <p:nvSpPr>
          <p:cNvPr id="147" name="Google Shape;147;p35"/>
          <p:cNvSpPr txBox="1"/>
          <p:nvPr/>
        </p:nvSpPr>
        <p:spPr>
          <a:xfrm>
            <a:off x="1140200" y="4318725"/>
            <a:ext cx="8030400" cy="581700"/>
          </a:xfrm>
          <a:prstGeom prst="rect">
            <a:avLst/>
          </a:prstGeom>
          <a:noFill/>
          <a:ln>
            <a:noFill/>
          </a:ln>
        </p:spPr>
        <p:txBody>
          <a:bodyPr anchorCtr="0" anchor="t" bIns="91425" lIns="91425" spcFirstLastPara="1" rIns="91425" wrap="square" tIns="91425">
            <a:spAutoFit/>
          </a:bodyPr>
          <a:lstStyle/>
          <a:p>
            <a:pPr indent="-304800" lvl="0" marL="2286000" rtl="0" algn="l">
              <a:lnSpc>
                <a:spcPct val="115000"/>
              </a:lnSpc>
              <a:spcBef>
                <a:spcPts val="0"/>
              </a:spcBef>
              <a:spcAft>
                <a:spcPts val="0"/>
              </a:spcAft>
              <a:buClr>
                <a:srgbClr val="535353"/>
              </a:buClr>
              <a:buSzPts val="1200"/>
              <a:buFont typeface="Inter Medium"/>
              <a:buChar char="-"/>
            </a:pPr>
            <a:r>
              <a:rPr lang="en-GB" sz="1200">
                <a:solidFill>
                  <a:srgbClr val="535353"/>
                </a:solidFill>
                <a:latin typeface="Inter Medium"/>
                <a:ea typeface="Inter Medium"/>
                <a:cs typeface="Inter Medium"/>
                <a:sym typeface="Inter Medium"/>
              </a:rPr>
              <a:t>Juliane Schneider, Metadata 20/20 blog, 2017 </a:t>
            </a:r>
            <a:r>
              <a:rPr lang="en-GB" sz="1200" u="sng">
                <a:solidFill>
                  <a:srgbClr val="49BDD2"/>
                </a:solidFill>
                <a:latin typeface="Inter Medium"/>
                <a:ea typeface="Inter Medium"/>
                <a:cs typeface="Inter Medium"/>
                <a:sym typeface="Inter Medium"/>
                <a:hlinkClick r:id="rId3">
                  <a:extLst>
                    <a:ext uri="{A12FA001-AC4F-418D-AE19-62706E023703}">
                      <ahyp:hlinkClr val="tx"/>
                    </a:ext>
                  </a:extLst>
                </a:hlinkClick>
              </a:rPr>
              <a:t>https://metadata2020.org/blog/2017-09-14-metadata-and-communication</a:t>
            </a:r>
            <a:endParaRPr>
              <a:latin typeface="Helvetica Neue"/>
              <a:ea typeface="Helvetica Neue"/>
              <a:cs typeface="Helvetica Neue"/>
              <a:sym typeface="Helvetica Neue"/>
            </a:endParaRPr>
          </a:p>
        </p:txBody>
      </p:sp>
      <p:pic>
        <p:nvPicPr>
          <p:cNvPr id="148" name="Google Shape;148;p35"/>
          <p:cNvPicPr preferRelativeResize="0"/>
          <p:nvPr/>
        </p:nvPicPr>
        <p:blipFill>
          <a:blip r:embed="rId4">
            <a:alphaModFix/>
          </a:blip>
          <a:stretch>
            <a:fillRect/>
          </a:stretch>
        </p:blipFill>
        <p:spPr>
          <a:xfrm>
            <a:off x="0" y="0"/>
            <a:ext cx="3199440" cy="18000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36"/>
          <p:cNvPicPr preferRelativeResize="0"/>
          <p:nvPr/>
        </p:nvPicPr>
        <p:blipFill>
          <a:blip r:embed="rId3">
            <a:alphaModFix/>
          </a:blip>
          <a:stretch>
            <a:fillRect/>
          </a:stretch>
        </p:blipFill>
        <p:spPr>
          <a:xfrm>
            <a:off x="0" y="0"/>
            <a:ext cx="9144003" cy="514796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grpSp>
        <p:nvGrpSpPr>
          <p:cNvPr id="158" name="Google Shape;158;p37"/>
          <p:cNvGrpSpPr/>
          <p:nvPr/>
        </p:nvGrpSpPr>
        <p:grpSpPr>
          <a:xfrm>
            <a:off x="4567460" y="918828"/>
            <a:ext cx="3702713" cy="1959960"/>
            <a:chOff x="3216519" y="1002150"/>
            <a:chExt cx="1944600" cy="1569600"/>
          </a:xfrm>
        </p:grpSpPr>
        <p:sp>
          <p:nvSpPr>
            <p:cNvPr id="159" name="Google Shape;159;p37"/>
            <p:cNvSpPr/>
            <p:nvPr/>
          </p:nvSpPr>
          <p:spPr>
            <a:xfrm flipH="1">
              <a:off x="3216519" y="1002150"/>
              <a:ext cx="1944600" cy="1569600"/>
            </a:xfrm>
            <a:prstGeom prst="round2DiagRect">
              <a:avLst>
                <a:gd fmla="val 0" name="adj1"/>
                <a:gd fmla="val 17764" name="adj2"/>
              </a:avLst>
            </a:prstGeom>
            <a:solidFill>
              <a:srgbClr val="EF33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Inter"/>
                <a:ea typeface="Inter"/>
                <a:cs typeface="Inter"/>
                <a:sym typeface="Inter"/>
              </a:endParaRPr>
            </a:p>
          </p:txBody>
        </p:sp>
        <p:sp>
          <p:nvSpPr>
            <p:cNvPr id="160" name="Google Shape;160;p37"/>
            <p:cNvSpPr txBox="1"/>
            <p:nvPr/>
          </p:nvSpPr>
          <p:spPr>
            <a:xfrm>
              <a:off x="3461171" y="1244666"/>
              <a:ext cx="1546800" cy="459900"/>
            </a:xfrm>
            <a:prstGeom prst="rect">
              <a:avLst/>
            </a:prstGeom>
            <a:solidFill>
              <a:srgbClr val="EF334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000">
                  <a:solidFill>
                    <a:srgbClr val="FFFFFF"/>
                  </a:solidFill>
                  <a:latin typeface="Inter"/>
                  <a:ea typeface="Inter"/>
                  <a:cs typeface="Inter"/>
                  <a:sym typeface="Inter"/>
                </a:rPr>
                <a:t>Reproducibility</a:t>
              </a:r>
              <a:endParaRPr b="1" sz="2000">
                <a:solidFill>
                  <a:srgbClr val="FFFFFF"/>
                </a:solidFill>
                <a:latin typeface="Inter"/>
                <a:ea typeface="Inter"/>
                <a:cs typeface="Inter"/>
                <a:sym typeface="Inter"/>
              </a:endParaRPr>
            </a:p>
          </p:txBody>
        </p:sp>
        <p:sp>
          <p:nvSpPr>
            <p:cNvPr id="161" name="Google Shape;161;p37"/>
            <p:cNvSpPr txBox="1"/>
            <p:nvPr/>
          </p:nvSpPr>
          <p:spPr>
            <a:xfrm>
              <a:off x="3461163" y="1704627"/>
              <a:ext cx="1451700" cy="512400"/>
            </a:xfrm>
            <a:prstGeom prst="rect">
              <a:avLst/>
            </a:prstGeom>
            <a:solidFill>
              <a:srgbClr val="EF3340"/>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GB">
                  <a:solidFill>
                    <a:srgbClr val="FFFFFF"/>
                  </a:solidFill>
                  <a:latin typeface="Inter"/>
                  <a:ea typeface="Inter"/>
                  <a:cs typeface="Inter"/>
                  <a:sym typeface="Inter"/>
                </a:rPr>
                <a:t>Metadata as relationships between literature, data, software, protocols and more</a:t>
              </a:r>
              <a:endParaRPr b="1">
                <a:solidFill>
                  <a:srgbClr val="FFFFFF"/>
                </a:solidFill>
                <a:latin typeface="Inter"/>
                <a:ea typeface="Inter"/>
                <a:cs typeface="Inter"/>
                <a:sym typeface="Inter"/>
              </a:endParaRPr>
            </a:p>
          </p:txBody>
        </p:sp>
      </p:grpSp>
      <p:grpSp>
        <p:nvGrpSpPr>
          <p:cNvPr id="162" name="Google Shape;162;p37"/>
          <p:cNvGrpSpPr/>
          <p:nvPr/>
        </p:nvGrpSpPr>
        <p:grpSpPr>
          <a:xfrm>
            <a:off x="873826" y="918828"/>
            <a:ext cx="3702713" cy="1959960"/>
            <a:chOff x="1271925" y="1002150"/>
            <a:chExt cx="1944600" cy="1569600"/>
          </a:xfrm>
        </p:grpSpPr>
        <p:sp>
          <p:nvSpPr>
            <p:cNvPr id="163" name="Google Shape;163;p37"/>
            <p:cNvSpPr/>
            <p:nvPr/>
          </p:nvSpPr>
          <p:spPr>
            <a:xfrm rot="10800000">
              <a:off x="1271925" y="1002150"/>
              <a:ext cx="1944600" cy="1569600"/>
            </a:xfrm>
            <a:prstGeom prst="round2DiagRect">
              <a:avLst>
                <a:gd fmla="val 0" name="adj1"/>
                <a:gd fmla="val 17764" name="adj2"/>
              </a:avLst>
            </a:prstGeom>
            <a:solidFill>
              <a:srgbClr val="49BD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Inter"/>
                <a:ea typeface="Inter"/>
                <a:cs typeface="Inter"/>
                <a:sym typeface="Inter"/>
              </a:endParaRPr>
            </a:p>
          </p:txBody>
        </p:sp>
        <p:sp>
          <p:nvSpPr>
            <p:cNvPr id="164" name="Google Shape;164;p37"/>
            <p:cNvSpPr txBox="1"/>
            <p:nvPr/>
          </p:nvSpPr>
          <p:spPr>
            <a:xfrm>
              <a:off x="1496688" y="1244660"/>
              <a:ext cx="1451700" cy="45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000">
                  <a:solidFill>
                    <a:srgbClr val="FFFFFF"/>
                  </a:solidFill>
                  <a:latin typeface="Inter"/>
                  <a:ea typeface="Inter"/>
                  <a:cs typeface="Inter"/>
                  <a:sym typeface="Inter"/>
                </a:rPr>
                <a:t>Research integrity</a:t>
              </a:r>
              <a:endParaRPr b="1" sz="2000">
                <a:solidFill>
                  <a:srgbClr val="FFFFFF"/>
                </a:solidFill>
                <a:latin typeface="Inter"/>
                <a:ea typeface="Inter"/>
                <a:cs typeface="Inter"/>
                <a:sym typeface="Inter"/>
              </a:endParaRPr>
            </a:p>
          </p:txBody>
        </p:sp>
        <p:sp>
          <p:nvSpPr>
            <p:cNvPr id="165" name="Google Shape;165;p37"/>
            <p:cNvSpPr txBox="1"/>
            <p:nvPr/>
          </p:nvSpPr>
          <p:spPr>
            <a:xfrm>
              <a:off x="1496688" y="1704627"/>
              <a:ext cx="1451700" cy="51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GB">
                  <a:solidFill>
                    <a:srgbClr val="FFFFFF"/>
                  </a:solidFill>
                  <a:latin typeface="Inter"/>
                  <a:ea typeface="Inter"/>
                  <a:cs typeface="Inter"/>
                  <a:sym typeface="Inter"/>
                </a:rPr>
                <a:t>Metadata</a:t>
              </a:r>
              <a:r>
                <a:rPr b="1" lang="en-GB">
                  <a:solidFill>
                    <a:srgbClr val="FFFFFF"/>
                  </a:solidFill>
                  <a:latin typeface="Inter"/>
                  <a:ea typeface="Inter"/>
                  <a:cs typeface="Inter"/>
                  <a:sym typeface="Inter"/>
                </a:rPr>
                <a:t> as signals of trustworthiness including provenance information</a:t>
              </a:r>
              <a:endParaRPr b="1">
                <a:solidFill>
                  <a:srgbClr val="FFFFFF"/>
                </a:solidFill>
                <a:latin typeface="Inter"/>
                <a:ea typeface="Inter"/>
                <a:cs typeface="Inter"/>
                <a:sym typeface="Inter"/>
              </a:endParaRPr>
            </a:p>
          </p:txBody>
        </p:sp>
      </p:grpSp>
      <p:grpSp>
        <p:nvGrpSpPr>
          <p:cNvPr id="166" name="Google Shape;166;p37"/>
          <p:cNvGrpSpPr/>
          <p:nvPr/>
        </p:nvGrpSpPr>
        <p:grpSpPr>
          <a:xfrm>
            <a:off x="4567460" y="2874327"/>
            <a:ext cx="3702713" cy="1959960"/>
            <a:chOff x="3216519" y="2571750"/>
            <a:chExt cx="1944600" cy="1569600"/>
          </a:xfrm>
        </p:grpSpPr>
        <p:sp>
          <p:nvSpPr>
            <p:cNvPr id="167" name="Google Shape;167;p37"/>
            <p:cNvSpPr/>
            <p:nvPr/>
          </p:nvSpPr>
          <p:spPr>
            <a:xfrm rot="10800000">
              <a:off x="3216519" y="2571750"/>
              <a:ext cx="1944600" cy="1569600"/>
            </a:xfrm>
            <a:prstGeom prst="round2DiagRect">
              <a:avLst>
                <a:gd fmla="val 0" name="adj1"/>
                <a:gd fmla="val 17764" name="adj2"/>
              </a:avLst>
            </a:prstGeom>
            <a:solidFill>
              <a:srgbClr val="D8D2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Inter"/>
                <a:ea typeface="Inter"/>
                <a:cs typeface="Inter"/>
                <a:sym typeface="Inter"/>
              </a:endParaRPr>
            </a:p>
          </p:txBody>
        </p:sp>
        <p:sp>
          <p:nvSpPr>
            <p:cNvPr id="168" name="Google Shape;168;p37"/>
            <p:cNvSpPr txBox="1"/>
            <p:nvPr/>
          </p:nvSpPr>
          <p:spPr>
            <a:xfrm>
              <a:off x="3461171" y="2814266"/>
              <a:ext cx="1546800" cy="459900"/>
            </a:xfrm>
            <a:prstGeom prst="rect">
              <a:avLst/>
            </a:prstGeom>
            <a:solidFill>
              <a:srgbClr val="D8D2C4"/>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000">
                  <a:solidFill>
                    <a:schemeClr val="dk2"/>
                  </a:solidFill>
                  <a:latin typeface="Inter"/>
                  <a:ea typeface="Inter"/>
                  <a:cs typeface="Inter"/>
                  <a:sym typeface="Inter"/>
                </a:rPr>
                <a:t>Discoverability</a:t>
              </a:r>
              <a:endParaRPr b="1" sz="2000">
                <a:solidFill>
                  <a:schemeClr val="dk2"/>
                </a:solidFill>
                <a:latin typeface="Inter"/>
                <a:ea typeface="Inter"/>
                <a:cs typeface="Inter"/>
                <a:sym typeface="Inter"/>
              </a:endParaRPr>
            </a:p>
          </p:txBody>
        </p:sp>
        <p:sp>
          <p:nvSpPr>
            <p:cNvPr id="169" name="Google Shape;169;p37"/>
            <p:cNvSpPr txBox="1"/>
            <p:nvPr/>
          </p:nvSpPr>
          <p:spPr>
            <a:xfrm>
              <a:off x="3461163" y="3274227"/>
              <a:ext cx="1451700" cy="512400"/>
            </a:xfrm>
            <a:prstGeom prst="rect">
              <a:avLst/>
            </a:prstGeom>
            <a:solidFill>
              <a:srgbClr val="D8D2C4"/>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GB">
                  <a:solidFill>
                    <a:schemeClr val="dk2"/>
                  </a:solidFill>
                  <a:latin typeface="Inter"/>
                  <a:ea typeface="Inter"/>
                  <a:cs typeface="Inter"/>
                  <a:sym typeface="Inter"/>
                </a:rPr>
                <a:t>More metadata means more systems have more pathways to find your work</a:t>
              </a:r>
              <a:endParaRPr b="1">
                <a:solidFill>
                  <a:schemeClr val="dk2"/>
                </a:solidFill>
                <a:latin typeface="Inter"/>
                <a:ea typeface="Inter"/>
                <a:cs typeface="Inter"/>
                <a:sym typeface="Inter"/>
              </a:endParaRPr>
            </a:p>
          </p:txBody>
        </p:sp>
      </p:grpSp>
      <p:grpSp>
        <p:nvGrpSpPr>
          <p:cNvPr id="170" name="Google Shape;170;p37"/>
          <p:cNvGrpSpPr/>
          <p:nvPr/>
        </p:nvGrpSpPr>
        <p:grpSpPr>
          <a:xfrm>
            <a:off x="873826" y="2874327"/>
            <a:ext cx="3702713" cy="1959960"/>
            <a:chOff x="1271925" y="2571750"/>
            <a:chExt cx="1944600" cy="1569600"/>
          </a:xfrm>
        </p:grpSpPr>
        <p:sp>
          <p:nvSpPr>
            <p:cNvPr id="171" name="Google Shape;171;p37"/>
            <p:cNvSpPr/>
            <p:nvPr/>
          </p:nvSpPr>
          <p:spPr>
            <a:xfrm flipH="1">
              <a:off x="1271925" y="2571750"/>
              <a:ext cx="1944600" cy="1569600"/>
            </a:xfrm>
            <a:prstGeom prst="round2DiagRect">
              <a:avLst>
                <a:gd fmla="val 0" name="adj1"/>
                <a:gd fmla="val 17764" name="adj2"/>
              </a:avLst>
            </a:prstGeom>
            <a:solidFill>
              <a:srgbClr val="005F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Inter"/>
                <a:ea typeface="Inter"/>
                <a:cs typeface="Inter"/>
                <a:sym typeface="Inter"/>
              </a:endParaRPr>
            </a:p>
          </p:txBody>
        </p:sp>
        <p:sp>
          <p:nvSpPr>
            <p:cNvPr id="172" name="Google Shape;172;p37"/>
            <p:cNvSpPr txBox="1"/>
            <p:nvPr/>
          </p:nvSpPr>
          <p:spPr>
            <a:xfrm>
              <a:off x="1496688" y="2814260"/>
              <a:ext cx="1451700" cy="459900"/>
            </a:xfrm>
            <a:prstGeom prst="rect">
              <a:avLst/>
            </a:prstGeom>
            <a:solidFill>
              <a:srgbClr val="005F8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000">
                  <a:solidFill>
                    <a:srgbClr val="FFFFFF"/>
                  </a:solidFill>
                  <a:latin typeface="Inter"/>
                  <a:ea typeface="Inter"/>
                  <a:cs typeface="Inter"/>
                  <a:sym typeface="Inter"/>
                </a:rPr>
                <a:t>Assessment </a:t>
              </a:r>
              <a:endParaRPr b="1" sz="2000">
                <a:solidFill>
                  <a:srgbClr val="FFFFFF"/>
                </a:solidFill>
                <a:latin typeface="Inter"/>
                <a:ea typeface="Inter"/>
                <a:cs typeface="Inter"/>
                <a:sym typeface="Inter"/>
              </a:endParaRPr>
            </a:p>
          </p:txBody>
        </p:sp>
        <p:sp>
          <p:nvSpPr>
            <p:cNvPr id="173" name="Google Shape;173;p37"/>
            <p:cNvSpPr txBox="1"/>
            <p:nvPr/>
          </p:nvSpPr>
          <p:spPr>
            <a:xfrm>
              <a:off x="1496677" y="3274219"/>
              <a:ext cx="1607400" cy="512400"/>
            </a:xfrm>
            <a:prstGeom prst="rect">
              <a:avLst/>
            </a:prstGeom>
            <a:solidFill>
              <a:srgbClr val="005F83"/>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GB">
                  <a:solidFill>
                    <a:srgbClr val="FFFFFF"/>
                  </a:solidFill>
                  <a:latin typeface="Inter"/>
                  <a:ea typeface="Inter"/>
                  <a:cs typeface="Inter"/>
                  <a:sym typeface="Inter"/>
                </a:rPr>
                <a:t>Metadata can be used to analyze the outcomes of research and demonstrate compliance</a:t>
              </a:r>
              <a:endParaRPr b="1">
                <a:solidFill>
                  <a:srgbClr val="FFFFFF"/>
                </a:solidFill>
                <a:latin typeface="Inter"/>
                <a:ea typeface="Inter"/>
                <a:cs typeface="Inter"/>
                <a:sym typeface="Inter"/>
              </a:endParaRPr>
            </a:p>
          </p:txBody>
        </p:sp>
      </p:grpSp>
      <p:grpSp>
        <p:nvGrpSpPr>
          <p:cNvPr id="174" name="Google Shape;174;p37"/>
          <p:cNvGrpSpPr/>
          <p:nvPr/>
        </p:nvGrpSpPr>
        <p:grpSpPr>
          <a:xfrm>
            <a:off x="4362243" y="2667946"/>
            <a:ext cx="419503" cy="417198"/>
            <a:chOff x="3157188" y="909150"/>
            <a:chExt cx="470400" cy="470400"/>
          </a:xfrm>
        </p:grpSpPr>
        <p:sp>
          <p:nvSpPr>
            <p:cNvPr id="175" name="Google Shape;175;p37"/>
            <p:cNvSpPr/>
            <p:nvPr/>
          </p:nvSpPr>
          <p:spPr>
            <a:xfrm>
              <a:off x="3157188" y="909150"/>
              <a:ext cx="470400" cy="4704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solidFill>
                  <a:srgbClr val="EF3340"/>
                </a:solidFill>
                <a:latin typeface="Inter"/>
                <a:ea typeface="Inter"/>
                <a:cs typeface="Inter"/>
                <a:sym typeface="Inter"/>
              </a:endParaRPr>
            </a:p>
          </p:txBody>
        </p:sp>
        <p:sp>
          <p:nvSpPr>
            <p:cNvPr id="176" name="Google Shape;176;p37"/>
            <p:cNvSpPr/>
            <p:nvPr/>
          </p:nvSpPr>
          <p:spPr>
            <a:xfrm>
              <a:off x="3243138" y="995100"/>
              <a:ext cx="298500" cy="298500"/>
            </a:xfrm>
            <a:prstGeom prst="mathPlus">
              <a:avLst>
                <a:gd fmla="val 9900" name="adj1"/>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solidFill>
                  <a:schemeClr val="dk2"/>
                </a:solidFill>
                <a:latin typeface="Inter"/>
                <a:ea typeface="Inter"/>
                <a:cs typeface="Inter"/>
                <a:sym typeface="Inter"/>
              </a:endParaRPr>
            </a:p>
          </p:txBody>
        </p:sp>
      </p:grpSp>
      <p:sp>
        <p:nvSpPr>
          <p:cNvPr id="177" name="Google Shape;177;p37"/>
          <p:cNvSpPr txBox="1"/>
          <p:nvPr>
            <p:ph idx="4294967295" type="title"/>
          </p:nvPr>
        </p:nvSpPr>
        <p:spPr>
          <a:xfrm>
            <a:off x="799500" y="136475"/>
            <a:ext cx="7545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005F83"/>
                </a:solidFill>
                <a:latin typeface="Inter"/>
                <a:ea typeface="Inter"/>
                <a:cs typeface="Inter"/>
                <a:sym typeface="Inter"/>
              </a:rPr>
              <a:t>Why metadata?</a:t>
            </a:r>
            <a:endParaRPr>
              <a:solidFill>
                <a:srgbClr val="005F83"/>
              </a:solidFill>
              <a:latin typeface="Inter"/>
              <a:ea typeface="Inter"/>
              <a:cs typeface="Inter"/>
              <a:sym typeface="Inte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38"/>
          <p:cNvPicPr preferRelativeResize="0"/>
          <p:nvPr/>
        </p:nvPicPr>
        <p:blipFill>
          <a:blip r:embed="rId3">
            <a:alphaModFix/>
          </a:blip>
          <a:stretch>
            <a:fillRect/>
          </a:stretch>
        </p:blipFill>
        <p:spPr>
          <a:xfrm>
            <a:off x="-17275" y="-59075"/>
            <a:ext cx="2204900" cy="5261651"/>
          </a:xfrm>
          <a:prstGeom prst="rect">
            <a:avLst/>
          </a:prstGeom>
          <a:noFill/>
          <a:ln>
            <a:noFill/>
          </a:ln>
        </p:spPr>
      </p:pic>
      <p:sp>
        <p:nvSpPr>
          <p:cNvPr id="183" name="Google Shape;183;p38"/>
          <p:cNvSpPr txBox="1"/>
          <p:nvPr>
            <p:ph idx="1" type="body"/>
          </p:nvPr>
        </p:nvSpPr>
        <p:spPr>
          <a:xfrm>
            <a:off x="2187625" y="1366100"/>
            <a:ext cx="6897000" cy="3336600"/>
          </a:xfrm>
          <a:prstGeom prst="rect">
            <a:avLst/>
          </a:prstGeom>
        </p:spPr>
        <p:txBody>
          <a:bodyPr anchorCtr="0" anchor="ctr" bIns="91425" lIns="91425" spcFirstLastPara="1" rIns="91425" wrap="square" tIns="91425">
            <a:noAutofit/>
          </a:bodyPr>
          <a:lstStyle/>
          <a:p>
            <a:pPr indent="0" lvl="0" marL="0" rtl="0" algn="l">
              <a:lnSpc>
                <a:spcPct val="130000"/>
              </a:lnSpc>
              <a:spcBef>
                <a:spcPts val="0"/>
              </a:spcBef>
              <a:spcAft>
                <a:spcPts val="0"/>
              </a:spcAft>
              <a:buClr>
                <a:schemeClr val="accent1"/>
              </a:buClr>
              <a:buSzPts val="1800"/>
              <a:buFont typeface="Helvetica Neue"/>
              <a:buNone/>
            </a:pPr>
            <a:r>
              <a:rPr lang="en-GB" sz="1600">
                <a:solidFill>
                  <a:srgbClr val="3EB1C8"/>
                </a:solidFill>
                <a:latin typeface="Inter SemiBold"/>
                <a:ea typeface="Inter SemiBold"/>
                <a:cs typeface="Inter SemiBold"/>
                <a:sym typeface="Inter SemiBold"/>
              </a:rPr>
              <a:t>Basic:</a:t>
            </a:r>
            <a:r>
              <a:rPr lang="en-GB" sz="1600">
                <a:solidFill>
                  <a:srgbClr val="535353"/>
                </a:solidFill>
                <a:latin typeface="Inter SemiBold"/>
                <a:ea typeface="Inter SemiBold"/>
                <a:cs typeface="Inter SemiBold"/>
                <a:sym typeface="Inter SemiBold"/>
              </a:rPr>
              <a:t> titles; dates; author names; abstracts; DOI; location URL</a:t>
            </a:r>
            <a:endParaRPr sz="1600">
              <a:solidFill>
                <a:srgbClr val="535353"/>
              </a:solidFill>
              <a:latin typeface="Inter SemiBold"/>
              <a:ea typeface="Inter SemiBold"/>
              <a:cs typeface="Inter SemiBold"/>
              <a:sym typeface="Inter SemiBold"/>
            </a:endParaRPr>
          </a:p>
          <a:p>
            <a:pPr indent="0" lvl="0" marL="0" rtl="0" algn="l">
              <a:lnSpc>
                <a:spcPct val="130000"/>
              </a:lnSpc>
              <a:spcBef>
                <a:spcPts val="0"/>
              </a:spcBef>
              <a:spcAft>
                <a:spcPts val="0"/>
              </a:spcAft>
              <a:buClr>
                <a:schemeClr val="dk1"/>
              </a:buClr>
              <a:buSzPts val="1100"/>
              <a:buFont typeface="Arial"/>
              <a:buNone/>
            </a:pPr>
            <a:r>
              <a:rPr lang="en-GB" sz="1600">
                <a:solidFill>
                  <a:srgbClr val="49BDD2"/>
                </a:solidFill>
                <a:latin typeface="Inter SemiBold"/>
                <a:ea typeface="Inter SemiBold"/>
                <a:cs typeface="Inter SemiBold"/>
                <a:sym typeface="Inter SemiBold"/>
              </a:rPr>
              <a:t>Full-text URLs:</a:t>
            </a:r>
            <a:r>
              <a:rPr lang="en-GB" sz="1600">
                <a:solidFill>
                  <a:srgbClr val="535353"/>
                </a:solidFill>
                <a:latin typeface="Inter SemiBold"/>
                <a:ea typeface="Inter SemiBold"/>
                <a:cs typeface="Inter SemiBold"/>
                <a:sym typeface="Inter SemiBold"/>
              </a:rPr>
              <a:t> e.g. for text-mining and Similarity Check</a:t>
            </a:r>
            <a:endParaRPr sz="1600">
              <a:solidFill>
                <a:srgbClr val="535353"/>
              </a:solidFill>
              <a:latin typeface="Inter SemiBold"/>
              <a:ea typeface="Inter SemiBold"/>
              <a:cs typeface="Inter SemiBold"/>
              <a:sym typeface="Inter SemiBold"/>
            </a:endParaRPr>
          </a:p>
          <a:p>
            <a:pPr indent="0" lvl="0" marL="0" rtl="0" algn="l">
              <a:lnSpc>
                <a:spcPct val="130000"/>
              </a:lnSpc>
              <a:spcBef>
                <a:spcPts val="0"/>
              </a:spcBef>
              <a:spcAft>
                <a:spcPts val="0"/>
              </a:spcAft>
              <a:buClr>
                <a:srgbClr val="535353"/>
              </a:buClr>
              <a:buSzPts val="1800"/>
              <a:buFont typeface="Helvetica Neue"/>
              <a:buNone/>
            </a:pPr>
            <a:r>
              <a:rPr lang="en-GB" sz="1600">
                <a:solidFill>
                  <a:srgbClr val="3EB1C8"/>
                </a:solidFill>
                <a:latin typeface="Inter SemiBold"/>
                <a:ea typeface="Inter SemiBold"/>
                <a:cs typeface="Inter SemiBold"/>
                <a:sym typeface="Inter SemiBold"/>
              </a:rPr>
              <a:t>Crossmark:</a:t>
            </a:r>
            <a:r>
              <a:rPr lang="en-GB" sz="1600">
                <a:solidFill>
                  <a:srgbClr val="535353"/>
                </a:solidFill>
                <a:latin typeface="Inter SemiBold"/>
                <a:ea typeface="Inter SemiBold"/>
                <a:cs typeface="Inter SemiBold"/>
                <a:sym typeface="Inter SemiBold"/>
              </a:rPr>
              <a:t> updates, retractions, corrections</a:t>
            </a:r>
            <a:endParaRPr sz="1600">
              <a:solidFill>
                <a:srgbClr val="535353"/>
              </a:solidFill>
              <a:latin typeface="Inter SemiBold"/>
              <a:ea typeface="Inter SemiBold"/>
              <a:cs typeface="Inter SemiBold"/>
              <a:sym typeface="Inter SemiBold"/>
            </a:endParaRPr>
          </a:p>
          <a:p>
            <a:pPr indent="0" lvl="0" marL="0" rtl="0" algn="l">
              <a:lnSpc>
                <a:spcPct val="130000"/>
              </a:lnSpc>
              <a:spcBef>
                <a:spcPts val="0"/>
              </a:spcBef>
              <a:spcAft>
                <a:spcPts val="0"/>
              </a:spcAft>
              <a:buClr>
                <a:schemeClr val="dk1"/>
              </a:buClr>
              <a:buSzPts val="1100"/>
              <a:buFont typeface="Arial"/>
              <a:buNone/>
            </a:pPr>
            <a:r>
              <a:rPr lang="en-GB" sz="1600">
                <a:solidFill>
                  <a:srgbClr val="3EB1C8"/>
                </a:solidFill>
                <a:latin typeface="Inter SemiBold"/>
                <a:ea typeface="Inter SemiBold"/>
                <a:cs typeface="Inter SemiBold"/>
                <a:sym typeface="Inter SemiBold"/>
              </a:rPr>
              <a:t>Relationships:</a:t>
            </a:r>
            <a:r>
              <a:rPr lang="en-GB" sz="1600">
                <a:solidFill>
                  <a:srgbClr val="ACA79C"/>
                </a:solidFill>
                <a:latin typeface="Inter SemiBold"/>
                <a:ea typeface="Inter SemiBold"/>
                <a:cs typeface="Inter SemiBold"/>
                <a:sym typeface="Inter SemiBold"/>
              </a:rPr>
              <a:t> </a:t>
            </a:r>
            <a:r>
              <a:rPr lang="en-GB" sz="1600">
                <a:solidFill>
                  <a:srgbClr val="535353"/>
                </a:solidFill>
                <a:latin typeface="Inter SemiBold"/>
                <a:ea typeface="Inter SemiBold"/>
                <a:cs typeface="Inter SemiBold"/>
                <a:sym typeface="Inter SemiBold"/>
              </a:rPr>
              <a:t>versions; translations; data; references; citation</a:t>
            </a:r>
            <a:endParaRPr sz="1600">
              <a:solidFill>
                <a:srgbClr val="535353"/>
              </a:solidFill>
              <a:latin typeface="Inter SemiBold"/>
              <a:ea typeface="Inter SemiBold"/>
              <a:cs typeface="Inter SemiBold"/>
              <a:sym typeface="Inter SemiBold"/>
            </a:endParaRPr>
          </a:p>
          <a:p>
            <a:pPr indent="0" lvl="0" marL="0" rtl="0" algn="l">
              <a:lnSpc>
                <a:spcPct val="130000"/>
              </a:lnSpc>
              <a:spcBef>
                <a:spcPts val="0"/>
              </a:spcBef>
              <a:spcAft>
                <a:spcPts val="0"/>
              </a:spcAft>
              <a:buNone/>
            </a:pPr>
            <a:r>
              <a:rPr lang="en-GB" sz="1600">
                <a:solidFill>
                  <a:srgbClr val="3EB1C8"/>
                </a:solidFill>
                <a:latin typeface="Inter SemiBold"/>
                <a:ea typeface="Inter SemiBold"/>
                <a:cs typeface="Inter SemiBold"/>
                <a:sym typeface="Inter SemiBold"/>
              </a:rPr>
              <a:t>Provenance: </a:t>
            </a:r>
            <a:r>
              <a:rPr lang="en-GB" sz="1600">
                <a:solidFill>
                  <a:srgbClr val="535353"/>
                </a:solidFill>
                <a:latin typeface="Inter SemiBold"/>
                <a:ea typeface="Inter SemiBold"/>
                <a:cs typeface="Inter SemiBold"/>
                <a:sym typeface="Inter SemiBold"/>
              </a:rPr>
              <a:t>publisher/funder/steward information</a:t>
            </a:r>
            <a:endParaRPr sz="1600">
              <a:solidFill>
                <a:srgbClr val="535353"/>
              </a:solidFill>
              <a:latin typeface="Inter SemiBold"/>
              <a:ea typeface="Inter SemiBold"/>
              <a:cs typeface="Inter SemiBold"/>
              <a:sym typeface="Inter SemiBold"/>
            </a:endParaRPr>
          </a:p>
          <a:p>
            <a:pPr indent="0" lvl="0" marL="0" rtl="0" algn="l">
              <a:lnSpc>
                <a:spcPct val="130000"/>
              </a:lnSpc>
              <a:spcBef>
                <a:spcPts val="0"/>
              </a:spcBef>
              <a:spcAft>
                <a:spcPts val="0"/>
              </a:spcAft>
              <a:buNone/>
            </a:pPr>
            <a:r>
              <a:rPr lang="en-GB" sz="1600">
                <a:solidFill>
                  <a:srgbClr val="3EB1C8"/>
                </a:solidFill>
                <a:latin typeface="Inter SemiBold"/>
                <a:ea typeface="Inter SemiBold"/>
                <a:cs typeface="Inter SemiBold"/>
                <a:sym typeface="Inter SemiBold"/>
              </a:rPr>
              <a:t>Subject-specific:</a:t>
            </a:r>
            <a:r>
              <a:rPr lang="en-GB" sz="1600">
                <a:solidFill>
                  <a:srgbClr val="535353"/>
                </a:solidFill>
                <a:latin typeface="Inter SemiBold"/>
                <a:ea typeface="Inter SemiBold"/>
                <a:cs typeface="Inter SemiBold"/>
                <a:sym typeface="Inter SemiBold"/>
              </a:rPr>
              <a:t> e.g. clinical trial info</a:t>
            </a:r>
            <a:endParaRPr sz="1600">
              <a:solidFill>
                <a:srgbClr val="535353"/>
              </a:solidFill>
              <a:latin typeface="Inter SemiBold"/>
              <a:ea typeface="Inter SemiBold"/>
              <a:cs typeface="Inter SemiBold"/>
              <a:sym typeface="Inter SemiBold"/>
            </a:endParaRPr>
          </a:p>
          <a:p>
            <a:pPr indent="0" lvl="0" marL="0" rtl="0" algn="l">
              <a:lnSpc>
                <a:spcPct val="130000"/>
              </a:lnSpc>
              <a:spcBef>
                <a:spcPts val="0"/>
              </a:spcBef>
              <a:spcAft>
                <a:spcPts val="0"/>
              </a:spcAft>
              <a:buClr>
                <a:schemeClr val="dk1"/>
              </a:buClr>
              <a:buSzPts val="1100"/>
              <a:buFont typeface="Arial"/>
              <a:buNone/>
            </a:pPr>
            <a:r>
              <a:rPr lang="en-GB" sz="1600">
                <a:solidFill>
                  <a:srgbClr val="3EB1C8"/>
                </a:solidFill>
                <a:latin typeface="Inter SemiBold"/>
                <a:ea typeface="Inter SemiBold"/>
                <a:cs typeface="Inter SemiBold"/>
                <a:sym typeface="Inter SemiBold"/>
              </a:rPr>
              <a:t>Funding information:</a:t>
            </a:r>
            <a:r>
              <a:rPr lang="en-GB" sz="1600">
                <a:solidFill>
                  <a:srgbClr val="535353"/>
                </a:solidFill>
                <a:latin typeface="Inter SemiBold"/>
                <a:ea typeface="Inter SemiBold"/>
                <a:cs typeface="Inter SemiBold"/>
                <a:sym typeface="Inter SemiBold"/>
              </a:rPr>
              <a:t> Funder Registry ID; award numbers/Grant DOIs</a:t>
            </a:r>
            <a:endParaRPr sz="1600">
              <a:solidFill>
                <a:srgbClr val="535353"/>
              </a:solidFill>
              <a:latin typeface="Inter SemiBold"/>
              <a:ea typeface="Inter SemiBold"/>
              <a:cs typeface="Inter SemiBold"/>
              <a:sym typeface="Inter SemiBold"/>
            </a:endParaRPr>
          </a:p>
          <a:p>
            <a:pPr indent="0" lvl="0" marL="0" rtl="0" algn="l">
              <a:lnSpc>
                <a:spcPct val="130000"/>
              </a:lnSpc>
              <a:spcBef>
                <a:spcPts val="0"/>
              </a:spcBef>
              <a:spcAft>
                <a:spcPts val="0"/>
              </a:spcAft>
              <a:buNone/>
            </a:pPr>
            <a:r>
              <a:rPr lang="en-GB" sz="1600">
                <a:solidFill>
                  <a:srgbClr val="3EB1C8"/>
                </a:solidFill>
                <a:latin typeface="Inter SemiBold"/>
                <a:ea typeface="Inter SemiBold"/>
                <a:cs typeface="Inter SemiBold"/>
                <a:sym typeface="Inter SemiBold"/>
              </a:rPr>
              <a:t>Contributor &amp; Affiliations: </a:t>
            </a:r>
            <a:r>
              <a:rPr lang="en-GB" sz="1600">
                <a:solidFill>
                  <a:srgbClr val="535353"/>
                </a:solidFill>
                <a:latin typeface="Inter SemiBold"/>
                <a:ea typeface="Inter SemiBold"/>
                <a:cs typeface="Inter SemiBold"/>
                <a:sym typeface="Inter SemiBold"/>
              </a:rPr>
              <a:t>ORCID iDs and ROR IDs preferred</a:t>
            </a:r>
            <a:endParaRPr sz="1600">
              <a:solidFill>
                <a:srgbClr val="535353"/>
              </a:solidFill>
              <a:latin typeface="Inter SemiBold"/>
              <a:ea typeface="Inter SemiBold"/>
              <a:cs typeface="Inter SemiBold"/>
              <a:sym typeface="Inter SemiBold"/>
            </a:endParaRPr>
          </a:p>
        </p:txBody>
      </p:sp>
      <p:sp>
        <p:nvSpPr>
          <p:cNvPr id="184" name="Google Shape;184;p38"/>
          <p:cNvSpPr txBox="1"/>
          <p:nvPr>
            <p:ph type="title"/>
          </p:nvPr>
        </p:nvSpPr>
        <p:spPr>
          <a:xfrm>
            <a:off x="1232275" y="620400"/>
            <a:ext cx="7545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005F83"/>
                </a:solidFill>
                <a:latin typeface="Inter"/>
                <a:ea typeface="Inter"/>
                <a:cs typeface="Inter"/>
                <a:sym typeface="Inter"/>
              </a:rPr>
              <a:t>What kind of </a:t>
            </a:r>
            <a:r>
              <a:rPr lang="en-GB">
                <a:solidFill>
                  <a:srgbClr val="FFC72C"/>
                </a:solidFill>
                <a:latin typeface="Inter"/>
                <a:ea typeface="Inter"/>
                <a:cs typeface="Inter"/>
                <a:sym typeface="Inter"/>
              </a:rPr>
              <a:t>&lt;</a:t>
            </a:r>
            <a:r>
              <a:rPr lang="en-GB">
                <a:solidFill>
                  <a:srgbClr val="005F83"/>
                </a:solidFill>
                <a:latin typeface="Inter"/>
                <a:ea typeface="Inter"/>
                <a:cs typeface="Inter"/>
                <a:sym typeface="Inter"/>
              </a:rPr>
              <a:t>metadata</a:t>
            </a:r>
            <a:r>
              <a:rPr lang="en-GB">
                <a:solidFill>
                  <a:srgbClr val="FFC72C"/>
                </a:solidFill>
                <a:latin typeface="Inter"/>
                <a:ea typeface="Inter"/>
                <a:cs typeface="Inter"/>
                <a:sym typeface="Inter"/>
              </a:rPr>
              <a:t>&gt;</a:t>
            </a:r>
            <a:r>
              <a:rPr lang="en-GB">
                <a:solidFill>
                  <a:srgbClr val="005F83"/>
                </a:solidFill>
                <a:latin typeface="Inter"/>
                <a:ea typeface="Inter"/>
                <a:cs typeface="Inter"/>
                <a:sym typeface="Inter"/>
              </a:rPr>
              <a:t>?</a:t>
            </a:r>
            <a:endParaRPr>
              <a:solidFill>
                <a:srgbClr val="005F83"/>
              </a:solidFill>
              <a:latin typeface="Inter"/>
              <a:ea typeface="Inter"/>
              <a:cs typeface="Inter"/>
              <a:sym typeface="Int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39"/>
          <p:cNvPicPr preferRelativeResize="0"/>
          <p:nvPr/>
        </p:nvPicPr>
        <p:blipFill>
          <a:blip r:embed="rId3">
            <a:alphaModFix/>
          </a:blip>
          <a:stretch>
            <a:fillRect/>
          </a:stretch>
        </p:blipFill>
        <p:spPr>
          <a:xfrm>
            <a:off x="0" y="0"/>
            <a:ext cx="9144000" cy="5143500"/>
          </a:xfrm>
          <a:prstGeom prst="rect">
            <a:avLst/>
          </a:prstGeom>
          <a:noFill/>
          <a:ln>
            <a:noFill/>
          </a:ln>
        </p:spPr>
      </p:pic>
      <p:sp>
        <p:nvSpPr>
          <p:cNvPr id="190" name="Google Shape;190;p39"/>
          <p:cNvSpPr txBox="1"/>
          <p:nvPr>
            <p:ph type="title"/>
          </p:nvPr>
        </p:nvSpPr>
        <p:spPr>
          <a:xfrm>
            <a:off x="3265225" y="1957600"/>
            <a:ext cx="39411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GB">
                <a:solidFill>
                  <a:schemeClr val="lt1"/>
                </a:solidFill>
                <a:latin typeface="Inter SemiBold"/>
                <a:ea typeface="Inter SemiBold"/>
                <a:cs typeface="Inter SemiBold"/>
                <a:sym typeface="Inter SemiBold"/>
              </a:rPr>
              <a:t>The PLACE</a:t>
            </a:r>
            <a:endParaRPr b="0">
              <a:solidFill>
                <a:schemeClr val="lt1"/>
              </a:solidFill>
              <a:latin typeface="Inter SemiBold"/>
              <a:ea typeface="Inter SemiBold"/>
              <a:cs typeface="Inter SemiBold"/>
              <a:sym typeface="Inter SemiBold"/>
            </a:endParaRPr>
          </a:p>
          <a:p>
            <a:pPr indent="0" lvl="0" marL="0" rtl="0" algn="l">
              <a:spcBef>
                <a:spcPts val="0"/>
              </a:spcBef>
              <a:spcAft>
                <a:spcPts val="0"/>
              </a:spcAft>
              <a:buNone/>
            </a:pPr>
            <a:r>
              <a:rPr b="0" lang="en-GB" sz="2400">
                <a:solidFill>
                  <a:schemeClr val="lt1"/>
                </a:solidFill>
                <a:latin typeface="Inter SemiBold"/>
                <a:ea typeface="Inter SemiBold"/>
                <a:cs typeface="Inter SemiBold"/>
                <a:sym typeface="Inter SemiBold"/>
              </a:rPr>
              <a:t>Publisher Learning and Community Exchange</a:t>
            </a:r>
            <a:endParaRPr b="0" sz="2400">
              <a:solidFill>
                <a:schemeClr val="lt1"/>
              </a:solidFill>
              <a:latin typeface="Inter SemiBold"/>
              <a:ea typeface="Inter SemiBold"/>
              <a:cs typeface="Inter SemiBold"/>
              <a:sym typeface="Inter SemiBold"/>
            </a:endParaRPr>
          </a:p>
          <a:p>
            <a:pPr indent="0" lvl="0" marL="0" rtl="0" algn="l">
              <a:spcBef>
                <a:spcPts val="0"/>
              </a:spcBef>
              <a:spcAft>
                <a:spcPts val="0"/>
              </a:spcAft>
              <a:buNone/>
            </a:pPr>
            <a:r>
              <a:t/>
            </a:r>
            <a:endParaRPr sz="4600">
              <a:latin typeface="Inter"/>
              <a:ea typeface="Inter"/>
              <a:cs typeface="Inter"/>
              <a:sym typeface="Inter"/>
            </a:endParaRPr>
          </a:p>
          <a:p>
            <a:pPr indent="0" lvl="0" marL="0" rtl="0" algn="l">
              <a:spcBef>
                <a:spcPts val="0"/>
              </a:spcBef>
              <a:spcAft>
                <a:spcPts val="0"/>
              </a:spcAft>
              <a:buNone/>
            </a:pPr>
            <a:r>
              <a:t/>
            </a:r>
            <a:endParaRPr sz="4400">
              <a:solidFill>
                <a:srgbClr val="D8D2C4"/>
              </a:solidFill>
              <a:latin typeface="Inter"/>
              <a:ea typeface="Inter"/>
              <a:cs typeface="Inter"/>
              <a:sym typeface="Inter"/>
            </a:endParaRPr>
          </a:p>
        </p:txBody>
      </p:sp>
      <p:sp>
        <p:nvSpPr>
          <p:cNvPr id="191" name="Google Shape;191;p39"/>
          <p:cNvSpPr txBox="1"/>
          <p:nvPr/>
        </p:nvSpPr>
        <p:spPr>
          <a:xfrm>
            <a:off x="98200" y="4666950"/>
            <a:ext cx="4557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lt1"/>
                </a:solidFill>
                <a:latin typeface="Inter"/>
                <a:ea typeface="Inter"/>
                <a:cs typeface="Inter"/>
                <a:sym typeface="Inter"/>
              </a:rPr>
              <a:t>https://theplace.discourse.group/</a:t>
            </a:r>
            <a:endParaRPr>
              <a:solidFill>
                <a:schemeClr val="lt1"/>
              </a:solidFill>
              <a:latin typeface="Inter"/>
              <a:ea typeface="Inter"/>
              <a:cs typeface="Inter"/>
              <a:sym typeface="Inter"/>
            </a:endParaRPr>
          </a:p>
        </p:txBody>
      </p:sp>
      <p:pic>
        <p:nvPicPr>
          <p:cNvPr id="192" name="Google Shape;192;p39"/>
          <p:cNvPicPr preferRelativeResize="0"/>
          <p:nvPr/>
        </p:nvPicPr>
        <p:blipFill>
          <a:blip r:embed="rId4">
            <a:alphaModFix/>
          </a:blip>
          <a:stretch>
            <a:fillRect/>
          </a:stretch>
        </p:blipFill>
        <p:spPr>
          <a:xfrm>
            <a:off x="8362650" y="133925"/>
            <a:ext cx="656350" cy="6563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40"/>
          <p:cNvSpPr txBox="1"/>
          <p:nvPr>
            <p:ph type="title"/>
          </p:nvPr>
        </p:nvSpPr>
        <p:spPr>
          <a:xfrm>
            <a:off x="504000" y="468000"/>
            <a:ext cx="8031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40"/>
          <p:cNvSpPr txBox="1"/>
          <p:nvPr>
            <p:ph idx="1" type="body"/>
          </p:nvPr>
        </p:nvSpPr>
        <p:spPr>
          <a:xfrm>
            <a:off x="456225" y="1366100"/>
            <a:ext cx="8131800" cy="308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40"/>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pic>
        <p:nvPicPr>
          <p:cNvPr id="204" name="Google Shape;204;p41"/>
          <p:cNvPicPr preferRelativeResize="0"/>
          <p:nvPr/>
        </p:nvPicPr>
        <p:blipFill>
          <a:blip r:embed="rId3">
            <a:alphaModFix/>
          </a:blip>
          <a:stretch>
            <a:fillRect/>
          </a:stretch>
        </p:blipFill>
        <p:spPr>
          <a:xfrm>
            <a:off x="1175950" y="110600"/>
            <a:ext cx="6792090" cy="48387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42"/>
          <p:cNvSpPr txBox="1"/>
          <p:nvPr>
            <p:ph type="title"/>
          </p:nvPr>
        </p:nvSpPr>
        <p:spPr>
          <a:xfrm>
            <a:off x="1262250" y="480650"/>
            <a:ext cx="471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GB">
                <a:solidFill>
                  <a:srgbClr val="005F83"/>
                </a:solidFill>
                <a:latin typeface="Inter Medium"/>
                <a:ea typeface="Inter Medium"/>
                <a:cs typeface="Inter Medium"/>
                <a:sym typeface="Inter Medium"/>
              </a:rPr>
              <a:t>The Place</a:t>
            </a:r>
            <a:endParaRPr b="0">
              <a:solidFill>
                <a:srgbClr val="005F83"/>
              </a:solidFill>
              <a:latin typeface="Inter Medium"/>
              <a:ea typeface="Inter Medium"/>
              <a:cs typeface="Inter Medium"/>
              <a:sym typeface="Inter Medium"/>
            </a:endParaRPr>
          </a:p>
        </p:txBody>
      </p:sp>
      <p:sp>
        <p:nvSpPr>
          <p:cNvPr id="210" name="Google Shape;210;p42"/>
          <p:cNvSpPr txBox="1"/>
          <p:nvPr>
            <p:ph idx="1" type="body"/>
          </p:nvPr>
        </p:nvSpPr>
        <p:spPr>
          <a:xfrm>
            <a:off x="454050" y="1278975"/>
            <a:ext cx="8131800" cy="3082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GB">
                <a:solidFill>
                  <a:schemeClr val="dk2"/>
                </a:solidFill>
                <a:latin typeface="Inter"/>
                <a:ea typeface="Inter"/>
                <a:cs typeface="Inter"/>
                <a:sym typeface="Inter"/>
              </a:rPr>
              <a:t>Online forum for the scholarly community where you can…</a:t>
            </a:r>
            <a:endParaRPr b="1">
              <a:solidFill>
                <a:schemeClr val="dk2"/>
              </a:solidFill>
              <a:latin typeface="Inter"/>
              <a:ea typeface="Inter"/>
              <a:cs typeface="Inter"/>
              <a:sym typeface="Inter"/>
            </a:endParaRPr>
          </a:p>
          <a:p>
            <a:pPr indent="-342900" lvl="0" marL="457200" rtl="0" algn="l">
              <a:spcBef>
                <a:spcPts val="1200"/>
              </a:spcBef>
              <a:spcAft>
                <a:spcPts val="0"/>
              </a:spcAft>
              <a:buClr>
                <a:schemeClr val="dk2"/>
              </a:buClr>
              <a:buSzPts val="1800"/>
              <a:buFont typeface="Inter"/>
              <a:buChar char="-"/>
            </a:pPr>
            <a:r>
              <a:rPr lang="en-GB">
                <a:solidFill>
                  <a:schemeClr val="dk2"/>
                </a:solidFill>
                <a:latin typeface="Inter"/>
                <a:ea typeface="Inter"/>
                <a:cs typeface="Inter"/>
                <a:sym typeface="Inter"/>
              </a:rPr>
              <a:t>Find trusted and accurate information </a:t>
            </a:r>
            <a:endParaRPr>
              <a:solidFill>
                <a:schemeClr val="dk2"/>
              </a:solidFill>
              <a:latin typeface="Inter"/>
              <a:ea typeface="Inter"/>
              <a:cs typeface="Inter"/>
              <a:sym typeface="Inter"/>
            </a:endParaRPr>
          </a:p>
          <a:p>
            <a:pPr indent="-342900" lvl="0" marL="457200" rtl="0" algn="l">
              <a:spcBef>
                <a:spcPts val="0"/>
              </a:spcBef>
              <a:spcAft>
                <a:spcPts val="0"/>
              </a:spcAft>
              <a:buClr>
                <a:schemeClr val="dk2"/>
              </a:buClr>
              <a:buSzPts val="1800"/>
              <a:buFont typeface="Inter"/>
              <a:buChar char="-"/>
            </a:pPr>
            <a:r>
              <a:rPr lang="en-GB">
                <a:solidFill>
                  <a:schemeClr val="dk2"/>
                </a:solidFill>
                <a:latin typeface="Inter"/>
                <a:ea typeface="Inter"/>
                <a:cs typeface="Inter"/>
                <a:sym typeface="Inter"/>
              </a:rPr>
              <a:t>Find solutions to problems </a:t>
            </a:r>
            <a:endParaRPr>
              <a:solidFill>
                <a:schemeClr val="dk2"/>
              </a:solidFill>
              <a:latin typeface="Inter"/>
              <a:ea typeface="Inter"/>
              <a:cs typeface="Inter"/>
              <a:sym typeface="Inter"/>
            </a:endParaRPr>
          </a:p>
          <a:p>
            <a:pPr indent="-342900" lvl="0" marL="457200" rtl="0" algn="l">
              <a:spcBef>
                <a:spcPts val="0"/>
              </a:spcBef>
              <a:spcAft>
                <a:spcPts val="0"/>
              </a:spcAft>
              <a:buClr>
                <a:schemeClr val="dk2"/>
              </a:buClr>
              <a:buSzPts val="1800"/>
              <a:buFont typeface="Inter"/>
              <a:buChar char="-"/>
            </a:pPr>
            <a:r>
              <a:rPr lang="en-GB">
                <a:solidFill>
                  <a:schemeClr val="dk2"/>
                </a:solidFill>
                <a:latin typeface="Inter"/>
                <a:ea typeface="Inter"/>
                <a:cs typeface="Inter"/>
                <a:sym typeface="Inter"/>
              </a:rPr>
              <a:t>Gain a better understanding of publishing processes and standards</a:t>
            </a:r>
            <a:endParaRPr>
              <a:solidFill>
                <a:schemeClr val="dk2"/>
              </a:solidFill>
              <a:latin typeface="Inter"/>
              <a:ea typeface="Inter"/>
              <a:cs typeface="Inter"/>
              <a:sym typeface="Inter"/>
            </a:endParaRPr>
          </a:p>
          <a:p>
            <a:pPr indent="-342900" lvl="0" marL="457200" rtl="0" algn="l">
              <a:spcBef>
                <a:spcPts val="0"/>
              </a:spcBef>
              <a:spcAft>
                <a:spcPts val="0"/>
              </a:spcAft>
              <a:buClr>
                <a:schemeClr val="dk2"/>
              </a:buClr>
              <a:buSzPts val="1800"/>
              <a:buFont typeface="Inter"/>
              <a:buChar char="-"/>
            </a:pPr>
            <a:r>
              <a:rPr lang="en-GB">
                <a:solidFill>
                  <a:schemeClr val="dk2"/>
                </a:solidFill>
                <a:latin typeface="Inter"/>
                <a:ea typeface="Inter"/>
                <a:cs typeface="Inter"/>
                <a:sym typeface="Inter"/>
              </a:rPr>
              <a:t>Share experiences and best practice </a:t>
            </a:r>
            <a:endParaRPr>
              <a:solidFill>
                <a:schemeClr val="dk2"/>
              </a:solidFill>
              <a:latin typeface="Inter"/>
              <a:ea typeface="Inter"/>
              <a:cs typeface="Inter"/>
              <a:sym typeface="Inter"/>
            </a:endParaRPr>
          </a:p>
          <a:p>
            <a:pPr indent="0" lvl="0" marL="0" rtl="0" algn="ctr">
              <a:spcBef>
                <a:spcPts val="200"/>
              </a:spcBef>
              <a:spcAft>
                <a:spcPts val="0"/>
              </a:spcAft>
              <a:buClr>
                <a:schemeClr val="dk1"/>
              </a:buClr>
              <a:buSzPts val="6600"/>
              <a:buFont typeface="Arial"/>
              <a:buNone/>
            </a:pPr>
            <a:r>
              <a:t/>
            </a:r>
            <a:endParaRPr>
              <a:solidFill>
                <a:schemeClr val="dk2"/>
              </a:solidFill>
            </a:endParaRPr>
          </a:p>
        </p:txBody>
      </p:sp>
      <p:pic>
        <p:nvPicPr>
          <p:cNvPr id="211" name="Google Shape;211;p42"/>
          <p:cNvPicPr preferRelativeResize="0"/>
          <p:nvPr/>
        </p:nvPicPr>
        <p:blipFill>
          <a:blip r:embed="rId3">
            <a:alphaModFix/>
          </a:blip>
          <a:stretch>
            <a:fillRect/>
          </a:stretch>
        </p:blipFill>
        <p:spPr>
          <a:xfrm>
            <a:off x="0" y="0"/>
            <a:ext cx="3199440" cy="1800001"/>
          </a:xfrm>
          <a:prstGeom prst="rect">
            <a:avLst/>
          </a:prstGeom>
          <a:noFill/>
          <a:ln>
            <a:noFill/>
          </a:ln>
        </p:spPr>
      </p:pic>
      <p:pic>
        <p:nvPicPr>
          <p:cNvPr id="212" name="Google Shape;212;p42"/>
          <p:cNvPicPr preferRelativeResize="0"/>
          <p:nvPr/>
        </p:nvPicPr>
        <p:blipFill>
          <a:blip r:embed="rId4">
            <a:alphaModFix/>
          </a:blip>
          <a:stretch>
            <a:fillRect/>
          </a:stretch>
        </p:blipFill>
        <p:spPr>
          <a:xfrm>
            <a:off x="8362650" y="133925"/>
            <a:ext cx="656350" cy="656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43"/>
          <p:cNvSpPr txBox="1"/>
          <p:nvPr>
            <p:ph type="title"/>
          </p:nvPr>
        </p:nvSpPr>
        <p:spPr>
          <a:xfrm>
            <a:off x="543575" y="534150"/>
            <a:ext cx="5465100" cy="407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…And ask your own questions</a:t>
            </a:r>
            <a:endParaRPr/>
          </a:p>
        </p:txBody>
      </p:sp>
      <p:pic>
        <p:nvPicPr>
          <p:cNvPr id="218" name="Google Shape;218;p43"/>
          <p:cNvPicPr preferRelativeResize="0"/>
          <p:nvPr/>
        </p:nvPicPr>
        <p:blipFill>
          <a:blip r:embed="rId3">
            <a:alphaModFix/>
          </a:blip>
          <a:stretch>
            <a:fillRect/>
          </a:stretch>
        </p:blipFill>
        <p:spPr>
          <a:xfrm>
            <a:off x="8288175" y="80400"/>
            <a:ext cx="721375" cy="910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44"/>
          <p:cNvPicPr preferRelativeResize="0"/>
          <p:nvPr/>
        </p:nvPicPr>
        <p:blipFill rotWithShape="1">
          <a:blip r:embed="rId3">
            <a:alphaModFix/>
          </a:blip>
          <a:srcRect b="0" l="0" r="0" t="0"/>
          <a:stretch/>
        </p:blipFill>
        <p:spPr>
          <a:xfrm rot="10800000">
            <a:off x="0" y="0"/>
            <a:ext cx="9144000" cy="5143500"/>
          </a:xfrm>
          <a:prstGeom prst="rect">
            <a:avLst/>
          </a:prstGeom>
          <a:noFill/>
          <a:ln>
            <a:noFill/>
          </a:ln>
        </p:spPr>
      </p:pic>
      <p:sp>
        <p:nvSpPr>
          <p:cNvPr id="224" name="Google Shape;224;p44"/>
          <p:cNvSpPr txBox="1"/>
          <p:nvPr>
            <p:ph type="ctrTitle"/>
          </p:nvPr>
        </p:nvSpPr>
        <p:spPr>
          <a:xfrm>
            <a:off x="553925" y="715225"/>
            <a:ext cx="5626800" cy="723900"/>
          </a:xfrm>
          <a:prstGeom prst="rect">
            <a:avLst/>
          </a:prstGeom>
          <a:noFill/>
          <a:ln>
            <a:noFill/>
          </a:ln>
        </p:spPr>
        <p:txBody>
          <a:bodyPr anchorCtr="0" anchor="b" bIns="91425" lIns="91425" spcFirstLastPara="1" rIns="91425" wrap="square" tIns="91425">
            <a:noAutofit/>
          </a:bodyPr>
          <a:lstStyle/>
          <a:p>
            <a:pPr indent="0" lvl="0" marL="0" rtl="0" algn="l">
              <a:lnSpc>
                <a:spcPct val="70000"/>
              </a:lnSpc>
              <a:spcBef>
                <a:spcPts val="0"/>
              </a:spcBef>
              <a:spcAft>
                <a:spcPts val="0"/>
              </a:spcAft>
              <a:buClr>
                <a:schemeClr val="dk1"/>
              </a:buClr>
              <a:buSzPts val="1100"/>
              <a:buFont typeface="Arial"/>
              <a:buNone/>
            </a:pPr>
            <a:r>
              <a:rPr lang="en-GB" sz="4600">
                <a:solidFill>
                  <a:srgbClr val="005F83"/>
                </a:solidFill>
                <a:latin typeface="Inter"/>
                <a:ea typeface="Inter"/>
                <a:cs typeface="Inter"/>
                <a:sym typeface="Inter"/>
              </a:rPr>
              <a:t>THANK YOU</a:t>
            </a:r>
            <a:endParaRPr sz="4600">
              <a:solidFill>
                <a:srgbClr val="005F83"/>
              </a:solidFill>
              <a:latin typeface="Inter"/>
              <a:ea typeface="Inter"/>
              <a:cs typeface="Inter"/>
              <a:sym typeface="Inter"/>
            </a:endParaRPr>
          </a:p>
        </p:txBody>
      </p:sp>
      <p:sp>
        <p:nvSpPr>
          <p:cNvPr id="225" name="Google Shape;225;p44"/>
          <p:cNvSpPr txBox="1"/>
          <p:nvPr>
            <p:ph idx="1" type="subTitle"/>
          </p:nvPr>
        </p:nvSpPr>
        <p:spPr>
          <a:xfrm>
            <a:off x="553923" y="3988025"/>
            <a:ext cx="4479300" cy="72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GB" sz="1800">
                <a:solidFill>
                  <a:srgbClr val="535353"/>
                </a:solidFill>
                <a:latin typeface="Inter Medium"/>
                <a:ea typeface="Inter Medium"/>
                <a:cs typeface="Inter Medium"/>
                <a:sym typeface="Inter Medium"/>
              </a:rPr>
              <a:t>Johanssen Obanda</a:t>
            </a:r>
            <a:endParaRPr b="0" sz="1800">
              <a:solidFill>
                <a:srgbClr val="535353"/>
              </a:solidFill>
              <a:latin typeface="Inter Medium"/>
              <a:ea typeface="Inter Medium"/>
              <a:cs typeface="Inter Medium"/>
              <a:sym typeface="Inter Medium"/>
            </a:endParaRPr>
          </a:p>
          <a:p>
            <a:pPr indent="0" lvl="0" marL="0" rtl="0" algn="l">
              <a:lnSpc>
                <a:spcPct val="115000"/>
              </a:lnSpc>
              <a:spcBef>
                <a:spcPts val="0"/>
              </a:spcBef>
              <a:spcAft>
                <a:spcPts val="0"/>
              </a:spcAft>
              <a:buClr>
                <a:schemeClr val="dk1"/>
              </a:buClr>
              <a:buSzPts val="1100"/>
              <a:buFont typeface="Arial"/>
              <a:buNone/>
            </a:pPr>
            <a:r>
              <a:rPr b="0" lang="en-GB" sz="1800">
                <a:solidFill>
                  <a:srgbClr val="535353"/>
                </a:solidFill>
                <a:latin typeface="Inter Medium"/>
                <a:ea typeface="Inter Medium"/>
                <a:cs typeface="Inter Medium"/>
                <a:sym typeface="Inter Medium"/>
              </a:rPr>
              <a:t>Crossref </a:t>
            </a:r>
            <a:endParaRPr b="0" sz="1800">
              <a:solidFill>
                <a:srgbClr val="535353"/>
              </a:solidFill>
              <a:latin typeface="Inter Medium"/>
              <a:ea typeface="Inter Medium"/>
              <a:cs typeface="Inter Medium"/>
              <a:sym typeface="Inter Medium"/>
            </a:endParaRPr>
          </a:p>
          <a:p>
            <a:pPr indent="0" lvl="0" marL="0" rtl="0" algn="l">
              <a:lnSpc>
                <a:spcPct val="115000"/>
              </a:lnSpc>
              <a:spcBef>
                <a:spcPts val="0"/>
              </a:spcBef>
              <a:spcAft>
                <a:spcPts val="0"/>
              </a:spcAft>
              <a:buClr>
                <a:schemeClr val="dk1"/>
              </a:buClr>
              <a:buSzPts val="1100"/>
              <a:buFont typeface="Arial"/>
              <a:buNone/>
            </a:pPr>
            <a:r>
              <a:rPr b="0" lang="en-GB" sz="1800">
                <a:solidFill>
                  <a:srgbClr val="535353"/>
                </a:solidFill>
                <a:uFill>
                  <a:noFill/>
                </a:uFill>
                <a:latin typeface="Inter Medium"/>
                <a:ea typeface="Inter Medium"/>
                <a:cs typeface="Inter Medium"/>
                <a:sym typeface="Inter Medium"/>
                <a:hlinkClick r:id="rId4">
                  <a:extLst>
                    <a:ext uri="{A12FA001-AC4F-418D-AE19-62706E023703}">
                      <ahyp:hlinkClr val="tx"/>
                    </a:ext>
                  </a:extLst>
                </a:hlinkClick>
              </a:rPr>
              <a:t>jobanda@crossref.org</a:t>
            </a:r>
            <a:endParaRPr b="0" sz="1800">
              <a:solidFill>
                <a:srgbClr val="535353"/>
              </a:solidFill>
              <a:latin typeface="Inter Medium"/>
              <a:ea typeface="Inter Medium"/>
              <a:cs typeface="Inter Medium"/>
              <a:sym typeface="Inter Medium"/>
            </a:endParaRPr>
          </a:p>
        </p:txBody>
      </p:sp>
      <p:sp>
        <p:nvSpPr>
          <p:cNvPr id="226" name="Google Shape;226;p44"/>
          <p:cNvSpPr txBox="1"/>
          <p:nvPr>
            <p:ph idx="1" type="subTitle"/>
          </p:nvPr>
        </p:nvSpPr>
        <p:spPr>
          <a:xfrm>
            <a:off x="553923" y="1439125"/>
            <a:ext cx="4479300" cy="7239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SzPts val="1800"/>
              <a:buNone/>
            </a:pPr>
            <a:r>
              <a:rPr b="0" lang="en-GB" sz="2400">
                <a:solidFill>
                  <a:srgbClr val="EF3340"/>
                </a:solidFill>
                <a:latin typeface="Inter Medium"/>
                <a:ea typeface="Inter Medium"/>
                <a:cs typeface="Inter Medium"/>
                <a:sym typeface="Inter Medium"/>
              </a:rPr>
              <a:t>c</a:t>
            </a:r>
            <a:r>
              <a:rPr b="0" lang="en-GB" sz="2400">
                <a:solidFill>
                  <a:srgbClr val="EF3340"/>
                </a:solidFill>
                <a:latin typeface="Inter Medium"/>
                <a:ea typeface="Inter Medium"/>
                <a:cs typeface="Inter Medium"/>
                <a:sym typeface="Inter Medium"/>
              </a:rPr>
              <a:t>ommunity.crossref.org</a:t>
            </a:r>
            <a:endParaRPr b="0" sz="2400">
              <a:solidFill>
                <a:srgbClr val="EF3340"/>
              </a:solidFill>
              <a:latin typeface="Inter Medium"/>
              <a:ea typeface="Inter Medium"/>
              <a:cs typeface="Inter Medium"/>
              <a:sym typeface="Inter Medium"/>
            </a:endParaRPr>
          </a:p>
          <a:p>
            <a:pPr indent="0" lvl="0" marL="0" rtl="0" algn="l">
              <a:lnSpc>
                <a:spcPct val="80000"/>
              </a:lnSpc>
              <a:spcBef>
                <a:spcPts val="0"/>
              </a:spcBef>
              <a:spcAft>
                <a:spcPts val="0"/>
              </a:spcAft>
              <a:buSzPts val="1800"/>
              <a:buNone/>
            </a:pPr>
            <a:r>
              <a:t/>
            </a:r>
            <a:endParaRPr b="0" sz="2400">
              <a:solidFill>
                <a:srgbClr val="EF3340"/>
              </a:solidFill>
              <a:latin typeface="Inter Medium"/>
              <a:ea typeface="Inter Medium"/>
              <a:cs typeface="Inter Medium"/>
              <a:sym typeface="Inter Medium"/>
            </a:endParaRPr>
          </a:p>
          <a:p>
            <a:pPr indent="0" lvl="0" marL="0" rtl="0" algn="l">
              <a:lnSpc>
                <a:spcPct val="115000"/>
              </a:lnSpc>
              <a:spcBef>
                <a:spcPts val="0"/>
              </a:spcBef>
              <a:spcAft>
                <a:spcPts val="0"/>
              </a:spcAft>
              <a:buSzPts val="1800"/>
              <a:buNone/>
            </a:pPr>
            <a:r>
              <a:rPr b="0" lang="en-GB" sz="1800">
                <a:solidFill>
                  <a:srgbClr val="535353"/>
                </a:solidFill>
                <a:latin typeface="Inter Medium"/>
                <a:ea typeface="Inter Medium"/>
                <a:cs typeface="Inter Medium"/>
                <a:sym typeface="Inter Medium"/>
              </a:rPr>
              <a:t>Assist. Prof. Dr. Salwan Abdulateef</a:t>
            </a:r>
            <a:endParaRPr b="0" sz="1800">
              <a:solidFill>
                <a:srgbClr val="535353"/>
              </a:solidFill>
              <a:latin typeface="Inter Medium"/>
              <a:ea typeface="Inter Medium"/>
              <a:cs typeface="Inter Medium"/>
              <a:sym typeface="Inter Medium"/>
            </a:endParaRPr>
          </a:p>
          <a:p>
            <a:pPr indent="0" lvl="0" marL="0" rtl="0" algn="l">
              <a:lnSpc>
                <a:spcPct val="115000"/>
              </a:lnSpc>
              <a:spcBef>
                <a:spcPts val="0"/>
              </a:spcBef>
              <a:spcAft>
                <a:spcPts val="0"/>
              </a:spcAft>
              <a:buSzPts val="1800"/>
              <a:buNone/>
            </a:pPr>
            <a:r>
              <a:rPr b="0" lang="en-GB" sz="1800">
                <a:solidFill>
                  <a:srgbClr val="535353"/>
                </a:solidFill>
                <a:latin typeface="Inter Medium"/>
                <a:ea typeface="Inter Medium"/>
                <a:cs typeface="Inter Medium"/>
                <a:sym typeface="Inter Medium"/>
              </a:rPr>
              <a:t>Crossref Ambassador </a:t>
            </a:r>
            <a:endParaRPr/>
          </a:p>
          <a:p>
            <a:pPr indent="0" lvl="0" marL="0" rtl="0" algn="l">
              <a:lnSpc>
                <a:spcPct val="115000"/>
              </a:lnSpc>
              <a:spcBef>
                <a:spcPts val="0"/>
              </a:spcBef>
              <a:spcAft>
                <a:spcPts val="0"/>
              </a:spcAft>
              <a:buSzPts val="1800"/>
              <a:buNone/>
            </a:pPr>
            <a:r>
              <a:rPr b="0" lang="en-GB" sz="1800">
                <a:solidFill>
                  <a:srgbClr val="535353"/>
                </a:solidFill>
                <a:latin typeface="Inter Medium"/>
                <a:ea typeface="Inter Medium"/>
                <a:cs typeface="Inter Medium"/>
                <a:sym typeface="Inter Medium"/>
              </a:rPr>
              <a:t>University of Anbar - Iraq</a:t>
            </a:r>
            <a:endParaRPr b="0" sz="1800">
              <a:solidFill>
                <a:srgbClr val="535353"/>
              </a:solidFill>
              <a:latin typeface="Inter Medium"/>
              <a:ea typeface="Inter Medium"/>
              <a:cs typeface="Inter Medium"/>
              <a:sym typeface="Inter Medium"/>
            </a:endParaRPr>
          </a:p>
          <a:p>
            <a:pPr indent="0" lvl="0" marL="0" rtl="0" algn="l">
              <a:lnSpc>
                <a:spcPct val="115000"/>
              </a:lnSpc>
              <a:spcBef>
                <a:spcPts val="0"/>
              </a:spcBef>
              <a:spcAft>
                <a:spcPts val="0"/>
              </a:spcAft>
              <a:buSzPts val="1800"/>
              <a:buNone/>
            </a:pPr>
            <a:r>
              <a:rPr b="0" lang="en-GB" sz="1800">
                <a:solidFill>
                  <a:srgbClr val="535353"/>
                </a:solidFill>
                <a:latin typeface="Inter Medium"/>
                <a:ea typeface="Inter Medium"/>
                <a:cs typeface="Inter Medium"/>
                <a:sym typeface="Inter Medium"/>
              </a:rPr>
              <a:t>ag.salwan.mahmood</a:t>
            </a:r>
            <a:r>
              <a:rPr b="0" lang="en-GB" sz="1800">
                <a:solidFill>
                  <a:srgbClr val="535353"/>
                </a:solidFill>
                <a:uFill>
                  <a:noFill/>
                </a:uFill>
                <a:latin typeface="Inter Medium"/>
                <a:ea typeface="Inter Medium"/>
                <a:cs typeface="Inter Medium"/>
                <a:sym typeface="Inter Medium"/>
                <a:hlinkClick r:id="rId5">
                  <a:extLst>
                    <a:ext uri="{A12FA001-AC4F-418D-AE19-62706E023703}">
                      <ahyp:hlinkClr val="tx"/>
                    </a:ext>
                  </a:extLst>
                </a:hlinkClick>
              </a:rPr>
              <a:t>@</a:t>
            </a:r>
            <a:r>
              <a:rPr b="0" lang="en-GB" sz="1800">
                <a:solidFill>
                  <a:srgbClr val="535353"/>
                </a:solidFill>
                <a:latin typeface="Inter Medium"/>
                <a:ea typeface="Inter Medium"/>
                <a:cs typeface="Inter Medium"/>
                <a:sym typeface="Inter Medium"/>
              </a:rPr>
              <a:t>uoanbar.edu.iq</a:t>
            </a:r>
            <a:endParaRPr b="0" sz="1800">
              <a:solidFill>
                <a:srgbClr val="535353"/>
              </a:solidFill>
              <a:latin typeface="Inter Medium"/>
              <a:ea typeface="Inter Medium"/>
              <a:cs typeface="Inter Medium"/>
              <a:sym typeface="Inter Medium"/>
            </a:endParaRPr>
          </a:p>
          <a:p>
            <a:pPr indent="0" lvl="0" marL="0" rtl="0" algn="l">
              <a:lnSpc>
                <a:spcPct val="115000"/>
              </a:lnSpc>
              <a:spcBef>
                <a:spcPts val="0"/>
              </a:spcBef>
              <a:spcAft>
                <a:spcPts val="0"/>
              </a:spcAft>
              <a:buSzPts val="1800"/>
              <a:buNone/>
            </a:pPr>
            <a:r>
              <a:rPr b="0" lang="en-GB" sz="1800">
                <a:solidFill>
                  <a:srgbClr val="535353"/>
                </a:solidFill>
                <a:latin typeface="Inter Medium"/>
                <a:ea typeface="Inter Medium"/>
                <a:cs typeface="Inter Medium"/>
                <a:sym typeface="Inter Medium"/>
              </a:rPr>
              <a:t>+9647807824433</a:t>
            </a:r>
            <a:endParaRPr b="0" sz="1800">
              <a:solidFill>
                <a:srgbClr val="535353"/>
              </a:solidFill>
              <a:latin typeface="Inter Medium"/>
              <a:ea typeface="Inter Medium"/>
              <a:cs typeface="Inter Medium"/>
              <a:sym typeface="Inter Medium"/>
            </a:endParaRPr>
          </a:p>
          <a:p>
            <a:pPr indent="0" lvl="0" marL="0" rtl="0" algn="l">
              <a:lnSpc>
                <a:spcPct val="115000"/>
              </a:lnSpc>
              <a:spcBef>
                <a:spcPts val="0"/>
              </a:spcBef>
              <a:spcAft>
                <a:spcPts val="0"/>
              </a:spcAft>
              <a:buSzPts val="1800"/>
              <a:buNone/>
            </a:pPr>
            <a:r>
              <a:rPr b="0" lang="en-GB" sz="1800">
                <a:solidFill>
                  <a:srgbClr val="535353"/>
                </a:solidFill>
                <a:latin typeface="Inter Medium"/>
                <a:ea typeface="Inter Medium"/>
                <a:cs typeface="Inter Medium"/>
                <a:sym typeface="Inter Medium"/>
              </a:rPr>
              <a:t>—</a:t>
            </a:r>
            <a:endParaRPr b="0" sz="1800">
              <a:solidFill>
                <a:srgbClr val="535353"/>
              </a:solidFill>
              <a:latin typeface="Inter Medium"/>
              <a:ea typeface="Inter Medium"/>
              <a:cs typeface="Inter Medium"/>
              <a:sym typeface="Inter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crossref-slides-2021">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