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 id="21474836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5143500" cx="9144000"/>
  <p:notesSz cx="6858000" cy="9144000"/>
  <p:embeddedFontLst>
    <p:embeddedFont>
      <p:font typeface="League Spartan"/>
      <p:regular r:id="rId49"/>
      <p:bold r:id="rId50"/>
    </p:embeddedFont>
    <p:embeddedFont>
      <p:font typeface="Inter SemiBold"/>
      <p:regular r:id="rId51"/>
      <p:bold r:id="rId52"/>
    </p:embeddedFont>
    <p:embeddedFont>
      <p:font typeface="Inter Light"/>
      <p:regular r:id="rId53"/>
      <p:bold r:id="rId54"/>
    </p:embeddedFont>
    <p:embeddedFont>
      <p:font typeface="Roboto"/>
      <p:regular r:id="rId55"/>
      <p:bold r:id="rId56"/>
      <p:italic r:id="rId57"/>
      <p:boldItalic r:id="rId58"/>
    </p:embeddedFont>
    <p:embeddedFont>
      <p:font typeface="Inter"/>
      <p:regular r:id="rId59"/>
      <p:bold r:id="rId60"/>
    </p:embeddedFont>
    <p:embeddedFont>
      <p:font typeface="Poppins"/>
      <p:regular r:id="rId61"/>
      <p:bold r:id="rId62"/>
      <p:italic r:id="rId63"/>
      <p:boldItalic r:id="rId64"/>
    </p:embeddedFont>
    <p:embeddedFont>
      <p:font typeface="Lato Light"/>
      <p:regular r:id="rId65"/>
      <p:bold r:id="rId66"/>
      <p:italic r:id="rId67"/>
      <p:boldItalic r:id="rId68"/>
    </p:embeddedFont>
    <p:embeddedFont>
      <p:font typeface="Spectral"/>
      <p:regular r:id="rId69"/>
      <p:bold r:id="rId70"/>
      <p:italic r:id="rId71"/>
      <p:boldItalic r:id="rId72"/>
    </p:embeddedFont>
    <p:embeddedFont>
      <p:font typeface="Open Sans Medium"/>
      <p:regular r:id="rId73"/>
      <p:bold r:id="rId74"/>
      <p:italic r:id="rId75"/>
      <p:boldItalic r:id="rId76"/>
    </p:embeddedFont>
    <p:embeddedFont>
      <p:font typeface="Inter Medium"/>
      <p:regular r:id="rId77"/>
      <p:bold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font" Target="fonts/LeagueSpartan-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OpenSansMedium-regular.fntdata"/><Relationship Id="rId72" Type="http://schemas.openxmlformats.org/officeDocument/2006/relationships/font" Target="fonts/Spectral-boldItalic.fntdata"/><Relationship Id="rId31" Type="http://schemas.openxmlformats.org/officeDocument/2006/relationships/slide" Target="slides/slide25.xml"/><Relationship Id="rId75" Type="http://schemas.openxmlformats.org/officeDocument/2006/relationships/font" Target="fonts/OpenSansMedium-italic.fntdata"/><Relationship Id="rId30" Type="http://schemas.openxmlformats.org/officeDocument/2006/relationships/slide" Target="slides/slide24.xml"/><Relationship Id="rId74" Type="http://schemas.openxmlformats.org/officeDocument/2006/relationships/font" Target="fonts/OpenSansMedium-bold.fntdata"/><Relationship Id="rId33" Type="http://schemas.openxmlformats.org/officeDocument/2006/relationships/slide" Target="slides/slide27.xml"/><Relationship Id="rId77" Type="http://schemas.openxmlformats.org/officeDocument/2006/relationships/font" Target="fonts/InterMedium-regular.fntdata"/><Relationship Id="rId32" Type="http://schemas.openxmlformats.org/officeDocument/2006/relationships/slide" Target="slides/slide26.xml"/><Relationship Id="rId76" Type="http://schemas.openxmlformats.org/officeDocument/2006/relationships/font" Target="fonts/OpenSansMedium-boldItalic.fntdata"/><Relationship Id="rId35" Type="http://schemas.openxmlformats.org/officeDocument/2006/relationships/slide" Target="slides/slide29.xml"/><Relationship Id="rId34" Type="http://schemas.openxmlformats.org/officeDocument/2006/relationships/slide" Target="slides/slide28.xml"/><Relationship Id="rId78" Type="http://schemas.openxmlformats.org/officeDocument/2006/relationships/font" Target="fonts/InterMedium-bold.fntdata"/><Relationship Id="rId71" Type="http://schemas.openxmlformats.org/officeDocument/2006/relationships/font" Target="fonts/Spectral-italic.fntdata"/><Relationship Id="rId70" Type="http://schemas.openxmlformats.org/officeDocument/2006/relationships/font" Target="fonts/Spectral-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bold.fntdata"/><Relationship Id="rId61" Type="http://schemas.openxmlformats.org/officeDocument/2006/relationships/font" Target="fonts/Poppins-regular.fntdata"/><Relationship Id="rId20" Type="http://schemas.openxmlformats.org/officeDocument/2006/relationships/slide" Target="slides/slide14.xml"/><Relationship Id="rId64" Type="http://schemas.openxmlformats.org/officeDocument/2006/relationships/font" Target="fonts/Poppins-boldItalic.fntdata"/><Relationship Id="rId63" Type="http://schemas.openxmlformats.org/officeDocument/2006/relationships/font" Target="fonts/Poppins-italic.fntdata"/><Relationship Id="rId22" Type="http://schemas.openxmlformats.org/officeDocument/2006/relationships/slide" Target="slides/slide16.xml"/><Relationship Id="rId66" Type="http://schemas.openxmlformats.org/officeDocument/2006/relationships/font" Target="fonts/LatoLight-bold.fntdata"/><Relationship Id="rId21" Type="http://schemas.openxmlformats.org/officeDocument/2006/relationships/slide" Target="slides/slide15.xml"/><Relationship Id="rId65" Type="http://schemas.openxmlformats.org/officeDocument/2006/relationships/font" Target="fonts/LatoLight-regular.fntdata"/><Relationship Id="rId24" Type="http://schemas.openxmlformats.org/officeDocument/2006/relationships/slide" Target="slides/slide18.xml"/><Relationship Id="rId68" Type="http://schemas.openxmlformats.org/officeDocument/2006/relationships/font" Target="fonts/LatoLight-boldItalic.fntdata"/><Relationship Id="rId23" Type="http://schemas.openxmlformats.org/officeDocument/2006/relationships/slide" Target="slides/slide17.xml"/><Relationship Id="rId67" Type="http://schemas.openxmlformats.org/officeDocument/2006/relationships/font" Target="fonts/LatoLight-italic.fntdata"/><Relationship Id="rId60" Type="http://schemas.openxmlformats.org/officeDocument/2006/relationships/font" Target="fonts/Inter-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Spectral-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InterSemiBold-regular.fntdata"/><Relationship Id="rId50" Type="http://schemas.openxmlformats.org/officeDocument/2006/relationships/font" Target="fonts/LeagueSpartan-bold.fntdata"/><Relationship Id="rId53" Type="http://schemas.openxmlformats.org/officeDocument/2006/relationships/font" Target="fonts/InterLight-regular.fntdata"/><Relationship Id="rId52" Type="http://schemas.openxmlformats.org/officeDocument/2006/relationships/font" Target="fonts/InterSemiBold-bold.fntdata"/><Relationship Id="rId11" Type="http://schemas.openxmlformats.org/officeDocument/2006/relationships/slide" Target="slides/slide5.xml"/><Relationship Id="rId55" Type="http://schemas.openxmlformats.org/officeDocument/2006/relationships/font" Target="fonts/Roboto-regular.fntdata"/><Relationship Id="rId10" Type="http://schemas.openxmlformats.org/officeDocument/2006/relationships/slide" Target="slides/slide4.xml"/><Relationship Id="rId54" Type="http://schemas.openxmlformats.org/officeDocument/2006/relationships/font" Target="fonts/InterLight-bold.fntdata"/><Relationship Id="rId13" Type="http://schemas.openxmlformats.org/officeDocument/2006/relationships/slide" Target="slides/slide7.xml"/><Relationship Id="rId57" Type="http://schemas.openxmlformats.org/officeDocument/2006/relationships/font" Target="fonts/Roboto-italic.fntdata"/><Relationship Id="rId12" Type="http://schemas.openxmlformats.org/officeDocument/2006/relationships/slide" Target="slides/slide6.xml"/><Relationship Id="rId56" Type="http://schemas.openxmlformats.org/officeDocument/2006/relationships/font" Target="fonts/Roboto-bold.fntdata"/><Relationship Id="rId15" Type="http://schemas.openxmlformats.org/officeDocument/2006/relationships/slide" Target="slides/slide9.xml"/><Relationship Id="rId59" Type="http://schemas.openxmlformats.org/officeDocument/2006/relationships/font" Target="fonts/Inter-regular.fntdata"/><Relationship Id="rId14" Type="http://schemas.openxmlformats.org/officeDocument/2006/relationships/slide" Target="slides/slide8.xml"/><Relationship Id="rId58"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Entered text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Open access workflows in scholarly communications refer to the processes and practices involved in publishing research outputs, such as articles, papers, and data, in an open access manner. </a:t>
            </a:r>
            <a:endParaRPr sz="1200"/>
          </a:p>
          <a:p>
            <a:pPr indent="0" lvl="0" marL="0" rtl="0" algn="l">
              <a:spcBef>
                <a:spcPts val="0"/>
              </a:spcBef>
              <a:spcAft>
                <a:spcPts val="0"/>
              </a:spcAft>
              <a:buNone/>
            </a:pPr>
            <a:r>
              <a:rPr lang="en" sz="1200"/>
              <a:t>Before the advent of AI technology, these open access workflows mainly relied on traditional methods, resulting in the time-consuming and labor-intensive. Actually, they continue to evolve with emerging technologies, collaborative platforms, and changing publishing models. </a:t>
            </a:r>
            <a:endParaRPr sz="1200"/>
          </a:p>
          <a:p>
            <a:pPr indent="0" lvl="0" marL="0" rtl="0" algn="l">
              <a:spcBef>
                <a:spcPts val="0"/>
              </a:spcBef>
              <a:spcAft>
                <a:spcPts val="0"/>
              </a:spcAft>
              <a:buNone/>
            </a:pPr>
            <a:r>
              <a:rPr lang="en" sz="1200"/>
              <a:t>	This proposal aims to describe how AI can play a significant role in improving open access workflow  in scholarly communication in several ways by automating many processes, such as article submission, peer-review, and publication, which can improve efficiency and help reduce the turnaround time for publishing the research by reducing the time taken to compile, edit, proofread, review, and publish the research content. AI can be used to analyze large volumes of open access content to identify patterns, trends, and insights, which can help researchers make new discoveries and advance knowledge.  Some examples of existing AI-powered platforms and tools that are being used in open access workflows in scholarly communications will be described.</a:t>
            </a:r>
            <a:endParaRPr sz="1200"/>
          </a:p>
          <a:p>
            <a:pPr indent="0" lvl="0" marL="0" rtl="0" algn="l">
              <a:spcBef>
                <a:spcPts val="0"/>
              </a:spcBef>
              <a:spcAft>
                <a:spcPts val="0"/>
              </a:spcAft>
              <a:buNone/>
            </a:pPr>
            <a:r>
              <a:rPr lang="en" sz="1200"/>
              <a:t>	It's important to note that while AI can significantly enhance open access workflows, it should be used in conjunction with human expertise and oversight to ensure the integrity and ethical considerations of scholarly communications.</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Entered text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1.	Manuscript Preparation: Researchers write their manuscripts following the guidelines of their chosen open access journals or platforms. They ensure that their work meets the standards of quality and integrity.</a:t>
            </a:r>
            <a:endParaRPr sz="1200"/>
          </a:p>
          <a:p>
            <a:pPr indent="0" lvl="0" marL="0" rtl="0" algn="l">
              <a:spcBef>
                <a:spcPts val="0"/>
              </a:spcBef>
              <a:spcAft>
                <a:spcPts val="0"/>
              </a:spcAft>
              <a:buNone/>
            </a:pPr>
            <a:r>
              <a:rPr lang="en" sz="1200"/>
              <a:t>2.	Selection of Open Access Journals or Platforms: Authors choose reputable open access journals or platforms to submit their manuscripts. They consider factors like the journal's scope, reputation, impact factor, and publishing policies.</a:t>
            </a:r>
            <a:endParaRPr sz="1200"/>
          </a:p>
          <a:p>
            <a:pPr indent="0" lvl="0" marL="0" rtl="0" algn="l">
              <a:spcBef>
                <a:spcPts val="0"/>
              </a:spcBef>
              <a:spcAft>
                <a:spcPts val="0"/>
              </a:spcAft>
              <a:buNone/>
            </a:pPr>
            <a:r>
              <a:rPr lang="en" sz="1200"/>
              <a:t>3.	Submission and Peer Review: Authors submit their manuscripts to the chosen open access journal or platform. The journal's editorial team performs initial checks and assigns peer reviewers to evaluate the work's quality, methodology, and significance. Peer review ensures the integrity and validity of the research.</a:t>
            </a:r>
            <a:endParaRPr sz="1200"/>
          </a:p>
          <a:p>
            <a:pPr indent="0" lvl="0" marL="0" rtl="0" algn="l">
              <a:spcBef>
                <a:spcPts val="0"/>
              </a:spcBef>
              <a:spcAft>
                <a:spcPts val="0"/>
              </a:spcAft>
              <a:buNone/>
            </a:pPr>
            <a:r>
              <a:rPr lang="en" sz="1200"/>
              <a:t>4.	Publication: Upon successful peer review, the open access journal publishes the accepted manuscript. Depending on the publishing model, the article may be immediately available online or go through additional production processes like copyediting and formatting before publication.</a:t>
            </a:r>
            <a:endParaRPr sz="1200"/>
          </a:p>
          <a:p>
            <a:pPr indent="0" lvl="0" marL="0" rtl="0" algn="l">
              <a:spcBef>
                <a:spcPts val="0"/>
              </a:spcBef>
              <a:spcAft>
                <a:spcPts val="0"/>
              </a:spcAft>
              <a:buNone/>
            </a:pPr>
            <a:r>
              <a:rPr lang="en" sz="1200"/>
              <a:t>5.	Licensing and Copyright: Authors often choose a Creative Commons (CC) license to grant users the right to access, use, and distribute their work with proper at   tribution. Different CC licenses offer varying permissions and restrictions.</a:t>
            </a:r>
            <a:endParaRPr sz="1200"/>
          </a:p>
          <a:p>
            <a:pPr indent="0" lvl="0" marL="0" rtl="0" algn="l">
              <a:spcBef>
                <a:spcPts val="0"/>
              </a:spcBef>
              <a:spcAft>
                <a:spcPts val="0"/>
              </a:spcAft>
              <a:buNone/>
            </a:pPr>
            <a:r>
              <a:rPr lang="en" sz="1200"/>
              <a:t>6.	Article Processing Charges (APCs): Some open access journals require authors to pay Article Processing Charges to cover the costs of peer review, editing, and publication. APCs can vary depending on the journal's reputation, scope, and services provided.</a:t>
            </a:r>
            <a:endParaRPr sz="1200"/>
          </a:p>
          <a:p>
            <a:pPr indent="0" lvl="0" marL="0" rtl="0" algn="l">
              <a:spcBef>
                <a:spcPts val="0"/>
              </a:spcBef>
              <a:spcAft>
                <a:spcPts val="0"/>
              </a:spcAft>
              <a:buNone/>
            </a:pPr>
            <a:r>
              <a:rPr lang="en" sz="1200"/>
              <a:t>7.	Post-publication Promotion: After publication, authors and researchers promote their open access articles through various channels, including social media, academic networks, conferences, and institutional repositories. This helps increase visibility and citations for their work.</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Entered text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1.	Automated Peer Review: AI-powered systems can assist with the peer review process by analyzing manuscripts, checking for plagiarism, evaluating research integrity, and providing feedback on the quality and relevance of the work. This can help streamline the review process, reduce the burden on human reviewers, and expedite the publication timeline.</a:t>
            </a:r>
            <a:endParaRPr sz="1200"/>
          </a:p>
          <a:p>
            <a:pPr indent="0" lvl="0" marL="0" rtl="0" algn="l">
              <a:spcBef>
                <a:spcPts val="0"/>
              </a:spcBef>
              <a:spcAft>
                <a:spcPts val="0"/>
              </a:spcAft>
              <a:buNone/>
            </a:pPr>
            <a:r>
              <a:rPr lang="en" sz="1200"/>
              <a:t>2.	Content Curation and Recommendation: AI algorithms can analyze vast amounts of research articles, metadata, and user preferences to provide personalized recommendations to researchers, helping them discover relevant open access content. This can facilitate access to diverse and valuable research outputs and promote interdisciplinary collaboration.</a:t>
            </a:r>
            <a:endParaRPr sz="1200"/>
          </a:p>
          <a:p>
            <a:pPr indent="0" lvl="0" marL="0" rtl="0" algn="l">
              <a:spcBef>
                <a:spcPts val="0"/>
              </a:spcBef>
              <a:spcAft>
                <a:spcPts val="0"/>
              </a:spcAft>
              <a:buNone/>
            </a:pPr>
            <a:r>
              <a:rPr lang="en" sz="1200"/>
              <a:t>3.	Text Mining and Data Extraction: AI techniques, such as natural language processing (NLP), can automate the extraction of information from research articles, enabling efficient data mining and analysis. Researchers can use AI tools to identify trends, extract key findings, and aggregate knowledge from large volumes of open access content.</a:t>
            </a:r>
            <a:endParaRPr sz="1200"/>
          </a:p>
          <a:p>
            <a:pPr indent="0" lvl="0" marL="0" rtl="0" algn="l">
              <a:spcBef>
                <a:spcPts val="0"/>
              </a:spcBef>
              <a:spcAft>
                <a:spcPts val="0"/>
              </a:spcAft>
              <a:buNone/>
            </a:pPr>
            <a:r>
              <a:rPr lang="en" sz="1200"/>
              <a:t>4.	Language Translation and Accessibility: AI-powered translation tools can overcome language barriers and facilitate the translation of research articles into different languages. This can enhance the accessibility of open access content to a global audience, enabling broader dissemination and understanding of research findings.</a:t>
            </a:r>
            <a:endParaRPr sz="1200"/>
          </a:p>
          <a:p>
            <a:pPr indent="0" lvl="0" marL="0" rtl="0" algn="l">
              <a:spcBef>
                <a:spcPts val="0"/>
              </a:spcBef>
              <a:spcAft>
                <a:spcPts val="0"/>
              </a:spcAft>
              <a:buNone/>
            </a:pPr>
            <a:r>
              <a:rPr lang="en" sz="1200"/>
              <a:t>5.	Metadata Enhancement: AI algorithms can analyze and enrich metadata associated with open access publications, improving searchability and discoverability. By automatically extracting key metadata elements from articles, such as author names, affiliations, keywords, and citations, AI can enhance the accuracy and completeness of metadata records.</a:t>
            </a:r>
            <a:endParaRPr sz="1200"/>
          </a:p>
          <a:p>
            <a:pPr indent="0" lvl="0" marL="0" rtl="0" algn="l">
              <a:spcBef>
                <a:spcPts val="0"/>
              </a:spcBef>
              <a:spcAft>
                <a:spcPts val="0"/>
              </a:spcAft>
              <a:buNone/>
            </a:pPr>
            <a:r>
              <a:rPr lang="en" sz="1200"/>
              <a:t>6.	Preprint Screening and Fact-Checking: AI can assist in screening preprints for potential ethical concerns, errors, or misleading information. AI-based fact-checking tools can analyze the content and cross-reference it with existing knowledge to identify inaccuracies or inconsistencies, helping ensure the reliability of open access research.</a:t>
            </a:r>
            <a:endParaRPr sz="1200"/>
          </a:p>
          <a:p>
            <a:pPr indent="0" lvl="0" marL="0" rtl="0" algn="l">
              <a:spcBef>
                <a:spcPts val="0"/>
              </a:spcBef>
              <a:spcAft>
                <a:spcPts val="0"/>
              </a:spcAft>
              <a:buNone/>
            </a:pPr>
            <a:r>
              <a:rPr lang="en" sz="1200"/>
              <a:t>7.	Recommendation for Open Access Journals: AI can analyze a researcher's manuscript and suggest suitable open access journals or platforms for submission based on factors such as topic relevance, publication history, citation patterns, and journal impact factors. This can save researchers time and help them find the best-fit open access outlets for their work.</a:t>
            </a: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900f22dd0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900f22dd0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7b920d00f9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7b920d00f9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900f22dd0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900f22dd0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900f22dd0d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900f22dd0d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7b920d00f9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7b920d00f9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900f22dd0d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900f22dd0d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900f22dd0d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2900f22dd0d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900f22dd0d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900f22dd0d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900f22dd0d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900f22dd0d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900f22dd0d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900f22dd0d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900f22dd0d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900f22dd0d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900f22dd0d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900f22dd0d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900f22dd0d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900f22dd0d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900f22dd0d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2900f22dd0d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900f22dd0d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900f22dd0d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900f22dd0d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900f22dd0d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900f22dd0d_0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900f22dd0d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900f22dd0d_0_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900f22dd0d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900f22dd0d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900f22dd0d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SLIDES_API162534162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SLIDES_API162534162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900f22dd0d_0_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900f22dd0d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SLIDES_API162534162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SLIDES_API162534162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SLIDES_API162534162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SLIDES_API162534162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SLIDES_API1625341622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SLIDES_API1625341622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900f22dd0d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900f22dd0d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900f22dd0d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900f22dd0d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SLIDES_API162534162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SLIDES_API162534162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900f22dd0d_0_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900f22dd0d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1e94711900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1e94711900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1e94711900c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1e94711900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8918fedcf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8918fedcf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8918fedcf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8918fedcf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8918fedcf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8918fedcf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8918fedcf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28918fedcf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8918fedcf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8918fedcf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8918fedcf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8918fedcf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900f22dd0d_0_8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900f22dd0d_0_8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2900f22dd0d_0_8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2900f22dd0d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2900f22dd0d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2900f22dd0d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900f22dd0d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900f22dd0d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900f22dd0d_0_6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g2900f22dd0d_0_6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0" r="0" t="0"/>
          <a:stretch/>
        </p:blipFill>
        <p:spPr>
          <a:xfrm>
            <a:off x="7110000" y="141750"/>
            <a:ext cx="1895400" cy="4860001"/>
          </a:xfrm>
          <a:prstGeom prst="rect">
            <a:avLst/>
          </a:prstGeom>
          <a:noFill/>
          <a:ln>
            <a:noFill/>
          </a:ln>
        </p:spPr>
      </p:pic>
      <p:sp>
        <p:nvSpPr>
          <p:cNvPr id="11" name="Google Shape;11;p2"/>
          <p:cNvSpPr txBox="1"/>
          <p:nvPr>
            <p:ph type="ctrTitle"/>
          </p:nvPr>
        </p:nvSpPr>
        <p:spPr>
          <a:xfrm>
            <a:off x="381000" y="1322450"/>
            <a:ext cx="6380700" cy="1897200"/>
          </a:xfrm>
          <a:prstGeom prst="rect">
            <a:avLst/>
          </a:prstGeom>
          <a:noFill/>
          <a:ln>
            <a:noFill/>
          </a:ln>
        </p:spPr>
        <p:txBody>
          <a:bodyPr anchorCtr="0" anchor="t" bIns="76025" lIns="76025" spcFirstLastPara="1" rIns="76025" wrap="square" tIns="76025">
            <a:normAutofit/>
          </a:bodyPr>
          <a:lstStyle>
            <a:lvl1pPr lvl="0" rtl="0" algn="l">
              <a:lnSpc>
                <a:spcPct val="100000"/>
              </a:lnSpc>
              <a:spcBef>
                <a:spcPts val="0"/>
              </a:spcBef>
              <a:spcAft>
                <a:spcPts val="0"/>
              </a:spcAft>
              <a:buClr>
                <a:schemeClr val="lt1"/>
              </a:buClr>
              <a:buSzPts val="3500"/>
              <a:buFont typeface="Spectral"/>
              <a:buNone/>
              <a:defRPr b="0" sz="3800">
                <a:solidFill>
                  <a:schemeClr val="lt1"/>
                </a:solidFill>
                <a:latin typeface="Spectral"/>
                <a:ea typeface="Spectral"/>
                <a:cs typeface="Spectral"/>
                <a:sym typeface="Spectral"/>
              </a:defRPr>
            </a:lvl1pPr>
            <a:lvl2pPr lvl="1" rtl="0" algn="l">
              <a:lnSpc>
                <a:spcPct val="100000"/>
              </a:lnSpc>
              <a:spcBef>
                <a:spcPts val="0"/>
              </a:spcBef>
              <a:spcAft>
                <a:spcPts val="0"/>
              </a:spcAft>
              <a:buClr>
                <a:schemeClr val="dk2"/>
              </a:buClr>
              <a:buSzPts val="3500"/>
              <a:buNone/>
              <a:defRPr sz="3800">
                <a:solidFill>
                  <a:schemeClr val="dk2"/>
                </a:solidFill>
              </a:defRPr>
            </a:lvl2pPr>
            <a:lvl3pPr lvl="2" rtl="0" algn="l">
              <a:lnSpc>
                <a:spcPct val="100000"/>
              </a:lnSpc>
              <a:spcBef>
                <a:spcPts val="0"/>
              </a:spcBef>
              <a:spcAft>
                <a:spcPts val="0"/>
              </a:spcAft>
              <a:buClr>
                <a:schemeClr val="dk2"/>
              </a:buClr>
              <a:buSzPts val="3500"/>
              <a:buNone/>
              <a:defRPr sz="3800">
                <a:solidFill>
                  <a:schemeClr val="dk2"/>
                </a:solidFill>
              </a:defRPr>
            </a:lvl3pPr>
            <a:lvl4pPr lvl="3" rtl="0" algn="l">
              <a:lnSpc>
                <a:spcPct val="100000"/>
              </a:lnSpc>
              <a:spcBef>
                <a:spcPts val="0"/>
              </a:spcBef>
              <a:spcAft>
                <a:spcPts val="0"/>
              </a:spcAft>
              <a:buClr>
                <a:schemeClr val="dk2"/>
              </a:buClr>
              <a:buSzPts val="3500"/>
              <a:buNone/>
              <a:defRPr sz="3800">
                <a:solidFill>
                  <a:schemeClr val="dk2"/>
                </a:solidFill>
              </a:defRPr>
            </a:lvl4pPr>
            <a:lvl5pPr lvl="4" rtl="0" algn="l">
              <a:lnSpc>
                <a:spcPct val="100000"/>
              </a:lnSpc>
              <a:spcBef>
                <a:spcPts val="0"/>
              </a:spcBef>
              <a:spcAft>
                <a:spcPts val="0"/>
              </a:spcAft>
              <a:buClr>
                <a:schemeClr val="dk2"/>
              </a:buClr>
              <a:buSzPts val="3500"/>
              <a:buNone/>
              <a:defRPr sz="3800">
                <a:solidFill>
                  <a:schemeClr val="dk2"/>
                </a:solidFill>
              </a:defRPr>
            </a:lvl5pPr>
            <a:lvl6pPr lvl="5" rtl="0" algn="l">
              <a:lnSpc>
                <a:spcPct val="100000"/>
              </a:lnSpc>
              <a:spcBef>
                <a:spcPts val="0"/>
              </a:spcBef>
              <a:spcAft>
                <a:spcPts val="0"/>
              </a:spcAft>
              <a:buClr>
                <a:schemeClr val="dk2"/>
              </a:buClr>
              <a:buSzPts val="3500"/>
              <a:buNone/>
              <a:defRPr sz="3800">
                <a:solidFill>
                  <a:schemeClr val="dk2"/>
                </a:solidFill>
              </a:defRPr>
            </a:lvl6pPr>
            <a:lvl7pPr lvl="6" rtl="0" algn="l">
              <a:lnSpc>
                <a:spcPct val="100000"/>
              </a:lnSpc>
              <a:spcBef>
                <a:spcPts val="0"/>
              </a:spcBef>
              <a:spcAft>
                <a:spcPts val="0"/>
              </a:spcAft>
              <a:buClr>
                <a:schemeClr val="dk2"/>
              </a:buClr>
              <a:buSzPts val="3500"/>
              <a:buNone/>
              <a:defRPr sz="3800">
                <a:solidFill>
                  <a:schemeClr val="dk2"/>
                </a:solidFill>
              </a:defRPr>
            </a:lvl7pPr>
            <a:lvl8pPr lvl="7" rtl="0" algn="l">
              <a:lnSpc>
                <a:spcPct val="100000"/>
              </a:lnSpc>
              <a:spcBef>
                <a:spcPts val="0"/>
              </a:spcBef>
              <a:spcAft>
                <a:spcPts val="0"/>
              </a:spcAft>
              <a:buClr>
                <a:schemeClr val="dk2"/>
              </a:buClr>
              <a:buSzPts val="3500"/>
              <a:buNone/>
              <a:defRPr sz="3800">
                <a:solidFill>
                  <a:schemeClr val="dk2"/>
                </a:solidFill>
              </a:defRPr>
            </a:lvl8pPr>
            <a:lvl9pPr lvl="8" rtl="0" algn="l">
              <a:lnSpc>
                <a:spcPct val="100000"/>
              </a:lnSpc>
              <a:spcBef>
                <a:spcPts val="0"/>
              </a:spcBef>
              <a:spcAft>
                <a:spcPts val="0"/>
              </a:spcAft>
              <a:buClr>
                <a:schemeClr val="dk2"/>
              </a:buClr>
              <a:buSzPts val="3500"/>
              <a:buNone/>
              <a:defRPr sz="3800">
                <a:solidFill>
                  <a:schemeClr val="dk2"/>
                </a:solidFill>
              </a:defRPr>
            </a:lvl9pPr>
          </a:lstStyle>
          <a:p/>
        </p:txBody>
      </p:sp>
      <p:sp>
        <p:nvSpPr>
          <p:cNvPr id="12" name="Google Shape;12;p2"/>
          <p:cNvSpPr txBox="1"/>
          <p:nvPr>
            <p:ph idx="1" type="subTitle"/>
          </p:nvPr>
        </p:nvSpPr>
        <p:spPr>
          <a:xfrm>
            <a:off x="381177" y="3401500"/>
            <a:ext cx="7688100" cy="541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lt2"/>
              </a:buClr>
              <a:buSzPts val="1300"/>
              <a:buFont typeface="Inter Light"/>
              <a:buNone/>
              <a:defRPr sz="1500">
                <a:solidFill>
                  <a:schemeClr val="lt2"/>
                </a:solidFill>
                <a:latin typeface="Inter Light"/>
                <a:ea typeface="Inter Light"/>
                <a:cs typeface="Inter Light"/>
                <a:sym typeface="Inter Light"/>
              </a:defRPr>
            </a:lvl1pPr>
            <a:lvl2pPr lvl="1"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2pPr>
            <a:lvl3pPr lvl="2"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3pPr>
            <a:lvl4pPr lvl="3"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4pPr>
            <a:lvl5pPr lvl="4"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5pPr>
            <a:lvl6pPr lvl="5"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6pPr>
            <a:lvl7pPr lvl="6"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7pPr>
            <a:lvl8pPr lvl="7"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8pPr>
            <a:lvl9pPr lvl="8"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9pPr>
          </a:lstStyle>
          <a:p/>
        </p:txBody>
      </p:sp>
      <p:sp>
        <p:nvSpPr>
          <p:cNvPr id="13" name="Google Shape;13;p2"/>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4" name="Google Shape;14;p2"/>
          <p:cNvPicPr preferRelativeResize="0"/>
          <p:nvPr/>
        </p:nvPicPr>
        <p:blipFill rotWithShape="1">
          <a:blip r:embed="rId3">
            <a:alphaModFix/>
          </a:blip>
          <a:srcRect b="0" l="0" r="0" t="0"/>
          <a:stretch/>
        </p:blipFill>
        <p:spPr>
          <a:xfrm>
            <a:off x="381000" y="4368850"/>
            <a:ext cx="1545799" cy="3936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 name="Shape 15"/>
        <p:cNvGrpSpPr/>
        <p:nvPr/>
      </p:nvGrpSpPr>
      <p:grpSpPr>
        <a:xfrm>
          <a:off x="0" y="0"/>
          <a:ext cx="0" cy="0"/>
          <a:chOff x="0" y="0"/>
          <a:chExt cx="0" cy="0"/>
        </a:xfrm>
      </p:grpSpPr>
      <p:sp>
        <p:nvSpPr>
          <p:cNvPr id="16" name="Google Shape;16;p3"/>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17" name="Google Shape;17;p3"/>
          <p:cNvGrpSpPr/>
          <p:nvPr/>
        </p:nvGrpSpPr>
        <p:grpSpPr>
          <a:xfrm>
            <a:off x="830392" y="1191291"/>
            <a:ext cx="745763" cy="45826"/>
            <a:chOff x="4580561" y="2589004"/>
            <a:chExt cx="1064464" cy="25200"/>
          </a:xfrm>
        </p:grpSpPr>
        <p:sp>
          <p:nvSpPr>
            <p:cNvPr id="18" name="Google Shape;18;p3"/>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19" name="Google Shape;19;p3"/>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20" name="Google Shape;20;p3"/>
          <p:cNvSpPr txBox="1"/>
          <p:nvPr>
            <p:ph type="title"/>
          </p:nvPr>
        </p:nvSpPr>
        <p:spPr>
          <a:xfrm>
            <a:off x="729450" y="1318650"/>
            <a:ext cx="76884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2pPr>
            <a:lvl3pPr lvl="2"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3pPr>
            <a:lvl4pPr lvl="3"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4pPr>
            <a:lvl5pPr lvl="4"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5pPr>
            <a:lvl6pPr lvl="5"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6pPr>
            <a:lvl7pPr lvl="6"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7pPr>
            <a:lvl8pPr lvl="7"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8pPr>
            <a:lvl9pPr lvl="8"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9pPr>
          </a:lstStyle>
          <a:p/>
        </p:txBody>
      </p:sp>
      <p:sp>
        <p:nvSpPr>
          <p:cNvPr id="21" name="Google Shape;21;p3"/>
          <p:cNvSpPr txBox="1"/>
          <p:nvPr>
            <p:ph idx="1" type="body"/>
          </p:nvPr>
        </p:nvSpPr>
        <p:spPr>
          <a:xfrm>
            <a:off x="729325" y="2078875"/>
            <a:ext cx="37743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2" name="Google Shape;22;p3"/>
          <p:cNvSpPr txBox="1"/>
          <p:nvPr>
            <p:ph idx="2" type="body"/>
          </p:nvPr>
        </p:nvSpPr>
        <p:spPr>
          <a:xfrm>
            <a:off x="4643604" y="2078875"/>
            <a:ext cx="37743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3" name="Google Shape;23;p3"/>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4" name="Google Shape;24;p3"/>
          <p:cNvPicPr preferRelativeResize="0"/>
          <p:nvPr/>
        </p:nvPicPr>
        <p:blipFill>
          <a:blip r:embed="rId2">
            <a:alphaModFix/>
          </a:blip>
          <a:stretch>
            <a:fillRect/>
          </a:stretch>
        </p:blipFill>
        <p:spPr>
          <a:xfrm>
            <a:off x="228600" y="4683500"/>
            <a:ext cx="1072502" cy="2314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5" name="Shape 25"/>
        <p:cNvGrpSpPr/>
        <p:nvPr/>
      </p:nvGrpSpPr>
      <p:grpSpPr>
        <a:xfrm>
          <a:off x="0" y="0"/>
          <a:ext cx="0" cy="0"/>
          <a:chOff x="0" y="0"/>
          <a:chExt cx="0" cy="0"/>
        </a:xfrm>
      </p:grpSpPr>
      <p:grpSp>
        <p:nvGrpSpPr>
          <p:cNvPr id="26" name="Google Shape;26;p4"/>
          <p:cNvGrpSpPr/>
          <p:nvPr/>
        </p:nvGrpSpPr>
        <p:grpSpPr>
          <a:xfrm>
            <a:off x="830392" y="1191291"/>
            <a:ext cx="745763" cy="45826"/>
            <a:chOff x="4580561" y="2589004"/>
            <a:chExt cx="1064464" cy="25200"/>
          </a:xfrm>
        </p:grpSpPr>
        <p:sp>
          <p:nvSpPr>
            <p:cNvPr id="27" name="Google Shape;27;p4"/>
            <p:cNvSpPr/>
            <p:nvPr/>
          </p:nvSpPr>
          <p:spPr>
            <a:xfrm rot="-5400000">
              <a:off x="5366325" y="2335504"/>
              <a:ext cx="25200" cy="5322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sp>
          <p:nvSpPr>
            <p:cNvPr id="28" name="Google Shape;28;p4"/>
            <p:cNvSpPr/>
            <p:nvPr/>
          </p:nvSpPr>
          <p:spPr>
            <a:xfrm rot="-5400000">
              <a:off x="4836311" y="2333254"/>
              <a:ext cx="25200" cy="5367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grpSp>
      <p:sp>
        <p:nvSpPr>
          <p:cNvPr id="29" name="Google Shape;29;p4"/>
          <p:cNvSpPr txBox="1"/>
          <p:nvPr>
            <p:ph type="title"/>
          </p:nvPr>
        </p:nvSpPr>
        <p:spPr>
          <a:xfrm>
            <a:off x="729450" y="1322450"/>
            <a:ext cx="7688400" cy="2316900"/>
          </a:xfrm>
          <a:prstGeom prst="rect">
            <a:avLst/>
          </a:prstGeom>
          <a:noFill/>
          <a:ln>
            <a:noFill/>
          </a:ln>
        </p:spPr>
        <p:txBody>
          <a:bodyPr anchorCtr="0" anchor="t" bIns="76025" lIns="76025" spcFirstLastPara="1" rIns="76025" wrap="square" tIns="76025">
            <a:normAutofit/>
          </a:bodyPr>
          <a:lstStyle>
            <a:lvl1pPr lvl="0" rtl="0" algn="l">
              <a:lnSpc>
                <a:spcPct val="100000"/>
              </a:lnSpc>
              <a:spcBef>
                <a:spcPts val="0"/>
              </a:spcBef>
              <a:spcAft>
                <a:spcPts val="0"/>
              </a:spcAft>
              <a:buClr>
                <a:schemeClr val="lt1"/>
              </a:buClr>
              <a:buSzPts val="5000"/>
              <a:buFont typeface="Spectral"/>
              <a:buNone/>
              <a:defRPr b="0" sz="5500">
                <a:solidFill>
                  <a:schemeClr val="lt1"/>
                </a:solidFill>
                <a:latin typeface="Spectral"/>
                <a:ea typeface="Spectral"/>
                <a:cs typeface="Spectral"/>
                <a:sym typeface="Spectral"/>
              </a:defRPr>
            </a:lvl1pPr>
            <a:lvl2pPr lvl="1" rtl="0" algn="l">
              <a:lnSpc>
                <a:spcPct val="100000"/>
              </a:lnSpc>
              <a:spcBef>
                <a:spcPts val="0"/>
              </a:spcBef>
              <a:spcAft>
                <a:spcPts val="0"/>
              </a:spcAft>
              <a:buClr>
                <a:schemeClr val="lt1"/>
              </a:buClr>
              <a:buSzPts val="3000"/>
              <a:buNone/>
              <a:defRPr sz="3300">
                <a:solidFill>
                  <a:schemeClr val="lt1"/>
                </a:solidFill>
              </a:defRPr>
            </a:lvl2pPr>
            <a:lvl3pPr lvl="2" rtl="0" algn="l">
              <a:lnSpc>
                <a:spcPct val="100000"/>
              </a:lnSpc>
              <a:spcBef>
                <a:spcPts val="0"/>
              </a:spcBef>
              <a:spcAft>
                <a:spcPts val="0"/>
              </a:spcAft>
              <a:buClr>
                <a:schemeClr val="lt1"/>
              </a:buClr>
              <a:buSzPts val="3000"/>
              <a:buNone/>
              <a:defRPr sz="3300">
                <a:solidFill>
                  <a:schemeClr val="lt1"/>
                </a:solidFill>
              </a:defRPr>
            </a:lvl3pPr>
            <a:lvl4pPr lvl="3" rtl="0" algn="l">
              <a:lnSpc>
                <a:spcPct val="100000"/>
              </a:lnSpc>
              <a:spcBef>
                <a:spcPts val="0"/>
              </a:spcBef>
              <a:spcAft>
                <a:spcPts val="0"/>
              </a:spcAft>
              <a:buClr>
                <a:schemeClr val="lt1"/>
              </a:buClr>
              <a:buSzPts val="3000"/>
              <a:buNone/>
              <a:defRPr sz="3300">
                <a:solidFill>
                  <a:schemeClr val="lt1"/>
                </a:solidFill>
              </a:defRPr>
            </a:lvl4pPr>
            <a:lvl5pPr lvl="4" rtl="0" algn="l">
              <a:lnSpc>
                <a:spcPct val="100000"/>
              </a:lnSpc>
              <a:spcBef>
                <a:spcPts val="0"/>
              </a:spcBef>
              <a:spcAft>
                <a:spcPts val="0"/>
              </a:spcAft>
              <a:buClr>
                <a:schemeClr val="lt1"/>
              </a:buClr>
              <a:buSzPts val="3000"/>
              <a:buNone/>
              <a:defRPr sz="3300">
                <a:solidFill>
                  <a:schemeClr val="lt1"/>
                </a:solidFill>
              </a:defRPr>
            </a:lvl5pPr>
            <a:lvl6pPr lvl="5" rtl="0" algn="l">
              <a:lnSpc>
                <a:spcPct val="100000"/>
              </a:lnSpc>
              <a:spcBef>
                <a:spcPts val="0"/>
              </a:spcBef>
              <a:spcAft>
                <a:spcPts val="0"/>
              </a:spcAft>
              <a:buClr>
                <a:schemeClr val="lt1"/>
              </a:buClr>
              <a:buSzPts val="3000"/>
              <a:buNone/>
              <a:defRPr sz="3300">
                <a:solidFill>
                  <a:schemeClr val="lt1"/>
                </a:solidFill>
              </a:defRPr>
            </a:lvl6pPr>
            <a:lvl7pPr lvl="6" rtl="0" algn="l">
              <a:lnSpc>
                <a:spcPct val="100000"/>
              </a:lnSpc>
              <a:spcBef>
                <a:spcPts val="0"/>
              </a:spcBef>
              <a:spcAft>
                <a:spcPts val="0"/>
              </a:spcAft>
              <a:buClr>
                <a:schemeClr val="lt1"/>
              </a:buClr>
              <a:buSzPts val="3000"/>
              <a:buNone/>
              <a:defRPr sz="3300">
                <a:solidFill>
                  <a:schemeClr val="lt1"/>
                </a:solidFill>
              </a:defRPr>
            </a:lvl7pPr>
            <a:lvl8pPr lvl="7" rtl="0" algn="l">
              <a:lnSpc>
                <a:spcPct val="100000"/>
              </a:lnSpc>
              <a:spcBef>
                <a:spcPts val="0"/>
              </a:spcBef>
              <a:spcAft>
                <a:spcPts val="0"/>
              </a:spcAft>
              <a:buClr>
                <a:schemeClr val="lt1"/>
              </a:buClr>
              <a:buSzPts val="3000"/>
              <a:buNone/>
              <a:defRPr sz="3300">
                <a:solidFill>
                  <a:schemeClr val="lt1"/>
                </a:solidFill>
              </a:defRPr>
            </a:lvl8pPr>
            <a:lvl9pPr lvl="8" rtl="0" algn="l">
              <a:lnSpc>
                <a:spcPct val="100000"/>
              </a:lnSpc>
              <a:spcBef>
                <a:spcPts val="0"/>
              </a:spcBef>
              <a:spcAft>
                <a:spcPts val="0"/>
              </a:spcAft>
              <a:buClr>
                <a:schemeClr val="lt1"/>
              </a:buClr>
              <a:buSzPts val="3000"/>
              <a:buNone/>
              <a:defRPr sz="3300">
                <a:solidFill>
                  <a:schemeClr val="lt1"/>
                </a:solidFill>
              </a:defRPr>
            </a:lvl9pPr>
          </a:lstStyle>
          <a:p/>
        </p:txBody>
      </p:sp>
      <p:sp>
        <p:nvSpPr>
          <p:cNvPr id="30" name="Google Shape;30;p4"/>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1" name="Google Shape;31;p4"/>
          <p:cNvPicPr preferRelativeResize="0"/>
          <p:nvPr/>
        </p:nvPicPr>
        <p:blipFill rotWithShape="1">
          <a:blip r:embed="rId2">
            <a:alphaModFix/>
          </a:blip>
          <a:srcRect b="0" l="0" r="0" t="0"/>
          <a:stretch/>
        </p:blipFill>
        <p:spPr>
          <a:xfrm>
            <a:off x="0" y="3419357"/>
            <a:ext cx="9143998" cy="172408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 name="Shape 32"/>
        <p:cNvGrpSpPr/>
        <p:nvPr/>
      </p:nvGrpSpPr>
      <p:grpSpPr>
        <a:xfrm>
          <a:off x="0" y="0"/>
          <a:ext cx="0" cy="0"/>
          <a:chOff x="0" y="0"/>
          <a:chExt cx="0" cy="0"/>
        </a:xfrm>
      </p:grpSpPr>
      <p:sp>
        <p:nvSpPr>
          <p:cNvPr id="33" name="Google Shape;33;p5"/>
          <p:cNvSpPr txBox="1"/>
          <p:nvPr>
            <p:ph type="title"/>
          </p:nvPr>
        </p:nvSpPr>
        <p:spPr>
          <a:xfrm>
            <a:off x="727650" y="411600"/>
            <a:ext cx="76887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9pPr>
          </a:lstStyle>
          <a:p/>
        </p:txBody>
      </p:sp>
      <p:sp>
        <p:nvSpPr>
          <p:cNvPr id="34" name="Google Shape;34;p5"/>
          <p:cNvSpPr txBox="1"/>
          <p:nvPr>
            <p:ph idx="1" type="body"/>
          </p:nvPr>
        </p:nvSpPr>
        <p:spPr>
          <a:xfrm>
            <a:off x="727650" y="1586050"/>
            <a:ext cx="76887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35" name="Google Shape;35;p5"/>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6" name="Google Shape;36;p5"/>
          <p:cNvPicPr preferRelativeResize="0"/>
          <p:nvPr/>
        </p:nvPicPr>
        <p:blipFill>
          <a:blip r:embed="rId2">
            <a:alphaModFix/>
          </a:blip>
          <a:stretch>
            <a:fillRect/>
          </a:stretch>
        </p:blipFill>
        <p:spPr>
          <a:xfrm>
            <a:off x="228600" y="4683500"/>
            <a:ext cx="1072502" cy="2314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p6"/>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 and body 1">
    <p:bg>
      <p:bgPr>
        <a:solidFill>
          <a:schemeClr val="dk1"/>
        </a:solidFill>
      </p:bgPr>
    </p:bg>
    <p:spTree>
      <p:nvGrpSpPr>
        <p:cNvPr id="39" name="Shape 39"/>
        <p:cNvGrpSpPr/>
        <p:nvPr/>
      </p:nvGrpSpPr>
      <p:grpSpPr>
        <a:xfrm>
          <a:off x="0" y="0"/>
          <a:ext cx="0" cy="0"/>
          <a:chOff x="0" y="0"/>
          <a:chExt cx="0" cy="0"/>
        </a:xfrm>
      </p:grpSpPr>
      <p:grpSp>
        <p:nvGrpSpPr>
          <p:cNvPr id="40" name="Google Shape;40;p7"/>
          <p:cNvGrpSpPr/>
          <p:nvPr/>
        </p:nvGrpSpPr>
        <p:grpSpPr>
          <a:xfrm>
            <a:off x="830392" y="1191291"/>
            <a:ext cx="745763" cy="45826"/>
            <a:chOff x="4580561" y="2589004"/>
            <a:chExt cx="1064464" cy="25200"/>
          </a:xfrm>
        </p:grpSpPr>
        <p:sp>
          <p:nvSpPr>
            <p:cNvPr id="41" name="Google Shape;41;p7"/>
            <p:cNvSpPr/>
            <p:nvPr/>
          </p:nvSpPr>
          <p:spPr>
            <a:xfrm rot="-5400000">
              <a:off x="5366325" y="2335504"/>
              <a:ext cx="25200" cy="5322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sp>
          <p:nvSpPr>
            <p:cNvPr id="42" name="Google Shape;42;p7"/>
            <p:cNvSpPr/>
            <p:nvPr/>
          </p:nvSpPr>
          <p:spPr>
            <a:xfrm rot="-5400000">
              <a:off x="4836311" y="2333254"/>
              <a:ext cx="25200" cy="5367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grpSp>
      <p:sp>
        <p:nvSpPr>
          <p:cNvPr id="43" name="Google Shape;43;p7"/>
          <p:cNvSpPr txBox="1"/>
          <p:nvPr>
            <p:ph type="title"/>
          </p:nvPr>
        </p:nvSpPr>
        <p:spPr>
          <a:xfrm>
            <a:off x="729450" y="1318650"/>
            <a:ext cx="76887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lt2"/>
              </a:buClr>
              <a:buSzPts val="2200"/>
              <a:buFont typeface="Source Sans Pro"/>
              <a:buNone/>
              <a:defRPr sz="2400">
                <a:solidFill>
                  <a:schemeClr val="lt2"/>
                </a:solidFill>
                <a:latin typeface="Source Sans Pro"/>
                <a:ea typeface="Source Sans Pro"/>
                <a:cs typeface="Source Sans Pro"/>
                <a:sym typeface="Source Sans Pro"/>
              </a:defRPr>
            </a:lvl1pPr>
            <a:lvl2pPr lvl="1" rtl="0" algn="l">
              <a:lnSpc>
                <a:spcPct val="100000"/>
              </a:lnSpc>
              <a:spcBef>
                <a:spcPts val="0"/>
              </a:spcBef>
              <a:spcAft>
                <a:spcPts val="0"/>
              </a:spcAft>
              <a:buClr>
                <a:schemeClr val="lt2"/>
              </a:buClr>
              <a:buSzPts val="2200"/>
              <a:buNone/>
              <a:defRPr sz="2400">
                <a:solidFill>
                  <a:schemeClr val="lt2"/>
                </a:solidFill>
              </a:defRPr>
            </a:lvl2pPr>
            <a:lvl3pPr lvl="2" rtl="0" algn="l">
              <a:lnSpc>
                <a:spcPct val="100000"/>
              </a:lnSpc>
              <a:spcBef>
                <a:spcPts val="0"/>
              </a:spcBef>
              <a:spcAft>
                <a:spcPts val="0"/>
              </a:spcAft>
              <a:buClr>
                <a:schemeClr val="lt2"/>
              </a:buClr>
              <a:buSzPts val="2200"/>
              <a:buNone/>
              <a:defRPr sz="2400">
                <a:solidFill>
                  <a:schemeClr val="lt2"/>
                </a:solidFill>
              </a:defRPr>
            </a:lvl3pPr>
            <a:lvl4pPr lvl="3" rtl="0" algn="l">
              <a:lnSpc>
                <a:spcPct val="100000"/>
              </a:lnSpc>
              <a:spcBef>
                <a:spcPts val="0"/>
              </a:spcBef>
              <a:spcAft>
                <a:spcPts val="0"/>
              </a:spcAft>
              <a:buClr>
                <a:schemeClr val="lt2"/>
              </a:buClr>
              <a:buSzPts val="2200"/>
              <a:buNone/>
              <a:defRPr sz="2400">
                <a:solidFill>
                  <a:schemeClr val="lt2"/>
                </a:solidFill>
              </a:defRPr>
            </a:lvl4pPr>
            <a:lvl5pPr lvl="4" rtl="0" algn="l">
              <a:lnSpc>
                <a:spcPct val="100000"/>
              </a:lnSpc>
              <a:spcBef>
                <a:spcPts val="0"/>
              </a:spcBef>
              <a:spcAft>
                <a:spcPts val="0"/>
              </a:spcAft>
              <a:buClr>
                <a:schemeClr val="lt2"/>
              </a:buClr>
              <a:buSzPts val="2200"/>
              <a:buNone/>
              <a:defRPr sz="2400">
                <a:solidFill>
                  <a:schemeClr val="lt2"/>
                </a:solidFill>
              </a:defRPr>
            </a:lvl5pPr>
            <a:lvl6pPr lvl="5" rtl="0" algn="l">
              <a:lnSpc>
                <a:spcPct val="100000"/>
              </a:lnSpc>
              <a:spcBef>
                <a:spcPts val="0"/>
              </a:spcBef>
              <a:spcAft>
                <a:spcPts val="0"/>
              </a:spcAft>
              <a:buClr>
                <a:schemeClr val="lt2"/>
              </a:buClr>
              <a:buSzPts val="2200"/>
              <a:buNone/>
              <a:defRPr sz="2400">
                <a:solidFill>
                  <a:schemeClr val="lt2"/>
                </a:solidFill>
              </a:defRPr>
            </a:lvl6pPr>
            <a:lvl7pPr lvl="6" rtl="0" algn="l">
              <a:lnSpc>
                <a:spcPct val="100000"/>
              </a:lnSpc>
              <a:spcBef>
                <a:spcPts val="0"/>
              </a:spcBef>
              <a:spcAft>
                <a:spcPts val="0"/>
              </a:spcAft>
              <a:buClr>
                <a:schemeClr val="lt2"/>
              </a:buClr>
              <a:buSzPts val="2200"/>
              <a:buNone/>
              <a:defRPr sz="2400">
                <a:solidFill>
                  <a:schemeClr val="lt2"/>
                </a:solidFill>
              </a:defRPr>
            </a:lvl7pPr>
            <a:lvl8pPr lvl="7" rtl="0" algn="l">
              <a:lnSpc>
                <a:spcPct val="100000"/>
              </a:lnSpc>
              <a:spcBef>
                <a:spcPts val="0"/>
              </a:spcBef>
              <a:spcAft>
                <a:spcPts val="0"/>
              </a:spcAft>
              <a:buClr>
                <a:schemeClr val="lt2"/>
              </a:buClr>
              <a:buSzPts val="2200"/>
              <a:buNone/>
              <a:defRPr sz="2400">
                <a:solidFill>
                  <a:schemeClr val="lt2"/>
                </a:solidFill>
              </a:defRPr>
            </a:lvl8pPr>
            <a:lvl9pPr lvl="8" rtl="0" algn="l">
              <a:lnSpc>
                <a:spcPct val="100000"/>
              </a:lnSpc>
              <a:spcBef>
                <a:spcPts val="0"/>
              </a:spcBef>
              <a:spcAft>
                <a:spcPts val="0"/>
              </a:spcAft>
              <a:buClr>
                <a:schemeClr val="lt2"/>
              </a:buClr>
              <a:buSzPts val="2200"/>
              <a:buNone/>
              <a:defRPr sz="2400">
                <a:solidFill>
                  <a:schemeClr val="lt2"/>
                </a:solidFill>
              </a:defRPr>
            </a:lvl9pPr>
          </a:lstStyle>
          <a:p/>
        </p:txBody>
      </p:sp>
      <p:sp>
        <p:nvSpPr>
          <p:cNvPr id="44" name="Google Shape;44;p7"/>
          <p:cNvSpPr txBox="1"/>
          <p:nvPr>
            <p:ph idx="1" type="body"/>
          </p:nvPr>
        </p:nvSpPr>
        <p:spPr>
          <a:xfrm>
            <a:off x="729450" y="2078875"/>
            <a:ext cx="76887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Clr>
                <a:schemeClr val="lt1"/>
              </a:buClr>
              <a:buSzPts val="1500"/>
              <a:buChar char="●"/>
              <a:defRPr>
                <a:solidFill>
                  <a:schemeClr val="lt1"/>
                </a:solidFill>
              </a:defRPr>
            </a:lvl1pPr>
            <a:lvl2pPr indent="-323850" lvl="1" marL="914400" rtl="0" algn="l">
              <a:lnSpc>
                <a:spcPct val="115000"/>
              </a:lnSpc>
              <a:spcBef>
                <a:spcPts val="1500"/>
              </a:spcBef>
              <a:spcAft>
                <a:spcPts val="0"/>
              </a:spcAft>
              <a:buClr>
                <a:schemeClr val="lt1"/>
              </a:buClr>
              <a:buSzPts val="1500"/>
              <a:buChar char="○"/>
              <a:defRPr>
                <a:solidFill>
                  <a:schemeClr val="lt1"/>
                </a:solidFill>
              </a:defRPr>
            </a:lvl2pPr>
            <a:lvl3pPr indent="-323850" lvl="2" marL="1371600" rtl="0" algn="l">
              <a:lnSpc>
                <a:spcPct val="115000"/>
              </a:lnSpc>
              <a:spcBef>
                <a:spcPts val="1500"/>
              </a:spcBef>
              <a:spcAft>
                <a:spcPts val="0"/>
              </a:spcAft>
              <a:buClr>
                <a:schemeClr val="lt1"/>
              </a:buClr>
              <a:buSzPts val="1500"/>
              <a:buChar char="■"/>
              <a:defRPr>
                <a:solidFill>
                  <a:schemeClr val="lt1"/>
                </a:solidFill>
              </a:defRPr>
            </a:lvl3pPr>
            <a:lvl4pPr indent="-323850" lvl="3" marL="1828800" rtl="0" algn="l">
              <a:lnSpc>
                <a:spcPct val="115000"/>
              </a:lnSpc>
              <a:spcBef>
                <a:spcPts val="1500"/>
              </a:spcBef>
              <a:spcAft>
                <a:spcPts val="0"/>
              </a:spcAft>
              <a:buClr>
                <a:schemeClr val="lt1"/>
              </a:buClr>
              <a:buSzPts val="1500"/>
              <a:buChar char="●"/>
              <a:defRPr>
                <a:solidFill>
                  <a:schemeClr val="lt1"/>
                </a:solidFill>
              </a:defRPr>
            </a:lvl4pPr>
            <a:lvl5pPr indent="-323850" lvl="4" marL="2286000" rtl="0" algn="l">
              <a:lnSpc>
                <a:spcPct val="115000"/>
              </a:lnSpc>
              <a:spcBef>
                <a:spcPts val="1500"/>
              </a:spcBef>
              <a:spcAft>
                <a:spcPts val="0"/>
              </a:spcAft>
              <a:buClr>
                <a:schemeClr val="lt1"/>
              </a:buClr>
              <a:buSzPts val="1500"/>
              <a:buChar char="○"/>
              <a:defRPr>
                <a:solidFill>
                  <a:schemeClr val="lt1"/>
                </a:solidFill>
              </a:defRPr>
            </a:lvl5pPr>
            <a:lvl6pPr indent="-323850" lvl="5" marL="2743200" rtl="0" algn="l">
              <a:lnSpc>
                <a:spcPct val="115000"/>
              </a:lnSpc>
              <a:spcBef>
                <a:spcPts val="1500"/>
              </a:spcBef>
              <a:spcAft>
                <a:spcPts val="0"/>
              </a:spcAft>
              <a:buClr>
                <a:schemeClr val="lt1"/>
              </a:buClr>
              <a:buSzPts val="1500"/>
              <a:buChar char="■"/>
              <a:defRPr>
                <a:solidFill>
                  <a:schemeClr val="lt1"/>
                </a:solidFill>
              </a:defRPr>
            </a:lvl6pPr>
            <a:lvl7pPr indent="-323850" lvl="6" marL="3200400" rtl="0" algn="l">
              <a:lnSpc>
                <a:spcPct val="115000"/>
              </a:lnSpc>
              <a:spcBef>
                <a:spcPts val="1500"/>
              </a:spcBef>
              <a:spcAft>
                <a:spcPts val="0"/>
              </a:spcAft>
              <a:buClr>
                <a:schemeClr val="lt1"/>
              </a:buClr>
              <a:buSzPts val="1500"/>
              <a:buChar char="●"/>
              <a:defRPr>
                <a:solidFill>
                  <a:schemeClr val="lt1"/>
                </a:solidFill>
              </a:defRPr>
            </a:lvl7pPr>
            <a:lvl8pPr indent="-323850" lvl="7" marL="3657600" rtl="0" algn="l">
              <a:lnSpc>
                <a:spcPct val="115000"/>
              </a:lnSpc>
              <a:spcBef>
                <a:spcPts val="1500"/>
              </a:spcBef>
              <a:spcAft>
                <a:spcPts val="0"/>
              </a:spcAft>
              <a:buClr>
                <a:schemeClr val="lt1"/>
              </a:buClr>
              <a:buSzPts val="1500"/>
              <a:buChar char="○"/>
              <a:defRPr>
                <a:solidFill>
                  <a:schemeClr val="lt1"/>
                </a:solidFill>
              </a:defRPr>
            </a:lvl8pPr>
            <a:lvl9pPr indent="-323850" lvl="8" marL="4114800" rtl="0" algn="l">
              <a:lnSpc>
                <a:spcPct val="115000"/>
              </a:lnSpc>
              <a:spcBef>
                <a:spcPts val="1500"/>
              </a:spcBef>
              <a:spcAft>
                <a:spcPts val="1500"/>
              </a:spcAft>
              <a:buClr>
                <a:schemeClr val="lt1"/>
              </a:buClr>
              <a:buSzPts val="1500"/>
              <a:buChar char="■"/>
              <a:defRPr>
                <a:solidFill>
                  <a:schemeClr val="lt1"/>
                </a:solidFill>
              </a:defRPr>
            </a:lvl9pPr>
          </a:lstStyle>
          <a:p/>
        </p:txBody>
      </p:sp>
      <p:sp>
        <p:nvSpPr>
          <p:cNvPr id="45" name="Google Shape;45;p7"/>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Body only">
    <p:spTree>
      <p:nvGrpSpPr>
        <p:cNvPr id="46" name="Shape 46"/>
        <p:cNvGrpSpPr/>
        <p:nvPr/>
      </p:nvGrpSpPr>
      <p:grpSpPr>
        <a:xfrm>
          <a:off x="0" y="0"/>
          <a:ext cx="0" cy="0"/>
          <a:chOff x="0" y="0"/>
          <a:chExt cx="0" cy="0"/>
        </a:xfrm>
      </p:grpSpPr>
      <p:sp>
        <p:nvSpPr>
          <p:cNvPr id="47" name="Google Shape;47;p8"/>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48" name="Google Shape;48;p8"/>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8"/>
          <p:cNvSpPr txBox="1"/>
          <p:nvPr>
            <p:ph idx="1" type="body"/>
          </p:nvPr>
        </p:nvSpPr>
        <p:spPr>
          <a:xfrm>
            <a:off x="729450" y="1068650"/>
            <a:ext cx="7688700" cy="10344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Section Header_alt2">
    <p:bg>
      <p:bgPr>
        <a:solidFill>
          <a:schemeClr val="lt1"/>
        </a:solidFill>
      </p:bgPr>
    </p:bg>
    <p:spTree>
      <p:nvGrpSpPr>
        <p:cNvPr id="50" name="Shape 50"/>
        <p:cNvGrpSpPr/>
        <p:nvPr/>
      </p:nvGrpSpPr>
      <p:grpSpPr>
        <a:xfrm>
          <a:off x="0" y="0"/>
          <a:ext cx="0" cy="0"/>
          <a:chOff x="0" y="0"/>
          <a:chExt cx="0" cy="0"/>
        </a:xfrm>
      </p:grpSpPr>
      <p:sp>
        <p:nvSpPr>
          <p:cNvPr id="51" name="Google Shape;51;p9"/>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52" name="Google Shape;52;p9"/>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1pPr>
            <a:lvl2pPr indent="0" lvl="1"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2pPr>
            <a:lvl3pPr indent="0" lvl="2"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3pPr>
            <a:lvl4pPr indent="0" lvl="3"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4pPr>
            <a:lvl5pPr indent="0" lvl="4"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5pPr>
            <a:lvl6pPr indent="0" lvl="5"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6pPr>
            <a:lvl7pPr indent="0" lvl="6"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7pPr>
            <a:lvl8pPr indent="0" lvl="7"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8pPr>
            <a:lvl9pPr indent="0" lvl="8"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9"/>
          <p:cNvSpPr txBox="1"/>
          <p:nvPr>
            <p:ph type="title"/>
          </p:nvPr>
        </p:nvSpPr>
        <p:spPr>
          <a:xfrm>
            <a:off x="729450" y="2056375"/>
            <a:ext cx="5887500" cy="15186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000"/>
              <a:buFont typeface="Inter Light"/>
              <a:buNone/>
              <a:defRPr b="0" sz="44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2pPr>
            <a:lvl3pPr lvl="2"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3pPr>
            <a:lvl4pPr lvl="3"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4pPr>
            <a:lvl5pPr lvl="4"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5pPr>
            <a:lvl6pPr lvl="5"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6pPr>
            <a:lvl7pPr lvl="6"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7pPr>
            <a:lvl8pPr lvl="7"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8pPr>
            <a:lvl9pPr lvl="8"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10"/>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56" name="Google Shape;56;p10"/>
          <p:cNvGrpSpPr/>
          <p:nvPr/>
        </p:nvGrpSpPr>
        <p:grpSpPr>
          <a:xfrm>
            <a:off x="830392" y="1191291"/>
            <a:ext cx="745763" cy="45826"/>
            <a:chOff x="4580561" y="2589004"/>
            <a:chExt cx="1064464" cy="25200"/>
          </a:xfrm>
        </p:grpSpPr>
        <p:sp>
          <p:nvSpPr>
            <p:cNvPr id="57" name="Google Shape;57;p10"/>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58" name="Google Shape;58;p10"/>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59" name="Google Shape;59;p10"/>
          <p:cNvSpPr txBox="1"/>
          <p:nvPr>
            <p:ph type="title"/>
          </p:nvPr>
        </p:nvSpPr>
        <p:spPr>
          <a:xfrm>
            <a:off x="729450" y="1318650"/>
            <a:ext cx="76884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Light"/>
              <a:buNone/>
              <a:defRPr b="0" sz="24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dk2"/>
              </a:buClr>
              <a:buSzPts val="2200"/>
              <a:buNone/>
              <a:defRPr sz="2400">
                <a:solidFill>
                  <a:schemeClr val="dk2"/>
                </a:solidFill>
              </a:defRPr>
            </a:lvl2pPr>
            <a:lvl3pPr lvl="2" rtl="0" algn="l">
              <a:lnSpc>
                <a:spcPct val="100000"/>
              </a:lnSpc>
              <a:spcBef>
                <a:spcPts val="0"/>
              </a:spcBef>
              <a:spcAft>
                <a:spcPts val="0"/>
              </a:spcAft>
              <a:buClr>
                <a:schemeClr val="dk2"/>
              </a:buClr>
              <a:buSzPts val="2200"/>
              <a:buNone/>
              <a:defRPr sz="2400">
                <a:solidFill>
                  <a:schemeClr val="dk2"/>
                </a:solidFill>
              </a:defRPr>
            </a:lvl3pPr>
            <a:lvl4pPr lvl="3" rtl="0" algn="l">
              <a:lnSpc>
                <a:spcPct val="100000"/>
              </a:lnSpc>
              <a:spcBef>
                <a:spcPts val="0"/>
              </a:spcBef>
              <a:spcAft>
                <a:spcPts val="0"/>
              </a:spcAft>
              <a:buClr>
                <a:schemeClr val="dk2"/>
              </a:buClr>
              <a:buSzPts val="2200"/>
              <a:buNone/>
              <a:defRPr sz="2400">
                <a:solidFill>
                  <a:schemeClr val="dk2"/>
                </a:solidFill>
              </a:defRPr>
            </a:lvl4pPr>
            <a:lvl5pPr lvl="4" rtl="0" algn="l">
              <a:lnSpc>
                <a:spcPct val="100000"/>
              </a:lnSpc>
              <a:spcBef>
                <a:spcPts val="0"/>
              </a:spcBef>
              <a:spcAft>
                <a:spcPts val="0"/>
              </a:spcAft>
              <a:buClr>
                <a:schemeClr val="dk2"/>
              </a:buClr>
              <a:buSzPts val="2200"/>
              <a:buNone/>
              <a:defRPr sz="2400">
                <a:solidFill>
                  <a:schemeClr val="dk2"/>
                </a:solidFill>
              </a:defRPr>
            </a:lvl5pPr>
            <a:lvl6pPr lvl="5" rtl="0" algn="l">
              <a:lnSpc>
                <a:spcPct val="100000"/>
              </a:lnSpc>
              <a:spcBef>
                <a:spcPts val="0"/>
              </a:spcBef>
              <a:spcAft>
                <a:spcPts val="0"/>
              </a:spcAft>
              <a:buClr>
                <a:schemeClr val="dk2"/>
              </a:buClr>
              <a:buSzPts val="2200"/>
              <a:buNone/>
              <a:defRPr sz="2400">
                <a:solidFill>
                  <a:schemeClr val="dk2"/>
                </a:solidFill>
              </a:defRPr>
            </a:lvl6pPr>
            <a:lvl7pPr lvl="6" rtl="0" algn="l">
              <a:lnSpc>
                <a:spcPct val="100000"/>
              </a:lnSpc>
              <a:spcBef>
                <a:spcPts val="0"/>
              </a:spcBef>
              <a:spcAft>
                <a:spcPts val="0"/>
              </a:spcAft>
              <a:buClr>
                <a:schemeClr val="dk2"/>
              </a:buClr>
              <a:buSzPts val="2200"/>
              <a:buNone/>
              <a:defRPr sz="2400">
                <a:solidFill>
                  <a:schemeClr val="dk2"/>
                </a:solidFill>
              </a:defRPr>
            </a:lvl7pPr>
            <a:lvl8pPr lvl="7" rtl="0" algn="l">
              <a:lnSpc>
                <a:spcPct val="100000"/>
              </a:lnSpc>
              <a:spcBef>
                <a:spcPts val="0"/>
              </a:spcBef>
              <a:spcAft>
                <a:spcPts val="0"/>
              </a:spcAft>
              <a:buClr>
                <a:schemeClr val="dk2"/>
              </a:buClr>
              <a:buSzPts val="2200"/>
              <a:buNone/>
              <a:defRPr sz="2400">
                <a:solidFill>
                  <a:schemeClr val="dk2"/>
                </a:solidFill>
              </a:defRPr>
            </a:lvl8pPr>
            <a:lvl9pPr lvl="8" rtl="0" algn="l">
              <a:lnSpc>
                <a:spcPct val="100000"/>
              </a:lnSpc>
              <a:spcBef>
                <a:spcPts val="0"/>
              </a:spcBef>
              <a:spcAft>
                <a:spcPts val="0"/>
              </a:spcAft>
              <a:buClr>
                <a:schemeClr val="dk2"/>
              </a:buClr>
              <a:buSzPts val="2200"/>
              <a:buNone/>
              <a:defRPr sz="2400">
                <a:solidFill>
                  <a:schemeClr val="dk2"/>
                </a:solidFill>
              </a:defRPr>
            </a:lvl9pPr>
          </a:lstStyle>
          <a:p/>
        </p:txBody>
      </p:sp>
      <p:sp>
        <p:nvSpPr>
          <p:cNvPr id="60" name="Google Shape;60;p10"/>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1" name="Google Shape;61;p10"/>
          <p:cNvSpPr/>
          <p:nvPr/>
        </p:nvSpPr>
        <p:spPr>
          <a:xfrm>
            <a:off x="8280450" y="0"/>
            <a:ext cx="863400" cy="4542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pic>
        <p:nvPicPr>
          <p:cNvPr id="62" name="Google Shape;62;p10"/>
          <p:cNvPicPr preferRelativeResize="0"/>
          <p:nvPr/>
        </p:nvPicPr>
        <p:blipFill>
          <a:blip r:embed="rId2">
            <a:alphaModFix/>
          </a:blip>
          <a:stretch>
            <a:fillRect/>
          </a:stretch>
        </p:blipFill>
        <p:spPr>
          <a:xfrm>
            <a:off x="228600" y="4683500"/>
            <a:ext cx="1072502" cy="231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1"/>
        </a:solidFill>
      </p:bgPr>
    </p:bg>
    <p:spTree>
      <p:nvGrpSpPr>
        <p:cNvPr id="63" name="Shape 63"/>
        <p:cNvGrpSpPr/>
        <p:nvPr/>
      </p:nvGrpSpPr>
      <p:grpSpPr>
        <a:xfrm>
          <a:off x="0" y="0"/>
          <a:ext cx="0" cy="0"/>
          <a:chOff x="0" y="0"/>
          <a:chExt cx="0" cy="0"/>
        </a:xfrm>
      </p:grpSpPr>
      <p:grpSp>
        <p:nvGrpSpPr>
          <p:cNvPr id="64" name="Google Shape;64;p11"/>
          <p:cNvGrpSpPr/>
          <p:nvPr/>
        </p:nvGrpSpPr>
        <p:grpSpPr>
          <a:xfrm>
            <a:off x="830392" y="4169165"/>
            <a:ext cx="745763" cy="45826"/>
            <a:chOff x="4580561" y="2589004"/>
            <a:chExt cx="1064464" cy="25200"/>
          </a:xfrm>
        </p:grpSpPr>
        <p:sp>
          <p:nvSpPr>
            <p:cNvPr id="65" name="Google Shape;65;p11"/>
            <p:cNvSpPr/>
            <p:nvPr/>
          </p:nvSpPr>
          <p:spPr>
            <a:xfrm rot="-5400000">
              <a:off x="5366325" y="2335504"/>
              <a:ext cx="25200" cy="5322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66" name="Google Shape;66;p11"/>
            <p:cNvSpPr/>
            <p:nvPr/>
          </p:nvSpPr>
          <p:spPr>
            <a:xfrm rot="-5400000">
              <a:off x="4836311" y="2333254"/>
              <a:ext cx="25200" cy="5367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67" name="Google Shape;67;p11"/>
          <p:cNvSpPr txBox="1"/>
          <p:nvPr>
            <p:ph type="title"/>
          </p:nvPr>
        </p:nvSpPr>
        <p:spPr>
          <a:xfrm>
            <a:off x="729450" y="864300"/>
            <a:ext cx="7021200" cy="2729700"/>
          </a:xfrm>
          <a:prstGeom prst="rect">
            <a:avLst/>
          </a:prstGeom>
          <a:noFill/>
          <a:ln>
            <a:noFill/>
          </a:ln>
        </p:spPr>
        <p:txBody>
          <a:bodyPr anchorCtr="0" anchor="ctr" bIns="76025" lIns="76025" spcFirstLastPara="1" rIns="76025" wrap="square" tIns="76025">
            <a:normAutofit/>
          </a:bodyPr>
          <a:lstStyle>
            <a:lvl1pPr lvl="0" rtl="0" algn="l">
              <a:lnSpc>
                <a:spcPct val="100000"/>
              </a:lnSpc>
              <a:spcBef>
                <a:spcPts val="0"/>
              </a:spcBef>
              <a:spcAft>
                <a:spcPts val="0"/>
              </a:spcAft>
              <a:buClr>
                <a:schemeClr val="lt1"/>
              </a:buClr>
              <a:buSzPts val="3000"/>
              <a:buFont typeface="Inter Light"/>
              <a:buNone/>
              <a:defRPr b="0" sz="3300">
                <a:solidFill>
                  <a:schemeClr val="lt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000"/>
              <a:buNone/>
              <a:defRPr sz="3300">
                <a:solidFill>
                  <a:schemeClr val="lt1"/>
                </a:solidFill>
              </a:defRPr>
            </a:lvl2pPr>
            <a:lvl3pPr lvl="2" rtl="0" algn="l">
              <a:lnSpc>
                <a:spcPct val="100000"/>
              </a:lnSpc>
              <a:spcBef>
                <a:spcPts val="0"/>
              </a:spcBef>
              <a:spcAft>
                <a:spcPts val="0"/>
              </a:spcAft>
              <a:buClr>
                <a:schemeClr val="lt1"/>
              </a:buClr>
              <a:buSzPts val="3000"/>
              <a:buNone/>
              <a:defRPr sz="3300">
                <a:solidFill>
                  <a:schemeClr val="lt1"/>
                </a:solidFill>
              </a:defRPr>
            </a:lvl3pPr>
            <a:lvl4pPr lvl="3" rtl="0" algn="l">
              <a:lnSpc>
                <a:spcPct val="100000"/>
              </a:lnSpc>
              <a:spcBef>
                <a:spcPts val="0"/>
              </a:spcBef>
              <a:spcAft>
                <a:spcPts val="0"/>
              </a:spcAft>
              <a:buClr>
                <a:schemeClr val="lt1"/>
              </a:buClr>
              <a:buSzPts val="3000"/>
              <a:buNone/>
              <a:defRPr sz="3300">
                <a:solidFill>
                  <a:schemeClr val="lt1"/>
                </a:solidFill>
              </a:defRPr>
            </a:lvl4pPr>
            <a:lvl5pPr lvl="4" rtl="0" algn="l">
              <a:lnSpc>
                <a:spcPct val="100000"/>
              </a:lnSpc>
              <a:spcBef>
                <a:spcPts val="0"/>
              </a:spcBef>
              <a:spcAft>
                <a:spcPts val="0"/>
              </a:spcAft>
              <a:buClr>
                <a:schemeClr val="lt1"/>
              </a:buClr>
              <a:buSzPts val="3000"/>
              <a:buNone/>
              <a:defRPr sz="3300">
                <a:solidFill>
                  <a:schemeClr val="lt1"/>
                </a:solidFill>
              </a:defRPr>
            </a:lvl5pPr>
            <a:lvl6pPr lvl="5" rtl="0" algn="l">
              <a:lnSpc>
                <a:spcPct val="100000"/>
              </a:lnSpc>
              <a:spcBef>
                <a:spcPts val="0"/>
              </a:spcBef>
              <a:spcAft>
                <a:spcPts val="0"/>
              </a:spcAft>
              <a:buClr>
                <a:schemeClr val="lt1"/>
              </a:buClr>
              <a:buSzPts val="3000"/>
              <a:buNone/>
              <a:defRPr sz="3300">
                <a:solidFill>
                  <a:schemeClr val="lt1"/>
                </a:solidFill>
              </a:defRPr>
            </a:lvl6pPr>
            <a:lvl7pPr lvl="6" rtl="0" algn="l">
              <a:lnSpc>
                <a:spcPct val="100000"/>
              </a:lnSpc>
              <a:spcBef>
                <a:spcPts val="0"/>
              </a:spcBef>
              <a:spcAft>
                <a:spcPts val="0"/>
              </a:spcAft>
              <a:buClr>
                <a:schemeClr val="lt1"/>
              </a:buClr>
              <a:buSzPts val="3000"/>
              <a:buNone/>
              <a:defRPr sz="3300">
                <a:solidFill>
                  <a:schemeClr val="lt1"/>
                </a:solidFill>
              </a:defRPr>
            </a:lvl7pPr>
            <a:lvl8pPr lvl="7" rtl="0" algn="l">
              <a:lnSpc>
                <a:spcPct val="100000"/>
              </a:lnSpc>
              <a:spcBef>
                <a:spcPts val="0"/>
              </a:spcBef>
              <a:spcAft>
                <a:spcPts val="0"/>
              </a:spcAft>
              <a:buClr>
                <a:schemeClr val="lt1"/>
              </a:buClr>
              <a:buSzPts val="3000"/>
              <a:buNone/>
              <a:defRPr sz="3300">
                <a:solidFill>
                  <a:schemeClr val="lt1"/>
                </a:solidFill>
              </a:defRPr>
            </a:lvl8pPr>
            <a:lvl9pPr lvl="8" rtl="0" algn="l">
              <a:lnSpc>
                <a:spcPct val="100000"/>
              </a:lnSpc>
              <a:spcBef>
                <a:spcPts val="0"/>
              </a:spcBef>
              <a:spcAft>
                <a:spcPts val="0"/>
              </a:spcAft>
              <a:buClr>
                <a:schemeClr val="lt1"/>
              </a:buClr>
              <a:buSzPts val="3000"/>
              <a:buNone/>
              <a:defRPr sz="3300">
                <a:solidFill>
                  <a:schemeClr val="lt1"/>
                </a:solidFill>
              </a:defRPr>
            </a:lvl9pPr>
          </a:lstStyle>
          <a:p/>
        </p:txBody>
      </p:sp>
      <p:sp>
        <p:nvSpPr>
          <p:cNvPr id="68" name="Google Shape;68;p11"/>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69" name="Shape 69"/>
        <p:cNvGrpSpPr/>
        <p:nvPr/>
      </p:nvGrpSpPr>
      <p:grpSpPr>
        <a:xfrm>
          <a:off x="0" y="0"/>
          <a:ext cx="0" cy="0"/>
          <a:chOff x="0" y="0"/>
          <a:chExt cx="0" cy="0"/>
        </a:xfrm>
      </p:grpSpPr>
      <p:sp>
        <p:nvSpPr>
          <p:cNvPr id="70" name="Google Shape;70;p12"/>
          <p:cNvSpPr/>
          <p:nvPr/>
        </p:nvSpPr>
        <p:spPr>
          <a:xfrm>
            <a:off x="0" y="0"/>
            <a:ext cx="4572000" cy="51435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71" name="Google Shape;71;p12"/>
          <p:cNvGrpSpPr/>
          <p:nvPr/>
        </p:nvGrpSpPr>
        <p:grpSpPr>
          <a:xfrm>
            <a:off x="830392" y="1191291"/>
            <a:ext cx="745763" cy="45826"/>
            <a:chOff x="4580561" y="2589004"/>
            <a:chExt cx="1064464" cy="25200"/>
          </a:xfrm>
        </p:grpSpPr>
        <p:sp>
          <p:nvSpPr>
            <p:cNvPr id="72" name="Google Shape;72;p12"/>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1"/>
                </a:solidFill>
                <a:latin typeface="Times New Roman"/>
                <a:ea typeface="Times New Roman"/>
                <a:cs typeface="Times New Roman"/>
                <a:sym typeface="Times New Roman"/>
              </a:endParaRPr>
            </a:p>
          </p:txBody>
        </p:sp>
        <p:sp>
          <p:nvSpPr>
            <p:cNvPr id="73" name="Google Shape;73;p12"/>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1"/>
                </a:solidFill>
                <a:latin typeface="Times New Roman"/>
                <a:ea typeface="Times New Roman"/>
                <a:cs typeface="Times New Roman"/>
                <a:sym typeface="Times New Roman"/>
              </a:endParaRPr>
            </a:p>
          </p:txBody>
        </p:sp>
      </p:grpSp>
      <p:sp>
        <p:nvSpPr>
          <p:cNvPr id="74" name="Google Shape;74;p12"/>
          <p:cNvSpPr txBox="1"/>
          <p:nvPr>
            <p:ph type="title"/>
          </p:nvPr>
        </p:nvSpPr>
        <p:spPr>
          <a:xfrm>
            <a:off x="730000" y="1318650"/>
            <a:ext cx="3300900" cy="1687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9pPr>
          </a:lstStyle>
          <a:p/>
        </p:txBody>
      </p:sp>
      <p:sp>
        <p:nvSpPr>
          <p:cNvPr id="75" name="Google Shape;75;p12"/>
          <p:cNvSpPr txBox="1"/>
          <p:nvPr>
            <p:ph idx="1" type="subTitle"/>
          </p:nvPr>
        </p:nvSpPr>
        <p:spPr>
          <a:xfrm>
            <a:off x="724950" y="3161525"/>
            <a:ext cx="3300900" cy="7590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SzPts val="1500"/>
              <a:buFont typeface="Inter Light"/>
              <a:buNone/>
              <a:defRPr>
                <a:latin typeface="Inter Light"/>
                <a:ea typeface="Inter Light"/>
                <a:cs typeface="Inter Light"/>
                <a:sym typeface="Inter Light"/>
              </a:defRPr>
            </a:lvl1pPr>
            <a:lvl2pPr lvl="1"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2pPr>
            <a:lvl3pPr lvl="2"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3pPr>
            <a:lvl4pPr lvl="3"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4pPr>
            <a:lvl5pPr lvl="4"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5pPr>
            <a:lvl6pPr lvl="5"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6pPr>
            <a:lvl7pPr lvl="6"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7pPr>
            <a:lvl8pPr lvl="7"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8pPr>
            <a:lvl9pPr lvl="8"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9pPr>
          </a:lstStyle>
          <a:p/>
        </p:txBody>
      </p:sp>
      <p:sp>
        <p:nvSpPr>
          <p:cNvPr id="76" name="Google Shape;76;p12"/>
          <p:cNvSpPr txBox="1"/>
          <p:nvPr>
            <p:ph idx="2" type="body"/>
          </p:nvPr>
        </p:nvSpPr>
        <p:spPr>
          <a:xfrm>
            <a:off x="5174225" y="1352625"/>
            <a:ext cx="3374400" cy="30255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77" name="Google Shape;77;p12"/>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p:cSld name="TITLE_1">
    <p:bg>
      <p:bgPr>
        <a:solidFill>
          <a:schemeClr val="lt2"/>
        </a:solidFill>
      </p:bgPr>
    </p:bg>
    <p:spTree>
      <p:nvGrpSpPr>
        <p:cNvPr id="78" name="Shape 78"/>
        <p:cNvGrpSpPr/>
        <p:nvPr/>
      </p:nvGrpSpPr>
      <p:grpSpPr>
        <a:xfrm>
          <a:off x="0" y="0"/>
          <a:ext cx="0" cy="0"/>
          <a:chOff x="0" y="0"/>
          <a:chExt cx="0" cy="0"/>
        </a:xfrm>
      </p:grpSpPr>
      <p:pic>
        <p:nvPicPr>
          <p:cNvPr id="79" name="Google Shape;79;p13"/>
          <p:cNvPicPr preferRelativeResize="0"/>
          <p:nvPr/>
        </p:nvPicPr>
        <p:blipFill rotWithShape="1">
          <a:blip r:embed="rId2">
            <a:alphaModFix/>
          </a:blip>
          <a:srcRect b="11807" l="0" r="0" t="11815"/>
          <a:stretch/>
        </p:blipFill>
        <p:spPr>
          <a:xfrm>
            <a:off x="0" y="487825"/>
            <a:ext cx="9144006" cy="4655673"/>
          </a:xfrm>
          <a:prstGeom prst="rect">
            <a:avLst/>
          </a:prstGeom>
          <a:noFill/>
          <a:ln>
            <a:noFill/>
          </a:ln>
        </p:spPr>
      </p:pic>
      <p:sp>
        <p:nvSpPr>
          <p:cNvPr id="80" name="Google Shape;80;p13"/>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1" name="Google Shape;81;p13"/>
          <p:cNvGrpSpPr/>
          <p:nvPr/>
        </p:nvGrpSpPr>
        <p:grpSpPr>
          <a:xfrm>
            <a:off x="830394" y="1191277"/>
            <a:ext cx="745763" cy="45826"/>
            <a:chOff x="4580561" y="2589004"/>
            <a:chExt cx="1064464" cy="25200"/>
          </a:xfrm>
        </p:grpSpPr>
        <p:sp>
          <p:nvSpPr>
            <p:cNvPr id="82" name="Google Shape;82;p13"/>
            <p:cNvSpPr/>
            <p:nvPr/>
          </p:nvSpPr>
          <p:spPr>
            <a:xfrm rot="-5400000">
              <a:off x="5366325" y="2335504"/>
              <a:ext cx="25200" cy="532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rot="-5400000">
              <a:off x="4836311" y="2333254"/>
              <a:ext cx="25200" cy="536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4" name="Google Shape;84;p13"/>
          <p:cNvSpPr txBox="1"/>
          <p:nvPr>
            <p:ph type="ctrTitle"/>
          </p:nvPr>
        </p:nvSpPr>
        <p:spPr>
          <a:xfrm>
            <a:off x="729450" y="1322450"/>
            <a:ext cx="7688100" cy="16647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200"/>
              <a:buFont typeface="Inter Light"/>
              <a:buNone/>
              <a:defRPr b="0" sz="4200">
                <a:solidFill>
                  <a:schemeClr val="dk1"/>
                </a:solidFill>
                <a:highlight>
                  <a:schemeClr val="lt1"/>
                </a:highlight>
                <a:latin typeface="Inter Light"/>
                <a:ea typeface="Inter Light"/>
                <a:cs typeface="Inter Light"/>
                <a:sym typeface="Inter Light"/>
              </a:defRPr>
            </a:lvl1pPr>
            <a:lvl2pPr lvl="1" rtl="0" algn="l">
              <a:lnSpc>
                <a:spcPct val="100000"/>
              </a:lnSpc>
              <a:spcBef>
                <a:spcPts val="0"/>
              </a:spcBef>
              <a:spcAft>
                <a:spcPts val="0"/>
              </a:spcAft>
              <a:buClr>
                <a:schemeClr val="dk2"/>
              </a:buClr>
              <a:buSzPts val="4200"/>
              <a:buNone/>
              <a:defRPr sz="4200">
                <a:solidFill>
                  <a:schemeClr val="dk2"/>
                </a:solidFill>
              </a:defRPr>
            </a:lvl2pPr>
            <a:lvl3pPr lvl="2" rtl="0" algn="l">
              <a:lnSpc>
                <a:spcPct val="100000"/>
              </a:lnSpc>
              <a:spcBef>
                <a:spcPts val="0"/>
              </a:spcBef>
              <a:spcAft>
                <a:spcPts val="0"/>
              </a:spcAft>
              <a:buClr>
                <a:schemeClr val="dk2"/>
              </a:buClr>
              <a:buSzPts val="4200"/>
              <a:buNone/>
              <a:defRPr sz="4200">
                <a:solidFill>
                  <a:schemeClr val="dk2"/>
                </a:solidFill>
              </a:defRPr>
            </a:lvl3pPr>
            <a:lvl4pPr lvl="3" rtl="0" algn="l">
              <a:lnSpc>
                <a:spcPct val="100000"/>
              </a:lnSpc>
              <a:spcBef>
                <a:spcPts val="0"/>
              </a:spcBef>
              <a:spcAft>
                <a:spcPts val="0"/>
              </a:spcAft>
              <a:buClr>
                <a:schemeClr val="dk2"/>
              </a:buClr>
              <a:buSzPts val="4200"/>
              <a:buNone/>
              <a:defRPr sz="4200">
                <a:solidFill>
                  <a:schemeClr val="dk2"/>
                </a:solidFill>
              </a:defRPr>
            </a:lvl4pPr>
            <a:lvl5pPr lvl="4" rtl="0" algn="l">
              <a:lnSpc>
                <a:spcPct val="100000"/>
              </a:lnSpc>
              <a:spcBef>
                <a:spcPts val="0"/>
              </a:spcBef>
              <a:spcAft>
                <a:spcPts val="0"/>
              </a:spcAft>
              <a:buClr>
                <a:schemeClr val="dk2"/>
              </a:buClr>
              <a:buSzPts val="4200"/>
              <a:buNone/>
              <a:defRPr sz="4200">
                <a:solidFill>
                  <a:schemeClr val="dk2"/>
                </a:solidFill>
              </a:defRPr>
            </a:lvl5pPr>
            <a:lvl6pPr lvl="5" rtl="0" algn="l">
              <a:lnSpc>
                <a:spcPct val="100000"/>
              </a:lnSpc>
              <a:spcBef>
                <a:spcPts val="0"/>
              </a:spcBef>
              <a:spcAft>
                <a:spcPts val="0"/>
              </a:spcAft>
              <a:buClr>
                <a:schemeClr val="dk2"/>
              </a:buClr>
              <a:buSzPts val="4200"/>
              <a:buNone/>
              <a:defRPr sz="4200">
                <a:solidFill>
                  <a:schemeClr val="dk2"/>
                </a:solidFill>
              </a:defRPr>
            </a:lvl6pPr>
            <a:lvl7pPr lvl="6" rtl="0" algn="l">
              <a:lnSpc>
                <a:spcPct val="100000"/>
              </a:lnSpc>
              <a:spcBef>
                <a:spcPts val="0"/>
              </a:spcBef>
              <a:spcAft>
                <a:spcPts val="0"/>
              </a:spcAft>
              <a:buClr>
                <a:schemeClr val="dk2"/>
              </a:buClr>
              <a:buSzPts val="4200"/>
              <a:buNone/>
              <a:defRPr sz="4200">
                <a:solidFill>
                  <a:schemeClr val="dk2"/>
                </a:solidFill>
              </a:defRPr>
            </a:lvl7pPr>
            <a:lvl8pPr lvl="7" rtl="0" algn="l">
              <a:lnSpc>
                <a:spcPct val="100000"/>
              </a:lnSpc>
              <a:spcBef>
                <a:spcPts val="0"/>
              </a:spcBef>
              <a:spcAft>
                <a:spcPts val="0"/>
              </a:spcAft>
              <a:buClr>
                <a:schemeClr val="dk2"/>
              </a:buClr>
              <a:buSzPts val="4200"/>
              <a:buNone/>
              <a:defRPr sz="4200">
                <a:solidFill>
                  <a:schemeClr val="dk2"/>
                </a:solidFill>
              </a:defRPr>
            </a:lvl8pPr>
            <a:lvl9pPr lvl="8" rtl="0" algn="l">
              <a:lnSpc>
                <a:spcPct val="100000"/>
              </a:lnSpc>
              <a:spcBef>
                <a:spcPts val="0"/>
              </a:spcBef>
              <a:spcAft>
                <a:spcPts val="0"/>
              </a:spcAft>
              <a:buClr>
                <a:schemeClr val="dk2"/>
              </a:buClr>
              <a:buSzPts val="4200"/>
              <a:buNone/>
              <a:defRPr sz="4200">
                <a:solidFill>
                  <a:schemeClr val="dk2"/>
                </a:solidFill>
              </a:defRPr>
            </a:lvl9pPr>
          </a:lstStyle>
          <a:p/>
        </p:txBody>
      </p:sp>
      <p:sp>
        <p:nvSpPr>
          <p:cNvPr id="85" name="Google Shape;85;p13"/>
          <p:cNvSpPr txBox="1"/>
          <p:nvPr>
            <p:ph idx="1" type="subTitle"/>
          </p:nvPr>
        </p:nvSpPr>
        <p:spPr>
          <a:xfrm>
            <a:off x="729627" y="3172900"/>
            <a:ext cx="7688100" cy="541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SzPts val="1600"/>
              <a:buFont typeface="Inter Light"/>
              <a:buNone/>
              <a:defRPr sz="1600">
                <a:highlight>
                  <a:schemeClr val="lt1"/>
                </a:highlight>
                <a:latin typeface="Inter Light"/>
                <a:ea typeface="Inter Light"/>
                <a:cs typeface="Inter Light"/>
                <a:sym typeface="Inter Light"/>
              </a:defRPr>
            </a:lvl1pPr>
            <a:lvl2pPr lvl="1" rtl="0" algn="l">
              <a:lnSpc>
                <a:spcPct val="100000"/>
              </a:lnSpc>
              <a:spcBef>
                <a:spcPts val="1300"/>
              </a:spcBef>
              <a:spcAft>
                <a:spcPts val="0"/>
              </a:spcAft>
              <a:buSzPts val="1600"/>
              <a:buNone/>
              <a:defRPr sz="1600"/>
            </a:lvl2pPr>
            <a:lvl3pPr lvl="2" rtl="0" algn="l">
              <a:lnSpc>
                <a:spcPct val="100000"/>
              </a:lnSpc>
              <a:spcBef>
                <a:spcPts val="1300"/>
              </a:spcBef>
              <a:spcAft>
                <a:spcPts val="0"/>
              </a:spcAft>
              <a:buSzPts val="1600"/>
              <a:buNone/>
              <a:defRPr sz="1600"/>
            </a:lvl3pPr>
            <a:lvl4pPr lvl="3" rtl="0" algn="l">
              <a:lnSpc>
                <a:spcPct val="100000"/>
              </a:lnSpc>
              <a:spcBef>
                <a:spcPts val="1300"/>
              </a:spcBef>
              <a:spcAft>
                <a:spcPts val="0"/>
              </a:spcAft>
              <a:buSzPts val="1600"/>
              <a:buNone/>
              <a:defRPr sz="1600"/>
            </a:lvl4pPr>
            <a:lvl5pPr lvl="4" rtl="0" algn="l">
              <a:lnSpc>
                <a:spcPct val="100000"/>
              </a:lnSpc>
              <a:spcBef>
                <a:spcPts val="1300"/>
              </a:spcBef>
              <a:spcAft>
                <a:spcPts val="0"/>
              </a:spcAft>
              <a:buSzPts val="1600"/>
              <a:buNone/>
              <a:defRPr sz="1600"/>
            </a:lvl5pPr>
            <a:lvl6pPr lvl="5" rtl="0" algn="l">
              <a:lnSpc>
                <a:spcPct val="100000"/>
              </a:lnSpc>
              <a:spcBef>
                <a:spcPts val="1300"/>
              </a:spcBef>
              <a:spcAft>
                <a:spcPts val="0"/>
              </a:spcAft>
              <a:buSzPts val="1600"/>
              <a:buNone/>
              <a:defRPr sz="1600"/>
            </a:lvl6pPr>
            <a:lvl7pPr lvl="6" rtl="0" algn="l">
              <a:lnSpc>
                <a:spcPct val="100000"/>
              </a:lnSpc>
              <a:spcBef>
                <a:spcPts val="1300"/>
              </a:spcBef>
              <a:spcAft>
                <a:spcPts val="0"/>
              </a:spcAft>
              <a:buSzPts val="1600"/>
              <a:buNone/>
              <a:defRPr sz="1600"/>
            </a:lvl7pPr>
            <a:lvl8pPr lvl="7" rtl="0" algn="l">
              <a:lnSpc>
                <a:spcPct val="100000"/>
              </a:lnSpc>
              <a:spcBef>
                <a:spcPts val="1300"/>
              </a:spcBef>
              <a:spcAft>
                <a:spcPts val="0"/>
              </a:spcAft>
              <a:buSzPts val="1600"/>
              <a:buNone/>
              <a:defRPr sz="1600"/>
            </a:lvl8pPr>
            <a:lvl9pPr lvl="8" rtl="0" algn="l">
              <a:lnSpc>
                <a:spcPct val="100000"/>
              </a:lnSpc>
              <a:spcBef>
                <a:spcPts val="1300"/>
              </a:spcBef>
              <a:spcAft>
                <a:spcPts val="0"/>
              </a:spcAft>
              <a:buSzPts val="1600"/>
              <a:buNone/>
              <a:defRPr sz="1600"/>
            </a:lvl9pPr>
          </a:lstStyle>
          <a:p/>
        </p:txBody>
      </p:sp>
      <p:sp>
        <p:nvSpPr>
          <p:cNvPr id="86" name="Google Shape;86;p13"/>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1">
  <p:cSld name="TITLE_AND_BODY_1_1">
    <p:spTree>
      <p:nvGrpSpPr>
        <p:cNvPr id="87" name="Shape 87"/>
        <p:cNvGrpSpPr/>
        <p:nvPr/>
      </p:nvGrpSpPr>
      <p:grpSpPr>
        <a:xfrm>
          <a:off x="0" y="0"/>
          <a:ext cx="0" cy="0"/>
          <a:chOff x="0" y="0"/>
          <a:chExt cx="0" cy="0"/>
        </a:xfrm>
      </p:grpSpPr>
      <p:pic>
        <p:nvPicPr>
          <p:cNvPr id="88" name="Google Shape;88;p14"/>
          <p:cNvPicPr preferRelativeResize="0"/>
          <p:nvPr/>
        </p:nvPicPr>
        <p:blipFill rotWithShape="1">
          <a:blip r:embed="rId2">
            <a:alphaModFix/>
          </a:blip>
          <a:srcRect b="29737" l="0" r="0" t="29737"/>
          <a:stretch/>
        </p:blipFill>
        <p:spPr>
          <a:xfrm>
            <a:off x="0" y="487825"/>
            <a:ext cx="9143995" cy="4655675"/>
          </a:xfrm>
          <a:prstGeom prst="rect">
            <a:avLst/>
          </a:prstGeom>
          <a:noFill/>
          <a:ln>
            <a:noFill/>
          </a:ln>
        </p:spPr>
      </p:pic>
      <p:sp>
        <p:nvSpPr>
          <p:cNvPr id="89" name="Google Shape;89;p1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4"/>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
        <p:nvSpPr>
          <p:cNvPr id="91" name="Google Shape;91;p14"/>
          <p:cNvSpPr txBox="1"/>
          <p:nvPr>
            <p:ph type="title"/>
          </p:nvPr>
        </p:nvSpPr>
        <p:spPr>
          <a:xfrm>
            <a:off x="729450" y="2056375"/>
            <a:ext cx="5887500" cy="15186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800"/>
              <a:buFont typeface="Inter Light"/>
              <a:buNone/>
              <a:defRPr b="0" sz="48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600"/>
              <a:buNone/>
              <a:defRPr sz="3600">
                <a:solidFill>
                  <a:schemeClr val="lt1"/>
                </a:solidFill>
              </a:defRPr>
            </a:lvl2pPr>
            <a:lvl3pPr lvl="2" rtl="0" algn="l">
              <a:lnSpc>
                <a:spcPct val="100000"/>
              </a:lnSpc>
              <a:spcBef>
                <a:spcPts val="0"/>
              </a:spcBef>
              <a:spcAft>
                <a:spcPts val="0"/>
              </a:spcAft>
              <a:buClr>
                <a:schemeClr val="lt1"/>
              </a:buClr>
              <a:buSzPts val="3600"/>
              <a:buNone/>
              <a:defRPr sz="3600">
                <a:solidFill>
                  <a:schemeClr val="lt1"/>
                </a:solidFill>
              </a:defRPr>
            </a:lvl3pPr>
            <a:lvl4pPr lvl="3" rtl="0" algn="l">
              <a:lnSpc>
                <a:spcPct val="100000"/>
              </a:lnSpc>
              <a:spcBef>
                <a:spcPts val="0"/>
              </a:spcBef>
              <a:spcAft>
                <a:spcPts val="0"/>
              </a:spcAft>
              <a:buClr>
                <a:schemeClr val="lt1"/>
              </a:buClr>
              <a:buSzPts val="3600"/>
              <a:buNone/>
              <a:defRPr sz="3600">
                <a:solidFill>
                  <a:schemeClr val="lt1"/>
                </a:solidFill>
              </a:defRPr>
            </a:lvl4pPr>
            <a:lvl5pPr lvl="4" rtl="0" algn="l">
              <a:lnSpc>
                <a:spcPct val="100000"/>
              </a:lnSpc>
              <a:spcBef>
                <a:spcPts val="0"/>
              </a:spcBef>
              <a:spcAft>
                <a:spcPts val="0"/>
              </a:spcAft>
              <a:buClr>
                <a:schemeClr val="lt1"/>
              </a:buClr>
              <a:buSzPts val="3600"/>
              <a:buNone/>
              <a:defRPr sz="3600">
                <a:solidFill>
                  <a:schemeClr val="lt1"/>
                </a:solidFill>
              </a:defRPr>
            </a:lvl5pPr>
            <a:lvl6pPr lvl="5" rtl="0" algn="l">
              <a:lnSpc>
                <a:spcPct val="100000"/>
              </a:lnSpc>
              <a:spcBef>
                <a:spcPts val="0"/>
              </a:spcBef>
              <a:spcAft>
                <a:spcPts val="0"/>
              </a:spcAft>
              <a:buClr>
                <a:schemeClr val="lt1"/>
              </a:buClr>
              <a:buSzPts val="3600"/>
              <a:buNone/>
              <a:defRPr sz="3600">
                <a:solidFill>
                  <a:schemeClr val="lt1"/>
                </a:solidFill>
              </a:defRPr>
            </a:lvl6pPr>
            <a:lvl7pPr lvl="6" rtl="0" algn="l">
              <a:lnSpc>
                <a:spcPct val="100000"/>
              </a:lnSpc>
              <a:spcBef>
                <a:spcPts val="0"/>
              </a:spcBef>
              <a:spcAft>
                <a:spcPts val="0"/>
              </a:spcAft>
              <a:buClr>
                <a:schemeClr val="lt1"/>
              </a:buClr>
              <a:buSzPts val="3600"/>
              <a:buNone/>
              <a:defRPr sz="3600">
                <a:solidFill>
                  <a:schemeClr val="lt1"/>
                </a:solidFill>
              </a:defRPr>
            </a:lvl7pPr>
            <a:lvl8pPr lvl="7" rtl="0" algn="l">
              <a:lnSpc>
                <a:spcPct val="100000"/>
              </a:lnSpc>
              <a:spcBef>
                <a:spcPts val="0"/>
              </a:spcBef>
              <a:spcAft>
                <a:spcPts val="0"/>
              </a:spcAft>
              <a:buClr>
                <a:schemeClr val="lt1"/>
              </a:buClr>
              <a:buSzPts val="3600"/>
              <a:buNone/>
              <a:defRPr sz="3600">
                <a:solidFill>
                  <a:schemeClr val="lt1"/>
                </a:solidFill>
              </a:defRPr>
            </a:lvl8pPr>
            <a:lvl9pPr lvl="8" rtl="0" algn="l">
              <a:lnSpc>
                <a:spcPct val="100000"/>
              </a:lnSpc>
              <a:spcBef>
                <a:spcPts val="0"/>
              </a:spcBef>
              <a:spcAft>
                <a:spcPts val="0"/>
              </a:spcAft>
              <a:buClr>
                <a:schemeClr val="lt1"/>
              </a:buClr>
              <a:buSzPts val="3600"/>
              <a:buNone/>
              <a:defRPr sz="3600">
                <a:solidFill>
                  <a:schemeClr val="lt1"/>
                </a:solidFill>
              </a:defRPr>
            </a:lvl9pPr>
          </a:lstStyle>
          <a:p/>
        </p:txBody>
      </p:sp>
      <p:sp>
        <p:nvSpPr>
          <p:cNvPr id="92" name="Google Shape;92;p14"/>
          <p:cNvSpPr txBox="1"/>
          <p:nvPr/>
        </p:nvSpPr>
        <p:spPr>
          <a:xfrm>
            <a:off x="61725" y="82950"/>
            <a:ext cx="2952900" cy="321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Source Sans Pro"/>
                <a:ea typeface="Source Sans Pro"/>
                <a:cs typeface="Source Sans Pro"/>
                <a:sym typeface="Source Sans Pro"/>
              </a:rPr>
              <a:t>Continental Platform Workshop June 2021 </a:t>
            </a:r>
            <a:endParaRPr b="0" i="0" sz="1000" u="none" cap="none" strike="noStrike">
              <a:solidFill>
                <a:srgbClr val="000000"/>
              </a:solidFill>
              <a:latin typeface="Source Sans Pro"/>
              <a:ea typeface="Source Sans Pro"/>
              <a:cs typeface="Source Sans Pro"/>
              <a:sym typeface="Source Sans Pr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3" name="Shape 93"/>
        <p:cNvGrpSpPr/>
        <p:nvPr/>
      </p:nvGrpSpPr>
      <p:grpSpPr>
        <a:xfrm>
          <a:off x="0" y="0"/>
          <a:ext cx="0" cy="0"/>
          <a:chOff x="0" y="0"/>
          <a:chExt cx="0" cy="0"/>
        </a:xfrm>
      </p:grpSpPr>
      <p:sp>
        <p:nvSpPr>
          <p:cNvPr id="94" name="Google Shape;94;p1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5" name="Google Shape;95;p15"/>
          <p:cNvGrpSpPr/>
          <p:nvPr/>
        </p:nvGrpSpPr>
        <p:grpSpPr>
          <a:xfrm>
            <a:off x="830394" y="1191277"/>
            <a:ext cx="745763" cy="45826"/>
            <a:chOff x="4580561" y="2589004"/>
            <a:chExt cx="1064464" cy="25200"/>
          </a:xfrm>
        </p:grpSpPr>
        <p:sp>
          <p:nvSpPr>
            <p:cNvPr id="96" name="Google Shape;96;p15"/>
            <p:cNvSpPr/>
            <p:nvPr/>
          </p:nvSpPr>
          <p:spPr>
            <a:xfrm rot="-5400000">
              <a:off x="5366325" y="2335504"/>
              <a:ext cx="25200" cy="532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5"/>
            <p:cNvSpPr/>
            <p:nvPr/>
          </p:nvSpPr>
          <p:spPr>
            <a:xfrm rot="-5400000">
              <a:off x="4836311" y="2333254"/>
              <a:ext cx="25200" cy="536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8" name="Google Shape;98;p15"/>
          <p:cNvSpPr txBox="1"/>
          <p:nvPr>
            <p:ph type="title"/>
          </p:nvPr>
        </p:nvSpPr>
        <p:spPr>
          <a:xfrm>
            <a:off x="730000" y="1318650"/>
            <a:ext cx="3300900" cy="13815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600"/>
              <a:buFont typeface="Inter SemiBold"/>
              <a:buNone/>
              <a:defRPr b="0" sz="26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9pPr>
          </a:lstStyle>
          <a:p/>
        </p:txBody>
      </p:sp>
      <p:sp>
        <p:nvSpPr>
          <p:cNvPr id="99" name="Google Shape;99;p15"/>
          <p:cNvSpPr txBox="1"/>
          <p:nvPr>
            <p:ph idx="1" type="body"/>
          </p:nvPr>
        </p:nvSpPr>
        <p:spPr>
          <a:xfrm>
            <a:off x="721225" y="2781725"/>
            <a:ext cx="3300900" cy="15975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300"/>
              </a:spcBef>
              <a:spcAft>
                <a:spcPts val="1300"/>
              </a:spcAft>
              <a:buSzPts val="1500"/>
              <a:buFont typeface="Inter Light"/>
              <a:buChar char="■"/>
              <a:defRPr>
                <a:latin typeface="Inter Light"/>
                <a:ea typeface="Inter Light"/>
                <a:cs typeface="Inter Light"/>
                <a:sym typeface="Inter Light"/>
              </a:defRPr>
            </a:lvl9pPr>
          </a:lstStyle>
          <a:p/>
        </p:txBody>
      </p:sp>
      <p:sp>
        <p:nvSpPr>
          <p:cNvPr id="100" name="Google Shape;100;p15"/>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_Introduction_Slide_1">
  <p:cSld name="TITLE_2">
    <p:spTree>
      <p:nvGrpSpPr>
        <p:cNvPr id="101" name="Shape 101"/>
        <p:cNvGrpSpPr/>
        <p:nvPr/>
      </p:nvGrpSpPr>
      <p:grpSpPr>
        <a:xfrm>
          <a:off x="0" y="0"/>
          <a:ext cx="0" cy="0"/>
          <a:chOff x="0" y="0"/>
          <a:chExt cx="0" cy="0"/>
        </a:xfrm>
      </p:grpSpPr>
      <p:sp>
        <p:nvSpPr>
          <p:cNvPr id="102" name="Google Shape;102;p16"/>
          <p:cNvSpPr txBox="1"/>
          <p:nvPr>
            <p:ph type="title"/>
          </p:nvPr>
        </p:nvSpPr>
        <p:spPr>
          <a:xfrm>
            <a:off x="632175" y="920625"/>
            <a:ext cx="7679700" cy="726900"/>
          </a:xfrm>
          <a:prstGeom prst="rect">
            <a:avLst/>
          </a:prstGeom>
        </p:spPr>
        <p:txBody>
          <a:bodyPr anchorCtr="0" anchor="ctr" bIns="76025" lIns="76025" spcFirstLastPara="1" rIns="76025" wrap="square" tIns="76025">
            <a:noAutofit/>
          </a:bodyPr>
          <a:lstStyle>
            <a:lvl1pPr lvl="0" rtl="0">
              <a:spcBef>
                <a:spcPts val="0"/>
              </a:spcBef>
              <a:spcAft>
                <a:spcPts val="0"/>
              </a:spcAft>
              <a:buSzPts val="2300"/>
              <a:buNone/>
              <a:defRPr/>
            </a:lvl1pPr>
            <a:lvl2pPr lvl="1" rtl="0">
              <a:spcBef>
                <a:spcPts val="0"/>
              </a:spcBef>
              <a:spcAft>
                <a:spcPts val="0"/>
              </a:spcAft>
              <a:buSzPts val="2300"/>
              <a:buNone/>
              <a:defRPr>
                <a:latin typeface="Poppins"/>
                <a:ea typeface="Poppins"/>
                <a:cs typeface="Poppins"/>
                <a:sym typeface="Poppins"/>
              </a:defRPr>
            </a:lvl2pPr>
            <a:lvl3pPr lvl="2" rtl="0">
              <a:spcBef>
                <a:spcPts val="0"/>
              </a:spcBef>
              <a:spcAft>
                <a:spcPts val="0"/>
              </a:spcAft>
              <a:buSzPts val="2300"/>
              <a:buNone/>
              <a:defRPr>
                <a:latin typeface="Poppins"/>
                <a:ea typeface="Poppins"/>
                <a:cs typeface="Poppins"/>
                <a:sym typeface="Poppins"/>
              </a:defRPr>
            </a:lvl3pPr>
            <a:lvl4pPr lvl="3" rtl="0">
              <a:spcBef>
                <a:spcPts val="0"/>
              </a:spcBef>
              <a:spcAft>
                <a:spcPts val="0"/>
              </a:spcAft>
              <a:buSzPts val="2300"/>
              <a:buNone/>
              <a:defRPr>
                <a:latin typeface="Poppins"/>
                <a:ea typeface="Poppins"/>
                <a:cs typeface="Poppins"/>
                <a:sym typeface="Poppins"/>
              </a:defRPr>
            </a:lvl4pPr>
            <a:lvl5pPr lvl="4" rtl="0">
              <a:spcBef>
                <a:spcPts val="0"/>
              </a:spcBef>
              <a:spcAft>
                <a:spcPts val="0"/>
              </a:spcAft>
              <a:buSzPts val="2300"/>
              <a:buNone/>
              <a:defRPr>
                <a:latin typeface="Poppins"/>
                <a:ea typeface="Poppins"/>
                <a:cs typeface="Poppins"/>
                <a:sym typeface="Poppins"/>
              </a:defRPr>
            </a:lvl5pPr>
            <a:lvl6pPr lvl="5" rtl="0">
              <a:spcBef>
                <a:spcPts val="0"/>
              </a:spcBef>
              <a:spcAft>
                <a:spcPts val="0"/>
              </a:spcAft>
              <a:buSzPts val="2300"/>
              <a:buNone/>
              <a:defRPr>
                <a:latin typeface="Poppins"/>
                <a:ea typeface="Poppins"/>
                <a:cs typeface="Poppins"/>
                <a:sym typeface="Poppins"/>
              </a:defRPr>
            </a:lvl6pPr>
            <a:lvl7pPr lvl="6" rtl="0">
              <a:spcBef>
                <a:spcPts val="0"/>
              </a:spcBef>
              <a:spcAft>
                <a:spcPts val="0"/>
              </a:spcAft>
              <a:buSzPts val="2300"/>
              <a:buNone/>
              <a:defRPr>
                <a:latin typeface="Poppins"/>
                <a:ea typeface="Poppins"/>
                <a:cs typeface="Poppins"/>
                <a:sym typeface="Poppins"/>
              </a:defRPr>
            </a:lvl7pPr>
            <a:lvl8pPr lvl="7" rtl="0">
              <a:spcBef>
                <a:spcPts val="0"/>
              </a:spcBef>
              <a:spcAft>
                <a:spcPts val="0"/>
              </a:spcAft>
              <a:buSzPts val="2300"/>
              <a:buNone/>
              <a:defRPr>
                <a:latin typeface="Poppins"/>
                <a:ea typeface="Poppins"/>
                <a:cs typeface="Poppins"/>
                <a:sym typeface="Poppins"/>
              </a:defRPr>
            </a:lvl8pPr>
            <a:lvl9pPr lvl="8" rtl="0">
              <a:spcBef>
                <a:spcPts val="0"/>
              </a:spcBef>
              <a:spcAft>
                <a:spcPts val="0"/>
              </a:spcAft>
              <a:buSzPts val="2300"/>
              <a:buNone/>
              <a:defRPr>
                <a:latin typeface="Poppins"/>
                <a:ea typeface="Poppins"/>
                <a:cs typeface="Poppins"/>
                <a:sym typeface="Poppins"/>
              </a:defRPr>
            </a:lvl9pPr>
          </a:lstStyle>
          <a:p/>
        </p:txBody>
      </p:sp>
      <p:sp>
        <p:nvSpPr>
          <p:cNvPr id="103" name="Google Shape;103;p16"/>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 name="Google Shape;104;p16"/>
          <p:cNvSpPr txBox="1"/>
          <p:nvPr>
            <p:ph idx="1" type="body"/>
          </p:nvPr>
        </p:nvSpPr>
        <p:spPr>
          <a:xfrm>
            <a:off x="632175" y="1717350"/>
            <a:ext cx="5520900" cy="2652300"/>
          </a:xfrm>
          <a:prstGeom prst="rect">
            <a:avLst/>
          </a:prstGeom>
        </p:spPr>
        <p:txBody>
          <a:bodyPr anchorCtr="0" anchor="t" bIns="76025" lIns="76025" spcFirstLastPara="1" rIns="76025" wrap="square" tIns="76025">
            <a:noAutofit/>
          </a:bodyPr>
          <a:lstStyle>
            <a:lvl1pPr indent="-311150" lvl="0" marL="457200" rtl="0">
              <a:spcBef>
                <a:spcPts val="0"/>
              </a:spcBef>
              <a:spcAft>
                <a:spcPts val="0"/>
              </a:spcAft>
              <a:buSzPts val="1300"/>
              <a:buChar char="●"/>
              <a:defRPr sz="1300"/>
            </a:lvl1pPr>
            <a:lvl2pPr indent="-304800" lvl="1" marL="914400" rtl="0">
              <a:spcBef>
                <a:spcPts val="1300"/>
              </a:spcBef>
              <a:spcAft>
                <a:spcPts val="0"/>
              </a:spcAft>
              <a:buSzPts val="1200"/>
              <a:buChar char="○"/>
              <a:defRPr sz="1200"/>
            </a:lvl2pPr>
            <a:lvl3pPr indent="-304800" lvl="2" marL="1371600" rtl="0">
              <a:spcBef>
                <a:spcPts val="1300"/>
              </a:spcBef>
              <a:spcAft>
                <a:spcPts val="0"/>
              </a:spcAft>
              <a:buSzPts val="1200"/>
              <a:buChar char="■"/>
              <a:defRPr sz="1200"/>
            </a:lvl3pPr>
            <a:lvl4pPr indent="-304800" lvl="3" marL="1828800" rtl="0">
              <a:spcBef>
                <a:spcPts val="1300"/>
              </a:spcBef>
              <a:spcAft>
                <a:spcPts val="0"/>
              </a:spcAft>
              <a:buSzPts val="1200"/>
              <a:buChar char="●"/>
              <a:defRPr sz="1200"/>
            </a:lvl4pPr>
            <a:lvl5pPr indent="-304800" lvl="4" marL="2286000" rtl="0">
              <a:spcBef>
                <a:spcPts val="1300"/>
              </a:spcBef>
              <a:spcAft>
                <a:spcPts val="0"/>
              </a:spcAft>
              <a:buSzPts val="1200"/>
              <a:buChar char="○"/>
              <a:defRPr sz="1200"/>
            </a:lvl5pPr>
            <a:lvl6pPr indent="-304800" lvl="5" marL="2743200" rtl="0">
              <a:spcBef>
                <a:spcPts val="1300"/>
              </a:spcBef>
              <a:spcAft>
                <a:spcPts val="0"/>
              </a:spcAft>
              <a:buSzPts val="1200"/>
              <a:buChar char="■"/>
              <a:defRPr sz="1200"/>
            </a:lvl6pPr>
            <a:lvl7pPr indent="-304800" lvl="6" marL="3200400" rtl="0">
              <a:spcBef>
                <a:spcPts val="1300"/>
              </a:spcBef>
              <a:spcAft>
                <a:spcPts val="0"/>
              </a:spcAft>
              <a:buSzPts val="1200"/>
              <a:buChar char="●"/>
              <a:defRPr sz="1200"/>
            </a:lvl7pPr>
            <a:lvl8pPr indent="-304800" lvl="7" marL="3657600" rtl="0">
              <a:spcBef>
                <a:spcPts val="1300"/>
              </a:spcBef>
              <a:spcAft>
                <a:spcPts val="0"/>
              </a:spcAft>
              <a:buSzPts val="1200"/>
              <a:buChar char="○"/>
              <a:defRPr sz="1200"/>
            </a:lvl8pPr>
            <a:lvl9pPr indent="-304800" lvl="8" marL="4114800" rtl="0">
              <a:spcBef>
                <a:spcPts val="1300"/>
              </a:spcBef>
              <a:spcAft>
                <a:spcPts val="1300"/>
              </a:spcAft>
              <a:buSzPts val="1200"/>
              <a:buChar char="■"/>
              <a:defRPr sz="1200"/>
            </a:lvl9pPr>
          </a:lstStyle>
          <a:p/>
        </p:txBody>
      </p:sp>
      <p:pic>
        <p:nvPicPr>
          <p:cNvPr id="105" name="Google Shape;105;p16"/>
          <p:cNvPicPr preferRelativeResize="0"/>
          <p:nvPr/>
        </p:nvPicPr>
        <p:blipFill>
          <a:blip r:embed="rId2">
            <a:alphaModFix/>
          </a:blip>
          <a:stretch>
            <a:fillRect/>
          </a:stretch>
        </p:blipFill>
        <p:spPr>
          <a:xfrm rot="5400000">
            <a:off x="727196" y="475900"/>
            <a:ext cx="374904" cy="374904"/>
          </a:xfrm>
          <a:prstGeom prst="rect">
            <a:avLst/>
          </a:prstGeom>
          <a:noFill/>
          <a:ln>
            <a:noFill/>
          </a:ln>
        </p:spPr>
      </p:pic>
      <p:pic>
        <p:nvPicPr>
          <p:cNvPr id="106" name="Google Shape;106;p16"/>
          <p:cNvPicPr preferRelativeResize="0"/>
          <p:nvPr/>
        </p:nvPicPr>
        <p:blipFill rotWithShape="1">
          <a:blip r:embed="rId3">
            <a:alphaModFix/>
          </a:blip>
          <a:srcRect b="0" l="7871" r="4470" t="0"/>
          <a:stretch/>
        </p:blipFill>
        <p:spPr>
          <a:xfrm rot="5399995">
            <a:off x="5161977" y="1270987"/>
            <a:ext cx="5149824" cy="2601528"/>
          </a:xfrm>
          <a:prstGeom prst="rect">
            <a:avLst/>
          </a:prstGeom>
          <a:noFill/>
          <a:ln>
            <a:noFill/>
          </a:ln>
        </p:spPr>
      </p:pic>
    </p:spTree>
  </p:cSld>
  <p:clrMapOvr>
    <a:masterClrMapping/>
  </p:clrMapOvr>
  <p:extLst>
    <p:ext uri="{DCECCB84-F9BA-43D5-87BE-67443E8EF086}">
      <p15:sldGuideLst>
        <p15:guide id="1" orient="horz" pos="1620">
          <p15:clr>
            <a:srgbClr val="E46962"/>
          </p15:clr>
        </p15:guide>
        <p15:guide id="2" pos="2880">
          <p15:clr>
            <a:srgbClr val="E46962"/>
          </p15:clr>
        </p15:guide>
        <p15:guide id="3" pos="398">
          <p15:clr>
            <a:srgbClr val="E46962"/>
          </p15:clr>
        </p15:guide>
        <p15:guide id="4" orient="horz" pos="628">
          <p15:clr>
            <a:srgbClr val="E46962"/>
          </p15:clr>
        </p15:guide>
        <p15:guide id="5" pos="5362">
          <p15:clr>
            <a:srgbClr val="E46962"/>
          </p15:clr>
        </p15:guide>
        <p15:guide id="6" pos="458">
          <p15:clr>
            <a:srgbClr val="E46962"/>
          </p15:clr>
        </p15:guide>
        <p15:guide id="7" orient="horz" pos="1082">
          <p15:clr>
            <a:srgbClr val="E46962"/>
          </p15:clr>
        </p15:guide>
        <p15:guide id="8" orient="horz" pos="903">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_Title_Body_3">
  <p:cSld name="TITLE_1_1_1">
    <p:spTree>
      <p:nvGrpSpPr>
        <p:cNvPr id="107" name="Shape 107"/>
        <p:cNvGrpSpPr/>
        <p:nvPr/>
      </p:nvGrpSpPr>
      <p:grpSpPr>
        <a:xfrm>
          <a:off x="0" y="0"/>
          <a:ext cx="0" cy="0"/>
          <a:chOff x="0" y="0"/>
          <a:chExt cx="0" cy="0"/>
        </a:xfrm>
      </p:grpSpPr>
      <p:sp>
        <p:nvSpPr>
          <p:cNvPr id="108" name="Google Shape;108;p17"/>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17"/>
          <p:cNvSpPr txBox="1"/>
          <p:nvPr>
            <p:ph idx="1" type="subTitle"/>
          </p:nvPr>
        </p:nvSpPr>
        <p:spPr>
          <a:xfrm>
            <a:off x="383075" y="1908900"/>
            <a:ext cx="2469000" cy="407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sz="1200"/>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10" name="Google Shape;110;p17"/>
          <p:cNvSpPr txBox="1"/>
          <p:nvPr>
            <p:ph idx="2" type="subTitle"/>
          </p:nvPr>
        </p:nvSpPr>
        <p:spPr>
          <a:xfrm>
            <a:off x="3284763" y="1908900"/>
            <a:ext cx="2469000" cy="395100"/>
          </a:xfrm>
          <a:prstGeom prst="rect">
            <a:avLst/>
          </a:prstGeom>
        </p:spPr>
        <p:txBody>
          <a:bodyPr anchorCtr="0" anchor="t" bIns="76025" lIns="76025" spcFirstLastPara="1" rIns="76025" wrap="square" tIns="76025">
            <a:noAutofit/>
          </a:bodyPr>
          <a:lstStyle>
            <a:lvl1pPr lvl="0" rtl="0">
              <a:spcBef>
                <a:spcPts val="0"/>
              </a:spcBef>
              <a:spcAft>
                <a:spcPts val="0"/>
              </a:spcAft>
              <a:buSzPts val="1200"/>
              <a:buNone/>
              <a:defRPr sz="1200"/>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pic>
        <p:nvPicPr>
          <p:cNvPr id="111" name="Google Shape;111;p17"/>
          <p:cNvPicPr preferRelativeResize="0"/>
          <p:nvPr/>
        </p:nvPicPr>
        <p:blipFill rotWithShape="1">
          <a:blip r:embed="rId2">
            <a:alphaModFix/>
          </a:blip>
          <a:srcRect b="13464" l="0" r="49205" t="0"/>
          <a:stretch/>
        </p:blipFill>
        <p:spPr>
          <a:xfrm flipH="1">
            <a:off x="8025" y="3162568"/>
            <a:ext cx="1168200" cy="1980900"/>
          </a:xfrm>
          <a:prstGeom prst="rect">
            <a:avLst/>
          </a:prstGeom>
          <a:noFill/>
          <a:ln>
            <a:noFill/>
          </a:ln>
        </p:spPr>
      </p:pic>
      <p:sp>
        <p:nvSpPr>
          <p:cNvPr id="112" name="Google Shape;112;p17"/>
          <p:cNvSpPr txBox="1"/>
          <p:nvPr>
            <p:ph type="title"/>
          </p:nvPr>
        </p:nvSpPr>
        <p:spPr>
          <a:xfrm>
            <a:off x="383075" y="1011550"/>
            <a:ext cx="7753500" cy="636000"/>
          </a:xfrm>
          <a:prstGeom prst="rect">
            <a:avLst/>
          </a:prstGeom>
        </p:spPr>
        <p:txBody>
          <a:bodyPr anchorCtr="0" anchor="ctr" bIns="76025" lIns="76025" spcFirstLastPara="1" rIns="76025" wrap="square" tIns="76025">
            <a:spAutoFit/>
          </a:bodyPr>
          <a:lstStyle>
            <a:lvl1pPr lvl="0" rtl="0">
              <a:spcBef>
                <a:spcPts val="0"/>
              </a:spcBef>
              <a:spcAft>
                <a:spcPts val="0"/>
              </a:spcAft>
              <a:buSzPts val="2400"/>
              <a:buNone/>
              <a:defRPr sz="2400"/>
            </a:lvl1pPr>
            <a:lvl2pPr lvl="1" rtl="0">
              <a:spcBef>
                <a:spcPts val="0"/>
              </a:spcBef>
              <a:spcAft>
                <a:spcPts val="0"/>
              </a:spcAft>
              <a:buSzPts val="2300"/>
              <a:buNone/>
              <a:defRPr>
                <a:latin typeface="Poppins"/>
                <a:ea typeface="Poppins"/>
                <a:cs typeface="Poppins"/>
                <a:sym typeface="Poppins"/>
              </a:defRPr>
            </a:lvl2pPr>
            <a:lvl3pPr lvl="2" rtl="0">
              <a:spcBef>
                <a:spcPts val="0"/>
              </a:spcBef>
              <a:spcAft>
                <a:spcPts val="0"/>
              </a:spcAft>
              <a:buSzPts val="2300"/>
              <a:buNone/>
              <a:defRPr>
                <a:latin typeface="Poppins"/>
                <a:ea typeface="Poppins"/>
                <a:cs typeface="Poppins"/>
                <a:sym typeface="Poppins"/>
              </a:defRPr>
            </a:lvl3pPr>
            <a:lvl4pPr lvl="3" rtl="0">
              <a:spcBef>
                <a:spcPts val="0"/>
              </a:spcBef>
              <a:spcAft>
                <a:spcPts val="0"/>
              </a:spcAft>
              <a:buSzPts val="2300"/>
              <a:buNone/>
              <a:defRPr>
                <a:latin typeface="Poppins"/>
                <a:ea typeface="Poppins"/>
                <a:cs typeface="Poppins"/>
                <a:sym typeface="Poppins"/>
              </a:defRPr>
            </a:lvl4pPr>
            <a:lvl5pPr lvl="4" rtl="0">
              <a:spcBef>
                <a:spcPts val="0"/>
              </a:spcBef>
              <a:spcAft>
                <a:spcPts val="0"/>
              </a:spcAft>
              <a:buSzPts val="2300"/>
              <a:buNone/>
              <a:defRPr>
                <a:latin typeface="Poppins"/>
                <a:ea typeface="Poppins"/>
                <a:cs typeface="Poppins"/>
                <a:sym typeface="Poppins"/>
              </a:defRPr>
            </a:lvl5pPr>
            <a:lvl6pPr lvl="5" rtl="0">
              <a:spcBef>
                <a:spcPts val="0"/>
              </a:spcBef>
              <a:spcAft>
                <a:spcPts val="0"/>
              </a:spcAft>
              <a:buSzPts val="2300"/>
              <a:buNone/>
              <a:defRPr>
                <a:latin typeface="Poppins"/>
                <a:ea typeface="Poppins"/>
                <a:cs typeface="Poppins"/>
                <a:sym typeface="Poppins"/>
              </a:defRPr>
            </a:lvl6pPr>
            <a:lvl7pPr lvl="6" rtl="0">
              <a:spcBef>
                <a:spcPts val="0"/>
              </a:spcBef>
              <a:spcAft>
                <a:spcPts val="0"/>
              </a:spcAft>
              <a:buSzPts val="2300"/>
              <a:buNone/>
              <a:defRPr>
                <a:latin typeface="Poppins"/>
                <a:ea typeface="Poppins"/>
                <a:cs typeface="Poppins"/>
                <a:sym typeface="Poppins"/>
              </a:defRPr>
            </a:lvl7pPr>
            <a:lvl8pPr lvl="7" rtl="0">
              <a:spcBef>
                <a:spcPts val="0"/>
              </a:spcBef>
              <a:spcAft>
                <a:spcPts val="0"/>
              </a:spcAft>
              <a:buSzPts val="2300"/>
              <a:buNone/>
              <a:defRPr>
                <a:latin typeface="Poppins"/>
                <a:ea typeface="Poppins"/>
                <a:cs typeface="Poppins"/>
                <a:sym typeface="Poppins"/>
              </a:defRPr>
            </a:lvl8pPr>
            <a:lvl9pPr lvl="8" rtl="0">
              <a:spcBef>
                <a:spcPts val="0"/>
              </a:spcBef>
              <a:spcAft>
                <a:spcPts val="0"/>
              </a:spcAft>
              <a:buSzPts val="2300"/>
              <a:buNone/>
              <a:defRPr>
                <a:latin typeface="Poppins"/>
                <a:ea typeface="Poppins"/>
                <a:cs typeface="Poppins"/>
                <a:sym typeface="Poppins"/>
              </a:defRPr>
            </a:lvl9pPr>
          </a:lstStyle>
          <a:p/>
        </p:txBody>
      </p:sp>
      <p:sp>
        <p:nvSpPr>
          <p:cNvPr id="113" name="Google Shape;113;p17"/>
          <p:cNvSpPr txBox="1"/>
          <p:nvPr>
            <p:ph idx="3" type="subTitle"/>
          </p:nvPr>
        </p:nvSpPr>
        <p:spPr>
          <a:xfrm>
            <a:off x="6186450" y="1908900"/>
            <a:ext cx="2469000" cy="395100"/>
          </a:xfrm>
          <a:prstGeom prst="rect">
            <a:avLst/>
          </a:prstGeom>
        </p:spPr>
        <p:txBody>
          <a:bodyPr anchorCtr="0" anchor="t" bIns="76025" lIns="76025" spcFirstLastPara="1" rIns="76025" wrap="square" tIns="76025">
            <a:noAutofit/>
          </a:bodyPr>
          <a:lstStyle>
            <a:lvl1pPr lvl="0" rtl="0">
              <a:spcBef>
                <a:spcPts val="0"/>
              </a:spcBef>
              <a:spcAft>
                <a:spcPts val="0"/>
              </a:spcAft>
              <a:buSzPts val="1200"/>
              <a:buNone/>
              <a:defRPr sz="1200"/>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pic>
        <p:nvPicPr>
          <p:cNvPr id="114" name="Google Shape;114;p17"/>
          <p:cNvPicPr preferRelativeResize="0"/>
          <p:nvPr/>
        </p:nvPicPr>
        <p:blipFill>
          <a:blip r:embed="rId3">
            <a:alphaModFix/>
          </a:blip>
          <a:stretch>
            <a:fillRect/>
          </a:stretch>
        </p:blipFill>
        <p:spPr>
          <a:xfrm rot="5400000">
            <a:off x="467571" y="475900"/>
            <a:ext cx="374904" cy="374904"/>
          </a:xfrm>
          <a:prstGeom prst="rect">
            <a:avLst/>
          </a:prstGeom>
          <a:noFill/>
          <a:ln>
            <a:noFill/>
          </a:ln>
        </p:spPr>
      </p:pic>
    </p:spTree>
  </p:cSld>
  <p:clrMapOvr>
    <a:masterClrMapping/>
  </p:clrMapOvr>
  <p:extLst>
    <p:ext uri="{DCECCB84-F9BA-43D5-87BE-67443E8EF086}">
      <p15:sldGuideLst>
        <p15:guide id="1" orient="horz" pos="1620">
          <p15:clr>
            <a:srgbClr val="E46962"/>
          </p15:clr>
        </p15:guide>
        <p15:guide id="2" pos="2880">
          <p15:clr>
            <a:srgbClr val="E46962"/>
          </p15:clr>
        </p15:guide>
        <p15:guide id="3" orient="horz" pos="628">
          <p15:clr>
            <a:srgbClr val="E46962"/>
          </p15:clr>
        </p15:guide>
        <p15:guide id="4" pos="5328">
          <p15:clr>
            <a:srgbClr val="E46962"/>
          </p15:clr>
        </p15:guide>
        <p15:guide id="5" pos="288">
          <p15:clr>
            <a:srgbClr val="E46962"/>
          </p15:clr>
        </p15:guide>
        <p15:guide id="6" pos="1758">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_Title_Body_2">
  <p:cSld name="TITLE_1_1_2">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2">
            <a:alphaModFix/>
          </a:blip>
          <a:srcRect b="0" l="0" r="49205" t="0"/>
          <a:stretch/>
        </p:blipFill>
        <p:spPr>
          <a:xfrm flipH="1">
            <a:off x="0" y="-348137"/>
            <a:ext cx="1836600" cy="3599400"/>
          </a:xfrm>
          <a:prstGeom prst="rect">
            <a:avLst/>
          </a:prstGeom>
          <a:noFill/>
          <a:ln>
            <a:noFill/>
          </a:ln>
        </p:spPr>
      </p:pic>
      <p:pic>
        <p:nvPicPr>
          <p:cNvPr id="117" name="Google Shape;117;p18"/>
          <p:cNvPicPr preferRelativeResize="0"/>
          <p:nvPr/>
        </p:nvPicPr>
        <p:blipFill rotWithShape="1">
          <a:blip r:embed="rId2">
            <a:alphaModFix/>
          </a:blip>
          <a:srcRect b="0" l="0" r="49205" t="0"/>
          <a:stretch/>
        </p:blipFill>
        <p:spPr>
          <a:xfrm rot="10800000">
            <a:off x="0" y="1892238"/>
            <a:ext cx="1836600" cy="3599400"/>
          </a:xfrm>
          <a:prstGeom prst="rect">
            <a:avLst/>
          </a:prstGeom>
          <a:noFill/>
          <a:ln>
            <a:noFill/>
          </a:ln>
        </p:spPr>
      </p:pic>
      <p:sp>
        <p:nvSpPr>
          <p:cNvPr id="118" name="Google Shape;118;p18"/>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18"/>
          <p:cNvSpPr/>
          <p:nvPr>
            <p:ph idx="2" type="pic"/>
          </p:nvPr>
        </p:nvSpPr>
        <p:spPr>
          <a:xfrm>
            <a:off x="642700" y="632300"/>
            <a:ext cx="2615100" cy="3918900"/>
          </a:xfrm>
          <a:prstGeom prst="roundRect">
            <a:avLst>
              <a:gd fmla="val 16667" name="adj"/>
            </a:avLst>
          </a:prstGeom>
          <a:noFill/>
          <a:ln>
            <a:noFill/>
          </a:ln>
        </p:spPr>
      </p:sp>
      <p:sp>
        <p:nvSpPr>
          <p:cNvPr id="120" name="Google Shape;120;p18"/>
          <p:cNvSpPr/>
          <p:nvPr/>
        </p:nvSpPr>
        <p:spPr>
          <a:xfrm rot="-695">
            <a:off x="8410293" y="4393362"/>
            <a:ext cx="1484700" cy="1476900"/>
          </a:xfrm>
          <a:prstGeom prst="pie">
            <a:avLst>
              <a:gd fmla="val 10804369" name="adj1"/>
              <a:gd fmla="val 16200000" name="adj2"/>
            </a:avLst>
          </a:prstGeom>
          <a:gradFill>
            <a:gsLst>
              <a:gs pos="0">
                <a:srgbClr val="FFC982"/>
              </a:gs>
              <a:gs pos="100000">
                <a:srgbClr val="F58F09"/>
              </a:gs>
            </a:gsLst>
            <a:path path="circle">
              <a:fillToRect b="50%" l="50%" r="50%" t="50%"/>
            </a:path>
            <a:tileRect/>
          </a:gra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endParaRPr>
          </a:p>
        </p:txBody>
      </p:sp>
      <p:sp>
        <p:nvSpPr>
          <p:cNvPr id="121" name="Google Shape;121;p18"/>
          <p:cNvSpPr txBox="1"/>
          <p:nvPr>
            <p:ph type="title"/>
          </p:nvPr>
        </p:nvSpPr>
        <p:spPr>
          <a:xfrm>
            <a:off x="4722075" y="997400"/>
            <a:ext cx="3589800" cy="650100"/>
          </a:xfrm>
          <a:prstGeom prst="rect">
            <a:avLst/>
          </a:prstGeom>
        </p:spPr>
        <p:txBody>
          <a:bodyPr anchorCtr="0" anchor="ctr" bIns="76025" lIns="76025" spcFirstLastPara="1" rIns="76025" wrap="square" tIns="76025">
            <a:spAutoFit/>
          </a:bodyPr>
          <a:lstStyle>
            <a:lvl1pPr lvl="0" rtl="0">
              <a:spcBef>
                <a:spcPts val="0"/>
              </a:spcBef>
              <a:spcAft>
                <a:spcPts val="0"/>
              </a:spcAft>
              <a:buSzPts val="2400"/>
              <a:buNone/>
              <a:defRPr sz="2400"/>
            </a:lvl1pPr>
            <a:lvl2pPr lvl="1" rtl="0">
              <a:spcBef>
                <a:spcPts val="0"/>
              </a:spcBef>
              <a:spcAft>
                <a:spcPts val="0"/>
              </a:spcAft>
              <a:buSzPts val="2300"/>
              <a:buNone/>
              <a:defRPr>
                <a:latin typeface="Poppins"/>
                <a:ea typeface="Poppins"/>
                <a:cs typeface="Poppins"/>
                <a:sym typeface="Poppins"/>
              </a:defRPr>
            </a:lvl2pPr>
            <a:lvl3pPr lvl="2" rtl="0">
              <a:spcBef>
                <a:spcPts val="0"/>
              </a:spcBef>
              <a:spcAft>
                <a:spcPts val="0"/>
              </a:spcAft>
              <a:buSzPts val="2300"/>
              <a:buNone/>
              <a:defRPr>
                <a:latin typeface="Poppins"/>
                <a:ea typeface="Poppins"/>
                <a:cs typeface="Poppins"/>
                <a:sym typeface="Poppins"/>
              </a:defRPr>
            </a:lvl3pPr>
            <a:lvl4pPr lvl="3" rtl="0">
              <a:spcBef>
                <a:spcPts val="0"/>
              </a:spcBef>
              <a:spcAft>
                <a:spcPts val="0"/>
              </a:spcAft>
              <a:buSzPts val="2300"/>
              <a:buNone/>
              <a:defRPr>
                <a:latin typeface="Poppins"/>
                <a:ea typeface="Poppins"/>
                <a:cs typeface="Poppins"/>
                <a:sym typeface="Poppins"/>
              </a:defRPr>
            </a:lvl4pPr>
            <a:lvl5pPr lvl="4" rtl="0">
              <a:spcBef>
                <a:spcPts val="0"/>
              </a:spcBef>
              <a:spcAft>
                <a:spcPts val="0"/>
              </a:spcAft>
              <a:buSzPts val="2300"/>
              <a:buNone/>
              <a:defRPr>
                <a:latin typeface="Poppins"/>
                <a:ea typeface="Poppins"/>
                <a:cs typeface="Poppins"/>
                <a:sym typeface="Poppins"/>
              </a:defRPr>
            </a:lvl5pPr>
            <a:lvl6pPr lvl="5" rtl="0">
              <a:spcBef>
                <a:spcPts val="0"/>
              </a:spcBef>
              <a:spcAft>
                <a:spcPts val="0"/>
              </a:spcAft>
              <a:buSzPts val="2300"/>
              <a:buNone/>
              <a:defRPr>
                <a:latin typeface="Poppins"/>
                <a:ea typeface="Poppins"/>
                <a:cs typeface="Poppins"/>
                <a:sym typeface="Poppins"/>
              </a:defRPr>
            </a:lvl6pPr>
            <a:lvl7pPr lvl="6" rtl="0">
              <a:spcBef>
                <a:spcPts val="0"/>
              </a:spcBef>
              <a:spcAft>
                <a:spcPts val="0"/>
              </a:spcAft>
              <a:buSzPts val="2300"/>
              <a:buNone/>
              <a:defRPr>
                <a:latin typeface="Poppins"/>
                <a:ea typeface="Poppins"/>
                <a:cs typeface="Poppins"/>
                <a:sym typeface="Poppins"/>
              </a:defRPr>
            </a:lvl7pPr>
            <a:lvl8pPr lvl="7" rtl="0">
              <a:spcBef>
                <a:spcPts val="0"/>
              </a:spcBef>
              <a:spcAft>
                <a:spcPts val="0"/>
              </a:spcAft>
              <a:buSzPts val="2300"/>
              <a:buNone/>
              <a:defRPr>
                <a:latin typeface="Poppins"/>
                <a:ea typeface="Poppins"/>
                <a:cs typeface="Poppins"/>
                <a:sym typeface="Poppins"/>
              </a:defRPr>
            </a:lvl8pPr>
            <a:lvl9pPr lvl="8" rtl="0">
              <a:spcBef>
                <a:spcPts val="0"/>
              </a:spcBef>
              <a:spcAft>
                <a:spcPts val="0"/>
              </a:spcAft>
              <a:buSzPts val="2300"/>
              <a:buNone/>
              <a:defRPr>
                <a:latin typeface="Poppins"/>
                <a:ea typeface="Poppins"/>
                <a:cs typeface="Poppins"/>
                <a:sym typeface="Poppins"/>
              </a:defRPr>
            </a:lvl9pPr>
          </a:lstStyle>
          <a:p/>
        </p:txBody>
      </p:sp>
      <p:sp>
        <p:nvSpPr>
          <p:cNvPr id="122" name="Google Shape;122;p18"/>
          <p:cNvSpPr/>
          <p:nvPr/>
        </p:nvSpPr>
        <p:spPr>
          <a:xfrm>
            <a:off x="4800600" y="632300"/>
            <a:ext cx="775500" cy="131400"/>
          </a:xfrm>
          <a:prstGeom prst="roundRect">
            <a:avLst>
              <a:gd fmla="val 50000" name="adj"/>
            </a:avLst>
          </a:prstGeom>
          <a:solidFill>
            <a:srgbClr val="F47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txBox="1"/>
          <p:nvPr>
            <p:ph idx="1" type="subTitle"/>
          </p:nvPr>
        </p:nvSpPr>
        <p:spPr>
          <a:xfrm>
            <a:off x="4722075" y="1959150"/>
            <a:ext cx="3589800" cy="2742300"/>
          </a:xfrm>
          <a:prstGeom prst="rect">
            <a:avLst/>
          </a:prstGeom>
        </p:spPr>
        <p:txBody>
          <a:bodyPr anchorCtr="0" anchor="t" bIns="76025" lIns="76025" spcFirstLastPara="1" rIns="76025" wrap="square" tIns="76025">
            <a:normAutofit/>
          </a:bodyPr>
          <a:lstStyle>
            <a:lvl1pPr lvl="0" rtl="0">
              <a:spcBef>
                <a:spcPts val="0"/>
              </a:spcBef>
              <a:spcAft>
                <a:spcPts val="0"/>
              </a:spcAft>
              <a:buSzPts val="1500"/>
              <a:buNone/>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Tree>
  </p:cSld>
  <p:clrMapOvr>
    <a:masterClrMapping/>
  </p:clrMapOvr>
  <p:extLst>
    <p:ext uri="{DCECCB84-F9BA-43D5-87BE-67443E8EF086}">
      <p15:sldGuideLst>
        <p15:guide id="1" orient="horz" pos="1620">
          <p15:clr>
            <a:srgbClr val="E46962"/>
          </p15:clr>
        </p15:guide>
        <p15:guide id="2" pos="3024">
          <p15:clr>
            <a:srgbClr val="E46962"/>
          </p15:clr>
        </p15:guide>
        <p15:guide id="3" pos="405">
          <p15:clr>
            <a:srgbClr val="E46962"/>
          </p15:clr>
        </p15:guide>
        <p15:guide id="4" orient="horz" pos="628">
          <p15:clr>
            <a:srgbClr val="E46962"/>
          </p15:clr>
        </p15:guide>
        <p15:guide id="5" pos="5328">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ints 2_1">
  <p:cSld name="TITLE_1_1_2_1">
    <p:spTree>
      <p:nvGrpSpPr>
        <p:cNvPr id="124" name="Shape 124"/>
        <p:cNvGrpSpPr/>
        <p:nvPr/>
      </p:nvGrpSpPr>
      <p:grpSpPr>
        <a:xfrm>
          <a:off x="0" y="0"/>
          <a:ext cx="0" cy="0"/>
          <a:chOff x="0" y="0"/>
          <a:chExt cx="0" cy="0"/>
        </a:xfrm>
      </p:grpSpPr>
      <p:sp>
        <p:nvSpPr>
          <p:cNvPr id="125" name="Google Shape;125;p19"/>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19"/>
          <p:cNvSpPr txBox="1"/>
          <p:nvPr>
            <p:ph type="title"/>
          </p:nvPr>
        </p:nvSpPr>
        <p:spPr>
          <a:xfrm>
            <a:off x="4135200" y="650250"/>
            <a:ext cx="4270500" cy="726900"/>
          </a:xfrm>
          <a:prstGeom prst="rect">
            <a:avLst/>
          </a:prstGeom>
        </p:spPr>
        <p:txBody>
          <a:bodyPr anchorCtr="0" anchor="ctr" bIns="76025" lIns="76025" spcFirstLastPara="1" rIns="76025" wrap="square" tIns="76025">
            <a:normAutofit/>
          </a:bodyPr>
          <a:lstStyle>
            <a:lvl1pPr lvl="0" rtl="0">
              <a:spcBef>
                <a:spcPts val="0"/>
              </a:spcBef>
              <a:spcAft>
                <a:spcPts val="0"/>
              </a:spcAft>
              <a:buSzPts val="2400"/>
              <a:buNone/>
              <a:defRPr sz="2400"/>
            </a:lvl1pPr>
            <a:lvl2pPr lvl="1" rtl="0">
              <a:spcBef>
                <a:spcPts val="0"/>
              </a:spcBef>
              <a:spcAft>
                <a:spcPts val="0"/>
              </a:spcAft>
              <a:buSzPts val="2300"/>
              <a:buNone/>
              <a:defRPr>
                <a:latin typeface="Poppins"/>
                <a:ea typeface="Poppins"/>
                <a:cs typeface="Poppins"/>
                <a:sym typeface="Poppins"/>
              </a:defRPr>
            </a:lvl2pPr>
            <a:lvl3pPr lvl="2" rtl="0">
              <a:spcBef>
                <a:spcPts val="0"/>
              </a:spcBef>
              <a:spcAft>
                <a:spcPts val="0"/>
              </a:spcAft>
              <a:buSzPts val="2300"/>
              <a:buNone/>
              <a:defRPr>
                <a:latin typeface="Poppins"/>
                <a:ea typeface="Poppins"/>
                <a:cs typeface="Poppins"/>
                <a:sym typeface="Poppins"/>
              </a:defRPr>
            </a:lvl3pPr>
            <a:lvl4pPr lvl="3" rtl="0">
              <a:spcBef>
                <a:spcPts val="0"/>
              </a:spcBef>
              <a:spcAft>
                <a:spcPts val="0"/>
              </a:spcAft>
              <a:buSzPts val="2300"/>
              <a:buNone/>
              <a:defRPr>
                <a:latin typeface="Poppins"/>
                <a:ea typeface="Poppins"/>
                <a:cs typeface="Poppins"/>
                <a:sym typeface="Poppins"/>
              </a:defRPr>
            </a:lvl4pPr>
            <a:lvl5pPr lvl="4" rtl="0">
              <a:spcBef>
                <a:spcPts val="0"/>
              </a:spcBef>
              <a:spcAft>
                <a:spcPts val="0"/>
              </a:spcAft>
              <a:buSzPts val="2300"/>
              <a:buNone/>
              <a:defRPr>
                <a:latin typeface="Poppins"/>
                <a:ea typeface="Poppins"/>
                <a:cs typeface="Poppins"/>
                <a:sym typeface="Poppins"/>
              </a:defRPr>
            </a:lvl5pPr>
            <a:lvl6pPr lvl="5" rtl="0">
              <a:spcBef>
                <a:spcPts val="0"/>
              </a:spcBef>
              <a:spcAft>
                <a:spcPts val="0"/>
              </a:spcAft>
              <a:buSzPts val="2300"/>
              <a:buNone/>
              <a:defRPr>
                <a:latin typeface="Poppins"/>
                <a:ea typeface="Poppins"/>
                <a:cs typeface="Poppins"/>
                <a:sym typeface="Poppins"/>
              </a:defRPr>
            </a:lvl6pPr>
            <a:lvl7pPr lvl="6" rtl="0">
              <a:spcBef>
                <a:spcPts val="0"/>
              </a:spcBef>
              <a:spcAft>
                <a:spcPts val="0"/>
              </a:spcAft>
              <a:buSzPts val="2300"/>
              <a:buNone/>
              <a:defRPr>
                <a:latin typeface="Poppins"/>
                <a:ea typeface="Poppins"/>
                <a:cs typeface="Poppins"/>
                <a:sym typeface="Poppins"/>
              </a:defRPr>
            </a:lvl7pPr>
            <a:lvl8pPr lvl="7" rtl="0">
              <a:spcBef>
                <a:spcPts val="0"/>
              </a:spcBef>
              <a:spcAft>
                <a:spcPts val="0"/>
              </a:spcAft>
              <a:buSzPts val="2300"/>
              <a:buNone/>
              <a:defRPr>
                <a:latin typeface="Poppins"/>
                <a:ea typeface="Poppins"/>
                <a:cs typeface="Poppins"/>
                <a:sym typeface="Poppins"/>
              </a:defRPr>
            </a:lvl8pPr>
            <a:lvl9pPr lvl="8" rtl="0">
              <a:spcBef>
                <a:spcPts val="0"/>
              </a:spcBef>
              <a:spcAft>
                <a:spcPts val="0"/>
              </a:spcAft>
              <a:buSzPts val="2300"/>
              <a:buNone/>
              <a:defRPr>
                <a:latin typeface="Poppins"/>
                <a:ea typeface="Poppins"/>
                <a:cs typeface="Poppins"/>
                <a:sym typeface="Poppins"/>
              </a:defRPr>
            </a:lvl9pPr>
          </a:lstStyle>
          <a:p/>
        </p:txBody>
      </p:sp>
      <p:sp>
        <p:nvSpPr>
          <p:cNvPr id="127" name="Google Shape;127;p19"/>
          <p:cNvSpPr txBox="1"/>
          <p:nvPr/>
        </p:nvSpPr>
        <p:spPr>
          <a:xfrm>
            <a:off x="4135195" y="1741075"/>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01</a:t>
            </a:r>
            <a:endParaRPr b="1" sz="2000">
              <a:solidFill>
                <a:schemeClr val="accent4"/>
              </a:solidFill>
              <a:latin typeface="League Spartan"/>
              <a:ea typeface="League Spartan"/>
              <a:cs typeface="League Spartan"/>
              <a:sym typeface="League Spartan"/>
            </a:endParaRPr>
          </a:p>
        </p:txBody>
      </p:sp>
      <p:sp>
        <p:nvSpPr>
          <p:cNvPr id="128" name="Google Shape;128;p19"/>
          <p:cNvSpPr txBox="1"/>
          <p:nvPr>
            <p:ph idx="1" type="subTitle"/>
          </p:nvPr>
        </p:nvSpPr>
        <p:spPr>
          <a:xfrm>
            <a:off x="4678425" y="1687125"/>
            <a:ext cx="3727200" cy="9348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129" name="Google Shape;129;p19"/>
          <p:cNvSpPr txBox="1"/>
          <p:nvPr/>
        </p:nvSpPr>
        <p:spPr>
          <a:xfrm>
            <a:off x="4135195" y="2768100"/>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02</a:t>
            </a:r>
            <a:endParaRPr b="1" sz="2000">
              <a:solidFill>
                <a:schemeClr val="accent4"/>
              </a:solidFill>
              <a:latin typeface="League Spartan"/>
              <a:ea typeface="League Spartan"/>
              <a:cs typeface="League Spartan"/>
              <a:sym typeface="League Spartan"/>
            </a:endParaRPr>
          </a:p>
        </p:txBody>
      </p:sp>
      <p:sp>
        <p:nvSpPr>
          <p:cNvPr id="130" name="Google Shape;130;p19"/>
          <p:cNvSpPr txBox="1"/>
          <p:nvPr>
            <p:ph idx="2" type="subTitle"/>
          </p:nvPr>
        </p:nvSpPr>
        <p:spPr>
          <a:xfrm>
            <a:off x="4678425" y="2726325"/>
            <a:ext cx="3727200" cy="9348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131" name="Google Shape;131;p19"/>
          <p:cNvSpPr/>
          <p:nvPr>
            <p:ph idx="3" type="pic"/>
          </p:nvPr>
        </p:nvSpPr>
        <p:spPr>
          <a:xfrm>
            <a:off x="642700" y="632300"/>
            <a:ext cx="2615100" cy="3918900"/>
          </a:xfrm>
          <a:prstGeom prst="roundRect">
            <a:avLst>
              <a:gd fmla="val 16667" name="adj"/>
            </a:avLst>
          </a:prstGeom>
          <a:noFill/>
          <a:ln>
            <a:noFill/>
          </a:ln>
        </p:spPr>
      </p:sp>
      <p:pic>
        <p:nvPicPr>
          <p:cNvPr id="132" name="Google Shape;132;p19"/>
          <p:cNvPicPr preferRelativeResize="0"/>
          <p:nvPr/>
        </p:nvPicPr>
        <p:blipFill rotWithShape="1">
          <a:blip r:embed="rId2">
            <a:alphaModFix/>
          </a:blip>
          <a:srcRect b="0" l="0" r="49205" t="0"/>
          <a:stretch/>
        </p:blipFill>
        <p:spPr>
          <a:xfrm flipH="1">
            <a:off x="0" y="-348137"/>
            <a:ext cx="1836600" cy="3599400"/>
          </a:xfrm>
          <a:prstGeom prst="rect">
            <a:avLst/>
          </a:prstGeom>
          <a:noFill/>
          <a:ln>
            <a:noFill/>
          </a:ln>
        </p:spPr>
      </p:pic>
      <p:pic>
        <p:nvPicPr>
          <p:cNvPr id="133" name="Google Shape;133;p19"/>
          <p:cNvPicPr preferRelativeResize="0"/>
          <p:nvPr/>
        </p:nvPicPr>
        <p:blipFill rotWithShape="1">
          <a:blip r:embed="rId2">
            <a:alphaModFix/>
          </a:blip>
          <a:srcRect b="0" l="0" r="49205" t="0"/>
          <a:stretch/>
        </p:blipFill>
        <p:spPr>
          <a:xfrm rot="10800000">
            <a:off x="0" y="1892238"/>
            <a:ext cx="1836600" cy="3599400"/>
          </a:xfrm>
          <a:prstGeom prst="rect">
            <a:avLst/>
          </a:prstGeom>
          <a:noFill/>
          <a:ln>
            <a:noFill/>
          </a:ln>
        </p:spPr>
      </p:pic>
      <p:sp>
        <p:nvSpPr>
          <p:cNvPr id="134" name="Google Shape;134;p19"/>
          <p:cNvSpPr/>
          <p:nvPr/>
        </p:nvSpPr>
        <p:spPr>
          <a:xfrm rot="-695">
            <a:off x="8410293" y="4393362"/>
            <a:ext cx="1484700" cy="1476900"/>
          </a:xfrm>
          <a:prstGeom prst="pie">
            <a:avLst>
              <a:gd fmla="val 10804369" name="adj1"/>
              <a:gd fmla="val 16200000" name="adj2"/>
            </a:avLst>
          </a:prstGeom>
          <a:gradFill>
            <a:gsLst>
              <a:gs pos="0">
                <a:srgbClr val="FFC982"/>
              </a:gs>
              <a:gs pos="100000">
                <a:srgbClr val="F58F09"/>
              </a:gs>
            </a:gsLst>
            <a:path path="circle">
              <a:fillToRect b="50%" l="50%" r="50%" t="50%"/>
            </a:path>
            <a:tileRect/>
          </a:gra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2C2C2C"/>
              </a:solidFill>
            </a:endParaRPr>
          </a:p>
        </p:txBody>
      </p:sp>
    </p:spTree>
  </p:cSld>
  <p:clrMapOvr>
    <a:masterClrMapping/>
  </p:clrMapOvr>
  <p:extLst>
    <p:ext uri="{DCECCB84-F9BA-43D5-87BE-67443E8EF086}">
      <p15:sldGuideLst>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_Outro_1">
  <p:cSld name="TITLE_1_1_1_1">
    <p:spTree>
      <p:nvGrpSpPr>
        <p:cNvPr id="135" name="Shape 135"/>
        <p:cNvGrpSpPr/>
        <p:nvPr/>
      </p:nvGrpSpPr>
      <p:grpSpPr>
        <a:xfrm>
          <a:off x="0" y="0"/>
          <a:ext cx="0" cy="0"/>
          <a:chOff x="0" y="0"/>
          <a:chExt cx="0" cy="0"/>
        </a:xfrm>
      </p:grpSpPr>
      <p:sp>
        <p:nvSpPr>
          <p:cNvPr id="136" name="Google Shape;136;p20"/>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0"/>
          <p:cNvSpPr txBox="1"/>
          <p:nvPr>
            <p:ph type="title"/>
          </p:nvPr>
        </p:nvSpPr>
        <p:spPr>
          <a:xfrm>
            <a:off x="530400" y="2208300"/>
            <a:ext cx="8083200" cy="726900"/>
          </a:xfrm>
          <a:prstGeom prst="rect">
            <a:avLst/>
          </a:prstGeom>
        </p:spPr>
        <p:txBody>
          <a:bodyPr anchorCtr="0" anchor="ctr" bIns="76025" lIns="76025" spcFirstLastPara="1" rIns="76025" wrap="square" tIns="76025">
            <a:spAutoFit/>
          </a:bodyPr>
          <a:lstStyle>
            <a:lvl1pPr lvl="0" rtl="0" algn="ctr">
              <a:spcBef>
                <a:spcPts val="0"/>
              </a:spcBef>
              <a:spcAft>
                <a:spcPts val="0"/>
              </a:spcAft>
              <a:buSzPts val="2300"/>
              <a:buNone/>
              <a:defRPr/>
            </a:lvl1pPr>
            <a:lvl2pPr lvl="1" rtl="0" algn="ctr">
              <a:spcBef>
                <a:spcPts val="0"/>
              </a:spcBef>
              <a:spcAft>
                <a:spcPts val="0"/>
              </a:spcAft>
              <a:buSzPts val="2300"/>
              <a:buNone/>
              <a:defRPr>
                <a:latin typeface="Poppins"/>
                <a:ea typeface="Poppins"/>
                <a:cs typeface="Poppins"/>
                <a:sym typeface="Poppins"/>
              </a:defRPr>
            </a:lvl2pPr>
            <a:lvl3pPr lvl="2" rtl="0" algn="ctr">
              <a:spcBef>
                <a:spcPts val="0"/>
              </a:spcBef>
              <a:spcAft>
                <a:spcPts val="0"/>
              </a:spcAft>
              <a:buSzPts val="2300"/>
              <a:buNone/>
              <a:defRPr>
                <a:latin typeface="Poppins"/>
                <a:ea typeface="Poppins"/>
                <a:cs typeface="Poppins"/>
                <a:sym typeface="Poppins"/>
              </a:defRPr>
            </a:lvl3pPr>
            <a:lvl4pPr lvl="3" rtl="0" algn="ctr">
              <a:spcBef>
                <a:spcPts val="0"/>
              </a:spcBef>
              <a:spcAft>
                <a:spcPts val="0"/>
              </a:spcAft>
              <a:buSzPts val="2300"/>
              <a:buNone/>
              <a:defRPr>
                <a:latin typeface="Poppins"/>
                <a:ea typeface="Poppins"/>
                <a:cs typeface="Poppins"/>
                <a:sym typeface="Poppins"/>
              </a:defRPr>
            </a:lvl4pPr>
            <a:lvl5pPr lvl="4" rtl="0" algn="ctr">
              <a:spcBef>
                <a:spcPts val="0"/>
              </a:spcBef>
              <a:spcAft>
                <a:spcPts val="0"/>
              </a:spcAft>
              <a:buSzPts val="2300"/>
              <a:buNone/>
              <a:defRPr>
                <a:latin typeface="Poppins"/>
                <a:ea typeface="Poppins"/>
                <a:cs typeface="Poppins"/>
                <a:sym typeface="Poppins"/>
              </a:defRPr>
            </a:lvl5pPr>
            <a:lvl6pPr lvl="5" rtl="0" algn="ctr">
              <a:spcBef>
                <a:spcPts val="0"/>
              </a:spcBef>
              <a:spcAft>
                <a:spcPts val="0"/>
              </a:spcAft>
              <a:buSzPts val="2300"/>
              <a:buNone/>
              <a:defRPr>
                <a:latin typeface="Poppins"/>
                <a:ea typeface="Poppins"/>
                <a:cs typeface="Poppins"/>
                <a:sym typeface="Poppins"/>
              </a:defRPr>
            </a:lvl6pPr>
            <a:lvl7pPr lvl="6" rtl="0" algn="ctr">
              <a:spcBef>
                <a:spcPts val="0"/>
              </a:spcBef>
              <a:spcAft>
                <a:spcPts val="0"/>
              </a:spcAft>
              <a:buSzPts val="2300"/>
              <a:buNone/>
              <a:defRPr>
                <a:latin typeface="Poppins"/>
                <a:ea typeface="Poppins"/>
                <a:cs typeface="Poppins"/>
                <a:sym typeface="Poppins"/>
              </a:defRPr>
            </a:lvl7pPr>
            <a:lvl8pPr lvl="7" rtl="0" algn="ctr">
              <a:spcBef>
                <a:spcPts val="0"/>
              </a:spcBef>
              <a:spcAft>
                <a:spcPts val="0"/>
              </a:spcAft>
              <a:buSzPts val="2300"/>
              <a:buNone/>
              <a:defRPr>
                <a:latin typeface="Poppins"/>
                <a:ea typeface="Poppins"/>
                <a:cs typeface="Poppins"/>
                <a:sym typeface="Poppins"/>
              </a:defRPr>
            </a:lvl8pPr>
            <a:lvl9pPr lvl="8" rtl="0" algn="ctr">
              <a:spcBef>
                <a:spcPts val="0"/>
              </a:spcBef>
              <a:spcAft>
                <a:spcPts val="0"/>
              </a:spcAft>
              <a:buSzPts val="2300"/>
              <a:buNone/>
              <a:defRPr>
                <a:latin typeface="Poppins"/>
                <a:ea typeface="Poppins"/>
                <a:cs typeface="Poppins"/>
                <a:sym typeface="Poppins"/>
              </a:defRPr>
            </a:lvl9pPr>
          </a:lstStyle>
          <a:p/>
        </p:txBody>
      </p:sp>
      <p:pic>
        <p:nvPicPr>
          <p:cNvPr id="138" name="Google Shape;138;p20"/>
          <p:cNvPicPr preferRelativeResize="0"/>
          <p:nvPr/>
        </p:nvPicPr>
        <p:blipFill>
          <a:blip r:embed="rId2">
            <a:alphaModFix/>
          </a:blip>
          <a:stretch>
            <a:fillRect/>
          </a:stretch>
        </p:blipFill>
        <p:spPr>
          <a:xfrm>
            <a:off x="4054825" y="1117275"/>
            <a:ext cx="590075" cy="590075"/>
          </a:xfrm>
          <a:prstGeom prst="rect">
            <a:avLst/>
          </a:prstGeom>
          <a:noFill/>
          <a:ln>
            <a:noFill/>
          </a:ln>
        </p:spPr>
      </p:pic>
    </p:spTree>
  </p:cSld>
  <p:clrMapOvr>
    <a:masterClrMapping/>
  </p:clrMapOvr>
  <p:extLst>
    <p:ext uri="{DCECCB84-F9BA-43D5-87BE-67443E8EF086}">
      <p15:sldGuideLst>
        <p15:guide id="1" orient="horz" pos="1620">
          <p15:clr>
            <a:srgbClr val="E46962"/>
          </p15:clr>
        </p15:guide>
        <p15:guide id="2" pos="3240">
          <p15:clr>
            <a:srgbClr val="E46962"/>
          </p15:clr>
        </p15:guide>
        <p15:guide id="3" pos="405">
          <p15:clr>
            <a:srgbClr val="E46962"/>
          </p15:clr>
        </p15:guide>
        <p15:guide id="4" orient="horz" pos="628">
          <p15:clr>
            <a:srgbClr val="E46962"/>
          </p15:clr>
        </p15:guide>
        <p15:guide id="5" pos="5328">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_Title_Body_1">
  <p:cSld name="TITLE_1_1">
    <p:spTree>
      <p:nvGrpSpPr>
        <p:cNvPr id="139" name="Shape 139"/>
        <p:cNvGrpSpPr/>
        <p:nvPr/>
      </p:nvGrpSpPr>
      <p:grpSpPr>
        <a:xfrm>
          <a:off x="0" y="0"/>
          <a:ext cx="0" cy="0"/>
          <a:chOff x="0" y="0"/>
          <a:chExt cx="0" cy="0"/>
        </a:xfrm>
      </p:grpSpPr>
      <p:sp>
        <p:nvSpPr>
          <p:cNvPr id="140" name="Google Shape;140;p21"/>
          <p:cNvSpPr txBox="1"/>
          <p:nvPr>
            <p:ph idx="12" type="sldNum"/>
          </p:nvPr>
        </p:nvSpPr>
        <p:spPr>
          <a:xfrm>
            <a:off x="8472458" y="4663217"/>
            <a:ext cx="548700" cy="393600"/>
          </a:xfrm>
          <a:prstGeom prst="rect">
            <a:avLst/>
          </a:prstGeom>
        </p:spPr>
        <p:txBody>
          <a:bodyPr anchorCtr="0" anchor="ctr" bIns="76025" lIns="76025" spcFirstLastPara="1" rIns="76025" wrap="square" tIns="760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41" name="Google Shape;141;p21"/>
          <p:cNvPicPr preferRelativeResize="0"/>
          <p:nvPr/>
        </p:nvPicPr>
        <p:blipFill>
          <a:blip r:embed="rId2">
            <a:alphaModFix/>
          </a:blip>
          <a:stretch>
            <a:fillRect/>
          </a:stretch>
        </p:blipFill>
        <p:spPr>
          <a:xfrm>
            <a:off x="5899075" y="1913100"/>
            <a:ext cx="3244926" cy="3230399"/>
          </a:xfrm>
          <a:prstGeom prst="rect">
            <a:avLst/>
          </a:prstGeom>
          <a:noFill/>
          <a:ln>
            <a:noFill/>
          </a:ln>
        </p:spPr>
      </p:pic>
      <p:sp>
        <p:nvSpPr>
          <p:cNvPr id="142" name="Google Shape;142;p21"/>
          <p:cNvSpPr/>
          <p:nvPr>
            <p:ph idx="2" type="pic"/>
          </p:nvPr>
        </p:nvSpPr>
        <p:spPr>
          <a:xfrm>
            <a:off x="5843075" y="632300"/>
            <a:ext cx="2615100" cy="3918900"/>
          </a:xfrm>
          <a:prstGeom prst="roundRect">
            <a:avLst>
              <a:gd fmla="val 16667" name="adj"/>
            </a:avLst>
          </a:prstGeom>
          <a:noFill/>
          <a:ln>
            <a:noFill/>
          </a:ln>
        </p:spPr>
      </p:sp>
      <p:sp>
        <p:nvSpPr>
          <p:cNvPr id="143" name="Google Shape;143;p21"/>
          <p:cNvSpPr txBox="1"/>
          <p:nvPr>
            <p:ph type="title"/>
          </p:nvPr>
        </p:nvSpPr>
        <p:spPr>
          <a:xfrm>
            <a:off x="632175" y="920625"/>
            <a:ext cx="5046000" cy="726900"/>
          </a:xfrm>
          <a:prstGeom prst="rect">
            <a:avLst/>
          </a:prstGeom>
        </p:spPr>
        <p:txBody>
          <a:bodyPr anchorCtr="0" anchor="ctr" bIns="76025" lIns="76025" spcFirstLastPara="1" rIns="76025" wrap="square" tIns="76025">
            <a:noAutofit/>
          </a:bodyPr>
          <a:lstStyle>
            <a:lvl1pPr lvl="0" rtl="0">
              <a:spcBef>
                <a:spcPts val="0"/>
              </a:spcBef>
              <a:spcAft>
                <a:spcPts val="0"/>
              </a:spcAft>
              <a:buSzPts val="2400"/>
              <a:buNone/>
              <a:defRPr sz="2400"/>
            </a:lvl1pPr>
            <a:lvl2pPr lvl="1" rtl="0">
              <a:spcBef>
                <a:spcPts val="0"/>
              </a:spcBef>
              <a:spcAft>
                <a:spcPts val="0"/>
              </a:spcAft>
              <a:buSzPts val="2300"/>
              <a:buNone/>
              <a:defRPr>
                <a:latin typeface="Poppins"/>
                <a:ea typeface="Poppins"/>
                <a:cs typeface="Poppins"/>
                <a:sym typeface="Poppins"/>
              </a:defRPr>
            </a:lvl2pPr>
            <a:lvl3pPr lvl="2" rtl="0">
              <a:spcBef>
                <a:spcPts val="0"/>
              </a:spcBef>
              <a:spcAft>
                <a:spcPts val="0"/>
              </a:spcAft>
              <a:buSzPts val="2300"/>
              <a:buNone/>
              <a:defRPr>
                <a:latin typeface="Poppins"/>
                <a:ea typeface="Poppins"/>
                <a:cs typeface="Poppins"/>
                <a:sym typeface="Poppins"/>
              </a:defRPr>
            </a:lvl3pPr>
            <a:lvl4pPr lvl="3" rtl="0">
              <a:spcBef>
                <a:spcPts val="0"/>
              </a:spcBef>
              <a:spcAft>
                <a:spcPts val="0"/>
              </a:spcAft>
              <a:buSzPts val="2300"/>
              <a:buNone/>
              <a:defRPr>
                <a:latin typeface="Poppins"/>
                <a:ea typeface="Poppins"/>
                <a:cs typeface="Poppins"/>
                <a:sym typeface="Poppins"/>
              </a:defRPr>
            </a:lvl4pPr>
            <a:lvl5pPr lvl="4" rtl="0">
              <a:spcBef>
                <a:spcPts val="0"/>
              </a:spcBef>
              <a:spcAft>
                <a:spcPts val="0"/>
              </a:spcAft>
              <a:buSzPts val="2300"/>
              <a:buNone/>
              <a:defRPr>
                <a:latin typeface="Poppins"/>
                <a:ea typeface="Poppins"/>
                <a:cs typeface="Poppins"/>
                <a:sym typeface="Poppins"/>
              </a:defRPr>
            </a:lvl5pPr>
            <a:lvl6pPr lvl="5" rtl="0">
              <a:spcBef>
                <a:spcPts val="0"/>
              </a:spcBef>
              <a:spcAft>
                <a:spcPts val="0"/>
              </a:spcAft>
              <a:buSzPts val="2300"/>
              <a:buNone/>
              <a:defRPr>
                <a:latin typeface="Poppins"/>
                <a:ea typeface="Poppins"/>
                <a:cs typeface="Poppins"/>
                <a:sym typeface="Poppins"/>
              </a:defRPr>
            </a:lvl6pPr>
            <a:lvl7pPr lvl="6" rtl="0">
              <a:spcBef>
                <a:spcPts val="0"/>
              </a:spcBef>
              <a:spcAft>
                <a:spcPts val="0"/>
              </a:spcAft>
              <a:buSzPts val="2300"/>
              <a:buNone/>
              <a:defRPr>
                <a:latin typeface="Poppins"/>
                <a:ea typeface="Poppins"/>
                <a:cs typeface="Poppins"/>
                <a:sym typeface="Poppins"/>
              </a:defRPr>
            </a:lvl7pPr>
            <a:lvl8pPr lvl="7" rtl="0">
              <a:spcBef>
                <a:spcPts val="0"/>
              </a:spcBef>
              <a:spcAft>
                <a:spcPts val="0"/>
              </a:spcAft>
              <a:buSzPts val="2300"/>
              <a:buNone/>
              <a:defRPr>
                <a:latin typeface="Poppins"/>
                <a:ea typeface="Poppins"/>
                <a:cs typeface="Poppins"/>
                <a:sym typeface="Poppins"/>
              </a:defRPr>
            </a:lvl8pPr>
            <a:lvl9pPr lvl="8" rtl="0">
              <a:spcBef>
                <a:spcPts val="0"/>
              </a:spcBef>
              <a:spcAft>
                <a:spcPts val="0"/>
              </a:spcAft>
              <a:buSzPts val="2300"/>
              <a:buNone/>
              <a:defRPr>
                <a:latin typeface="Poppins"/>
                <a:ea typeface="Poppins"/>
                <a:cs typeface="Poppins"/>
                <a:sym typeface="Poppins"/>
              </a:defRPr>
            </a:lvl9pPr>
          </a:lstStyle>
          <a:p/>
        </p:txBody>
      </p:sp>
      <p:pic>
        <p:nvPicPr>
          <p:cNvPr id="144" name="Google Shape;144;p21"/>
          <p:cNvPicPr preferRelativeResize="0"/>
          <p:nvPr/>
        </p:nvPicPr>
        <p:blipFill>
          <a:blip r:embed="rId3">
            <a:alphaModFix/>
          </a:blip>
          <a:stretch>
            <a:fillRect/>
          </a:stretch>
        </p:blipFill>
        <p:spPr>
          <a:xfrm rot="5400000">
            <a:off x="727196" y="475900"/>
            <a:ext cx="374904" cy="374904"/>
          </a:xfrm>
          <a:prstGeom prst="rect">
            <a:avLst/>
          </a:prstGeom>
          <a:noFill/>
          <a:ln>
            <a:noFill/>
          </a:ln>
        </p:spPr>
      </p:pic>
      <p:sp>
        <p:nvSpPr>
          <p:cNvPr id="145" name="Google Shape;145;p21"/>
          <p:cNvSpPr txBox="1"/>
          <p:nvPr>
            <p:ph idx="1" type="subTitle"/>
          </p:nvPr>
        </p:nvSpPr>
        <p:spPr>
          <a:xfrm>
            <a:off x="642700" y="1723725"/>
            <a:ext cx="3763800" cy="2827500"/>
          </a:xfrm>
          <a:prstGeom prst="rect">
            <a:avLst/>
          </a:prstGeom>
        </p:spPr>
        <p:txBody>
          <a:bodyPr anchorCtr="0" anchor="t" bIns="76025" lIns="76025" spcFirstLastPara="1" rIns="76025" wrap="square" tIns="76025">
            <a:normAutofit/>
          </a:bodyPr>
          <a:lstStyle>
            <a:lvl1pPr lvl="0" rtl="0">
              <a:spcBef>
                <a:spcPts val="0"/>
              </a:spcBef>
              <a:spcAft>
                <a:spcPts val="0"/>
              </a:spcAft>
              <a:buSzPts val="1500"/>
              <a:buNone/>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405">
          <p15:clr>
            <a:srgbClr val="E46962"/>
          </p15:clr>
        </p15:guide>
        <p15:guide id="4" orient="horz" pos="628">
          <p15:clr>
            <a:srgbClr val="E46962"/>
          </p15:clr>
        </p15:guide>
        <p15:guide id="5" pos="5328">
          <p15:clr>
            <a:srgbClr val="E46962"/>
          </p15:clr>
        </p15:guide>
        <p15:guide id="6" orient="horz" pos="891">
          <p15:clr>
            <a:srgbClr val="E46962"/>
          </p15:clr>
        </p15:guide>
        <p15:guide id="7" orient="horz" pos="1086">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ints 5_1">
  <p:cSld name="CUSTOM_2_1">
    <p:spTree>
      <p:nvGrpSpPr>
        <p:cNvPr id="146" name="Shape 146"/>
        <p:cNvGrpSpPr/>
        <p:nvPr/>
      </p:nvGrpSpPr>
      <p:grpSpPr>
        <a:xfrm>
          <a:off x="0" y="0"/>
          <a:ext cx="0" cy="0"/>
          <a:chOff x="0" y="0"/>
          <a:chExt cx="0" cy="0"/>
        </a:xfrm>
      </p:grpSpPr>
      <p:sp>
        <p:nvSpPr>
          <p:cNvPr id="147" name="Google Shape;147;p22"/>
          <p:cNvSpPr txBox="1"/>
          <p:nvPr>
            <p:ph idx="1" type="subTitle"/>
          </p:nvPr>
        </p:nvSpPr>
        <p:spPr>
          <a:xfrm>
            <a:off x="6354875" y="1183150"/>
            <a:ext cx="2318400" cy="9951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spcBef>
                <a:spcPts val="1300"/>
              </a:spcBef>
              <a:spcAft>
                <a:spcPts val="0"/>
              </a:spcAft>
              <a:buSzPts val="1100"/>
              <a:buNone/>
              <a:defRPr sz="1100"/>
            </a:lvl2pPr>
            <a:lvl3pPr lvl="2" rtl="0">
              <a:spcBef>
                <a:spcPts val="1300"/>
              </a:spcBef>
              <a:spcAft>
                <a:spcPts val="0"/>
              </a:spcAft>
              <a:buSzPts val="1100"/>
              <a:buNone/>
              <a:defRPr sz="1100"/>
            </a:lvl3pPr>
            <a:lvl4pPr lvl="3" rtl="0">
              <a:spcBef>
                <a:spcPts val="1300"/>
              </a:spcBef>
              <a:spcAft>
                <a:spcPts val="0"/>
              </a:spcAft>
              <a:buSzPts val="1100"/>
              <a:buNone/>
              <a:defRPr sz="1100"/>
            </a:lvl4pPr>
            <a:lvl5pPr lvl="4" rtl="0">
              <a:spcBef>
                <a:spcPts val="1300"/>
              </a:spcBef>
              <a:spcAft>
                <a:spcPts val="0"/>
              </a:spcAft>
              <a:buSzPts val="1100"/>
              <a:buNone/>
              <a:defRPr sz="1100"/>
            </a:lvl5pPr>
            <a:lvl6pPr lvl="5" rtl="0">
              <a:spcBef>
                <a:spcPts val="1300"/>
              </a:spcBef>
              <a:spcAft>
                <a:spcPts val="0"/>
              </a:spcAft>
              <a:buSzPts val="1100"/>
              <a:buNone/>
              <a:defRPr sz="1100"/>
            </a:lvl6pPr>
            <a:lvl7pPr lvl="6" rtl="0">
              <a:spcBef>
                <a:spcPts val="1300"/>
              </a:spcBef>
              <a:spcAft>
                <a:spcPts val="0"/>
              </a:spcAft>
              <a:buSzPts val="1100"/>
              <a:buNone/>
              <a:defRPr sz="1100"/>
            </a:lvl7pPr>
            <a:lvl8pPr lvl="7" rtl="0">
              <a:spcBef>
                <a:spcPts val="1300"/>
              </a:spcBef>
              <a:spcAft>
                <a:spcPts val="0"/>
              </a:spcAft>
              <a:buSzPts val="1100"/>
              <a:buNone/>
              <a:defRPr sz="1100"/>
            </a:lvl8pPr>
            <a:lvl9pPr lvl="8" rtl="0">
              <a:spcBef>
                <a:spcPts val="1300"/>
              </a:spcBef>
              <a:spcAft>
                <a:spcPts val="1300"/>
              </a:spcAft>
              <a:buSzPts val="1100"/>
              <a:buNone/>
              <a:defRPr sz="1100"/>
            </a:lvl9pPr>
          </a:lstStyle>
          <a:p/>
        </p:txBody>
      </p:sp>
      <p:sp>
        <p:nvSpPr>
          <p:cNvPr id="148" name="Google Shape;148;p22"/>
          <p:cNvSpPr txBox="1"/>
          <p:nvPr>
            <p:ph idx="2" type="subTitle"/>
          </p:nvPr>
        </p:nvSpPr>
        <p:spPr>
          <a:xfrm>
            <a:off x="6354875" y="2399350"/>
            <a:ext cx="2318400" cy="10479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spcBef>
                <a:spcPts val="1300"/>
              </a:spcBef>
              <a:spcAft>
                <a:spcPts val="0"/>
              </a:spcAft>
              <a:buSzPts val="1100"/>
              <a:buNone/>
              <a:defRPr sz="1100"/>
            </a:lvl2pPr>
            <a:lvl3pPr lvl="2" rtl="0">
              <a:spcBef>
                <a:spcPts val="1300"/>
              </a:spcBef>
              <a:spcAft>
                <a:spcPts val="0"/>
              </a:spcAft>
              <a:buSzPts val="1100"/>
              <a:buNone/>
              <a:defRPr sz="1100"/>
            </a:lvl3pPr>
            <a:lvl4pPr lvl="3" rtl="0">
              <a:spcBef>
                <a:spcPts val="1300"/>
              </a:spcBef>
              <a:spcAft>
                <a:spcPts val="0"/>
              </a:spcAft>
              <a:buSzPts val="1100"/>
              <a:buNone/>
              <a:defRPr sz="1100"/>
            </a:lvl4pPr>
            <a:lvl5pPr lvl="4" rtl="0">
              <a:spcBef>
                <a:spcPts val="1300"/>
              </a:spcBef>
              <a:spcAft>
                <a:spcPts val="0"/>
              </a:spcAft>
              <a:buSzPts val="1100"/>
              <a:buNone/>
              <a:defRPr sz="1100"/>
            </a:lvl5pPr>
            <a:lvl6pPr lvl="5" rtl="0">
              <a:spcBef>
                <a:spcPts val="1300"/>
              </a:spcBef>
              <a:spcAft>
                <a:spcPts val="0"/>
              </a:spcAft>
              <a:buSzPts val="1100"/>
              <a:buNone/>
              <a:defRPr sz="1100"/>
            </a:lvl6pPr>
            <a:lvl7pPr lvl="6" rtl="0">
              <a:spcBef>
                <a:spcPts val="1300"/>
              </a:spcBef>
              <a:spcAft>
                <a:spcPts val="0"/>
              </a:spcAft>
              <a:buSzPts val="1100"/>
              <a:buNone/>
              <a:defRPr sz="1100"/>
            </a:lvl7pPr>
            <a:lvl8pPr lvl="7" rtl="0">
              <a:spcBef>
                <a:spcPts val="1300"/>
              </a:spcBef>
              <a:spcAft>
                <a:spcPts val="0"/>
              </a:spcAft>
              <a:buSzPts val="1100"/>
              <a:buNone/>
              <a:defRPr sz="1100"/>
            </a:lvl8pPr>
            <a:lvl9pPr lvl="8" rtl="0">
              <a:spcBef>
                <a:spcPts val="1300"/>
              </a:spcBef>
              <a:spcAft>
                <a:spcPts val="1300"/>
              </a:spcAft>
              <a:buSzPts val="1100"/>
              <a:buNone/>
              <a:defRPr sz="1100"/>
            </a:lvl9pPr>
          </a:lstStyle>
          <a:p/>
        </p:txBody>
      </p:sp>
      <p:sp>
        <p:nvSpPr>
          <p:cNvPr id="149" name="Google Shape;149;p22"/>
          <p:cNvSpPr txBox="1"/>
          <p:nvPr>
            <p:ph idx="3" type="subTitle"/>
          </p:nvPr>
        </p:nvSpPr>
        <p:spPr>
          <a:xfrm>
            <a:off x="456925" y="1278100"/>
            <a:ext cx="231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150" name="Google Shape;150;p22"/>
          <p:cNvSpPr txBox="1"/>
          <p:nvPr>
            <p:ph idx="4" type="subTitle"/>
          </p:nvPr>
        </p:nvSpPr>
        <p:spPr>
          <a:xfrm>
            <a:off x="470725" y="3321975"/>
            <a:ext cx="231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151" name="Google Shape;151;p22"/>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lvl1pPr lvl="0" rtl="0" algn="ctr">
              <a:spcBef>
                <a:spcPts val="0"/>
              </a:spcBef>
              <a:spcAft>
                <a:spcPts val="0"/>
              </a:spcAft>
              <a:buSzPts val="2400"/>
              <a:buNone/>
              <a:defRPr sz="2400"/>
            </a:lvl1pPr>
            <a:lvl2pPr lvl="1" rtl="0">
              <a:spcBef>
                <a:spcPts val="0"/>
              </a:spcBef>
              <a:spcAft>
                <a:spcPts val="0"/>
              </a:spcAft>
              <a:buSzPts val="2300"/>
              <a:buNone/>
              <a:defRPr>
                <a:latin typeface="Lato Light"/>
                <a:ea typeface="Lato Light"/>
                <a:cs typeface="Lato Light"/>
                <a:sym typeface="Lato Light"/>
              </a:defRPr>
            </a:lvl2pPr>
            <a:lvl3pPr lvl="2" rtl="0">
              <a:spcBef>
                <a:spcPts val="0"/>
              </a:spcBef>
              <a:spcAft>
                <a:spcPts val="0"/>
              </a:spcAft>
              <a:buSzPts val="2300"/>
              <a:buNone/>
              <a:defRPr>
                <a:latin typeface="Lato Light"/>
                <a:ea typeface="Lato Light"/>
                <a:cs typeface="Lato Light"/>
                <a:sym typeface="Lato Light"/>
              </a:defRPr>
            </a:lvl3pPr>
            <a:lvl4pPr lvl="3" rtl="0">
              <a:spcBef>
                <a:spcPts val="0"/>
              </a:spcBef>
              <a:spcAft>
                <a:spcPts val="0"/>
              </a:spcAft>
              <a:buSzPts val="2300"/>
              <a:buNone/>
              <a:defRPr>
                <a:latin typeface="Lato Light"/>
                <a:ea typeface="Lato Light"/>
                <a:cs typeface="Lato Light"/>
                <a:sym typeface="Lato Light"/>
              </a:defRPr>
            </a:lvl4pPr>
            <a:lvl5pPr lvl="4" rtl="0">
              <a:spcBef>
                <a:spcPts val="0"/>
              </a:spcBef>
              <a:spcAft>
                <a:spcPts val="0"/>
              </a:spcAft>
              <a:buSzPts val="2300"/>
              <a:buNone/>
              <a:defRPr>
                <a:latin typeface="Lato Light"/>
                <a:ea typeface="Lato Light"/>
                <a:cs typeface="Lato Light"/>
                <a:sym typeface="Lato Light"/>
              </a:defRPr>
            </a:lvl5pPr>
            <a:lvl6pPr lvl="5" rtl="0">
              <a:spcBef>
                <a:spcPts val="0"/>
              </a:spcBef>
              <a:spcAft>
                <a:spcPts val="0"/>
              </a:spcAft>
              <a:buSzPts val="2300"/>
              <a:buNone/>
              <a:defRPr>
                <a:latin typeface="Lato Light"/>
                <a:ea typeface="Lato Light"/>
                <a:cs typeface="Lato Light"/>
                <a:sym typeface="Lato Light"/>
              </a:defRPr>
            </a:lvl6pPr>
            <a:lvl7pPr lvl="6" rtl="0">
              <a:spcBef>
                <a:spcPts val="0"/>
              </a:spcBef>
              <a:spcAft>
                <a:spcPts val="0"/>
              </a:spcAft>
              <a:buSzPts val="2300"/>
              <a:buNone/>
              <a:defRPr>
                <a:latin typeface="Lato Light"/>
                <a:ea typeface="Lato Light"/>
                <a:cs typeface="Lato Light"/>
                <a:sym typeface="Lato Light"/>
              </a:defRPr>
            </a:lvl7pPr>
            <a:lvl8pPr lvl="7" rtl="0">
              <a:spcBef>
                <a:spcPts val="0"/>
              </a:spcBef>
              <a:spcAft>
                <a:spcPts val="0"/>
              </a:spcAft>
              <a:buSzPts val="2300"/>
              <a:buNone/>
              <a:defRPr>
                <a:latin typeface="Lato Light"/>
                <a:ea typeface="Lato Light"/>
                <a:cs typeface="Lato Light"/>
                <a:sym typeface="Lato Light"/>
              </a:defRPr>
            </a:lvl8pPr>
            <a:lvl9pPr lvl="8" rtl="0">
              <a:spcBef>
                <a:spcPts val="0"/>
              </a:spcBef>
              <a:spcAft>
                <a:spcPts val="0"/>
              </a:spcAft>
              <a:buSzPts val="2300"/>
              <a:buNone/>
              <a:defRPr>
                <a:latin typeface="Lato Light"/>
                <a:ea typeface="Lato Light"/>
                <a:cs typeface="Lato Light"/>
                <a:sym typeface="Lato Light"/>
              </a:defRPr>
            </a:lvl9pPr>
          </a:lstStyle>
          <a:p/>
        </p:txBody>
      </p:sp>
      <p:grpSp>
        <p:nvGrpSpPr>
          <p:cNvPr id="152" name="Google Shape;152;p22"/>
          <p:cNvGrpSpPr/>
          <p:nvPr/>
        </p:nvGrpSpPr>
        <p:grpSpPr>
          <a:xfrm>
            <a:off x="3095387" y="1241947"/>
            <a:ext cx="2953226" cy="2951755"/>
            <a:chOff x="3102288" y="1429998"/>
            <a:chExt cx="2953226" cy="2951755"/>
          </a:xfrm>
        </p:grpSpPr>
        <p:sp>
          <p:nvSpPr>
            <p:cNvPr id="153" name="Google Shape;153;p22"/>
            <p:cNvSpPr/>
            <p:nvPr/>
          </p:nvSpPr>
          <p:spPr>
            <a:xfrm>
              <a:off x="4016728" y="1429998"/>
              <a:ext cx="1634040" cy="1193736"/>
            </a:xfrm>
            <a:custGeom>
              <a:rect b="b" l="l" r="r" t="t"/>
              <a:pathLst>
                <a:path extrusionOk="0" h="21010" w="21600">
                  <a:moveTo>
                    <a:pt x="21600" y="8145"/>
                  </a:moveTo>
                  <a:cubicBezTo>
                    <a:pt x="19118" y="4624"/>
                    <a:pt x="15943" y="2102"/>
                    <a:pt x="12437" y="865"/>
                  </a:cubicBezTo>
                  <a:cubicBezTo>
                    <a:pt x="8312" y="-590"/>
                    <a:pt x="3942" y="-201"/>
                    <a:pt x="0" y="1973"/>
                  </a:cubicBezTo>
                  <a:lnTo>
                    <a:pt x="0" y="21010"/>
                  </a:lnTo>
                  <a:cubicBezTo>
                    <a:pt x="500" y="19693"/>
                    <a:pt x="1192" y="18521"/>
                    <a:pt x="2034" y="17562"/>
                  </a:cubicBezTo>
                  <a:cubicBezTo>
                    <a:pt x="2905" y="16572"/>
                    <a:pt x="3919" y="15829"/>
                    <a:pt x="5014" y="15380"/>
                  </a:cubicBezTo>
                  <a:lnTo>
                    <a:pt x="21600" y="8145"/>
                  </a:lnTo>
                  <a:close/>
                </a:path>
              </a:pathLst>
            </a:custGeom>
            <a:solidFill>
              <a:schemeClr val="accent1"/>
            </a:solidFill>
            <a:ln>
              <a:noFill/>
            </a:ln>
          </p:spPr>
          <p:txBody>
            <a:bodyPr anchorCtr="0" anchor="ctr" bIns="14275" lIns="14275" spcFirstLastPara="1" rIns="14275" wrap="square" tIns="14275">
              <a:noAutofit/>
            </a:bodyPr>
            <a:lstStyle/>
            <a:p>
              <a:pPr indent="0" lvl="0" marL="0" marR="0" rtl="0" algn="l">
                <a:spcBef>
                  <a:spcPts val="0"/>
                </a:spcBef>
                <a:spcAft>
                  <a:spcPts val="0"/>
                </a:spcAft>
                <a:buNone/>
              </a:pPr>
              <a:r>
                <a:t/>
              </a:r>
              <a:endParaRPr sz="1300">
                <a:solidFill>
                  <a:schemeClr val="dk1"/>
                </a:solidFill>
                <a:latin typeface="Lato Light"/>
                <a:ea typeface="Lato Light"/>
                <a:cs typeface="Lato Light"/>
                <a:sym typeface="Lato Light"/>
              </a:endParaRPr>
            </a:p>
          </p:txBody>
        </p:sp>
        <p:sp>
          <p:nvSpPr>
            <p:cNvPr id="154" name="Google Shape;154;p22"/>
            <p:cNvSpPr/>
            <p:nvPr/>
          </p:nvSpPr>
          <p:spPr>
            <a:xfrm>
              <a:off x="3102288" y="1570339"/>
              <a:ext cx="1038072" cy="1787832"/>
            </a:xfrm>
            <a:custGeom>
              <a:rect b="b" l="l" r="r" t="t"/>
              <a:pathLst>
                <a:path extrusionOk="0" h="21600" w="21156">
                  <a:moveTo>
                    <a:pt x="17200" y="0"/>
                  </a:moveTo>
                  <a:cubicBezTo>
                    <a:pt x="12221" y="1401"/>
                    <a:pt x="7988" y="3585"/>
                    <a:pt x="4962" y="6316"/>
                  </a:cubicBezTo>
                  <a:cubicBezTo>
                    <a:pt x="1268" y="9650"/>
                    <a:pt x="-444" y="13619"/>
                    <a:pt x="98" y="17595"/>
                  </a:cubicBezTo>
                  <a:lnTo>
                    <a:pt x="21156" y="21600"/>
                  </a:lnTo>
                  <a:cubicBezTo>
                    <a:pt x="19937" y="20911"/>
                    <a:pt x="18965" y="20084"/>
                    <a:pt x="18298" y="19168"/>
                  </a:cubicBezTo>
                  <a:cubicBezTo>
                    <a:pt x="17547" y="18136"/>
                    <a:pt x="17200" y="17017"/>
                    <a:pt x="17283" y="15894"/>
                  </a:cubicBezTo>
                  <a:lnTo>
                    <a:pt x="17200" y="0"/>
                  </a:lnTo>
                  <a:close/>
                </a:path>
              </a:pathLst>
            </a:custGeom>
            <a:solidFill>
              <a:schemeClr val="accent5"/>
            </a:solidFill>
            <a:ln>
              <a:noFill/>
            </a:ln>
          </p:spPr>
          <p:txBody>
            <a:bodyPr anchorCtr="0" anchor="ctr" bIns="14275" lIns="14275" spcFirstLastPara="1" rIns="14275" wrap="square" tIns="14275">
              <a:noAutofit/>
            </a:bodyPr>
            <a:lstStyle/>
            <a:p>
              <a:pPr indent="0" lvl="0" marL="0" marR="0" rtl="0" algn="l">
                <a:spcBef>
                  <a:spcPts val="0"/>
                </a:spcBef>
                <a:spcAft>
                  <a:spcPts val="0"/>
                </a:spcAft>
                <a:buNone/>
              </a:pPr>
              <a:r>
                <a:t/>
              </a:r>
              <a:endParaRPr sz="1200">
                <a:solidFill>
                  <a:srgbClr val="FFFFFF"/>
                </a:solidFill>
                <a:latin typeface="Lato Light"/>
                <a:ea typeface="Lato Light"/>
                <a:cs typeface="Lato Light"/>
                <a:sym typeface="Lato Light"/>
              </a:endParaRPr>
            </a:p>
          </p:txBody>
        </p:sp>
        <p:sp>
          <p:nvSpPr>
            <p:cNvPr id="155" name="Google Shape;155;p22"/>
            <p:cNvSpPr/>
            <p:nvPr/>
          </p:nvSpPr>
          <p:spPr>
            <a:xfrm>
              <a:off x="3115511" y="3097809"/>
              <a:ext cx="1752732" cy="1245780"/>
            </a:xfrm>
            <a:custGeom>
              <a:rect b="b" l="l" r="r" t="t"/>
              <a:pathLst>
                <a:path extrusionOk="0" h="21600" w="21600">
                  <a:moveTo>
                    <a:pt x="21600" y="6445"/>
                  </a:moveTo>
                  <a:lnTo>
                    <a:pt x="13829" y="21600"/>
                  </a:lnTo>
                  <a:cubicBezTo>
                    <a:pt x="10009" y="20297"/>
                    <a:pt x="6587" y="17300"/>
                    <a:pt x="4071" y="13051"/>
                  </a:cubicBezTo>
                  <a:cubicBezTo>
                    <a:pt x="1866" y="9328"/>
                    <a:pt x="455" y="4804"/>
                    <a:pt x="0" y="0"/>
                  </a:cubicBezTo>
                  <a:lnTo>
                    <a:pt x="15759" y="7124"/>
                  </a:lnTo>
                  <a:cubicBezTo>
                    <a:pt x="16726" y="7545"/>
                    <a:pt x="17742" y="7698"/>
                    <a:pt x="18751" y="7576"/>
                  </a:cubicBezTo>
                  <a:cubicBezTo>
                    <a:pt x="19743" y="7456"/>
                    <a:pt x="20710" y="7073"/>
                    <a:pt x="21600" y="6445"/>
                  </a:cubicBezTo>
                  <a:close/>
                </a:path>
              </a:pathLst>
            </a:custGeom>
            <a:solidFill>
              <a:schemeClr val="accent4"/>
            </a:solidFill>
            <a:ln>
              <a:noFill/>
            </a:ln>
          </p:spPr>
          <p:txBody>
            <a:bodyPr anchorCtr="0" anchor="ctr" bIns="14275" lIns="14275" spcFirstLastPara="1" rIns="14275" wrap="square" tIns="14275">
              <a:noAutofit/>
            </a:bodyPr>
            <a:lstStyle/>
            <a:p>
              <a:pPr indent="0" lvl="0" marL="0" marR="0" rtl="0" algn="l">
                <a:spcBef>
                  <a:spcPts val="0"/>
                </a:spcBef>
                <a:spcAft>
                  <a:spcPts val="0"/>
                </a:spcAft>
                <a:buNone/>
              </a:pPr>
              <a:r>
                <a:t/>
              </a:r>
              <a:endParaRPr sz="1200">
                <a:solidFill>
                  <a:srgbClr val="FFFFFF"/>
                </a:solidFill>
                <a:latin typeface="Lato Light"/>
                <a:ea typeface="Lato Light"/>
                <a:cs typeface="Lato Light"/>
                <a:sym typeface="Lato Light"/>
              </a:endParaRPr>
            </a:p>
          </p:txBody>
        </p:sp>
        <p:sp>
          <p:nvSpPr>
            <p:cNvPr id="156" name="Google Shape;156;p22"/>
            <p:cNvSpPr/>
            <p:nvPr/>
          </p:nvSpPr>
          <p:spPr>
            <a:xfrm>
              <a:off x="4311781" y="2799840"/>
              <a:ext cx="1526364" cy="1581913"/>
            </a:xfrm>
            <a:custGeom>
              <a:rect b="b" l="l" r="r" t="t"/>
              <a:pathLst>
                <a:path extrusionOk="0" h="21243" w="21600">
                  <a:moveTo>
                    <a:pt x="12593" y="0"/>
                  </a:moveTo>
                  <a:lnTo>
                    <a:pt x="21600" y="11784"/>
                  </a:lnTo>
                  <a:cubicBezTo>
                    <a:pt x="19267" y="15419"/>
                    <a:pt x="15759" y="18239"/>
                    <a:pt x="11598" y="19826"/>
                  </a:cubicBezTo>
                  <a:cubicBezTo>
                    <a:pt x="7919" y="21229"/>
                    <a:pt x="3894" y="21600"/>
                    <a:pt x="0" y="20896"/>
                  </a:cubicBezTo>
                  <a:lnTo>
                    <a:pt x="10857" y="6567"/>
                  </a:lnTo>
                  <a:cubicBezTo>
                    <a:pt x="11599" y="5663"/>
                    <a:pt x="12137" y="4623"/>
                    <a:pt x="12439" y="3514"/>
                  </a:cubicBezTo>
                  <a:cubicBezTo>
                    <a:pt x="12751" y="2366"/>
                    <a:pt x="12804" y="1168"/>
                    <a:pt x="12593" y="0"/>
                  </a:cubicBezTo>
                  <a:close/>
                </a:path>
              </a:pathLst>
            </a:custGeom>
            <a:solidFill>
              <a:schemeClr val="accent3"/>
            </a:solidFill>
            <a:ln>
              <a:noFill/>
            </a:ln>
          </p:spPr>
          <p:txBody>
            <a:bodyPr anchorCtr="0" anchor="ctr" bIns="14275" lIns="14275" spcFirstLastPara="1" rIns="14275" wrap="square" tIns="14275">
              <a:noAutofit/>
            </a:bodyPr>
            <a:lstStyle/>
            <a:p>
              <a:pPr indent="0" lvl="0" marL="0" marR="0" rtl="0" algn="l">
                <a:spcBef>
                  <a:spcPts val="0"/>
                </a:spcBef>
                <a:spcAft>
                  <a:spcPts val="0"/>
                </a:spcAft>
                <a:buNone/>
              </a:pPr>
              <a:r>
                <a:t/>
              </a:r>
              <a:endParaRPr sz="1200">
                <a:solidFill>
                  <a:srgbClr val="FFFFFF"/>
                </a:solidFill>
                <a:latin typeface="Lato Light"/>
                <a:ea typeface="Lato Light"/>
                <a:cs typeface="Lato Light"/>
                <a:sym typeface="Lato Light"/>
              </a:endParaRPr>
            </a:p>
          </p:txBody>
        </p:sp>
        <p:sp>
          <p:nvSpPr>
            <p:cNvPr id="157" name="Google Shape;157;p22"/>
            <p:cNvSpPr/>
            <p:nvPr/>
          </p:nvSpPr>
          <p:spPr>
            <a:xfrm>
              <a:off x="4676823" y="1946286"/>
              <a:ext cx="1378690" cy="1668222"/>
            </a:xfrm>
            <a:custGeom>
              <a:rect b="b" l="l" r="r" t="t"/>
              <a:pathLst>
                <a:path extrusionOk="0" h="21600" w="21337">
                  <a:moveTo>
                    <a:pt x="0" y="4387"/>
                  </a:moveTo>
                  <a:lnTo>
                    <a:pt x="15846" y="0"/>
                  </a:lnTo>
                  <a:cubicBezTo>
                    <a:pt x="19012" y="3104"/>
                    <a:pt x="20914" y="6970"/>
                    <a:pt x="21275" y="11038"/>
                  </a:cubicBezTo>
                  <a:cubicBezTo>
                    <a:pt x="21600" y="14704"/>
                    <a:pt x="20656" y="18371"/>
                    <a:pt x="18557" y="21600"/>
                  </a:cubicBezTo>
                  <a:lnTo>
                    <a:pt x="6371" y="7619"/>
                  </a:lnTo>
                  <a:cubicBezTo>
                    <a:pt x="5672" y="6816"/>
                    <a:pt x="4801" y="6128"/>
                    <a:pt x="3803" y="5590"/>
                  </a:cubicBezTo>
                  <a:cubicBezTo>
                    <a:pt x="2651" y="4968"/>
                    <a:pt x="1355" y="4558"/>
                    <a:pt x="0" y="4387"/>
                  </a:cubicBezTo>
                  <a:close/>
                </a:path>
              </a:pathLst>
            </a:custGeom>
            <a:solidFill>
              <a:schemeClr val="accent2"/>
            </a:solidFill>
            <a:ln>
              <a:noFill/>
            </a:ln>
          </p:spPr>
          <p:txBody>
            <a:bodyPr anchorCtr="0" anchor="ctr" bIns="14275" lIns="14275" spcFirstLastPara="1" rIns="14275" wrap="square" tIns="14275">
              <a:noAutofit/>
            </a:bodyPr>
            <a:lstStyle/>
            <a:p>
              <a:pPr indent="0" lvl="0" marL="0" marR="0" rtl="0" algn="l">
                <a:spcBef>
                  <a:spcPts val="0"/>
                </a:spcBef>
                <a:spcAft>
                  <a:spcPts val="0"/>
                </a:spcAft>
                <a:buNone/>
              </a:pPr>
              <a:r>
                <a:t/>
              </a:r>
              <a:endParaRPr sz="1300">
                <a:solidFill>
                  <a:schemeClr val="dk1"/>
                </a:solidFill>
                <a:latin typeface="Lato Light"/>
                <a:ea typeface="Lato Light"/>
                <a:cs typeface="Lato Light"/>
                <a:sym typeface="Lato Light"/>
              </a:endParaRPr>
            </a:p>
          </p:txBody>
        </p:sp>
        <p:sp>
          <p:nvSpPr>
            <p:cNvPr id="158" name="Google Shape;158;p22"/>
            <p:cNvSpPr txBox="1"/>
            <p:nvPr/>
          </p:nvSpPr>
          <p:spPr>
            <a:xfrm>
              <a:off x="4444343" y="1670781"/>
              <a:ext cx="312300" cy="280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600">
                  <a:solidFill>
                    <a:schemeClr val="lt1"/>
                  </a:solidFill>
                  <a:latin typeface="League Spartan"/>
                  <a:ea typeface="League Spartan"/>
                  <a:cs typeface="League Spartan"/>
                  <a:sym typeface="League Spartan"/>
                </a:rPr>
                <a:t>01</a:t>
              </a:r>
              <a:endParaRPr b="1" sz="1600">
                <a:latin typeface="League Spartan"/>
                <a:ea typeface="League Spartan"/>
                <a:cs typeface="League Spartan"/>
                <a:sym typeface="League Spartan"/>
              </a:endParaRPr>
            </a:p>
          </p:txBody>
        </p:sp>
        <p:sp>
          <p:nvSpPr>
            <p:cNvPr id="159" name="Google Shape;159;p22"/>
            <p:cNvSpPr txBox="1"/>
            <p:nvPr/>
          </p:nvSpPr>
          <p:spPr>
            <a:xfrm>
              <a:off x="5443660" y="2500224"/>
              <a:ext cx="360600" cy="280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600">
                  <a:solidFill>
                    <a:schemeClr val="lt1"/>
                  </a:solidFill>
                  <a:latin typeface="League Spartan"/>
                  <a:ea typeface="League Spartan"/>
                  <a:cs typeface="League Spartan"/>
                  <a:sym typeface="League Spartan"/>
                </a:rPr>
                <a:t>02</a:t>
              </a:r>
              <a:endParaRPr b="1" sz="1600">
                <a:latin typeface="League Spartan"/>
                <a:ea typeface="League Spartan"/>
                <a:cs typeface="League Spartan"/>
                <a:sym typeface="League Spartan"/>
              </a:endParaRPr>
            </a:p>
          </p:txBody>
        </p:sp>
        <p:sp>
          <p:nvSpPr>
            <p:cNvPr id="160" name="Google Shape;160;p22"/>
            <p:cNvSpPr txBox="1"/>
            <p:nvPr/>
          </p:nvSpPr>
          <p:spPr>
            <a:xfrm>
              <a:off x="4929328" y="3709325"/>
              <a:ext cx="368700" cy="280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600">
                  <a:solidFill>
                    <a:schemeClr val="lt1"/>
                  </a:solidFill>
                  <a:latin typeface="League Spartan"/>
                  <a:ea typeface="League Spartan"/>
                  <a:cs typeface="League Spartan"/>
                  <a:sym typeface="League Spartan"/>
                </a:rPr>
                <a:t>03</a:t>
              </a:r>
              <a:endParaRPr b="1" sz="1600">
                <a:latin typeface="League Spartan"/>
                <a:ea typeface="League Spartan"/>
                <a:cs typeface="League Spartan"/>
                <a:sym typeface="League Spartan"/>
              </a:endParaRPr>
            </a:p>
          </p:txBody>
        </p:sp>
        <p:sp>
          <p:nvSpPr>
            <p:cNvPr id="161" name="Google Shape;161;p22"/>
            <p:cNvSpPr txBox="1"/>
            <p:nvPr/>
          </p:nvSpPr>
          <p:spPr>
            <a:xfrm>
              <a:off x="3677557" y="3598802"/>
              <a:ext cx="386700" cy="280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600">
                  <a:solidFill>
                    <a:schemeClr val="lt1"/>
                  </a:solidFill>
                  <a:latin typeface="League Spartan"/>
                  <a:ea typeface="League Spartan"/>
                  <a:cs typeface="League Spartan"/>
                  <a:sym typeface="League Spartan"/>
                </a:rPr>
                <a:t>04</a:t>
              </a:r>
              <a:endParaRPr b="1" sz="1600">
                <a:latin typeface="League Spartan"/>
                <a:ea typeface="League Spartan"/>
                <a:cs typeface="League Spartan"/>
                <a:sym typeface="League Spartan"/>
              </a:endParaRPr>
            </a:p>
          </p:txBody>
        </p:sp>
        <p:sp>
          <p:nvSpPr>
            <p:cNvPr id="162" name="Google Shape;162;p22"/>
            <p:cNvSpPr txBox="1"/>
            <p:nvPr/>
          </p:nvSpPr>
          <p:spPr>
            <a:xfrm>
              <a:off x="3395840" y="2345006"/>
              <a:ext cx="380400" cy="280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600">
                  <a:solidFill>
                    <a:schemeClr val="lt1"/>
                  </a:solidFill>
                  <a:latin typeface="League Spartan"/>
                  <a:ea typeface="League Spartan"/>
                  <a:cs typeface="League Spartan"/>
                  <a:sym typeface="League Spartan"/>
                </a:rPr>
                <a:t>05</a:t>
              </a:r>
              <a:endParaRPr b="1" sz="1600">
                <a:latin typeface="League Spartan"/>
                <a:ea typeface="League Spartan"/>
                <a:cs typeface="League Spartan"/>
                <a:sym typeface="League Spartan"/>
              </a:endParaRPr>
            </a:p>
          </p:txBody>
        </p:sp>
      </p:grpSp>
      <p:sp>
        <p:nvSpPr>
          <p:cNvPr id="163" name="Google Shape;163;p22"/>
          <p:cNvSpPr txBox="1"/>
          <p:nvPr>
            <p:ph idx="5" type="subTitle"/>
          </p:nvPr>
        </p:nvSpPr>
        <p:spPr>
          <a:xfrm>
            <a:off x="6354875" y="3668350"/>
            <a:ext cx="2318400" cy="12162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spcBef>
                <a:spcPts val="1300"/>
              </a:spcBef>
              <a:spcAft>
                <a:spcPts val="0"/>
              </a:spcAft>
              <a:buSzPts val="1100"/>
              <a:buNone/>
              <a:defRPr sz="1100"/>
            </a:lvl2pPr>
            <a:lvl3pPr lvl="2" rtl="0">
              <a:spcBef>
                <a:spcPts val="1300"/>
              </a:spcBef>
              <a:spcAft>
                <a:spcPts val="0"/>
              </a:spcAft>
              <a:buSzPts val="1100"/>
              <a:buNone/>
              <a:defRPr sz="1100"/>
            </a:lvl3pPr>
            <a:lvl4pPr lvl="3" rtl="0">
              <a:spcBef>
                <a:spcPts val="1300"/>
              </a:spcBef>
              <a:spcAft>
                <a:spcPts val="0"/>
              </a:spcAft>
              <a:buSzPts val="1100"/>
              <a:buNone/>
              <a:defRPr sz="1100"/>
            </a:lvl4pPr>
            <a:lvl5pPr lvl="4" rtl="0">
              <a:spcBef>
                <a:spcPts val="1300"/>
              </a:spcBef>
              <a:spcAft>
                <a:spcPts val="0"/>
              </a:spcAft>
              <a:buSzPts val="1100"/>
              <a:buNone/>
              <a:defRPr sz="1100"/>
            </a:lvl5pPr>
            <a:lvl6pPr lvl="5" rtl="0">
              <a:spcBef>
                <a:spcPts val="1300"/>
              </a:spcBef>
              <a:spcAft>
                <a:spcPts val="0"/>
              </a:spcAft>
              <a:buSzPts val="1100"/>
              <a:buNone/>
              <a:defRPr sz="1100"/>
            </a:lvl6pPr>
            <a:lvl7pPr lvl="6" rtl="0">
              <a:spcBef>
                <a:spcPts val="1300"/>
              </a:spcBef>
              <a:spcAft>
                <a:spcPts val="0"/>
              </a:spcAft>
              <a:buSzPts val="1100"/>
              <a:buNone/>
              <a:defRPr sz="1100"/>
            </a:lvl7pPr>
            <a:lvl8pPr lvl="7" rtl="0">
              <a:spcBef>
                <a:spcPts val="1300"/>
              </a:spcBef>
              <a:spcAft>
                <a:spcPts val="0"/>
              </a:spcAft>
              <a:buSzPts val="1100"/>
              <a:buNone/>
              <a:defRPr sz="1100"/>
            </a:lvl8pPr>
            <a:lvl9pPr lvl="8" rtl="0">
              <a:spcBef>
                <a:spcPts val="1300"/>
              </a:spcBef>
              <a:spcAft>
                <a:spcPts val="1300"/>
              </a:spcAft>
              <a:buSzPts val="1100"/>
              <a:buNone/>
              <a:defRPr sz="11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ints 4_1">
  <p:cSld name="CUSTOM_1">
    <p:spTree>
      <p:nvGrpSpPr>
        <p:cNvPr id="164" name="Shape 164"/>
        <p:cNvGrpSpPr/>
        <p:nvPr/>
      </p:nvGrpSpPr>
      <p:grpSpPr>
        <a:xfrm>
          <a:off x="0" y="0"/>
          <a:ext cx="0" cy="0"/>
          <a:chOff x="0" y="0"/>
          <a:chExt cx="0" cy="0"/>
        </a:xfrm>
      </p:grpSpPr>
      <p:sp>
        <p:nvSpPr>
          <p:cNvPr id="165" name="Google Shape;165;p23"/>
          <p:cNvSpPr/>
          <p:nvPr/>
        </p:nvSpPr>
        <p:spPr>
          <a:xfrm>
            <a:off x="3036788" y="1364028"/>
            <a:ext cx="1519962" cy="1966570"/>
          </a:xfrm>
          <a:custGeom>
            <a:rect b="b" l="l" r="r" t="t"/>
            <a:pathLst>
              <a:path extrusionOk="0" h="6447770" w="4983482">
                <a:moveTo>
                  <a:pt x="4983482" y="0"/>
                </a:moveTo>
                <a:lnTo>
                  <a:pt x="4983482" y="1152"/>
                </a:lnTo>
                <a:lnTo>
                  <a:pt x="4884042" y="6173"/>
                </a:lnTo>
                <a:cubicBezTo>
                  <a:pt x="4168136" y="78877"/>
                  <a:pt x="3609474" y="683482"/>
                  <a:pt x="3609474" y="1418570"/>
                </a:cubicBezTo>
                <a:cubicBezTo>
                  <a:pt x="3609474" y="2107715"/>
                  <a:pt x="4100486" y="2682178"/>
                  <a:pt x="4751750" y="2811200"/>
                </a:cubicBezTo>
                <a:lnTo>
                  <a:pt x="4877001" y="2829915"/>
                </a:lnTo>
                <a:lnTo>
                  <a:pt x="4799835" y="2833812"/>
                </a:lnTo>
                <a:cubicBezTo>
                  <a:pt x="3688520" y="2946672"/>
                  <a:pt x="2821298" y="3885212"/>
                  <a:pt x="2821298" y="5026303"/>
                </a:cubicBezTo>
                <a:lnTo>
                  <a:pt x="2829563" y="5189982"/>
                </a:lnTo>
                <a:lnTo>
                  <a:pt x="2810610" y="5314168"/>
                </a:lnTo>
                <a:cubicBezTo>
                  <a:pt x="2678226" y="5961114"/>
                  <a:pt x="2105809" y="6447770"/>
                  <a:pt x="1419727" y="6447770"/>
                </a:cubicBezTo>
                <a:cubicBezTo>
                  <a:pt x="635633" y="6447770"/>
                  <a:pt x="0" y="5812137"/>
                  <a:pt x="0" y="5028043"/>
                </a:cubicBezTo>
                <a:lnTo>
                  <a:pt x="2309" y="4982324"/>
                </a:lnTo>
                <a:lnTo>
                  <a:pt x="1157" y="4982324"/>
                </a:lnTo>
                <a:lnTo>
                  <a:pt x="6545" y="4769242"/>
                </a:lnTo>
                <a:cubicBezTo>
                  <a:pt x="136898" y="2197684"/>
                  <a:pt x="2198840" y="135741"/>
                  <a:pt x="4770399" y="5388"/>
                </a:cubicBezTo>
                <a:close/>
              </a:path>
            </a:pathLst>
          </a:custGeom>
          <a:solidFill>
            <a:schemeClr val="dk1"/>
          </a:solid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66" name="Google Shape;166;p23"/>
          <p:cNvSpPr/>
          <p:nvPr/>
        </p:nvSpPr>
        <p:spPr>
          <a:xfrm>
            <a:off x="4138040" y="1363675"/>
            <a:ext cx="1966570" cy="1519962"/>
          </a:xfrm>
          <a:custGeom>
            <a:rect b="b" l="l" r="r" t="t"/>
            <a:pathLst>
              <a:path extrusionOk="0" h="4983482" w="6447769">
                <a:moveTo>
                  <a:pt x="1419727" y="0"/>
                </a:moveTo>
                <a:lnTo>
                  <a:pt x="1465447" y="2309"/>
                </a:lnTo>
                <a:lnTo>
                  <a:pt x="1465447" y="1157"/>
                </a:lnTo>
                <a:lnTo>
                  <a:pt x="1678528" y="6545"/>
                </a:lnTo>
                <a:cubicBezTo>
                  <a:pt x="4250087" y="136898"/>
                  <a:pt x="6312029" y="2198841"/>
                  <a:pt x="6442381" y="4770399"/>
                </a:cubicBezTo>
                <a:lnTo>
                  <a:pt x="6447769" y="4983482"/>
                </a:lnTo>
                <a:lnTo>
                  <a:pt x="6446619" y="4983482"/>
                </a:lnTo>
                <a:lnTo>
                  <a:pt x="6441597" y="4884041"/>
                </a:lnTo>
                <a:cubicBezTo>
                  <a:pt x="6368893" y="4168135"/>
                  <a:pt x="5764288" y="3609473"/>
                  <a:pt x="5029200" y="3609473"/>
                </a:cubicBezTo>
                <a:cubicBezTo>
                  <a:pt x="4294112" y="3609473"/>
                  <a:pt x="3689507" y="4168135"/>
                  <a:pt x="3616803" y="4884041"/>
                </a:cubicBezTo>
                <a:lnTo>
                  <a:pt x="3614562" y="4928423"/>
                </a:lnTo>
                <a:lnTo>
                  <a:pt x="3608185" y="4802127"/>
                </a:lnTo>
                <a:cubicBezTo>
                  <a:pt x="3495325" y="3690812"/>
                  <a:pt x="2556784" y="2823590"/>
                  <a:pt x="1415693" y="2823590"/>
                </a:cubicBezTo>
                <a:lnTo>
                  <a:pt x="1267636" y="2831067"/>
                </a:lnTo>
                <a:lnTo>
                  <a:pt x="1133602" y="2810611"/>
                </a:lnTo>
                <a:cubicBezTo>
                  <a:pt x="486657" y="2678226"/>
                  <a:pt x="0" y="2105810"/>
                  <a:pt x="0" y="1419727"/>
                </a:cubicBezTo>
                <a:cubicBezTo>
                  <a:pt x="0" y="635633"/>
                  <a:pt x="635633" y="0"/>
                  <a:pt x="1419727" y="0"/>
                </a:cubicBezTo>
                <a:close/>
              </a:path>
            </a:pathLst>
          </a:custGeom>
          <a:solidFill>
            <a:schemeClr val="accent1"/>
          </a:solid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67" name="Google Shape;167;p23"/>
          <p:cNvSpPr/>
          <p:nvPr/>
        </p:nvSpPr>
        <p:spPr>
          <a:xfrm>
            <a:off x="3037141" y="2911624"/>
            <a:ext cx="1966570" cy="1519962"/>
          </a:xfrm>
          <a:custGeom>
            <a:rect b="b" l="l" r="r" t="t"/>
            <a:pathLst>
              <a:path extrusionOk="0" h="4983481" w="6447771">
                <a:moveTo>
                  <a:pt x="0" y="0"/>
                </a:moveTo>
                <a:lnTo>
                  <a:pt x="1152" y="0"/>
                </a:lnTo>
                <a:lnTo>
                  <a:pt x="6173" y="99439"/>
                </a:lnTo>
                <a:cubicBezTo>
                  <a:pt x="78877" y="815345"/>
                  <a:pt x="683482" y="1374007"/>
                  <a:pt x="1418570" y="1374007"/>
                </a:cubicBezTo>
                <a:cubicBezTo>
                  <a:pt x="2107715" y="1374007"/>
                  <a:pt x="2682178" y="882996"/>
                  <a:pt x="2811200" y="231731"/>
                </a:cubicBezTo>
                <a:lnTo>
                  <a:pt x="2828419" y="116492"/>
                </a:lnTo>
                <a:lnTo>
                  <a:pt x="2831519" y="177872"/>
                </a:lnTo>
                <a:cubicBezTo>
                  <a:pt x="2944379" y="1289187"/>
                  <a:pt x="3882919" y="2156409"/>
                  <a:pt x="5024010" y="2156409"/>
                </a:cubicBezTo>
                <a:lnTo>
                  <a:pt x="5148631" y="2150116"/>
                </a:lnTo>
                <a:lnTo>
                  <a:pt x="5173203" y="2151357"/>
                </a:lnTo>
                <a:cubicBezTo>
                  <a:pt x="5889109" y="2224061"/>
                  <a:pt x="6447771" y="2828666"/>
                  <a:pt x="6447771" y="3563754"/>
                </a:cubicBezTo>
                <a:cubicBezTo>
                  <a:pt x="6447771" y="4347848"/>
                  <a:pt x="5812138" y="4983481"/>
                  <a:pt x="5028044" y="4983481"/>
                </a:cubicBezTo>
                <a:lnTo>
                  <a:pt x="4982325" y="4981172"/>
                </a:lnTo>
                <a:lnTo>
                  <a:pt x="4982325" y="4982324"/>
                </a:lnTo>
                <a:lnTo>
                  <a:pt x="4769242" y="4976936"/>
                </a:lnTo>
                <a:cubicBezTo>
                  <a:pt x="2197683" y="4846583"/>
                  <a:pt x="135741" y="2784641"/>
                  <a:pt x="5388" y="213082"/>
                </a:cubicBezTo>
                <a:close/>
              </a:path>
            </a:pathLst>
          </a:custGeom>
          <a:solidFill>
            <a:schemeClr val="accent5"/>
          </a:solid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68" name="Google Shape;168;p23"/>
          <p:cNvSpPr/>
          <p:nvPr/>
        </p:nvSpPr>
        <p:spPr>
          <a:xfrm>
            <a:off x="4585148" y="2464634"/>
            <a:ext cx="1519961" cy="1966570"/>
          </a:xfrm>
          <a:custGeom>
            <a:rect b="b" l="l" r="r" t="t"/>
            <a:pathLst>
              <a:path extrusionOk="0" h="6447772" w="4983480">
                <a:moveTo>
                  <a:pt x="3563753" y="0"/>
                </a:moveTo>
                <a:cubicBezTo>
                  <a:pt x="4347847" y="0"/>
                  <a:pt x="4983480" y="635633"/>
                  <a:pt x="4983480" y="1419727"/>
                </a:cubicBezTo>
                <a:lnTo>
                  <a:pt x="4981172" y="1465449"/>
                </a:lnTo>
                <a:lnTo>
                  <a:pt x="4982322" y="1465449"/>
                </a:lnTo>
                <a:lnTo>
                  <a:pt x="4976934" y="1678530"/>
                </a:lnTo>
                <a:cubicBezTo>
                  <a:pt x="4846582" y="4250089"/>
                  <a:pt x="2784640" y="6312031"/>
                  <a:pt x="213081" y="6442384"/>
                </a:cubicBezTo>
                <a:lnTo>
                  <a:pt x="0" y="6447772"/>
                </a:lnTo>
                <a:lnTo>
                  <a:pt x="0" y="6446619"/>
                </a:lnTo>
                <a:lnTo>
                  <a:pt x="99439" y="6441598"/>
                </a:lnTo>
                <a:cubicBezTo>
                  <a:pt x="815345" y="6368894"/>
                  <a:pt x="1374007" y="5764289"/>
                  <a:pt x="1374007" y="5029201"/>
                </a:cubicBezTo>
                <a:cubicBezTo>
                  <a:pt x="1374007" y="4294113"/>
                  <a:pt x="815345" y="3689508"/>
                  <a:pt x="99439" y="3616804"/>
                </a:cubicBezTo>
                <a:lnTo>
                  <a:pt x="74876" y="3615564"/>
                </a:lnTo>
                <a:lnTo>
                  <a:pt x="175579" y="3610479"/>
                </a:lnTo>
                <a:cubicBezTo>
                  <a:pt x="1286894" y="3497619"/>
                  <a:pt x="2154116" y="2559078"/>
                  <a:pt x="2154116" y="1417987"/>
                </a:cubicBezTo>
                <a:lnTo>
                  <a:pt x="2149115" y="1318948"/>
                </a:lnTo>
                <a:lnTo>
                  <a:pt x="2151356" y="1274568"/>
                </a:lnTo>
                <a:cubicBezTo>
                  <a:pt x="2224060" y="558662"/>
                  <a:pt x="2828665" y="0"/>
                  <a:pt x="3563753" y="0"/>
                </a:cubicBezTo>
                <a:close/>
              </a:path>
            </a:pathLst>
          </a:custGeom>
          <a:solidFill>
            <a:schemeClr val="accent4"/>
          </a:solid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69" name="Google Shape;169;p23"/>
          <p:cNvSpPr txBox="1"/>
          <p:nvPr>
            <p:ph idx="1" type="subTitle"/>
          </p:nvPr>
        </p:nvSpPr>
        <p:spPr>
          <a:xfrm>
            <a:off x="467425" y="1394975"/>
            <a:ext cx="219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70" name="Google Shape;170;p23"/>
          <p:cNvSpPr txBox="1"/>
          <p:nvPr/>
        </p:nvSpPr>
        <p:spPr>
          <a:xfrm>
            <a:off x="3240103" y="2642525"/>
            <a:ext cx="532200" cy="388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2300">
                <a:solidFill>
                  <a:schemeClr val="lt1"/>
                </a:solidFill>
                <a:latin typeface="League Spartan"/>
                <a:ea typeface="League Spartan"/>
                <a:cs typeface="League Spartan"/>
                <a:sym typeface="League Spartan"/>
              </a:rPr>
              <a:t>01</a:t>
            </a:r>
            <a:endParaRPr b="1" sz="500">
              <a:latin typeface="League Spartan"/>
              <a:ea typeface="League Spartan"/>
              <a:cs typeface="League Spartan"/>
              <a:sym typeface="League Spartan"/>
            </a:endParaRPr>
          </a:p>
        </p:txBody>
      </p:sp>
      <p:sp>
        <p:nvSpPr>
          <p:cNvPr id="171" name="Google Shape;171;p23"/>
          <p:cNvSpPr txBox="1"/>
          <p:nvPr/>
        </p:nvSpPr>
        <p:spPr>
          <a:xfrm>
            <a:off x="4305541" y="1611875"/>
            <a:ext cx="532200" cy="388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2300">
                <a:solidFill>
                  <a:schemeClr val="lt1"/>
                </a:solidFill>
                <a:latin typeface="League Spartan"/>
                <a:ea typeface="League Spartan"/>
                <a:cs typeface="League Spartan"/>
                <a:sym typeface="League Spartan"/>
              </a:rPr>
              <a:t>02</a:t>
            </a:r>
            <a:endParaRPr b="1" sz="500">
              <a:latin typeface="League Spartan"/>
              <a:ea typeface="League Spartan"/>
              <a:cs typeface="League Spartan"/>
              <a:sym typeface="League Spartan"/>
            </a:endParaRPr>
          </a:p>
        </p:txBody>
      </p:sp>
      <p:sp>
        <p:nvSpPr>
          <p:cNvPr id="172" name="Google Shape;172;p23"/>
          <p:cNvSpPr txBox="1"/>
          <p:nvPr/>
        </p:nvSpPr>
        <p:spPr>
          <a:xfrm>
            <a:off x="5421603" y="2642525"/>
            <a:ext cx="532200" cy="388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2300">
                <a:solidFill>
                  <a:schemeClr val="lt1"/>
                </a:solidFill>
                <a:latin typeface="League Spartan"/>
                <a:ea typeface="League Spartan"/>
                <a:cs typeface="League Spartan"/>
                <a:sym typeface="League Spartan"/>
              </a:rPr>
              <a:t>03</a:t>
            </a:r>
            <a:endParaRPr b="1" sz="500">
              <a:latin typeface="League Spartan"/>
              <a:ea typeface="League Spartan"/>
              <a:cs typeface="League Spartan"/>
              <a:sym typeface="League Spartan"/>
            </a:endParaRPr>
          </a:p>
        </p:txBody>
      </p:sp>
      <p:sp>
        <p:nvSpPr>
          <p:cNvPr id="173" name="Google Shape;173;p23"/>
          <p:cNvSpPr txBox="1"/>
          <p:nvPr/>
        </p:nvSpPr>
        <p:spPr>
          <a:xfrm>
            <a:off x="4305541" y="3817250"/>
            <a:ext cx="532200" cy="3888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2300">
                <a:solidFill>
                  <a:schemeClr val="lt1"/>
                </a:solidFill>
                <a:latin typeface="League Spartan"/>
                <a:ea typeface="League Spartan"/>
                <a:cs typeface="League Spartan"/>
                <a:sym typeface="League Spartan"/>
              </a:rPr>
              <a:t>04</a:t>
            </a:r>
            <a:endParaRPr b="1" sz="500">
              <a:latin typeface="League Spartan"/>
              <a:ea typeface="League Spartan"/>
              <a:cs typeface="League Spartan"/>
              <a:sym typeface="League Spartan"/>
            </a:endParaRPr>
          </a:p>
        </p:txBody>
      </p:sp>
      <p:sp>
        <p:nvSpPr>
          <p:cNvPr id="174" name="Google Shape;174;p23"/>
          <p:cNvSpPr txBox="1"/>
          <p:nvPr>
            <p:ph idx="2" type="subTitle"/>
          </p:nvPr>
        </p:nvSpPr>
        <p:spPr>
          <a:xfrm>
            <a:off x="467425" y="3096425"/>
            <a:ext cx="219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75" name="Google Shape;175;p23"/>
          <p:cNvSpPr txBox="1"/>
          <p:nvPr>
            <p:ph idx="3" type="subTitle"/>
          </p:nvPr>
        </p:nvSpPr>
        <p:spPr>
          <a:xfrm>
            <a:off x="6302925" y="1394975"/>
            <a:ext cx="2277300" cy="1212300"/>
          </a:xfrm>
          <a:prstGeom prst="rect">
            <a:avLst/>
          </a:prstGeom>
        </p:spPr>
        <p:txBody>
          <a:bodyPr anchorCtr="0" anchor="t" bIns="76025" lIns="76025" spcFirstLastPara="1" rIns="76025" wrap="square" tIns="76025">
            <a:normAutofit/>
          </a:bodyPr>
          <a:lstStyle>
            <a:lvl1pPr lvl="0" rtl="0">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76" name="Google Shape;176;p23"/>
          <p:cNvSpPr txBox="1"/>
          <p:nvPr>
            <p:ph idx="4" type="subTitle"/>
          </p:nvPr>
        </p:nvSpPr>
        <p:spPr>
          <a:xfrm>
            <a:off x="6302925" y="3096425"/>
            <a:ext cx="2277300" cy="1212300"/>
          </a:xfrm>
          <a:prstGeom prst="rect">
            <a:avLst/>
          </a:prstGeom>
        </p:spPr>
        <p:txBody>
          <a:bodyPr anchorCtr="0" anchor="t" bIns="76025" lIns="76025" spcFirstLastPara="1" rIns="76025" wrap="square" tIns="76025">
            <a:normAutofit/>
          </a:bodyPr>
          <a:lstStyle>
            <a:lvl1pPr lvl="0" rtl="0">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77" name="Google Shape;177;p23"/>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lvl1pPr lvl="0" rtl="0" algn="ctr">
              <a:spcBef>
                <a:spcPts val="0"/>
              </a:spcBef>
              <a:spcAft>
                <a:spcPts val="0"/>
              </a:spcAft>
              <a:buSzPts val="2400"/>
              <a:buNone/>
              <a:defRPr sz="2400"/>
            </a:lvl1pPr>
            <a:lvl2pPr lvl="1" rtl="0">
              <a:spcBef>
                <a:spcPts val="0"/>
              </a:spcBef>
              <a:spcAft>
                <a:spcPts val="0"/>
              </a:spcAft>
              <a:buSzPts val="2300"/>
              <a:buNone/>
              <a:defRPr>
                <a:latin typeface="Lato Light"/>
                <a:ea typeface="Lato Light"/>
                <a:cs typeface="Lato Light"/>
                <a:sym typeface="Lato Light"/>
              </a:defRPr>
            </a:lvl2pPr>
            <a:lvl3pPr lvl="2" rtl="0">
              <a:spcBef>
                <a:spcPts val="0"/>
              </a:spcBef>
              <a:spcAft>
                <a:spcPts val="0"/>
              </a:spcAft>
              <a:buSzPts val="2300"/>
              <a:buNone/>
              <a:defRPr>
                <a:latin typeface="Lato Light"/>
                <a:ea typeface="Lato Light"/>
                <a:cs typeface="Lato Light"/>
                <a:sym typeface="Lato Light"/>
              </a:defRPr>
            </a:lvl3pPr>
            <a:lvl4pPr lvl="3" rtl="0">
              <a:spcBef>
                <a:spcPts val="0"/>
              </a:spcBef>
              <a:spcAft>
                <a:spcPts val="0"/>
              </a:spcAft>
              <a:buSzPts val="2300"/>
              <a:buNone/>
              <a:defRPr>
                <a:latin typeface="Lato Light"/>
                <a:ea typeface="Lato Light"/>
                <a:cs typeface="Lato Light"/>
                <a:sym typeface="Lato Light"/>
              </a:defRPr>
            </a:lvl4pPr>
            <a:lvl5pPr lvl="4" rtl="0">
              <a:spcBef>
                <a:spcPts val="0"/>
              </a:spcBef>
              <a:spcAft>
                <a:spcPts val="0"/>
              </a:spcAft>
              <a:buSzPts val="2300"/>
              <a:buNone/>
              <a:defRPr>
                <a:latin typeface="Lato Light"/>
                <a:ea typeface="Lato Light"/>
                <a:cs typeface="Lato Light"/>
                <a:sym typeface="Lato Light"/>
              </a:defRPr>
            </a:lvl5pPr>
            <a:lvl6pPr lvl="5" rtl="0">
              <a:spcBef>
                <a:spcPts val="0"/>
              </a:spcBef>
              <a:spcAft>
                <a:spcPts val="0"/>
              </a:spcAft>
              <a:buSzPts val="2300"/>
              <a:buNone/>
              <a:defRPr>
                <a:latin typeface="Lato Light"/>
                <a:ea typeface="Lato Light"/>
                <a:cs typeface="Lato Light"/>
                <a:sym typeface="Lato Light"/>
              </a:defRPr>
            </a:lvl6pPr>
            <a:lvl7pPr lvl="6" rtl="0">
              <a:spcBef>
                <a:spcPts val="0"/>
              </a:spcBef>
              <a:spcAft>
                <a:spcPts val="0"/>
              </a:spcAft>
              <a:buSzPts val="2300"/>
              <a:buNone/>
              <a:defRPr>
                <a:latin typeface="Lato Light"/>
                <a:ea typeface="Lato Light"/>
                <a:cs typeface="Lato Light"/>
                <a:sym typeface="Lato Light"/>
              </a:defRPr>
            </a:lvl7pPr>
            <a:lvl8pPr lvl="7" rtl="0">
              <a:spcBef>
                <a:spcPts val="0"/>
              </a:spcBef>
              <a:spcAft>
                <a:spcPts val="0"/>
              </a:spcAft>
              <a:buSzPts val="2300"/>
              <a:buNone/>
              <a:defRPr>
                <a:latin typeface="Lato Light"/>
                <a:ea typeface="Lato Light"/>
                <a:cs typeface="Lato Light"/>
                <a:sym typeface="Lato Light"/>
              </a:defRPr>
            </a:lvl8pPr>
            <a:lvl9pPr lvl="8" rtl="0">
              <a:spcBef>
                <a:spcPts val="0"/>
              </a:spcBef>
              <a:spcAft>
                <a:spcPts val="0"/>
              </a:spcAft>
              <a:buSzPts val="2300"/>
              <a:buNone/>
              <a:defRPr>
                <a:latin typeface="Lato Light"/>
                <a:ea typeface="Lato Light"/>
                <a:cs typeface="Lato Light"/>
                <a:sym typeface="Lato Ligh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ints 4_2">
  <p:cSld name="CUSTOM_2_2">
    <p:spTree>
      <p:nvGrpSpPr>
        <p:cNvPr id="178" name="Shape 178"/>
        <p:cNvGrpSpPr/>
        <p:nvPr/>
      </p:nvGrpSpPr>
      <p:grpSpPr>
        <a:xfrm>
          <a:off x="0" y="0"/>
          <a:ext cx="0" cy="0"/>
          <a:chOff x="0" y="0"/>
          <a:chExt cx="0" cy="0"/>
        </a:xfrm>
      </p:grpSpPr>
      <p:sp>
        <p:nvSpPr>
          <p:cNvPr id="179" name="Google Shape;179;p24"/>
          <p:cNvSpPr/>
          <p:nvPr/>
        </p:nvSpPr>
        <p:spPr>
          <a:xfrm>
            <a:off x="3734770" y="1278900"/>
            <a:ext cx="1658390" cy="1638576"/>
          </a:xfrm>
          <a:custGeom>
            <a:rect b="b" l="l" r="r" t="t"/>
            <a:pathLst>
              <a:path extrusionOk="0" h="20851" w="21429">
                <a:moveTo>
                  <a:pt x="1" y="10736"/>
                </a:moveTo>
                <a:cubicBezTo>
                  <a:pt x="-74" y="5791"/>
                  <a:pt x="3035" y="2106"/>
                  <a:pt x="7007" y="666"/>
                </a:cubicBezTo>
                <a:cubicBezTo>
                  <a:pt x="10907" y="-749"/>
                  <a:pt x="15586" y="18"/>
                  <a:pt x="18852" y="3666"/>
                </a:cubicBezTo>
                <a:cubicBezTo>
                  <a:pt x="19974" y="4919"/>
                  <a:pt x="20705" y="6356"/>
                  <a:pt x="21094" y="7850"/>
                </a:cubicBezTo>
                <a:cubicBezTo>
                  <a:pt x="21476" y="9323"/>
                  <a:pt x="21526" y="10854"/>
                  <a:pt x="21272" y="12327"/>
                </a:cubicBezTo>
                <a:cubicBezTo>
                  <a:pt x="20780" y="15178"/>
                  <a:pt x="19147" y="17844"/>
                  <a:pt x="16446" y="19576"/>
                </a:cubicBezTo>
                <a:lnTo>
                  <a:pt x="17659" y="20851"/>
                </a:lnTo>
                <a:lnTo>
                  <a:pt x="11189" y="20851"/>
                </a:lnTo>
                <a:lnTo>
                  <a:pt x="11189" y="14426"/>
                </a:lnTo>
                <a:lnTo>
                  <a:pt x="12489" y="15726"/>
                </a:lnTo>
                <a:cubicBezTo>
                  <a:pt x="14377" y="15044"/>
                  <a:pt x="15587" y="13538"/>
                  <a:pt x="16008" y="11843"/>
                </a:cubicBezTo>
                <a:cubicBezTo>
                  <a:pt x="16411" y="10218"/>
                  <a:pt x="16091" y="8391"/>
                  <a:pt x="14774" y="6995"/>
                </a:cubicBezTo>
                <a:cubicBezTo>
                  <a:pt x="12838" y="4944"/>
                  <a:pt x="10165" y="4773"/>
                  <a:pt x="8134" y="5864"/>
                </a:cubicBezTo>
                <a:cubicBezTo>
                  <a:pt x="7076" y="6433"/>
                  <a:pt x="6213" y="7336"/>
                  <a:pt x="5717" y="8432"/>
                </a:cubicBezTo>
                <a:cubicBezTo>
                  <a:pt x="5210" y="9552"/>
                  <a:pt x="5082" y="10878"/>
                  <a:pt x="5520" y="12293"/>
                </a:cubicBezTo>
                <a:cubicBezTo>
                  <a:pt x="4660" y="11758"/>
                  <a:pt x="3725" y="11352"/>
                  <a:pt x="2745" y="11089"/>
                </a:cubicBezTo>
                <a:cubicBezTo>
                  <a:pt x="1851" y="10849"/>
                  <a:pt x="928" y="10730"/>
                  <a:pt x="1" y="10736"/>
                </a:cubicBezTo>
                <a:close/>
              </a:path>
            </a:pathLst>
          </a:custGeom>
          <a:solidFill>
            <a:schemeClr val="accent1"/>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200">
              <a:solidFill>
                <a:srgbClr val="000000"/>
              </a:solidFill>
              <a:latin typeface="Lato Light"/>
              <a:ea typeface="Lato Light"/>
              <a:cs typeface="Lato Light"/>
              <a:sym typeface="Lato Light"/>
            </a:endParaRPr>
          </a:p>
        </p:txBody>
      </p:sp>
      <p:sp>
        <p:nvSpPr>
          <p:cNvPr id="180" name="Google Shape;180;p24"/>
          <p:cNvSpPr txBox="1"/>
          <p:nvPr>
            <p:ph idx="1" type="subTitle"/>
          </p:nvPr>
        </p:nvSpPr>
        <p:spPr>
          <a:xfrm>
            <a:off x="6368675" y="1394975"/>
            <a:ext cx="2318400" cy="1216200"/>
          </a:xfrm>
          <a:prstGeom prst="rect">
            <a:avLst/>
          </a:prstGeom>
        </p:spPr>
        <p:txBody>
          <a:bodyPr anchorCtr="0" anchor="t" bIns="76025" lIns="76025" spcFirstLastPara="1" rIns="76025" wrap="square" tIns="76025">
            <a:normAutofit/>
          </a:bodyPr>
          <a:lstStyle>
            <a:lvl1pPr lvl="0" rtl="0">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81" name="Google Shape;181;p24"/>
          <p:cNvSpPr/>
          <p:nvPr/>
        </p:nvSpPr>
        <p:spPr>
          <a:xfrm>
            <a:off x="2902137" y="2119803"/>
            <a:ext cx="1623326" cy="1665656"/>
          </a:xfrm>
          <a:custGeom>
            <a:rect b="b" l="l" r="r" t="t"/>
            <a:pathLst>
              <a:path extrusionOk="0" h="20867" w="21501">
                <a:moveTo>
                  <a:pt x="21501" y="3787"/>
                </a:moveTo>
                <a:lnTo>
                  <a:pt x="21501" y="9990"/>
                </a:lnTo>
                <a:lnTo>
                  <a:pt x="14929" y="9990"/>
                </a:lnTo>
                <a:lnTo>
                  <a:pt x="16281" y="8704"/>
                </a:lnTo>
                <a:cubicBezTo>
                  <a:pt x="14580" y="4140"/>
                  <a:pt x="7864" y="3920"/>
                  <a:pt x="5837" y="8362"/>
                </a:cubicBezTo>
                <a:cubicBezTo>
                  <a:pt x="4878" y="10464"/>
                  <a:pt x="5470" y="12605"/>
                  <a:pt x="6862" y="14040"/>
                </a:cubicBezTo>
                <a:cubicBezTo>
                  <a:pt x="8248" y="15468"/>
                  <a:pt x="10429" y="16200"/>
                  <a:pt x="12713" y="15502"/>
                </a:cubicBezTo>
                <a:cubicBezTo>
                  <a:pt x="12159" y="16331"/>
                  <a:pt x="11733" y="17232"/>
                  <a:pt x="11448" y="18175"/>
                </a:cubicBezTo>
                <a:cubicBezTo>
                  <a:pt x="11183" y="19051"/>
                  <a:pt x="11042" y="19956"/>
                  <a:pt x="11027" y="20867"/>
                </a:cubicBezTo>
                <a:cubicBezTo>
                  <a:pt x="7844" y="20900"/>
                  <a:pt x="4992" y="19642"/>
                  <a:pt x="2992" y="17624"/>
                </a:cubicBezTo>
                <a:cubicBezTo>
                  <a:pt x="1979" y="16603"/>
                  <a:pt x="1184" y="15386"/>
                  <a:pt x="666" y="14048"/>
                </a:cubicBezTo>
                <a:cubicBezTo>
                  <a:pt x="145" y="12705"/>
                  <a:pt x="-99" y="11235"/>
                  <a:pt x="38" y="9702"/>
                </a:cubicBezTo>
                <a:cubicBezTo>
                  <a:pt x="256" y="7262"/>
                  <a:pt x="1257" y="5184"/>
                  <a:pt x="2727" y="3588"/>
                </a:cubicBezTo>
                <a:cubicBezTo>
                  <a:pt x="4232" y="1956"/>
                  <a:pt x="6226" y="831"/>
                  <a:pt x="8406" y="316"/>
                </a:cubicBezTo>
                <a:cubicBezTo>
                  <a:pt x="12706" y="-700"/>
                  <a:pt x="17572" y="711"/>
                  <a:pt x="20335" y="4861"/>
                </a:cubicBezTo>
                <a:lnTo>
                  <a:pt x="21501" y="3787"/>
                </a:lnTo>
                <a:close/>
              </a:path>
            </a:pathLst>
          </a:custGeom>
          <a:solidFill>
            <a:schemeClr val="accent5"/>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200">
              <a:solidFill>
                <a:srgbClr val="000000"/>
              </a:solidFill>
              <a:latin typeface="Lato Light"/>
              <a:ea typeface="Lato Light"/>
              <a:cs typeface="Lato Light"/>
              <a:sym typeface="Lato Light"/>
            </a:endParaRPr>
          </a:p>
        </p:txBody>
      </p:sp>
      <p:sp>
        <p:nvSpPr>
          <p:cNvPr id="182" name="Google Shape;182;p24"/>
          <p:cNvSpPr/>
          <p:nvPr/>
        </p:nvSpPr>
        <p:spPr>
          <a:xfrm>
            <a:off x="4601972" y="2120103"/>
            <a:ext cx="1639864" cy="1665623"/>
          </a:xfrm>
          <a:custGeom>
            <a:rect b="b" l="l" r="r" t="t"/>
            <a:pathLst>
              <a:path extrusionOk="0" h="21208" w="21467">
                <a:moveTo>
                  <a:pt x="10372" y="3"/>
                </a:moveTo>
                <a:cubicBezTo>
                  <a:pt x="10348" y="975"/>
                  <a:pt x="10194" y="1941"/>
                  <a:pt x="9914" y="2875"/>
                </a:cubicBezTo>
                <a:cubicBezTo>
                  <a:pt x="9631" y="3818"/>
                  <a:pt x="9222" y="4720"/>
                  <a:pt x="8697" y="5558"/>
                </a:cubicBezTo>
                <a:cubicBezTo>
                  <a:pt x="10843" y="4811"/>
                  <a:pt x="12957" y="5403"/>
                  <a:pt x="14390" y="6707"/>
                </a:cubicBezTo>
                <a:cubicBezTo>
                  <a:pt x="15803" y="7993"/>
                  <a:pt x="16564" y="9984"/>
                  <a:pt x="15935" y="12092"/>
                </a:cubicBezTo>
                <a:cubicBezTo>
                  <a:pt x="15185" y="14609"/>
                  <a:pt x="13018" y="15950"/>
                  <a:pt x="10791" y="16004"/>
                </a:cubicBezTo>
                <a:cubicBezTo>
                  <a:pt x="9683" y="16031"/>
                  <a:pt x="8573" y="15737"/>
                  <a:pt x="7616" y="15155"/>
                </a:cubicBezTo>
                <a:cubicBezTo>
                  <a:pt x="6612" y="14545"/>
                  <a:pt x="5769" y="13615"/>
                  <a:pt x="5249" y="12354"/>
                </a:cubicBezTo>
                <a:lnTo>
                  <a:pt x="6505" y="11107"/>
                </a:lnTo>
                <a:lnTo>
                  <a:pt x="0" y="11107"/>
                </a:lnTo>
                <a:lnTo>
                  <a:pt x="0" y="17436"/>
                </a:lnTo>
                <a:lnTo>
                  <a:pt x="1358" y="16110"/>
                </a:lnTo>
                <a:cubicBezTo>
                  <a:pt x="3668" y="19863"/>
                  <a:pt x="7726" y="21521"/>
                  <a:pt x="11614" y="21159"/>
                </a:cubicBezTo>
                <a:cubicBezTo>
                  <a:pt x="13439" y="20989"/>
                  <a:pt x="15221" y="20372"/>
                  <a:pt x="16771" y="19348"/>
                </a:cubicBezTo>
                <a:cubicBezTo>
                  <a:pt x="18313" y="18329"/>
                  <a:pt x="19638" y="16901"/>
                  <a:pt x="20512" y="15040"/>
                </a:cubicBezTo>
                <a:cubicBezTo>
                  <a:pt x="21361" y="13233"/>
                  <a:pt x="21600" y="11358"/>
                  <a:pt x="21401" y="9578"/>
                </a:cubicBezTo>
                <a:cubicBezTo>
                  <a:pt x="21204" y="7817"/>
                  <a:pt x="20575" y="6137"/>
                  <a:pt x="19586" y="4691"/>
                </a:cubicBezTo>
                <a:cubicBezTo>
                  <a:pt x="17644" y="1852"/>
                  <a:pt x="14322" y="-79"/>
                  <a:pt x="10372" y="3"/>
                </a:cubicBezTo>
                <a:close/>
              </a:path>
            </a:pathLst>
          </a:custGeom>
          <a:solidFill>
            <a:schemeClr val="accent4"/>
          </a:solidFill>
          <a:ln>
            <a:noFill/>
          </a:ln>
        </p:spPr>
        <p:txBody>
          <a:bodyPr anchorCtr="0" anchor="ctr" bIns="19050" lIns="19050" spcFirstLastPara="1" rIns="19050" wrap="square" tIns="19050">
            <a:noAutofit/>
          </a:bodyPr>
          <a:lstStyle/>
          <a:p>
            <a:pPr indent="0" lvl="0" marL="0" marR="0" rtl="0" algn="l">
              <a:spcBef>
                <a:spcPts val="0"/>
              </a:spcBef>
              <a:spcAft>
                <a:spcPts val="0"/>
              </a:spcAft>
              <a:buNone/>
            </a:pPr>
            <a:r>
              <a:t/>
            </a:r>
            <a:endParaRPr sz="1300">
              <a:solidFill>
                <a:srgbClr val="7F7F7F"/>
              </a:solidFill>
              <a:latin typeface="Lato Light"/>
              <a:ea typeface="Lato Light"/>
              <a:cs typeface="Lato Light"/>
              <a:sym typeface="Lato Light"/>
            </a:endParaRPr>
          </a:p>
        </p:txBody>
      </p:sp>
      <p:sp>
        <p:nvSpPr>
          <p:cNvPr id="183" name="Google Shape;183;p24"/>
          <p:cNvSpPr/>
          <p:nvPr/>
        </p:nvSpPr>
        <p:spPr>
          <a:xfrm>
            <a:off x="3733047" y="2990677"/>
            <a:ext cx="1662404" cy="1639761"/>
          </a:xfrm>
          <a:custGeom>
            <a:rect b="b" l="l" r="r" t="t"/>
            <a:pathLst>
              <a:path extrusionOk="0" h="21446" w="21501">
                <a:moveTo>
                  <a:pt x="3765" y="0"/>
                </a:moveTo>
                <a:lnTo>
                  <a:pt x="10283" y="0"/>
                </a:lnTo>
                <a:lnTo>
                  <a:pt x="10283" y="6590"/>
                </a:lnTo>
                <a:lnTo>
                  <a:pt x="8990" y="5343"/>
                </a:lnTo>
                <a:cubicBezTo>
                  <a:pt x="7519" y="5878"/>
                  <a:pt x="6512" y="6832"/>
                  <a:pt x="5929" y="7968"/>
                </a:cubicBezTo>
                <a:cubicBezTo>
                  <a:pt x="5337" y="9121"/>
                  <a:pt x="5179" y="10464"/>
                  <a:pt x="5446" y="11727"/>
                </a:cubicBezTo>
                <a:cubicBezTo>
                  <a:pt x="5970" y="14204"/>
                  <a:pt x="8090" y="16272"/>
                  <a:pt x="11243" y="16062"/>
                </a:cubicBezTo>
                <a:cubicBezTo>
                  <a:pt x="12115" y="16003"/>
                  <a:pt x="12895" y="15724"/>
                  <a:pt x="13572" y="15302"/>
                </a:cubicBezTo>
                <a:cubicBezTo>
                  <a:pt x="14286" y="14856"/>
                  <a:pt x="14889" y="14248"/>
                  <a:pt x="15335" y="13548"/>
                </a:cubicBezTo>
                <a:cubicBezTo>
                  <a:pt x="16207" y="12178"/>
                  <a:pt x="16504" y="10431"/>
                  <a:pt x="15928" y="8703"/>
                </a:cubicBezTo>
                <a:cubicBezTo>
                  <a:pt x="16792" y="9263"/>
                  <a:pt x="17732" y="9692"/>
                  <a:pt x="18718" y="9979"/>
                </a:cubicBezTo>
                <a:cubicBezTo>
                  <a:pt x="19623" y="10242"/>
                  <a:pt x="20559" y="10383"/>
                  <a:pt x="21501" y="10396"/>
                </a:cubicBezTo>
                <a:cubicBezTo>
                  <a:pt x="21505" y="12780"/>
                  <a:pt x="20816" y="14901"/>
                  <a:pt x="19662" y="16639"/>
                </a:cubicBezTo>
                <a:cubicBezTo>
                  <a:pt x="18516" y="18366"/>
                  <a:pt x="16908" y="19721"/>
                  <a:pt x="15053" y="20543"/>
                </a:cubicBezTo>
                <a:cubicBezTo>
                  <a:pt x="13325" y="21308"/>
                  <a:pt x="11408" y="21600"/>
                  <a:pt x="9505" y="21369"/>
                </a:cubicBezTo>
                <a:cubicBezTo>
                  <a:pt x="7408" y="21114"/>
                  <a:pt x="5325" y="20227"/>
                  <a:pt x="3541" y="18603"/>
                </a:cubicBezTo>
                <a:cubicBezTo>
                  <a:pt x="2210" y="17392"/>
                  <a:pt x="1279" y="15930"/>
                  <a:pt x="702" y="14376"/>
                </a:cubicBezTo>
                <a:cubicBezTo>
                  <a:pt x="131" y="12837"/>
                  <a:pt x="-95" y="11201"/>
                  <a:pt x="36" y="9594"/>
                </a:cubicBezTo>
                <a:cubicBezTo>
                  <a:pt x="300" y="6352"/>
                  <a:pt x="2013" y="3238"/>
                  <a:pt x="5065" y="1365"/>
                </a:cubicBezTo>
                <a:lnTo>
                  <a:pt x="3765" y="0"/>
                </a:lnTo>
                <a:close/>
              </a:path>
            </a:pathLst>
          </a:custGeom>
          <a:solidFill>
            <a:schemeClr val="accent3"/>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200">
              <a:solidFill>
                <a:srgbClr val="000000"/>
              </a:solidFill>
              <a:latin typeface="Lato Light"/>
              <a:ea typeface="Lato Light"/>
              <a:cs typeface="Lato Light"/>
              <a:sym typeface="Lato Light"/>
            </a:endParaRPr>
          </a:p>
        </p:txBody>
      </p:sp>
      <p:sp>
        <p:nvSpPr>
          <p:cNvPr id="184" name="Google Shape;184;p24"/>
          <p:cNvSpPr/>
          <p:nvPr/>
        </p:nvSpPr>
        <p:spPr>
          <a:xfrm>
            <a:off x="3736306" y="1917864"/>
            <a:ext cx="423758" cy="316332"/>
          </a:xfrm>
          <a:custGeom>
            <a:rect b="b" l="l" r="r" t="t"/>
            <a:pathLst>
              <a:path extrusionOk="0" h="21600" w="21579">
                <a:moveTo>
                  <a:pt x="21579" y="21600"/>
                </a:moveTo>
                <a:cubicBezTo>
                  <a:pt x="20965" y="19090"/>
                  <a:pt x="20631" y="16471"/>
                  <a:pt x="20586" y="13829"/>
                </a:cubicBezTo>
                <a:cubicBezTo>
                  <a:pt x="20543" y="11244"/>
                  <a:pt x="20778" y="8664"/>
                  <a:pt x="21284" y="6170"/>
                </a:cubicBezTo>
                <a:cubicBezTo>
                  <a:pt x="18128" y="4224"/>
                  <a:pt x="14832" y="2720"/>
                  <a:pt x="11448" y="1683"/>
                </a:cubicBezTo>
                <a:cubicBezTo>
                  <a:pt x="8066" y="648"/>
                  <a:pt x="4614" y="84"/>
                  <a:pt x="1146" y="0"/>
                </a:cubicBezTo>
                <a:cubicBezTo>
                  <a:pt x="743" y="2263"/>
                  <a:pt x="445" y="4557"/>
                  <a:pt x="254" y="6870"/>
                </a:cubicBezTo>
                <a:cubicBezTo>
                  <a:pt x="62" y="9193"/>
                  <a:pt x="-21" y="11531"/>
                  <a:pt x="5" y="13868"/>
                </a:cubicBezTo>
                <a:cubicBezTo>
                  <a:pt x="3936" y="13809"/>
                  <a:pt x="7854" y="14499"/>
                  <a:pt x="11642" y="15919"/>
                </a:cubicBezTo>
                <a:cubicBezTo>
                  <a:pt x="15124" y="17224"/>
                  <a:pt x="18464" y="19134"/>
                  <a:pt x="21579" y="21600"/>
                </a:cubicBezTo>
                <a:close/>
              </a:path>
            </a:pathLst>
          </a:custGeom>
          <a:solidFill>
            <a:schemeClr val="accent1"/>
          </a:solidFill>
          <a:ln>
            <a:noFill/>
          </a:ln>
        </p:spPr>
        <p:txBody>
          <a:bodyPr anchorCtr="0" anchor="ctr" bIns="19050" lIns="19050" spcFirstLastPara="1" rIns="19050" wrap="square" tIns="19050">
            <a:noAutofit/>
          </a:bodyPr>
          <a:lstStyle/>
          <a:p>
            <a:pPr indent="0" lvl="0" marL="0" marR="0" rtl="0" algn="l">
              <a:spcBef>
                <a:spcPts val="0"/>
              </a:spcBef>
              <a:spcAft>
                <a:spcPts val="0"/>
              </a:spcAft>
              <a:buNone/>
            </a:pPr>
            <a:r>
              <a:t/>
            </a:r>
            <a:endParaRPr sz="1300">
              <a:solidFill>
                <a:srgbClr val="7F7F7F"/>
              </a:solidFill>
              <a:latin typeface="Lato Light"/>
              <a:ea typeface="Lato Light"/>
              <a:cs typeface="Lato Light"/>
              <a:sym typeface="Lato Light"/>
            </a:endParaRPr>
          </a:p>
        </p:txBody>
      </p:sp>
      <p:sp>
        <p:nvSpPr>
          <p:cNvPr id="185" name="Google Shape;185;p24"/>
          <p:cNvSpPr/>
          <p:nvPr/>
        </p:nvSpPr>
        <p:spPr>
          <a:xfrm>
            <a:off x="3532785" y="3357930"/>
            <a:ext cx="325512" cy="426509"/>
          </a:xfrm>
          <a:custGeom>
            <a:rect b="b" l="l" r="r" t="t"/>
            <a:pathLst>
              <a:path extrusionOk="0" h="21579" w="21600">
                <a:moveTo>
                  <a:pt x="21600" y="0"/>
                </a:moveTo>
                <a:cubicBezTo>
                  <a:pt x="19109" y="597"/>
                  <a:pt x="16522" y="932"/>
                  <a:pt x="13913" y="995"/>
                </a:cubicBezTo>
                <a:cubicBezTo>
                  <a:pt x="11327" y="1058"/>
                  <a:pt x="8742" y="853"/>
                  <a:pt x="6227" y="387"/>
                </a:cubicBezTo>
                <a:cubicBezTo>
                  <a:pt x="4357" y="3529"/>
                  <a:pt x="2888" y="6802"/>
                  <a:pt x="1843" y="10161"/>
                </a:cubicBezTo>
                <a:cubicBezTo>
                  <a:pt x="803" y="13498"/>
                  <a:pt x="186" y="16905"/>
                  <a:pt x="0" y="20333"/>
                </a:cubicBezTo>
                <a:cubicBezTo>
                  <a:pt x="2248" y="20780"/>
                  <a:pt x="4534" y="21109"/>
                  <a:pt x="6842" y="21316"/>
                </a:cubicBezTo>
                <a:cubicBezTo>
                  <a:pt x="9039" y="21513"/>
                  <a:pt x="11250" y="21600"/>
                  <a:pt x="13462" y="21575"/>
                </a:cubicBezTo>
                <a:cubicBezTo>
                  <a:pt x="13546" y="17890"/>
                  <a:pt x="14247" y="14228"/>
                  <a:pt x="15549" y="10679"/>
                </a:cubicBezTo>
                <a:cubicBezTo>
                  <a:pt x="16926" y="6926"/>
                  <a:pt x="18961" y="3334"/>
                  <a:pt x="21600" y="0"/>
                </a:cubicBezTo>
                <a:close/>
              </a:path>
            </a:pathLst>
          </a:custGeom>
          <a:solidFill>
            <a:schemeClr val="accent5"/>
          </a:solidFill>
          <a:ln>
            <a:noFill/>
          </a:ln>
        </p:spPr>
        <p:txBody>
          <a:bodyPr anchorCtr="0" anchor="ctr" bIns="19050" lIns="19050" spcFirstLastPara="1" rIns="19050" wrap="square" tIns="19050">
            <a:noAutofit/>
          </a:bodyPr>
          <a:lstStyle/>
          <a:p>
            <a:pPr indent="0" lvl="0" marL="0" marR="0" rtl="0" algn="l">
              <a:spcBef>
                <a:spcPts val="0"/>
              </a:spcBef>
              <a:spcAft>
                <a:spcPts val="0"/>
              </a:spcAft>
              <a:buNone/>
            </a:pPr>
            <a:r>
              <a:t/>
            </a:r>
            <a:endParaRPr sz="1300">
              <a:solidFill>
                <a:srgbClr val="7F7F7F"/>
              </a:solidFill>
              <a:latin typeface="Lato Light"/>
              <a:ea typeface="Lato Light"/>
              <a:cs typeface="Lato Light"/>
              <a:sym typeface="Lato Light"/>
            </a:endParaRPr>
          </a:p>
        </p:txBody>
      </p:sp>
      <p:sp>
        <p:nvSpPr>
          <p:cNvPr id="186" name="Google Shape;186;p24"/>
          <p:cNvSpPr/>
          <p:nvPr/>
        </p:nvSpPr>
        <p:spPr>
          <a:xfrm>
            <a:off x="4965248" y="3654331"/>
            <a:ext cx="427165" cy="337446"/>
          </a:xfrm>
          <a:custGeom>
            <a:rect b="b" l="l" r="r" t="t"/>
            <a:pathLst>
              <a:path extrusionOk="0" h="21600" w="21574">
                <a:moveTo>
                  <a:pt x="21568" y="8485"/>
                </a:moveTo>
                <a:cubicBezTo>
                  <a:pt x="21600" y="10739"/>
                  <a:pt x="21515" y="12993"/>
                  <a:pt x="21313" y="15232"/>
                </a:cubicBezTo>
                <a:cubicBezTo>
                  <a:pt x="21120" y="17377"/>
                  <a:pt x="20820" y="19504"/>
                  <a:pt x="20415" y="21600"/>
                </a:cubicBezTo>
                <a:cubicBezTo>
                  <a:pt x="17022" y="21426"/>
                  <a:pt x="13651" y="20820"/>
                  <a:pt x="10352" y="19792"/>
                </a:cubicBezTo>
                <a:cubicBezTo>
                  <a:pt x="7008" y="18749"/>
                  <a:pt x="3756" y="17277"/>
                  <a:pt x="646" y="15398"/>
                </a:cubicBezTo>
                <a:cubicBezTo>
                  <a:pt x="1044" y="12939"/>
                  <a:pt x="1202" y="10426"/>
                  <a:pt x="1114" y="7918"/>
                </a:cubicBezTo>
                <a:cubicBezTo>
                  <a:pt x="1020" y="5228"/>
                  <a:pt x="646" y="2565"/>
                  <a:pt x="0" y="0"/>
                </a:cubicBezTo>
                <a:cubicBezTo>
                  <a:pt x="3333" y="2760"/>
                  <a:pt x="6962" y="4892"/>
                  <a:pt x="10774" y="6331"/>
                </a:cubicBezTo>
                <a:cubicBezTo>
                  <a:pt x="14281" y="7655"/>
                  <a:pt x="17911" y="8379"/>
                  <a:pt x="21568" y="8485"/>
                </a:cubicBezTo>
                <a:close/>
              </a:path>
            </a:pathLst>
          </a:custGeom>
          <a:solidFill>
            <a:srgbClr val="325D85"/>
          </a:solidFill>
          <a:ln>
            <a:noFill/>
          </a:ln>
        </p:spPr>
        <p:txBody>
          <a:bodyPr anchorCtr="0" anchor="ctr" bIns="19050" lIns="19050" spcFirstLastPara="1" rIns="19050" wrap="square" tIns="19050">
            <a:noAutofit/>
          </a:bodyPr>
          <a:lstStyle/>
          <a:p>
            <a:pPr indent="0" lvl="0" marL="0" marR="0" rtl="0" algn="l">
              <a:spcBef>
                <a:spcPts val="0"/>
              </a:spcBef>
              <a:spcAft>
                <a:spcPts val="0"/>
              </a:spcAft>
              <a:buNone/>
            </a:pPr>
            <a:r>
              <a:t/>
            </a:r>
            <a:endParaRPr sz="1300">
              <a:solidFill>
                <a:srgbClr val="7F7F7F"/>
              </a:solidFill>
              <a:latin typeface="Lato Light"/>
              <a:ea typeface="Lato Light"/>
              <a:cs typeface="Lato Light"/>
              <a:sym typeface="Lato Light"/>
            </a:endParaRPr>
          </a:p>
        </p:txBody>
      </p:sp>
      <p:sp>
        <p:nvSpPr>
          <p:cNvPr id="187" name="Google Shape;187;p24"/>
          <p:cNvSpPr/>
          <p:nvPr/>
        </p:nvSpPr>
        <p:spPr>
          <a:xfrm>
            <a:off x="5263221" y="2119823"/>
            <a:ext cx="332640" cy="436981"/>
          </a:xfrm>
          <a:custGeom>
            <a:rect b="b" l="l" r="r" t="t"/>
            <a:pathLst>
              <a:path extrusionOk="0" h="21566" w="21600">
                <a:moveTo>
                  <a:pt x="21600" y="971"/>
                </a:moveTo>
                <a:cubicBezTo>
                  <a:pt x="21515" y="4369"/>
                  <a:pt x="20965" y="7751"/>
                  <a:pt x="19961" y="11062"/>
                </a:cubicBezTo>
                <a:cubicBezTo>
                  <a:pt x="18948" y="14404"/>
                  <a:pt x="17476" y="17656"/>
                  <a:pt x="15571" y="20764"/>
                </a:cubicBezTo>
                <a:cubicBezTo>
                  <a:pt x="13115" y="20381"/>
                  <a:pt x="10605" y="20240"/>
                  <a:pt x="8102" y="20343"/>
                </a:cubicBezTo>
                <a:cubicBezTo>
                  <a:pt x="5339" y="20458"/>
                  <a:pt x="2612" y="20869"/>
                  <a:pt x="0" y="21566"/>
                </a:cubicBezTo>
                <a:cubicBezTo>
                  <a:pt x="2626" y="18367"/>
                  <a:pt x="4673" y="14912"/>
                  <a:pt x="6083" y="11294"/>
                </a:cubicBezTo>
                <a:cubicBezTo>
                  <a:pt x="7509" y="7635"/>
                  <a:pt x="8272" y="3844"/>
                  <a:pt x="8350" y="27"/>
                </a:cubicBezTo>
                <a:cubicBezTo>
                  <a:pt x="10487" y="-34"/>
                  <a:pt x="12628" y="8"/>
                  <a:pt x="14759" y="151"/>
                </a:cubicBezTo>
                <a:cubicBezTo>
                  <a:pt x="17061" y="306"/>
                  <a:pt x="19346" y="580"/>
                  <a:pt x="21600" y="971"/>
                </a:cubicBezTo>
                <a:close/>
              </a:path>
            </a:pathLst>
          </a:custGeom>
          <a:solidFill>
            <a:schemeClr val="accent4"/>
          </a:solidFill>
          <a:ln>
            <a:noFill/>
          </a:ln>
        </p:spPr>
        <p:txBody>
          <a:bodyPr anchorCtr="0" anchor="ctr" bIns="19050" lIns="19050" spcFirstLastPara="1" rIns="19050" wrap="square" tIns="19050">
            <a:noAutofit/>
          </a:bodyPr>
          <a:lstStyle/>
          <a:p>
            <a:pPr indent="0" lvl="0" marL="0" marR="0" rtl="0" algn="l">
              <a:spcBef>
                <a:spcPts val="0"/>
              </a:spcBef>
              <a:spcAft>
                <a:spcPts val="0"/>
              </a:spcAft>
              <a:buNone/>
            </a:pPr>
            <a:r>
              <a:t/>
            </a:r>
            <a:endParaRPr sz="1300">
              <a:solidFill>
                <a:srgbClr val="7F7F7F"/>
              </a:solidFill>
              <a:latin typeface="Lato Light"/>
              <a:ea typeface="Lato Light"/>
              <a:cs typeface="Lato Light"/>
              <a:sym typeface="Lato Light"/>
            </a:endParaRPr>
          </a:p>
        </p:txBody>
      </p:sp>
      <p:sp>
        <p:nvSpPr>
          <p:cNvPr id="188" name="Google Shape;188;p24"/>
          <p:cNvSpPr txBox="1"/>
          <p:nvPr/>
        </p:nvSpPr>
        <p:spPr>
          <a:xfrm>
            <a:off x="4418481" y="1943276"/>
            <a:ext cx="320700" cy="2655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500">
                <a:solidFill>
                  <a:schemeClr val="accent2"/>
                </a:solidFill>
                <a:latin typeface="League Spartan"/>
                <a:ea typeface="League Spartan"/>
                <a:cs typeface="League Spartan"/>
                <a:sym typeface="League Spartan"/>
              </a:rPr>
              <a:t>01</a:t>
            </a:r>
            <a:endParaRPr b="1" sz="1500">
              <a:solidFill>
                <a:schemeClr val="accent2"/>
              </a:solidFill>
              <a:latin typeface="League Spartan"/>
              <a:ea typeface="League Spartan"/>
              <a:cs typeface="League Spartan"/>
              <a:sym typeface="League Spartan"/>
            </a:endParaRPr>
          </a:p>
        </p:txBody>
      </p:sp>
      <p:sp>
        <p:nvSpPr>
          <p:cNvPr id="189" name="Google Shape;189;p24"/>
          <p:cNvSpPr txBox="1"/>
          <p:nvPr/>
        </p:nvSpPr>
        <p:spPr>
          <a:xfrm>
            <a:off x="4387426" y="3677818"/>
            <a:ext cx="378300" cy="2655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500">
                <a:solidFill>
                  <a:schemeClr val="accent2"/>
                </a:solidFill>
                <a:latin typeface="League Spartan"/>
                <a:ea typeface="League Spartan"/>
                <a:cs typeface="League Spartan"/>
                <a:sym typeface="League Spartan"/>
              </a:rPr>
              <a:t>03</a:t>
            </a:r>
            <a:endParaRPr b="1" sz="1500">
              <a:solidFill>
                <a:schemeClr val="accent2"/>
              </a:solidFill>
              <a:latin typeface="League Spartan"/>
              <a:ea typeface="League Spartan"/>
              <a:cs typeface="League Spartan"/>
              <a:sym typeface="League Spartan"/>
            </a:endParaRPr>
          </a:p>
        </p:txBody>
      </p:sp>
      <p:sp>
        <p:nvSpPr>
          <p:cNvPr id="190" name="Google Shape;190;p24"/>
          <p:cNvSpPr txBox="1"/>
          <p:nvPr/>
        </p:nvSpPr>
        <p:spPr>
          <a:xfrm>
            <a:off x="5244434" y="2819875"/>
            <a:ext cx="370200" cy="2655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500">
                <a:solidFill>
                  <a:schemeClr val="accent2"/>
                </a:solidFill>
                <a:latin typeface="League Spartan"/>
                <a:ea typeface="League Spartan"/>
                <a:cs typeface="League Spartan"/>
                <a:sym typeface="League Spartan"/>
              </a:rPr>
              <a:t>02</a:t>
            </a:r>
            <a:endParaRPr b="1" sz="1500">
              <a:solidFill>
                <a:schemeClr val="accent2"/>
              </a:solidFill>
              <a:latin typeface="League Spartan"/>
              <a:ea typeface="League Spartan"/>
              <a:cs typeface="League Spartan"/>
              <a:sym typeface="League Spartan"/>
            </a:endParaRPr>
          </a:p>
        </p:txBody>
      </p:sp>
      <p:sp>
        <p:nvSpPr>
          <p:cNvPr id="191" name="Google Shape;191;p24"/>
          <p:cNvSpPr txBox="1"/>
          <p:nvPr/>
        </p:nvSpPr>
        <p:spPr>
          <a:xfrm>
            <a:off x="3497093" y="2819875"/>
            <a:ext cx="396900" cy="265500"/>
          </a:xfrm>
          <a:prstGeom prst="rect">
            <a:avLst/>
          </a:prstGeom>
          <a:noFill/>
          <a:ln>
            <a:noFill/>
          </a:ln>
        </p:spPr>
        <p:txBody>
          <a:bodyPr anchorCtr="0" anchor="ctr" bIns="17150" lIns="34300" spcFirstLastPara="1" rIns="34300" wrap="square" tIns="17150">
            <a:noAutofit/>
          </a:bodyPr>
          <a:lstStyle/>
          <a:p>
            <a:pPr indent="0" lvl="0" marL="0" marR="0" rtl="0" algn="ctr">
              <a:spcBef>
                <a:spcPts val="0"/>
              </a:spcBef>
              <a:spcAft>
                <a:spcPts val="0"/>
              </a:spcAft>
              <a:buNone/>
            </a:pPr>
            <a:r>
              <a:rPr b="1" lang="en" sz="1500">
                <a:solidFill>
                  <a:schemeClr val="accent2"/>
                </a:solidFill>
                <a:latin typeface="League Spartan"/>
                <a:ea typeface="League Spartan"/>
                <a:cs typeface="League Spartan"/>
                <a:sym typeface="League Spartan"/>
              </a:rPr>
              <a:t>04</a:t>
            </a:r>
            <a:endParaRPr b="1" sz="1500">
              <a:solidFill>
                <a:schemeClr val="accent2"/>
              </a:solidFill>
              <a:latin typeface="League Spartan"/>
              <a:ea typeface="League Spartan"/>
              <a:cs typeface="League Spartan"/>
              <a:sym typeface="League Spartan"/>
            </a:endParaRPr>
          </a:p>
        </p:txBody>
      </p:sp>
      <p:sp>
        <p:nvSpPr>
          <p:cNvPr id="192" name="Google Shape;192;p24"/>
          <p:cNvSpPr txBox="1"/>
          <p:nvPr>
            <p:ph idx="2" type="subTitle"/>
          </p:nvPr>
        </p:nvSpPr>
        <p:spPr>
          <a:xfrm>
            <a:off x="6368675" y="3321975"/>
            <a:ext cx="2318400" cy="1216200"/>
          </a:xfrm>
          <a:prstGeom prst="rect">
            <a:avLst/>
          </a:prstGeom>
        </p:spPr>
        <p:txBody>
          <a:bodyPr anchorCtr="0" anchor="t" bIns="76025" lIns="76025" spcFirstLastPara="1" rIns="76025" wrap="square" tIns="76025">
            <a:normAutofit/>
          </a:bodyPr>
          <a:lstStyle>
            <a:lvl1pPr lvl="0" rtl="0">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rtl="0">
              <a:spcBef>
                <a:spcPts val="1300"/>
              </a:spcBef>
              <a:spcAft>
                <a:spcPts val="0"/>
              </a:spcAft>
              <a:buSzPts val="1500"/>
              <a:buNone/>
              <a:defRPr/>
            </a:lvl2pPr>
            <a:lvl3pPr lvl="2" rtl="0">
              <a:spcBef>
                <a:spcPts val="1300"/>
              </a:spcBef>
              <a:spcAft>
                <a:spcPts val="0"/>
              </a:spcAft>
              <a:buSzPts val="1500"/>
              <a:buNone/>
              <a:defRPr/>
            </a:lvl3pPr>
            <a:lvl4pPr lvl="3" rtl="0">
              <a:spcBef>
                <a:spcPts val="1300"/>
              </a:spcBef>
              <a:spcAft>
                <a:spcPts val="0"/>
              </a:spcAft>
              <a:buSzPts val="1500"/>
              <a:buNone/>
              <a:defRPr/>
            </a:lvl4pPr>
            <a:lvl5pPr lvl="4" rtl="0">
              <a:spcBef>
                <a:spcPts val="1300"/>
              </a:spcBef>
              <a:spcAft>
                <a:spcPts val="0"/>
              </a:spcAft>
              <a:buSzPts val="1500"/>
              <a:buNone/>
              <a:defRPr/>
            </a:lvl5pPr>
            <a:lvl6pPr lvl="5" rtl="0">
              <a:spcBef>
                <a:spcPts val="1300"/>
              </a:spcBef>
              <a:spcAft>
                <a:spcPts val="0"/>
              </a:spcAft>
              <a:buSzPts val="1500"/>
              <a:buNone/>
              <a:defRPr/>
            </a:lvl6pPr>
            <a:lvl7pPr lvl="6" rtl="0">
              <a:spcBef>
                <a:spcPts val="1300"/>
              </a:spcBef>
              <a:spcAft>
                <a:spcPts val="0"/>
              </a:spcAft>
              <a:buSzPts val="1500"/>
              <a:buNone/>
              <a:defRPr/>
            </a:lvl7pPr>
            <a:lvl8pPr lvl="7" rtl="0">
              <a:spcBef>
                <a:spcPts val="1300"/>
              </a:spcBef>
              <a:spcAft>
                <a:spcPts val="0"/>
              </a:spcAft>
              <a:buSzPts val="1500"/>
              <a:buNone/>
              <a:defRPr/>
            </a:lvl8pPr>
            <a:lvl9pPr lvl="8" rtl="0">
              <a:spcBef>
                <a:spcPts val="1300"/>
              </a:spcBef>
              <a:spcAft>
                <a:spcPts val="1300"/>
              </a:spcAft>
              <a:buSzPts val="1500"/>
              <a:buNone/>
              <a:defRPr/>
            </a:lvl9pPr>
          </a:lstStyle>
          <a:p/>
        </p:txBody>
      </p:sp>
      <p:sp>
        <p:nvSpPr>
          <p:cNvPr id="193" name="Google Shape;193;p24"/>
          <p:cNvSpPr txBox="1"/>
          <p:nvPr>
            <p:ph idx="3" type="subTitle"/>
          </p:nvPr>
        </p:nvSpPr>
        <p:spPr>
          <a:xfrm>
            <a:off x="470725" y="1394975"/>
            <a:ext cx="231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rtl="0" algn="r">
              <a:spcBef>
                <a:spcPts val="1300"/>
              </a:spcBef>
              <a:spcAft>
                <a:spcPts val="0"/>
              </a:spcAft>
              <a:buSzPts val="1500"/>
              <a:buNone/>
              <a:defRPr/>
            </a:lvl2pPr>
            <a:lvl3pPr lvl="2" rtl="0" algn="r">
              <a:spcBef>
                <a:spcPts val="1300"/>
              </a:spcBef>
              <a:spcAft>
                <a:spcPts val="0"/>
              </a:spcAft>
              <a:buSzPts val="1500"/>
              <a:buNone/>
              <a:defRPr/>
            </a:lvl3pPr>
            <a:lvl4pPr lvl="3" rtl="0" algn="r">
              <a:spcBef>
                <a:spcPts val="1300"/>
              </a:spcBef>
              <a:spcAft>
                <a:spcPts val="0"/>
              </a:spcAft>
              <a:buSzPts val="1500"/>
              <a:buNone/>
              <a:defRPr/>
            </a:lvl4pPr>
            <a:lvl5pPr lvl="4" rtl="0" algn="r">
              <a:spcBef>
                <a:spcPts val="1300"/>
              </a:spcBef>
              <a:spcAft>
                <a:spcPts val="0"/>
              </a:spcAft>
              <a:buSzPts val="1500"/>
              <a:buNone/>
              <a:defRPr/>
            </a:lvl5pPr>
            <a:lvl6pPr lvl="5" rtl="0" algn="r">
              <a:spcBef>
                <a:spcPts val="1300"/>
              </a:spcBef>
              <a:spcAft>
                <a:spcPts val="0"/>
              </a:spcAft>
              <a:buSzPts val="1500"/>
              <a:buNone/>
              <a:defRPr/>
            </a:lvl6pPr>
            <a:lvl7pPr lvl="6" rtl="0" algn="r">
              <a:spcBef>
                <a:spcPts val="1300"/>
              </a:spcBef>
              <a:spcAft>
                <a:spcPts val="0"/>
              </a:spcAft>
              <a:buSzPts val="1500"/>
              <a:buNone/>
              <a:defRPr/>
            </a:lvl7pPr>
            <a:lvl8pPr lvl="7" rtl="0" algn="r">
              <a:spcBef>
                <a:spcPts val="1300"/>
              </a:spcBef>
              <a:spcAft>
                <a:spcPts val="0"/>
              </a:spcAft>
              <a:buSzPts val="1500"/>
              <a:buNone/>
              <a:defRPr/>
            </a:lvl8pPr>
            <a:lvl9pPr lvl="8" rtl="0" algn="r">
              <a:spcBef>
                <a:spcPts val="1300"/>
              </a:spcBef>
              <a:spcAft>
                <a:spcPts val="1300"/>
              </a:spcAft>
              <a:buSzPts val="1500"/>
              <a:buNone/>
              <a:defRPr/>
            </a:lvl9pPr>
          </a:lstStyle>
          <a:p/>
        </p:txBody>
      </p:sp>
      <p:sp>
        <p:nvSpPr>
          <p:cNvPr id="194" name="Google Shape;194;p24"/>
          <p:cNvSpPr txBox="1"/>
          <p:nvPr>
            <p:ph idx="4" type="subTitle"/>
          </p:nvPr>
        </p:nvSpPr>
        <p:spPr>
          <a:xfrm>
            <a:off x="470725" y="3321975"/>
            <a:ext cx="2318400" cy="1216200"/>
          </a:xfrm>
          <a:prstGeom prst="rect">
            <a:avLst/>
          </a:prstGeom>
        </p:spPr>
        <p:txBody>
          <a:bodyPr anchorCtr="0" anchor="t" bIns="76025" lIns="76025" spcFirstLastPara="1" rIns="76025" wrap="square" tIns="76025">
            <a:normAutofit/>
          </a:bodyPr>
          <a:lstStyle>
            <a:lvl1pPr lvl="0" rtl="0" algn="r">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rtl="0" algn="r">
              <a:spcBef>
                <a:spcPts val="1300"/>
              </a:spcBef>
              <a:spcAft>
                <a:spcPts val="0"/>
              </a:spcAft>
              <a:buSzPts val="1500"/>
              <a:buNone/>
              <a:defRPr/>
            </a:lvl2pPr>
            <a:lvl3pPr lvl="2" rtl="0" algn="r">
              <a:spcBef>
                <a:spcPts val="1300"/>
              </a:spcBef>
              <a:spcAft>
                <a:spcPts val="0"/>
              </a:spcAft>
              <a:buSzPts val="1500"/>
              <a:buNone/>
              <a:defRPr/>
            </a:lvl3pPr>
            <a:lvl4pPr lvl="3" rtl="0" algn="r">
              <a:spcBef>
                <a:spcPts val="1300"/>
              </a:spcBef>
              <a:spcAft>
                <a:spcPts val="0"/>
              </a:spcAft>
              <a:buSzPts val="1500"/>
              <a:buNone/>
              <a:defRPr/>
            </a:lvl4pPr>
            <a:lvl5pPr lvl="4" rtl="0" algn="r">
              <a:spcBef>
                <a:spcPts val="1300"/>
              </a:spcBef>
              <a:spcAft>
                <a:spcPts val="0"/>
              </a:spcAft>
              <a:buSzPts val="1500"/>
              <a:buNone/>
              <a:defRPr/>
            </a:lvl5pPr>
            <a:lvl6pPr lvl="5" rtl="0" algn="r">
              <a:spcBef>
                <a:spcPts val="1300"/>
              </a:spcBef>
              <a:spcAft>
                <a:spcPts val="0"/>
              </a:spcAft>
              <a:buSzPts val="1500"/>
              <a:buNone/>
              <a:defRPr/>
            </a:lvl6pPr>
            <a:lvl7pPr lvl="6" rtl="0" algn="r">
              <a:spcBef>
                <a:spcPts val="1300"/>
              </a:spcBef>
              <a:spcAft>
                <a:spcPts val="0"/>
              </a:spcAft>
              <a:buSzPts val="1500"/>
              <a:buNone/>
              <a:defRPr/>
            </a:lvl7pPr>
            <a:lvl8pPr lvl="7" rtl="0" algn="r">
              <a:spcBef>
                <a:spcPts val="1300"/>
              </a:spcBef>
              <a:spcAft>
                <a:spcPts val="0"/>
              </a:spcAft>
              <a:buSzPts val="1500"/>
              <a:buNone/>
              <a:defRPr/>
            </a:lvl8pPr>
            <a:lvl9pPr lvl="8" rtl="0" algn="r">
              <a:spcBef>
                <a:spcPts val="1300"/>
              </a:spcBef>
              <a:spcAft>
                <a:spcPts val="1300"/>
              </a:spcAft>
              <a:buSzPts val="1500"/>
              <a:buNone/>
              <a:defRPr/>
            </a:lvl9pPr>
          </a:lstStyle>
          <a:p/>
        </p:txBody>
      </p:sp>
      <p:sp>
        <p:nvSpPr>
          <p:cNvPr id="195" name="Google Shape;195;p24"/>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lvl1pPr lvl="0" rtl="0" algn="ctr">
              <a:spcBef>
                <a:spcPts val="0"/>
              </a:spcBef>
              <a:spcAft>
                <a:spcPts val="0"/>
              </a:spcAft>
              <a:buSzPts val="2400"/>
              <a:buNone/>
              <a:defRPr sz="2400"/>
            </a:lvl1pPr>
            <a:lvl2pPr lvl="1" rtl="0">
              <a:spcBef>
                <a:spcPts val="0"/>
              </a:spcBef>
              <a:spcAft>
                <a:spcPts val="0"/>
              </a:spcAft>
              <a:buSzPts val="2300"/>
              <a:buNone/>
              <a:defRPr>
                <a:latin typeface="Lato Light"/>
                <a:ea typeface="Lato Light"/>
                <a:cs typeface="Lato Light"/>
                <a:sym typeface="Lato Light"/>
              </a:defRPr>
            </a:lvl2pPr>
            <a:lvl3pPr lvl="2" rtl="0">
              <a:spcBef>
                <a:spcPts val="0"/>
              </a:spcBef>
              <a:spcAft>
                <a:spcPts val="0"/>
              </a:spcAft>
              <a:buSzPts val="2300"/>
              <a:buNone/>
              <a:defRPr>
                <a:latin typeface="Lato Light"/>
                <a:ea typeface="Lato Light"/>
                <a:cs typeface="Lato Light"/>
                <a:sym typeface="Lato Light"/>
              </a:defRPr>
            </a:lvl3pPr>
            <a:lvl4pPr lvl="3" rtl="0">
              <a:spcBef>
                <a:spcPts val="0"/>
              </a:spcBef>
              <a:spcAft>
                <a:spcPts val="0"/>
              </a:spcAft>
              <a:buSzPts val="2300"/>
              <a:buNone/>
              <a:defRPr>
                <a:latin typeface="Lato Light"/>
                <a:ea typeface="Lato Light"/>
                <a:cs typeface="Lato Light"/>
                <a:sym typeface="Lato Light"/>
              </a:defRPr>
            </a:lvl4pPr>
            <a:lvl5pPr lvl="4" rtl="0">
              <a:spcBef>
                <a:spcPts val="0"/>
              </a:spcBef>
              <a:spcAft>
                <a:spcPts val="0"/>
              </a:spcAft>
              <a:buSzPts val="2300"/>
              <a:buNone/>
              <a:defRPr>
                <a:latin typeface="Lato Light"/>
                <a:ea typeface="Lato Light"/>
                <a:cs typeface="Lato Light"/>
                <a:sym typeface="Lato Light"/>
              </a:defRPr>
            </a:lvl5pPr>
            <a:lvl6pPr lvl="5" rtl="0">
              <a:spcBef>
                <a:spcPts val="0"/>
              </a:spcBef>
              <a:spcAft>
                <a:spcPts val="0"/>
              </a:spcAft>
              <a:buSzPts val="2300"/>
              <a:buNone/>
              <a:defRPr>
                <a:latin typeface="Lato Light"/>
                <a:ea typeface="Lato Light"/>
                <a:cs typeface="Lato Light"/>
                <a:sym typeface="Lato Light"/>
              </a:defRPr>
            </a:lvl6pPr>
            <a:lvl7pPr lvl="6" rtl="0">
              <a:spcBef>
                <a:spcPts val="0"/>
              </a:spcBef>
              <a:spcAft>
                <a:spcPts val="0"/>
              </a:spcAft>
              <a:buSzPts val="2300"/>
              <a:buNone/>
              <a:defRPr>
                <a:latin typeface="Lato Light"/>
                <a:ea typeface="Lato Light"/>
                <a:cs typeface="Lato Light"/>
                <a:sym typeface="Lato Light"/>
              </a:defRPr>
            </a:lvl7pPr>
            <a:lvl8pPr lvl="7" rtl="0">
              <a:spcBef>
                <a:spcPts val="0"/>
              </a:spcBef>
              <a:spcAft>
                <a:spcPts val="0"/>
              </a:spcAft>
              <a:buSzPts val="2300"/>
              <a:buNone/>
              <a:defRPr>
                <a:latin typeface="Lato Light"/>
                <a:ea typeface="Lato Light"/>
                <a:cs typeface="Lato Light"/>
                <a:sym typeface="Lato Light"/>
              </a:defRPr>
            </a:lvl8pPr>
            <a:lvl9pPr lvl="8" rtl="0">
              <a:spcBef>
                <a:spcPts val="0"/>
              </a:spcBef>
              <a:spcAft>
                <a:spcPts val="0"/>
              </a:spcAft>
              <a:buSzPts val="2300"/>
              <a:buNone/>
              <a:defRPr>
                <a:latin typeface="Lato Light"/>
                <a:ea typeface="Lato Light"/>
                <a:cs typeface="Lato Light"/>
                <a:sym typeface="Lato Light"/>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ints 4_3">
  <p:cSld name="CUSTOM_3_1">
    <p:spTree>
      <p:nvGrpSpPr>
        <p:cNvPr id="196" name="Shape 196"/>
        <p:cNvGrpSpPr/>
        <p:nvPr/>
      </p:nvGrpSpPr>
      <p:grpSpPr>
        <a:xfrm>
          <a:off x="0" y="0"/>
          <a:ext cx="0" cy="0"/>
          <a:chOff x="0" y="0"/>
          <a:chExt cx="0" cy="0"/>
        </a:xfrm>
      </p:grpSpPr>
      <p:sp>
        <p:nvSpPr>
          <p:cNvPr id="197" name="Google Shape;197;p25"/>
          <p:cNvSpPr txBox="1"/>
          <p:nvPr/>
        </p:nvSpPr>
        <p:spPr>
          <a:xfrm>
            <a:off x="563145" y="1498175"/>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01</a:t>
            </a:r>
            <a:endParaRPr b="1" sz="2000">
              <a:solidFill>
                <a:schemeClr val="accent4"/>
              </a:solidFill>
              <a:latin typeface="League Spartan"/>
              <a:ea typeface="League Spartan"/>
              <a:cs typeface="League Spartan"/>
              <a:sym typeface="League Spartan"/>
            </a:endParaRPr>
          </a:p>
        </p:txBody>
      </p:sp>
      <p:sp>
        <p:nvSpPr>
          <p:cNvPr id="198" name="Google Shape;198;p25"/>
          <p:cNvSpPr txBox="1"/>
          <p:nvPr>
            <p:ph type="title"/>
          </p:nvPr>
        </p:nvSpPr>
        <p:spPr>
          <a:xfrm>
            <a:off x="1245150" y="401725"/>
            <a:ext cx="6653700" cy="423600"/>
          </a:xfrm>
          <a:prstGeom prst="rect">
            <a:avLst/>
          </a:prstGeom>
        </p:spPr>
        <p:txBody>
          <a:bodyPr anchorCtr="0" anchor="ctr" bIns="76025" lIns="76025" spcFirstLastPara="1" rIns="76025" wrap="square" tIns="76025">
            <a:spAutoFit/>
          </a:bodyPr>
          <a:lstStyle>
            <a:lvl1pPr lvl="0" rtl="0" algn="ctr">
              <a:spcBef>
                <a:spcPts val="0"/>
              </a:spcBef>
              <a:spcAft>
                <a:spcPts val="0"/>
              </a:spcAft>
              <a:buSzPts val="2400"/>
              <a:buNone/>
              <a:defRPr sz="2400"/>
            </a:lvl1pPr>
            <a:lvl2pPr lvl="1" rtl="0">
              <a:spcBef>
                <a:spcPts val="0"/>
              </a:spcBef>
              <a:spcAft>
                <a:spcPts val="0"/>
              </a:spcAft>
              <a:buSzPts val="2300"/>
              <a:buNone/>
              <a:defRPr>
                <a:latin typeface="Lato Light"/>
                <a:ea typeface="Lato Light"/>
                <a:cs typeface="Lato Light"/>
                <a:sym typeface="Lato Light"/>
              </a:defRPr>
            </a:lvl2pPr>
            <a:lvl3pPr lvl="2" rtl="0">
              <a:spcBef>
                <a:spcPts val="0"/>
              </a:spcBef>
              <a:spcAft>
                <a:spcPts val="0"/>
              </a:spcAft>
              <a:buSzPts val="2300"/>
              <a:buNone/>
              <a:defRPr>
                <a:latin typeface="Lato Light"/>
                <a:ea typeface="Lato Light"/>
                <a:cs typeface="Lato Light"/>
                <a:sym typeface="Lato Light"/>
              </a:defRPr>
            </a:lvl3pPr>
            <a:lvl4pPr lvl="3" rtl="0">
              <a:spcBef>
                <a:spcPts val="0"/>
              </a:spcBef>
              <a:spcAft>
                <a:spcPts val="0"/>
              </a:spcAft>
              <a:buSzPts val="2300"/>
              <a:buNone/>
              <a:defRPr>
                <a:latin typeface="Lato Light"/>
                <a:ea typeface="Lato Light"/>
                <a:cs typeface="Lato Light"/>
                <a:sym typeface="Lato Light"/>
              </a:defRPr>
            </a:lvl4pPr>
            <a:lvl5pPr lvl="4" rtl="0">
              <a:spcBef>
                <a:spcPts val="0"/>
              </a:spcBef>
              <a:spcAft>
                <a:spcPts val="0"/>
              </a:spcAft>
              <a:buSzPts val="2300"/>
              <a:buNone/>
              <a:defRPr>
                <a:latin typeface="Lato Light"/>
                <a:ea typeface="Lato Light"/>
                <a:cs typeface="Lato Light"/>
                <a:sym typeface="Lato Light"/>
              </a:defRPr>
            </a:lvl5pPr>
            <a:lvl6pPr lvl="5" rtl="0">
              <a:spcBef>
                <a:spcPts val="0"/>
              </a:spcBef>
              <a:spcAft>
                <a:spcPts val="0"/>
              </a:spcAft>
              <a:buSzPts val="2300"/>
              <a:buNone/>
              <a:defRPr>
                <a:latin typeface="Lato Light"/>
                <a:ea typeface="Lato Light"/>
                <a:cs typeface="Lato Light"/>
                <a:sym typeface="Lato Light"/>
              </a:defRPr>
            </a:lvl6pPr>
            <a:lvl7pPr lvl="6" rtl="0">
              <a:spcBef>
                <a:spcPts val="0"/>
              </a:spcBef>
              <a:spcAft>
                <a:spcPts val="0"/>
              </a:spcAft>
              <a:buSzPts val="2300"/>
              <a:buNone/>
              <a:defRPr>
                <a:latin typeface="Lato Light"/>
                <a:ea typeface="Lato Light"/>
                <a:cs typeface="Lato Light"/>
                <a:sym typeface="Lato Light"/>
              </a:defRPr>
            </a:lvl7pPr>
            <a:lvl8pPr lvl="7" rtl="0">
              <a:spcBef>
                <a:spcPts val="0"/>
              </a:spcBef>
              <a:spcAft>
                <a:spcPts val="0"/>
              </a:spcAft>
              <a:buSzPts val="2300"/>
              <a:buNone/>
              <a:defRPr>
                <a:latin typeface="Lato Light"/>
                <a:ea typeface="Lato Light"/>
                <a:cs typeface="Lato Light"/>
                <a:sym typeface="Lato Light"/>
              </a:defRPr>
            </a:lvl8pPr>
            <a:lvl9pPr lvl="8" rtl="0">
              <a:spcBef>
                <a:spcPts val="0"/>
              </a:spcBef>
              <a:spcAft>
                <a:spcPts val="0"/>
              </a:spcAft>
              <a:buSzPts val="2300"/>
              <a:buNone/>
              <a:defRPr>
                <a:latin typeface="Lato Light"/>
                <a:ea typeface="Lato Light"/>
                <a:cs typeface="Lato Light"/>
                <a:sym typeface="Lato Light"/>
              </a:defRPr>
            </a:lvl9pPr>
          </a:lstStyle>
          <a:p/>
        </p:txBody>
      </p:sp>
      <p:sp>
        <p:nvSpPr>
          <p:cNvPr id="199" name="Google Shape;199;p25"/>
          <p:cNvSpPr txBox="1"/>
          <p:nvPr>
            <p:ph idx="1" type="subTitle"/>
          </p:nvPr>
        </p:nvSpPr>
        <p:spPr>
          <a:xfrm>
            <a:off x="1106375" y="1444225"/>
            <a:ext cx="2881500" cy="13020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200" name="Google Shape;200;p25"/>
          <p:cNvSpPr txBox="1"/>
          <p:nvPr/>
        </p:nvSpPr>
        <p:spPr>
          <a:xfrm>
            <a:off x="4944270" y="1498175"/>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02</a:t>
            </a:r>
            <a:endParaRPr b="1" sz="2000">
              <a:solidFill>
                <a:schemeClr val="accent4"/>
              </a:solidFill>
              <a:latin typeface="League Spartan"/>
              <a:ea typeface="League Spartan"/>
              <a:cs typeface="League Spartan"/>
              <a:sym typeface="League Spartan"/>
            </a:endParaRPr>
          </a:p>
        </p:txBody>
      </p:sp>
      <p:sp>
        <p:nvSpPr>
          <p:cNvPr id="201" name="Google Shape;201;p25"/>
          <p:cNvSpPr txBox="1"/>
          <p:nvPr>
            <p:ph idx="2" type="subTitle"/>
          </p:nvPr>
        </p:nvSpPr>
        <p:spPr>
          <a:xfrm>
            <a:off x="5487500" y="1444225"/>
            <a:ext cx="2881500" cy="13020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202" name="Google Shape;202;p25"/>
          <p:cNvSpPr txBox="1"/>
          <p:nvPr/>
        </p:nvSpPr>
        <p:spPr>
          <a:xfrm>
            <a:off x="563145" y="3235425"/>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03</a:t>
            </a:r>
            <a:endParaRPr b="1" sz="2000">
              <a:solidFill>
                <a:schemeClr val="accent4"/>
              </a:solidFill>
              <a:latin typeface="League Spartan"/>
              <a:ea typeface="League Spartan"/>
              <a:cs typeface="League Spartan"/>
              <a:sym typeface="League Spartan"/>
            </a:endParaRPr>
          </a:p>
        </p:txBody>
      </p:sp>
      <p:sp>
        <p:nvSpPr>
          <p:cNvPr id="203" name="Google Shape;203;p25"/>
          <p:cNvSpPr txBox="1"/>
          <p:nvPr>
            <p:ph idx="3" type="subTitle"/>
          </p:nvPr>
        </p:nvSpPr>
        <p:spPr>
          <a:xfrm>
            <a:off x="1106375" y="3174175"/>
            <a:ext cx="2881500" cy="13020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sp>
        <p:nvSpPr>
          <p:cNvPr id="204" name="Google Shape;204;p25"/>
          <p:cNvSpPr txBox="1"/>
          <p:nvPr/>
        </p:nvSpPr>
        <p:spPr>
          <a:xfrm>
            <a:off x="4944270" y="3235425"/>
            <a:ext cx="474900" cy="30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 sz="2000">
                <a:solidFill>
                  <a:schemeClr val="accent4"/>
                </a:solidFill>
                <a:latin typeface="League Spartan"/>
                <a:ea typeface="League Spartan"/>
                <a:cs typeface="League Spartan"/>
                <a:sym typeface="League Spartan"/>
              </a:rPr>
              <a:t>04</a:t>
            </a:r>
            <a:endParaRPr b="1" sz="2000">
              <a:solidFill>
                <a:schemeClr val="accent4"/>
              </a:solidFill>
              <a:latin typeface="League Spartan"/>
              <a:ea typeface="League Spartan"/>
              <a:cs typeface="League Spartan"/>
              <a:sym typeface="League Spartan"/>
            </a:endParaRPr>
          </a:p>
        </p:txBody>
      </p:sp>
      <p:sp>
        <p:nvSpPr>
          <p:cNvPr id="205" name="Google Shape;205;p25"/>
          <p:cNvSpPr txBox="1"/>
          <p:nvPr>
            <p:ph idx="4" type="subTitle"/>
          </p:nvPr>
        </p:nvSpPr>
        <p:spPr>
          <a:xfrm>
            <a:off x="5487500" y="3174175"/>
            <a:ext cx="2881500" cy="1302000"/>
          </a:xfrm>
          <a:prstGeom prst="rect">
            <a:avLst/>
          </a:prstGeom>
        </p:spPr>
        <p:txBody>
          <a:bodyPr anchorCtr="0" anchor="t" bIns="76025" lIns="76025" spcFirstLastPara="1" rIns="76025" wrap="square" tIns="76025">
            <a:normAutofit/>
          </a:bodyPr>
          <a:lstStyle>
            <a:lvl1pPr lvl="0" rt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rtl="0" algn="r">
              <a:spcBef>
                <a:spcPts val="1300"/>
              </a:spcBef>
              <a:spcAft>
                <a:spcPts val="0"/>
              </a:spcAft>
              <a:buSzPts val="1100"/>
              <a:buNone/>
              <a:defRPr sz="1100"/>
            </a:lvl2pPr>
            <a:lvl3pPr lvl="2" rtl="0" algn="r">
              <a:spcBef>
                <a:spcPts val="1300"/>
              </a:spcBef>
              <a:spcAft>
                <a:spcPts val="0"/>
              </a:spcAft>
              <a:buSzPts val="1100"/>
              <a:buNone/>
              <a:defRPr sz="1100"/>
            </a:lvl3pPr>
            <a:lvl4pPr lvl="3" rtl="0" algn="r">
              <a:spcBef>
                <a:spcPts val="1300"/>
              </a:spcBef>
              <a:spcAft>
                <a:spcPts val="0"/>
              </a:spcAft>
              <a:buSzPts val="1100"/>
              <a:buNone/>
              <a:defRPr sz="1100"/>
            </a:lvl4pPr>
            <a:lvl5pPr lvl="4" rtl="0" algn="r">
              <a:spcBef>
                <a:spcPts val="1300"/>
              </a:spcBef>
              <a:spcAft>
                <a:spcPts val="0"/>
              </a:spcAft>
              <a:buSzPts val="1100"/>
              <a:buNone/>
              <a:defRPr sz="1100"/>
            </a:lvl5pPr>
            <a:lvl6pPr lvl="5" rtl="0" algn="r">
              <a:spcBef>
                <a:spcPts val="1300"/>
              </a:spcBef>
              <a:spcAft>
                <a:spcPts val="0"/>
              </a:spcAft>
              <a:buSzPts val="1100"/>
              <a:buNone/>
              <a:defRPr sz="1100"/>
            </a:lvl6pPr>
            <a:lvl7pPr lvl="6" rtl="0" algn="r">
              <a:spcBef>
                <a:spcPts val="1300"/>
              </a:spcBef>
              <a:spcAft>
                <a:spcPts val="0"/>
              </a:spcAft>
              <a:buSzPts val="1100"/>
              <a:buNone/>
              <a:defRPr sz="1100"/>
            </a:lvl7pPr>
            <a:lvl8pPr lvl="7" rtl="0" algn="r">
              <a:spcBef>
                <a:spcPts val="1300"/>
              </a:spcBef>
              <a:spcAft>
                <a:spcPts val="0"/>
              </a:spcAft>
              <a:buSzPts val="1100"/>
              <a:buNone/>
              <a:defRPr sz="1100"/>
            </a:lvl8pPr>
            <a:lvl9pPr lvl="8" rtl="0" algn="r">
              <a:spcBef>
                <a:spcPts val="1300"/>
              </a:spcBef>
              <a:spcAft>
                <a:spcPts val="1300"/>
              </a:spcAft>
              <a:buSzPts val="1100"/>
              <a:buNone/>
              <a:defRPr sz="1100"/>
            </a:lvl9pPr>
          </a:lstStyle>
          <a:p/>
        </p:txBody>
      </p:sp>
      <p:pic>
        <p:nvPicPr>
          <p:cNvPr id="206" name="Google Shape;206;p25"/>
          <p:cNvPicPr preferRelativeResize="0"/>
          <p:nvPr/>
        </p:nvPicPr>
        <p:blipFill>
          <a:blip r:embed="rId2">
            <a:alphaModFix/>
          </a:blip>
          <a:stretch>
            <a:fillRect/>
          </a:stretch>
        </p:blipFill>
        <p:spPr>
          <a:xfrm>
            <a:off x="228600" y="4683500"/>
            <a:ext cx="1072502" cy="231400"/>
          </a:xfrm>
          <a:prstGeom prst="rect">
            <a:avLst/>
          </a:prstGeom>
          <a:noFill/>
          <a:ln>
            <a:noFill/>
          </a:ln>
        </p:spPr>
      </p:pic>
    </p:spTree>
  </p:cSld>
  <p:clrMapOvr>
    <a:masterClrMapping/>
  </p:clrMapOvr>
  <p:extLst>
    <p:ext uri="{DCECCB84-F9BA-43D5-87BE-67443E8EF086}">
      <p15:sldGuideLst>
        <p15:guide id="1" pos="1404">
          <p15:clr>
            <a:srgbClr val="E46962"/>
          </p15:clr>
        </p15:guide>
        <p15:guide id="2" orient="horz" pos="979">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211" name="Shape 211"/>
        <p:cNvGrpSpPr/>
        <p:nvPr/>
      </p:nvGrpSpPr>
      <p:grpSpPr>
        <a:xfrm>
          <a:off x="0" y="0"/>
          <a:ext cx="0" cy="0"/>
          <a:chOff x="0" y="0"/>
          <a:chExt cx="0" cy="0"/>
        </a:xfrm>
      </p:grpSpPr>
      <p:pic>
        <p:nvPicPr>
          <p:cNvPr id="212" name="Google Shape;212;p27"/>
          <p:cNvPicPr preferRelativeResize="0"/>
          <p:nvPr/>
        </p:nvPicPr>
        <p:blipFill rotWithShape="1">
          <a:blip r:embed="rId2">
            <a:alphaModFix/>
          </a:blip>
          <a:srcRect b="0" l="0" r="0" t="0"/>
          <a:stretch/>
        </p:blipFill>
        <p:spPr>
          <a:xfrm>
            <a:off x="7110000" y="141750"/>
            <a:ext cx="1895400" cy="4860001"/>
          </a:xfrm>
          <a:prstGeom prst="rect">
            <a:avLst/>
          </a:prstGeom>
          <a:noFill/>
          <a:ln>
            <a:noFill/>
          </a:ln>
        </p:spPr>
      </p:pic>
      <p:sp>
        <p:nvSpPr>
          <p:cNvPr id="213" name="Google Shape;213;p27"/>
          <p:cNvSpPr txBox="1"/>
          <p:nvPr>
            <p:ph type="ctrTitle"/>
          </p:nvPr>
        </p:nvSpPr>
        <p:spPr>
          <a:xfrm>
            <a:off x="381000" y="1322450"/>
            <a:ext cx="6380700" cy="1897200"/>
          </a:xfrm>
          <a:prstGeom prst="rect">
            <a:avLst/>
          </a:prstGeom>
          <a:noFill/>
          <a:ln>
            <a:noFill/>
          </a:ln>
        </p:spPr>
        <p:txBody>
          <a:bodyPr anchorCtr="0" anchor="t" bIns="76025" lIns="76025" spcFirstLastPara="1" rIns="76025" wrap="square" tIns="76025">
            <a:normAutofit/>
          </a:bodyPr>
          <a:lstStyle>
            <a:lvl1pPr lvl="0" rtl="0" algn="l">
              <a:lnSpc>
                <a:spcPct val="100000"/>
              </a:lnSpc>
              <a:spcBef>
                <a:spcPts val="0"/>
              </a:spcBef>
              <a:spcAft>
                <a:spcPts val="0"/>
              </a:spcAft>
              <a:buClr>
                <a:schemeClr val="lt1"/>
              </a:buClr>
              <a:buSzPts val="3500"/>
              <a:buFont typeface="Spectral"/>
              <a:buNone/>
              <a:defRPr b="0" sz="3800">
                <a:solidFill>
                  <a:schemeClr val="lt1"/>
                </a:solidFill>
                <a:latin typeface="Spectral"/>
                <a:ea typeface="Spectral"/>
                <a:cs typeface="Spectral"/>
                <a:sym typeface="Spectral"/>
              </a:defRPr>
            </a:lvl1pPr>
            <a:lvl2pPr lvl="1" rtl="0" algn="l">
              <a:lnSpc>
                <a:spcPct val="100000"/>
              </a:lnSpc>
              <a:spcBef>
                <a:spcPts val="0"/>
              </a:spcBef>
              <a:spcAft>
                <a:spcPts val="0"/>
              </a:spcAft>
              <a:buClr>
                <a:schemeClr val="dk2"/>
              </a:buClr>
              <a:buSzPts val="3500"/>
              <a:buNone/>
              <a:defRPr sz="3800">
                <a:solidFill>
                  <a:schemeClr val="dk2"/>
                </a:solidFill>
              </a:defRPr>
            </a:lvl2pPr>
            <a:lvl3pPr lvl="2" rtl="0" algn="l">
              <a:lnSpc>
                <a:spcPct val="100000"/>
              </a:lnSpc>
              <a:spcBef>
                <a:spcPts val="0"/>
              </a:spcBef>
              <a:spcAft>
                <a:spcPts val="0"/>
              </a:spcAft>
              <a:buClr>
                <a:schemeClr val="dk2"/>
              </a:buClr>
              <a:buSzPts val="3500"/>
              <a:buNone/>
              <a:defRPr sz="3800">
                <a:solidFill>
                  <a:schemeClr val="dk2"/>
                </a:solidFill>
              </a:defRPr>
            </a:lvl3pPr>
            <a:lvl4pPr lvl="3" rtl="0" algn="l">
              <a:lnSpc>
                <a:spcPct val="100000"/>
              </a:lnSpc>
              <a:spcBef>
                <a:spcPts val="0"/>
              </a:spcBef>
              <a:spcAft>
                <a:spcPts val="0"/>
              </a:spcAft>
              <a:buClr>
                <a:schemeClr val="dk2"/>
              </a:buClr>
              <a:buSzPts val="3500"/>
              <a:buNone/>
              <a:defRPr sz="3800">
                <a:solidFill>
                  <a:schemeClr val="dk2"/>
                </a:solidFill>
              </a:defRPr>
            </a:lvl4pPr>
            <a:lvl5pPr lvl="4" rtl="0" algn="l">
              <a:lnSpc>
                <a:spcPct val="100000"/>
              </a:lnSpc>
              <a:spcBef>
                <a:spcPts val="0"/>
              </a:spcBef>
              <a:spcAft>
                <a:spcPts val="0"/>
              </a:spcAft>
              <a:buClr>
                <a:schemeClr val="dk2"/>
              </a:buClr>
              <a:buSzPts val="3500"/>
              <a:buNone/>
              <a:defRPr sz="3800">
                <a:solidFill>
                  <a:schemeClr val="dk2"/>
                </a:solidFill>
              </a:defRPr>
            </a:lvl5pPr>
            <a:lvl6pPr lvl="5" rtl="0" algn="l">
              <a:lnSpc>
                <a:spcPct val="100000"/>
              </a:lnSpc>
              <a:spcBef>
                <a:spcPts val="0"/>
              </a:spcBef>
              <a:spcAft>
                <a:spcPts val="0"/>
              </a:spcAft>
              <a:buClr>
                <a:schemeClr val="dk2"/>
              </a:buClr>
              <a:buSzPts val="3500"/>
              <a:buNone/>
              <a:defRPr sz="3800">
                <a:solidFill>
                  <a:schemeClr val="dk2"/>
                </a:solidFill>
              </a:defRPr>
            </a:lvl6pPr>
            <a:lvl7pPr lvl="6" rtl="0" algn="l">
              <a:lnSpc>
                <a:spcPct val="100000"/>
              </a:lnSpc>
              <a:spcBef>
                <a:spcPts val="0"/>
              </a:spcBef>
              <a:spcAft>
                <a:spcPts val="0"/>
              </a:spcAft>
              <a:buClr>
                <a:schemeClr val="dk2"/>
              </a:buClr>
              <a:buSzPts val="3500"/>
              <a:buNone/>
              <a:defRPr sz="3800">
                <a:solidFill>
                  <a:schemeClr val="dk2"/>
                </a:solidFill>
              </a:defRPr>
            </a:lvl7pPr>
            <a:lvl8pPr lvl="7" rtl="0" algn="l">
              <a:lnSpc>
                <a:spcPct val="100000"/>
              </a:lnSpc>
              <a:spcBef>
                <a:spcPts val="0"/>
              </a:spcBef>
              <a:spcAft>
                <a:spcPts val="0"/>
              </a:spcAft>
              <a:buClr>
                <a:schemeClr val="dk2"/>
              </a:buClr>
              <a:buSzPts val="3500"/>
              <a:buNone/>
              <a:defRPr sz="3800">
                <a:solidFill>
                  <a:schemeClr val="dk2"/>
                </a:solidFill>
              </a:defRPr>
            </a:lvl8pPr>
            <a:lvl9pPr lvl="8" rtl="0" algn="l">
              <a:lnSpc>
                <a:spcPct val="100000"/>
              </a:lnSpc>
              <a:spcBef>
                <a:spcPts val="0"/>
              </a:spcBef>
              <a:spcAft>
                <a:spcPts val="0"/>
              </a:spcAft>
              <a:buClr>
                <a:schemeClr val="dk2"/>
              </a:buClr>
              <a:buSzPts val="3500"/>
              <a:buNone/>
              <a:defRPr sz="3800">
                <a:solidFill>
                  <a:schemeClr val="dk2"/>
                </a:solidFill>
              </a:defRPr>
            </a:lvl9pPr>
          </a:lstStyle>
          <a:p/>
        </p:txBody>
      </p:sp>
      <p:sp>
        <p:nvSpPr>
          <p:cNvPr id="214" name="Google Shape;214;p27"/>
          <p:cNvSpPr txBox="1"/>
          <p:nvPr>
            <p:ph idx="1" type="subTitle"/>
          </p:nvPr>
        </p:nvSpPr>
        <p:spPr>
          <a:xfrm>
            <a:off x="381177" y="3401500"/>
            <a:ext cx="7688100" cy="541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lt2"/>
              </a:buClr>
              <a:buSzPts val="1300"/>
              <a:buFont typeface="Inter Light"/>
              <a:buNone/>
              <a:defRPr sz="1500">
                <a:solidFill>
                  <a:schemeClr val="lt2"/>
                </a:solidFill>
                <a:latin typeface="Inter Light"/>
                <a:ea typeface="Inter Light"/>
                <a:cs typeface="Inter Light"/>
                <a:sym typeface="Inter Light"/>
              </a:defRPr>
            </a:lvl1pPr>
            <a:lvl2pPr lvl="1"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2pPr>
            <a:lvl3pPr lvl="2"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3pPr>
            <a:lvl4pPr lvl="3"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4pPr>
            <a:lvl5pPr lvl="4"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5pPr>
            <a:lvl6pPr lvl="5"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6pPr>
            <a:lvl7pPr lvl="6"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7pPr>
            <a:lvl8pPr lvl="7"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8pPr>
            <a:lvl9pPr lvl="8"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9pPr>
          </a:lstStyle>
          <a:p/>
        </p:txBody>
      </p:sp>
      <p:sp>
        <p:nvSpPr>
          <p:cNvPr id="215" name="Google Shape;215;p27"/>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16" name="Google Shape;216;p27"/>
          <p:cNvPicPr preferRelativeResize="0"/>
          <p:nvPr/>
        </p:nvPicPr>
        <p:blipFill rotWithShape="1">
          <a:blip r:embed="rId3">
            <a:alphaModFix/>
          </a:blip>
          <a:srcRect b="0" l="0" r="0" t="0"/>
          <a:stretch/>
        </p:blipFill>
        <p:spPr>
          <a:xfrm>
            <a:off x="381000" y="4368850"/>
            <a:ext cx="1545799" cy="3936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7" name="Shape 217"/>
        <p:cNvGrpSpPr/>
        <p:nvPr/>
      </p:nvGrpSpPr>
      <p:grpSpPr>
        <a:xfrm>
          <a:off x="0" y="0"/>
          <a:ext cx="0" cy="0"/>
          <a:chOff x="0" y="0"/>
          <a:chExt cx="0" cy="0"/>
        </a:xfrm>
      </p:grpSpPr>
      <p:sp>
        <p:nvSpPr>
          <p:cNvPr id="218" name="Google Shape;218;p28"/>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219" name="Google Shape;219;p28"/>
          <p:cNvGrpSpPr/>
          <p:nvPr/>
        </p:nvGrpSpPr>
        <p:grpSpPr>
          <a:xfrm>
            <a:off x="830394" y="1191312"/>
            <a:ext cx="745763" cy="45826"/>
            <a:chOff x="4580561" y="2589004"/>
            <a:chExt cx="1064464" cy="25200"/>
          </a:xfrm>
        </p:grpSpPr>
        <p:sp>
          <p:nvSpPr>
            <p:cNvPr id="220" name="Google Shape;220;p28"/>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21" name="Google Shape;221;p28"/>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222" name="Google Shape;222;p28"/>
          <p:cNvSpPr txBox="1"/>
          <p:nvPr>
            <p:ph type="title"/>
          </p:nvPr>
        </p:nvSpPr>
        <p:spPr>
          <a:xfrm>
            <a:off x="729450" y="1318650"/>
            <a:ext cx="76884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2pPr>
            <a:lvl3pPr lvl="2"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3pPr>
            <a:lvl4pPr lvl="3"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4pPr>
            <a:lvl5pPr lvl="4"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5pPr>
            <a:lvl6pPr lvl="5"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6pPr>
            <a:lvl7pPr lvl="6"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7pPr>
            <a:lvl8pPr lvl="7"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8pPr>
            <a:lvl9pPr lvl="8" rtl="0" algn="l">
              <a:lnSpc>
                <a:spcPct val="100000"/>
              </a:lnSpc>
              <a:spcBef>
                <a:spcPts val="0"/>
              </a:spcBef>
              <a:spcAft>
                <a:spcPts val="0"/>
              </a:spcAft>
              <a:buClr>
                <a:schemeClr val="dk2"/>
              </a:buClr>
              <a:buSzPts val="2200"/>
              <a:buFont typeface="Inter"/>
              <a:buNone/>
              <a:defRPr sz="2400">
                <a:solidFill>
                  <a:schemeClr val="dk2"/>
                </a:solidFill>
                <a:latin typeface="Inter"/>
                <a:ea typeface="Inter"/>
                <a:cs typeface="Inter"/>
                <a:sym typeface="Inter"/>
              </a:defRPr>
            </a:lvl9pPr>
          </a:lstStyle>
          <a:p/>
        </p:txBody>
      </p:sp>
      <p:sp>
        <p:nvSpPr>
          <p:cNvPr id="223" name="Google Shape;223;p28"/>
          <p:cNvSpPr txBox="1"/>
          <p:nvPr>
            <p:ph idx="1" type="body"/>
          </p:nvPr>
        </p:nvSpPr>
        <p:spPr>
          <a:xfrm>
            <a:off x="729325" y="2078875"/>
            <a:ext cx="37743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24" name="Google Shape;224;p28"/>
          <p:cNvSpPr txBox="1"/>
          <p:nvPr>
            <p:ph idx="2" type="body"/>
          </p:nvPr>
        </p:nvSpPr>
        <p:spPr>
          <a:xfrm>
            <a:off x="4643604" y="2078875"/>
            <a:ext cx="37743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25" name="Google Shape;225;p28"/>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26" name="Google Shape;226;p28"/>
          <p:cNvPicPr preferRelativeResize="0"/>
          <p:nvPr/>
        </p:nvPicPr>
        <p:blipFill rotWithShape="1">
          <a:blip r:embed="rId2">
            <a:alphaModFix/>
          </a:blip>
          <a:srcRect b="0" l="0" r="0" t="0"/>
          <a:stretch/>
        </p:blipFill>
        <p:spPr>
          <a:xfrm>
            <a:off x="228600" y="4683500"/>
            <a:ext cx="1072502" cy="2314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7" name="Shape 227"/>
        <p:cNvGrpSpPr/>
        <p:nvPr/>
      </p:nvGrpSpPr>
      <p:grpSpPr>
        <a:xfrm>
          <a:off x="0" y="0"/>
          <a:ext cx="0" cy="0"/>
          <a:chOff x="0" y="0"/>
          <a:chExt cx="0" cy="0"/>
        </a:xfrm>
      </p:grpSpPr>
      <p:sp>
        <p:nvSpPr>
          <p:cNvPr id="228" name="Google Shape;228;p29"/>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9" name="Google Shape;229;p29"/>
          <p:cNvGrpSpPr/>
          <p:nvPr/>
        </p:nvGrpSpPr>
        <p:grpSpPr>
          <a:xfrm>
            <a:off x="830396" y="1191298"/>
            <a:ext cx="745763" cy="45826"/>
            <a:chOff x="4580561" y="2589004"/>
            <a:chExt cx="1064464" cy="25200"/>
          </a:xfrm>
        </p:grpSpPr>
        <p:sp>
          <p:nvSpPr>
            <p:cNvPr id="230" name="Google Shape;230;p29"/>
            <p:cNvSpPr/>
            <p:nvPr/>
          </p:nvSpPr>
          <p:spPr>
            <a:xfrm rot="-5400000">
              <a:off x="5366325" y="2335504"/>
              <a:ext cx="25200" cy="532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9"/>
            <p:cNvSpPr/>
            <p:nvPr/>
          </p:nvSpPr>
          <p:spPr>
            <a:xfrm rot="-5400000">
              <a:off x="4836311" y="2333254"/>
              <a:ext cx="25200" cy="536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2" name="Google Shape;232;p29"/>
          <p:cNvSpPr txBox="1"/>
          <p:nvPr>
            <p:ph type="title"/>
          </p:nvPr>
        </p:nvSpPr>
        <p:spPr>
          <a:xfrm>
            <a:off x="730000" y="1318650"/>
            <a:ext cx="3300900" cy="13815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600"/>
              <a:buFont typeface="Inter SemiBold"/>
              <a:buNone/>
              <a:defRPr b="0" sz="26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600"/>
              <a:buFont typeface="Inter Light"/>
              <a:buNone/>
              <a:defRPr sz="2600">
                <a:solidFill>
                  <a:schemeClr val="dk2"/>
                </a:solidFill>
                <a:latin typeface="Inter Light"/>
                <a:ea typeface="Inter Light"/>
                <a:cs typeface="Inter Light"/>
                <a:sym typeface="Inter Light"/>
              </a:defRPr>
            </a:lvl9pPr>
          </a:lstStyle>
          <a:p/>
        </p:txBody>
      </p:sp>
      <p:sp>
        <p:nvSpPr>
          <p:cNvPr id="233" name="Google Shape;233;p29"/>
          <p:cNvSpPr txBox="1"/>
          <p:nvPr>
            <p:ph idx="1" type="body"/>
          </p:nvPr>
        </p:nvSpPr>
        <p:spPr>
          <a:xfrm>
            <a:off x="721225" y="2781725"/>
            <a:ext cx="3300900" cy="15975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3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300"/>
              </a:spcBef>
              <a:spcAft>
                <a:spcPts val="1300"/>
              </a:spcAft>
              <a:buSzPts val="1500"/>
              <a:buFont typeface="Inter Light"/>
              <a:buChar char="■"/>
              <a:defRPr>
                <a:latin typeface="Inter Light"/>
                <a:ea typeface="Inter Light"/>
                <a:cs typeface="Inter Light"/>
                <a:sym typeface="Inter Light"/>
              </a:defRPr>
            </a:lvl9pPr>
          </a:lstStyle>
          <a:p/>
        </p:txBody>
      </p:sp>
      <p:sp>
        <p:nvSpPr>
          <p:cNvPr id="234" name="Google Shape;234;p29"/>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35" name="Shape 235"/>
        <p:cNvGrpSpPr/>
        <p:nvPr/>
      </p:nvGrpSpPr>
      <p:grpSpPr>
        <a:xfrm>
          <a:off x="0" y="0"/>
          <a:ext cx="0" cy="0"/>
          <a:chOff x="0" y="0"/>
          <a:chExt cx="0" cy="0"/>
        </a:xfrm>
      </p:grpSpPr>
      <p:grpSp>
        <p:nvGrpSpPr>
          <p:cNvPr id="236" name="Google Shape;236;p30"/>
          <p:cNvGrpSpPr/>
          <p:nvPr/>
        </p:nvGrpSpPr>
        <p:grpSpPr>
          <a:xfrm>
            <a:off x="830394" y="1191312"/>
            <a:ext cx="745763" cy="45826"/>
            <a:chOff x="4580561" y="2589004"/>
            <a:chExt cx="1064464" cy="25200"/>
          </a:xfrm>
        </p:grpSpPr>
        <p:sp>
          <p:nvSpPr>
            <p:cNvPr id="237" name="Google Shape;237;p30"/>
            <p:cNvSpPr/>
            <p:nvPr/>
          </p:nvSpPr>
          <p:spPr>
            <a:xfrm rot="-5400000">
              <a:off x="5366325" y="2335504"/>
              <a:ext cx="25200" cy="5322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sp>
          <p:nvSpPr>
            <p:cNvPr id="238" name="Google Shape;238;p30"/>
            <p:cNvSpPr/>
            <p:nvPr/>
          </p:nvSpPr>
          <p:spPr>
            <a:xfrm rot="-5400000">
              <a:off x="4836311" y="2333254"/>
              <a:ext cx="25200" cy="5367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grpSp>
      <p:sp>
        <p:nvSpPr>
          <p:cNvPr id="239" name="Google Shape;239;p30"/>
          <p:cNvSpPr txBox="1"/>
          <p:nvPr>
            <p:ph type="title"/>
          </p:nvPr>
        </p:nvSpPr>
        <p:spPr>
          <a:xfrm>
            <a:off x="729450" y="1322450"/>
            <a:ext cx="7688400" cy="2316900"/>
          </a:xfrm>
          <a:prstGeom prst="rect">
            <a:avLst/>
          </a:prstGeom>
          <a:noFill/>
          <a:ln>
            <a:noFill/>
          </a:ln>
        </p:spPr>
        <p:txBody>
          <a:bodyPr anchorCtr="0" anchor="t" bIns="76025" lIns="76025" spcFirstLastPara="1" rIns="76025" wrap="square" tIns="76025">
            <a:normAutofit/>
          </a:bodyPr>
          <a:lstStyle>
            <a:lvl1pPr lvl="0" rtl="0" algn="l">
              <a:lnSpc>
                <a:spcPct val="100000"/>
              </a:lnSpc>
              <a:spcBef>
                <a:spcPts val="0"/>
              </a:spcBef>
              <a:spcAft>
                <a:spcPts val="0"/>
              </a:spcAft>
              <a:buClr>
                <a:schemeClr val="lt1"/>
              </a:buClr>
              <a:buSzPts val="5000"/>
              <a:buFont typeface="Spectral"/>
              <a:buNone/>
              <a:defRPr b="0" sz="5500">
                <a:solidFill>
                  <a:schemeClr val="lt1"/>
                </a:solidFill>
                <a:latin typeface="Spectral"/>
                <a:ea typeface="Spectral"/>
                <a:cs typeface="Spectral"/>
                <a:sym typeface="Spectral"/>
              </a:defRPr>
            </a:lvl1pPr>
            <a:lvl2pPr lvl="1" rtl="0" algn="l">
              <a:lnSpc>
                <a:spcPct val="100000"/>
              </a:lnSpc>
              <a:spcBef>
                <a:spcPts val="0"/>
              </a:spcBef>
              <a:spcAft>
                <a:spcPts val="0"/>
              </a:spcAft>
              <a:buClr>
                <a:schemeClr val="lt1"/>
              </a:buClr>
              <a:buSzPts val="3000"/>
              <a:buNone/>
              <a:defRPr sz="3300">
                <a:solidFill>
                  <a:schemeClr val="lt1"/>
                </a:solidFill>
              </a:defRPr>
            </a:lvl2pPr>
            <a:lvl3pPr lvl="2" rtl="0" algn="l">
              <a:lnSpc>
                <a:spcPct val="100000"/>
              </a:lnSpc>
              <a:spcBef>
                <a:spcPts val="0"/>
              </a:spcBef>
              <a:spcAft>
                <a:spcPts val="0"/>
              </a:spcAft>
              <a:buClr>
                <a:schemeClr val="lt1"/>
              </a:buClr>
              <a:buSzPts val="3000"/>
              <a:buNone/>
              <a:defRPr sz="3300">
                <a:solidFill>
                  <a:schemeClr val="lt1"/>
                </a:solidFill>
              </a:defRPr>
            </a:lvl3pPr>
            <a:lvl4pPr lvl="3" rtl="0" algn="l">
              <a:lnSpc>
                <a:spcPct val="100000"/>
              </a:lnSpc>
              <a:spcBef>
                <a:spcPts val="0"/>
              </a:spcBef>
              <a:spcAft>
                <a:spcPts val="0"/>
              </a:spcAft>
              <a:buClr>
                <a:schemeClr val="lt1"/>
              </a:buClr>
              <a:buSzPts val="3000"/>
              <a:buNone/>
              <a:defRPr sz="3300">
                <a:solidFill>
                  <a:schemeClr val="lt1"/>
                </a:solidFill>
              </a:defRPr>
            </a:lvl4pPr>
            <a:lvl5pPr lvl="4" rtl="0" algn="l">
              <a:lnSpc>
                <a:spcPct val="100000"/>
              </a:lnSpc>
              <a:spcBef>
                <a:spcPts val="0"/>
              </a:spcBef>
              <a:spcAft>
                <a:spcPts val="0"/>
              </a:spcAft>
              <a:buClr>
                <a:schemeClr val="lt1"/>
              </a:buClr>
              <a:buSzPts val="3000"/>
              <a:buNone/>
              <a:defRPr sz="3300">
                <a:solidFill>
                  <a:schemeClr val="lt1"/>
                </a:solidFill>
              </a:defRPr>
            </a:lvl5pPr>
            <a:lvl6pPr lvl="5" rtl="0" algn="l">
              <a:lnSpc>
                <a:spcPct val="100000"/>
              </a:lnSpc>
              <a:spcBef>
                <a:spcPts val="0"/>
              </a:spcBef>
              <a:spcAft>
                <a:spcPts val="0"/>
              </a:spcAft>
              <a:buClr>
                <a:schemeClr val="lt1"/>
              </a:buClr>
              <a:buSzPts val="3000"/>
              <a:buNone/>
              <a:defRPr sz="3300">
                <a:solidFill>
                  <a:schemeClr val="lt1"/>
                </a:solidFill>
              </a:defRPr>
            </a:lvl6pPr>
            <a:lvl7pPr lvl="6" rtl="0" algn="l">
              <a:lnSpc>
                <a:spcPct val="100000"/>
              </a:lnSpc>
              <a:spcBef>
                <a:spcPts val="0"/>
              </a:spcBef>
              <a:spcAft>
                <a:spcPts val="0"/>
              </a:spcAft>
              <a:buClr>
                <a:schemeClr val="lt1"/>
              </a:buClr>
              <a:buSzPts val="3000"/>
              <a:buNone/>
              <a:defRPr sz="3300">
                <a:solidFill>
                  <a:schemeClr val="lt1"/>
                </a:solidFill>
              </a:defRPr>
            </a:lvl7pPr>
            <a:lvl8pPr lvl="7" rtl="0" algn="l">
              <a:lnSpc>
                <a:spcPct val="100000"/>
              </a:lnSpc>
              <a:spcBef>
                <a:spcPts val="0"/>
              </a:spcBef>
              <a:spcAft>
                <a:spcPts val="0"/>
              </a:spcAft>
              <a:buClr>
                <a:schemeClr val="lt1"/>
              </a:buClr>
              <a:buSzPts val="3000"/>
              <a:buNone/>
              <a:defRPr sz="3300">
                <a:solidFill>
                  <a:schemeClr val="lt1"/>
                </a:solidFill>
              </a:defRPr>
            </a:lvl8pPr>
            <a:lvl9pPr lvl="8" rtl="0" algn="l">
              <a:lnSpc>
                <a:spcPct val="100000"/>
              </a:lnSpc>
              <a:spcBef>
                <a:spcPts val="0"/>
              </a:spcBef>
              <a:spcAft>
                <a:spcPts val="0"/>
              </a:spcAft>
              <a:buClr>
                <a:schemeClr val="lt1"/>
              </a:buClr>
              <a:buSzPts val="3000"/>
              <a:buNone/>
              <a:defRPr sz="3300">
                <a:solidFill>
                  <a:schemeClr val="lt1"/>
                </a:solidFill>
              </a:defRPr>
            </a:lvl9pPr>
          </a:lstStyle>
          <a:p/>
        </p:txBody>
      </p:sp>
      <p:sp>
        <p:nvSpPr>
          <p:cNvPr id="240" name="Google Shape;240;p30"/>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41" name="Google Shape;241;p30"/>
          <p:cNvPicPr preferRelativeResize="0"/>
          <p:nvPr/>
        </p:nvPicPr>
        <p:blipFill rotWithShape="1">
          <a:blip r:embed="rId2">
            <a:alphaModFix/>
          </a:blip>
          <a:srcRect b="0" l="0" r="0" t="0"/>
          <a:stretch/>
        </p:blipFill>
        <p:spPr>
          <a:xfrm>
            <a:off x="0" y="3419357"/>
            <a:ext cx="9143998" cy="172408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2" name="Shape 242"/>
        <p:cNvGrpSpPr/>
        <p:nvPr/>
      </p:nvGrpSpPr>
      <p:grpSpPr>
        <a:xfrm>
          <a:off x="0" y="0"/>
          <a:ext cx="0" cy="0"/>
          <a:chOff x="0" y="0"/>
          <a:chExt cx="0" cy="0"/>
        </a:xfrm>
      </p:grpSpPr>
      <p:sp>
        <p:nvSpPr>
          <p:cNvPr id="243" name="Google Shape;243;p31"/>
          <p:cNvSpPr txBox="1"/>
          <p:nvPr>
            <p:ph type="title"/>
          </p:nvPr>
        </p:nvSpPr>
        <p:spPr>
          <a:xfrm>
            <a:off x="727650" y="411600"/>
            <a:ext cx="76887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9pPr>
          </a:lstStyle>
          <a:p/>
        </p:txBody>
      </p:sp>
      <p:sp>
        <p:nvSpPr>
          <p:cNvPr id="244" name="Google Shape;244;p31"/>
          <p:cNvSpPr txBox="1"/>
          <p:nvPr>
            <p:ph idx="1" type="body"/>
          </p:nvPr>
        </p:nvSpPr>
        <p:spPr>
          <a:xfrm>
            <a:off x="727650" y="1586050"/>
            <a:ext cx="76887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45" name="Google Shape;245;p31"/>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46" name="Google Shape;246;p31"/>
          <p:cNvPicPr preferRelativeResize="0"/>
          <p:nvPr/>
        </p:nvPicPr>
        <p:blipFill rotWithShape="1">
          <a:blip r:embed="rId2">
            <a:alphaModFix/>
          </a:blip>
          <a:srcRect b="0" l="0" r="0" t="0"/>
          <a:stretch/>
        </p:blipFill>
        <p:spPr>
          <a:xfrm>
            <a:off x="228600" y="4683500"/>
            <a:ext cx="1072502" cy="2314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Body only">
    <p:spTree>
      <p:nvGrpSpPr>
        <p:cNvPr id="247" name="Shape 247"/>
        <p:cNvGrpSpPr/>
        <p:nvPr/>
      </p:nvGrpSpPr>
      <p:grpSpPr>
        <a:xfrm>
          <a:off x="0" y="0"/>
          <a:ext cx="0" cy="0"/>
          <a:chOff x="0" y="0"/>
          <a:chExt cx="0" cy="0"/>
        </a:xfrm>
      </p:grpSpPr>
      <p:sp>
        <p:nvSpPr>
          <p:cNvPr id="248" name="Google Shape;248;p32"/>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49" name="Google Shape;249;p32"/>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50" name="Google Shape;250;p32"/>
          <p:cNvSpPr txBox="1"/>
          <p:nvPr>
            <p:ph idx="1" type="body"/>
          </p:nvPr>
        </p:nvSpPr>
        <p:spPr>
          <a:xfrm>
            <a:off x="729450" y="1068650"/>
            <a:ext cx="7688700" cy="10344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1"/>
        </a:solidFill>
      </p:bgPr>
    </p:bg>
    <p:spTree>
      <p:nvGrpSpPr>
        <p:cNvPr id="251" name="Shape 251"/>
        <p:cNvGrpSpPr/>
        <p:nvPr/>
      </p:nvGrpSpPr>
      <p:grpSpPr>
        <a:xfrm>
          <a:off x="0" y="0"/>
          <a:ext cx="0" cy="0"/>
          <a:chOff x="0" y="0"/>
          <a:chExt cx="0" cy="0"/>
        </a:xfrm>
      </p:grpSpPr>
      <p:grpSp>
        <p:nvGrpSpPr>
          <p:cNvPr id="252" name="Google Shape;252;p33"/>
          <p:cNvGrpSpPr/>
          <p:nvPr/>
        </p:nvGrpSpPr>
        <p:grpSpPr>
          <a:xfrm>
            <a:off x="830394" y="4169186"/>
            <a:ext cx="745763" cy="45826"/>
            <a:chOff x="4580561" y="2589004"/>
            <a:chExt cx="1064464" cy="25200"/>
          </a:xfrm>
        </p:grpSpPr>
        <p:sp>
          <p:nvSpPr>
            <p:cNvPr id="253" name="Google Shape;253;p33"/>
            <p:cNvSpPr/>
            <p:nvPr/>
          </p:nvSpPr>
          <p:spPr>
            <a:xfrm rot="-5400000">
              <a:off x="5366325" y="2335504"/>
              <a:ext cx="25200" cy="5322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54" name="Google Shape;254;p33"/>
            <p:cNvSpPr/>
            <p:nvPr/>
          </p:nvSpPr>
          <p:spPr>
            <a:xfrm rot="-5400000">
              <a:off x="4836311" y="2333254"/>
              <a:ext cx="25200" cy="5367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255" name="Google Shape;255;p33"/>
          <p:cNvSpPr txBox="1"/>
          <p:nvPr>
            <p:ph type="title"/>
          </p:nvPr>
        </p:nvSpPr>
        <p:spPr>
          <a:xfrm>
            <a:off x="729450" y="864300"/>
            <a:ext cx="7021200" cy="2729700"/>
          </a:xfrm>
          <a:prstGeom prst="rect">
            <a:avLst/>
          </a:prstGeom>
          <a:noFill/>
          <a:ln>
            <a:noFill/>
          </a:ln>
        </p:spPr>
        <p:txBody>
          <a:bodyPr anchorCtr="0" anchor="ctr" bIns="76025" lIns="76025" spcFirstLastPara="1" rIns="76025" wrap="square" tIns="76025">
            <a:normAutofit/>
          </a:bodyPr>
          <a:lstStyle>
            <a:lvl1pPr lvl="0" rtl="0" algn="l">
              <a:lnSpc>
                <a:spcPct val="100000"/>
              </a:lnSpc>
              <a:spcBef>
                <a:spcPts val="0"/>
              </a:spcBef>
              <a:spcAft>
                <a:spcPts val="0"/>
              </a:spcAft>
              <a:buClr>
                <a:schemeClr val="lt1"/>
              </a:buClr>
              <a:buSzPts val="3000"/>
              <a:buFont typeface="Inter Light"/>
              <a:buNone/>
              <a:defRPr b="0" sz="3300">
                <a:solidFill>
                  <a:schemeClr val="lt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000"/>
              <a:buNone/>
              <a:defRPr sz="3300">
                <a:solidFill>
                  <a:schemeClr val="lt1"/>
                </a:solidFill>
              </a:defRPr>
            </a:lvl2pPr>
            <a:lvl3pPr lvl="2" rtl="0" algn="l">
              <a:lnSpc>
                <a:spcPct val="100000"/>
              </a:lnSpc>
              <a:spcBef>
                <a:spcPts val="0"/>
              </a:spcBef>
              <a:spcAft>
                <a:spcPts val="0"/>
              </a:spcAft>
              <a:buClr>
                <a:schemeClr val="lt1"/>
              </a:buClr>
              <a:buSzPts val="3000"/>
              <a:buNone/>
              <a:defRPr sz="3300">
                <a:solidFill>
                  <a:schemeClr val="lt1"/>
                </a:solidFill>
              </a:defRPr>
            </a:lvl3pPr>
            <a:lvl4pPr lvl="3" rtl="0" algn="l">
              <a:lnSpc>
                <a:spcPct val="100000"/>
              </a:lnSpc>
              <a:spcBef>
                <a:spcPts val="0"/>
              </a:spcBef>
              <a:spcAft>
                <a:spcPts val="0"/>
              </a:spcAft>
              <a:buClr>
                <a:schemeClr val="lt1"/>
              </a:buClr>
              <a:buSzPts val="3000"/>
              <a:buNone/>
              <a:defRPr sz="3300">
                <a:solidFill>
                  <a:schemeClr val="lt1"/>
                </a:solidFill>
              </a:defRPr>
            </a:lvl4pPr>
            <a:lvl5pPr lvl="4" rtl="0" algn="l">
              <a:lnSpc>
                <a:spcPct val="100000"/>
              </a:lnSpc>
              <a:spcBef>
                <a:spcPts val="0"/>
              </a:spcBef>
              <a:spcAft>
                <a:spcPts val="0"/>
              </a:spcAft>
              <a:buClr>
                <a:schemeClr val="lt1"/>
              </a:buClr>
              <a:buSzPts val="3000"/>
              <a:buNone/>
              <a:defRPr sz="3300">
                <a:solidFill>
                  <a:schemeClr val="lt1"/>
                </a:solidFill>
              </a:defRPr>
            </a:lvl5pPr>
            <a:lvl6pPr lvl="5" rtl="0" algn="l">
              <a:lnSpc>
                <a:spcPct val="100000"/>
              </a:lnSpc>
              <a:spcBef>
                <a:spcPts val="0"/>
              </a:spcBef>
              <a:spcAft>
                <a:spcPts val="0"/>
              </a:spcAft>
              <a:buClr>
                <a:schemeClr val="lt1"/>
              </a:buClr>
              <a:buSzPts val="3000"/>
              <a:buNone/>
              <a:defRPr sz="3300">
                <a:solidFill>
                  <a:schemeClr val="lt1"/>
                </a:solidFill>
              </a:defRPr>
            </a:lvl6pPr>
            <a:lvl7pPr lvl="6" rtl="0" algn="l">
              <a:lnSpc>
                <a:spcPct val="100000"/>
              </a:lnSpc>
              <a:spcBef>
                <a:spcPts val="0"/>
              </a:spcBef>
              <a:spcAft>
                <a:spcPts val="0"/>
              </a:spcAft>
              <a:buClr>
                <a:schemeClr val="lt1"/>
              </a:buClr>
              <a:buSzPts val="3000"/>
              <a:buNone/>
              <a:defRPr sz="3300">
                <a:solidFill>
                  <a:schemeClr val="lt1"/>
                </a:solidFill>
              </a:defRPr>
            </a:lvl7pPr>
            <a:lvl8pPr lvl="7" rtl="0" algn="l">
              <a:lnSpc>
                <a:spcPct val="100000"/>
              </a:lnSpc>
              <a:spcBef>
                <a:spcPts val="0"/>
              </a:spcBef>
              <a:spcAft>
                <a:spcPts val="0"/>
              </a:spcAft>
              <a:buClr>
                <a:schemeClr val="lt1"/>
              </a:buClr>
              <a:buSzPts val="3000"/>
              <a:buNone/>
              <a:defRPr sz="3300">
                <a:solidFill>
                  <a:schemeClr val="lt1"/>
                </a:solidFill>
              </a:defRPr>
            </a:lvl8pPr>
            <a:lvl9pPr lvl="8" rtl="0" algn="l">
              <a:lnSpc>
                <a:spcPct val="100000"/>
              </a:lnSpc>
              <a:spcBef>
                <a:spcPts val="0"/>
              </a:spcBef>
              <a:spcAft>
                <a:spcPts val="0"/>
              </a:spcAft>
              <a:buClr>
                <a:schemeClr val="lt1"/>
              </a:buClr>
              <a:buSzPts val="3000"/>
              <a:buNone/>
              <a:defRPr sz="3300">
                <a:solidFill>
                  <a:schemeClr val="lt1"/>
                </a:solidFill>
              </a:defRPr>
            </a:lvl9pPr>
          </a:lstStyle>
          <a:p/>
        </p:txBody>
      </p:sp>
      <p:sp>
        <p:nvSpPr>
          <p:cNvPr id="256" name="Google Shape;256;p33"/>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7" name="Shape 257"/>
        <p:cNvGrpSpPr/>
        <p:nvPr/>
      </p:nvGrpSpPr>
      <p:grpSpPr>
        <a:xfrm>
          <a:off x="0" y="0"/>
          <a:ext cx="0" cy="0"/>
          <a:chOff x="0" y="0"/>
          <a:chExt cx="0" cy="0"/>
        </a:xfrm>
      </p:grpSpPr>
      <p:sp>
        <p:nvSpPr>
          <p:cNvPr id="258" name="Google Shape;258;p34"/>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259" name="Google Shape;259;p34"/>
          <p:cNvGrpSpPr/>
          <p:nvPr/>
        </p:nvGrpSpPr>
        <p:grpSpPr>
          <a:xfrm>
            <a:off x="830394" y="1191312"/>
            <a:ext cx="745763" cy="45826"/>
            <a:chOff x="4580561" y="2589004"/>
            <a:chExt cx="1064464" cy="25200"/>
          </a:xfrm>
        </p:grpSpPr>
        <p:sp>
          <p:nvSpPr>
            <p:cNvPr id="260" name="Google Shape;260;p34"/>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61" name="Google Shape;261;p34"/>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262" name="Google Shape;262;p34"/>
          <p:cNvSpPr txBox="1"/>
          <p:nvPr>
            <p:ph type="title"/>
          </p:nvPr>
        </p:nvSpPr>
        <p:spPr>
          <a:xfrm>
            <a:off x="729450" y="1318650"/>
            <a:ext cx="76884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Light"/>
              <a:buNone/>
              <a:defRPr b="0" sz="24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dk2"/>
              </a:buClr>
              <a:buSzPts val="2200"/>
              <a:buNone/>
              <a:defRPr sz="2400">
                <a:solidFill>
                  <a:schemeClr val="dk2"/>
                </a:solidFill>
              </a:defRPr>
            </a:lvl2pPr>
            <a:lvl3pPr lvl="2" rtl="0" algn="l">
              <a:lnSpc>
                <a:spcPct val="100000"/>
              </a:lnSpc>
              <a:spcBef>
                <a:spcPts val="0"/>
              </a:spcBef>
              <a:spcAft>
                <a:spcPts val="0"/>
              </a:spcAft>
              <a:buClr>
                <a:schemeClr val="dk2"/>
              </a:buClr>
              <a:buSzPts val="2200"/>
              <a:buNone/>
              <a:defRPr sz="2400">
                <a:solidFill>
                  <a:schemeClr val="dk2"/>
                </a:solidFill>
              </a:defRPr>
            </a:lvl3pPr>
            <a:lvl4pPr lvl="3" rtl="0" algn="l">
              <a:lnSpc>
                <a:spcPct val="100000"/>
              </a:lnSpc>
              <a:spcBef>
                <a:spcPts val="0"/>
              </a:spcBef>
              <a:spcAft>
                <a:spcPts val="0"/>
              </a:spcAft>
              <a:buClr>
                <a:schemeClr val="dk2"/>
              </a:buClr>
              <a:buSzPts val="2200"/>
              <a:buNone/>
              <a:defRPr sz="2400">
                <a:solidFill>
                  <a:schemeClr val="dk2"/>
                </a:solidFill>
              </a:defRPr>
            </a:lvl4pPr>
            <a:lvl5pPr lvl="4" rtl="0" algn="l">
              <a:lnSpc>
                <a:spcPct val="100000"/>
              </a:lnSpc>
              <a:spcBef>
                <a:spcPts val="0"/>
              </a:spcBef>
              <a:spcAft>
                <a:spcPts val="0"/>
              </a:spcAft>
              <a:buClr>
                <a:schemeClr val="dk2"/>
              </a:buClr>
              <a:buSzPts val="2200"/>
              <a:buNone/>
              <a:defRPr sz="2400">
                <a:solidFill>
                  <a:schemeClr val="dk2"/>
                </a:solidFill>
              </a:defRPr>
            </a:lvl5pPr>
            <a:lvl6pPr lvl="5" rtl="0" algn="l">
              <a:lnSpc>
                <a:spcPct val="100000"/>
              </a:lnSpc>
              <a:spcBef>
                <a:spcPts val="0"/>
              </a:spcBef>
              <a:spcAft>
                <a:spcPts val="0"/>
              </a:spcAft>
              <a:buClr>
                <a:schemeClr val="dk2"/>
              </a:buClr>
              <a:buSzPts val="2200"/>
              <a:buNone/>
              <a:defRPr sz="2400">
                <a:solidFill>
                  <a:schemeClr val="dk2"/>
                </a:solidFill>
              </a:defRPr>
            </a:lvl6pPr>
            <a:lvl7pPr lvl="6" rtl="0" algn="l">
              <a:lnSpc>
                <a:spcPct val="100000"/>
              </a:lnSpc>
              <a:spcBef>
                <a:spcPts val="0"/>
              </a:spcBef>
              <a:spcAft>
                <a:spcPts val="0"/>
              </a:spcAft>
              <a:buClr>
                <a:schemeClr val="dk2"/>
              </a:buClr>
              <a:buSzPts val="2200"/>
              <a:buNone/>
              <a:defRPr sz="2400">
                <a:solidFill>
                  <a:schemeClr val="dk2"/>
                </a:solidFill>
              </a:defRPr>
            </a:lvl7pPr>
            <a:lvl8pPr lvl="7" rtl="0" algn="l">
              <a:lnSpc>
                <a:spcPct val="100000"/>
              </a:lnSpc>
              <a:spcBef>
                <a:spcPts val="0"/>
              </a:spcBef>
              <a:spcAft>
                <a:spcPts val="0"/>
              </a:spcAft>
              <a:buClr>
                <a:schemeClr val="dk2"/>
              </a:buClr>
              <a:buSzPts val="2200"/>
              <a:buNone/>
              <a:defRPr sz="2400">
                <a:solidFill>
                  <a:schemeClr val="dk2"/>
                </a:solidFill>
              </a:defRPr>
            </a:lvl8pPr>
            <a:lvl9pPr lvl="8" rtl="0" algn="l">
              <a:lnSpc>
                <a:spcPct val="100000"/>
              </a:lnSpc>
              <a:spcBef>
                <a:spcPts val="0"/>
              </a:spcBef>
              <a:spcAft>
                <a:spcPts val="0"/>
              </a:spcAft>
              <a:buClr>
                <a:schemeClr val="dk2"/>
              </a:buClr>
              <a:buSzPts val="2200"/>
              <a:buNone/>
              <a:defRPr sz="2400">
                <a:solidFill>
                  <a:schemeClr val="dk2"/>
                </a:solidFill>
              </a:defRPr>
            </a:lvl9pPr>
          </a:lstStyle>
          <a:p/>
        </p:txBody>
      </p:sp>
      <p:sp>
        <p:nvSpPr>
          <p:cNvPr id="263" name="Google Shape;263;p34"/>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64" name="Google Shape;264;p34"/>
          <p:cNvSpPr/>
          <p:nvPr/>
        </p:nvSpPr>
        <p:spPr>
          <a:xfrm>
            <a:off x="8280450" y="0"/>
            <a:ext cx="863400" cy="4542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pic>
        <p:nvPicPr>
          <p:cNvPr id="265" name="Google Shape;265;p34"/>
          <p:cNvPicPr preferRelativeResize="0"/>
          <p:nvPr/>
        </p:nvPicPr>
        <p:blipFill rotWithShape="1">
          <a:blip r:embed="rId2">
            <a:alphaModFix/>
          </a:blip>
          <a:srcRect b="0" l="0" r="0" t="0"/>
          <a:stretch/>
        </p:blipFill>
        <p:spPr>
          <a:xfrm>
            <a:off x="228600" y="4683500"/>
            <a:ext cx="1072502" cy="2314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 number 1">
    <p:bg>
      <p:bgPr>
        <a:solidFill>
          <a:schemeClr val="dk1"/>
        </a:solidFill>
      </p:bgPr>
    </p:bg>
    <p:spTree>
      <p:nvGrpSpPr>
        <p:cNvPr id="266" name="Shape 266"/>
        <p:cNvGrpSpPr/>
        <p:nvPr/>
      </p:nvGrpSpPr>
      <p:grpSpPr>
        <a:xfrm>
          <a:off x="0" y="0"/>
          <a:ext cx="0" cy="0"/>
          <a:chOff x="0" y="0"/>
          <a:chExt cx="0" cy="0"/>
        </a:xfrm>
      </p:grpSpPr>
      <p:grpSp>
        <p:nvGrpSpPr>
          <p:cNvPr id="267" name="Google Shape;267;p35"/>
          <p:cNvGrpSpPr/>
          <p:nvPr/>
        </p:nvGrpSpPr>
        <p:grpSpPr>
          <a:xfrm>
            <a:off x="830394" y="4169186"/>
            <a:ext cx="745763" cy="45826"/>
            <a:chOff x="4580561" y="2589004"/>
            <a:chExt cx="1064464" cy="25200"/>
          </a:xfrm>
        </p:grpSpPr>
        <p:sp>
          <p:nvSpPr>
            <p:cNvPr id="268" name="Google Shape;268;p35"/>
            <p:cNvSpPr/>
            <p:nvPr/>
          </p:nvSpPr>
          <p:spPr>
            <a:xfrm rot="-5400000">
              <a:off x="5366325" y="2335504"/>
              <a:ext cx="25200" cy="5322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69" name="Google Shape;269;p35"/>
            <p:cNvSpPr/>
            <p:nvPr/>
          </p:nvSpPr>
          <p:spPr>
            <a:xfrm rot="-5400000">
              <a:off x="4836311" y="2333254"/>
              <a:ext cx="25200" cy="5367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270" name="Google Shape;270;p35"/>
          <p:cNvSpPr txBox="1"/>
          <p:nvPr>
            <p:ph type="title"/>
          </p:nvPr>
        </p:nvSpPr>
        <p:spPr>
          <a:xfrm>
            <a:off x="729450" y="733950"/>
            <a:ext cx="7688400" cy="12447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lt1"/>
              </a:buClr>
              <a:buSzPts val="6700"/>
              <a:buNone/>
              <a:defRPr sz="7300">
                <a:solidFill>
                  <a:schemeClr val="lt1"/>
                </a:solidFill>
              </a:defRPr>
            </a:lvl1pPr>
            <a:lvl2pPr lvl="1" rtl="0" algn="l">
              <a:lnSpc>
                <a:spcPct val="100000"/>
              </a:lnSpc>
              <a:spcBef>
                <a:spcPts val="0"/>
              </a:spcBef>
              <a:spcAft>
                <a:spcPts val="0"/>
              </a:spcAft>
              <a:buClr>
                <a:schemeClr val="lt1"/>
              </a:buClr>
              <a:buSzPts val="6700"/>
              <a:buNone/>
              <a:defRPr sz="7300">
                <a:solidFill>
                  <a:schemeClr val="lt1"/>
                </a:solidFill>
              </a:defRPr>
            </a:lvl2pPr>
            <a:lvl3pPr lvl="2" rtl="0" algn="l">
              <a:lnSpc>
                <a:spcPct val="100000"/>
              </a:lnSpc>
              <a:spcBef>
                <a:spcPts val="0"/>
              </a:spcBef>
              <a:spcAft>
                <a:spcPts val="0"/>
              </a:spcAft>
              <a:buClr>
                <a:schemeClr val="lt1"/>
              </a:buClr>
              <a:buSzPts val="6700"/>
              <a:buNone/>
              <a:defRPr sz="7300">
                <a:solidFill>
                  <a:schemeClr val="lt1"/>
                </a:solidFill>
              </a:defRPr>
            </a:lvl3pPr>
            <a:lvl4pPr lvl="3" rtl="0" algn="l">
              <a:lnSpc>
                <a:spcPct val="100000"/>
              </a:lnSpc>
              <a:spcBef>
                <a:spcPts val="0"/>
              </a:spcBef>
              <a:spcAft>
                <a:spcPts val="0"/>
              </a:spcAft>
              <a:buClr>
                <a:schemeClr val="lt1"/>
              </a:buClr>
              <a:buSzPts val="6700"/>
              <a:buNone/>
              <a:defRPr sz="7300">
                <a:solidFill>
                  <a:schemeClr val="lt1"/>
                </a:solidFill>
              </a:defRPr>
            </a:lvl4pPr>
            <a:lvl5pPr lvl="4" rtl="0" algn="l">
              <a:lnSpc>
                <a:spcPct val="100000"/>
              </a:lnSpc>
              <a:spcBef>
                <a:spcPts val="0"/>
              </a:spcBef>
              <a:spcAft>
                <a:spcPts val="0"/>
              </a:spcAft>
              <a:buClr>
                <a:schemeClr val="lt1"/>
              </a:buClr>
              <a:buSzPts val="6700"/>
              <a:buNone/>
              <a:defRPr sz="7300">
                <a:solidFill>
                  <a:schemeClr val="lt1"/>
                </a:solidFill>
              </a:defRPr>
            </a:lvl5pPr>
            <a:lvl6pPr lvl="5" rtl="0" algn="l">
              <a:lnSpc>
                <a:spcPct val="100000"/>
              </a:lnSpc>
              <a:spcBef>
                <a:spcPts val="0"/>
              </a:spcBef>
              <a:spcAft>
                <a:spcPts val="0"/>
              </a:spcAft>
              <a:buClr>
                <a:schemeClr val="lt1"/>
              </a:buClr>
              <a:buSzPts val="6700"/>
              <a:buNone/>
              <a:defRPr sz="7300">
                <a:solidFill>
                  <a:schemeClr val="lt1"/>
                </a:solidFill>
              </a:defRPr>
            </a:lvl6pPr>
            <a:lvl7pPr lvl="6" rtl="0" algn="l">
              <a:lnSpc>
                <a:spcPct val="100000"/>
              </a:lnSpc>
              <a:spcBef>
                <a:spcPts val="0"/>
              </a:spcBef>
              <a:spcAft>
                <a:spcPts val="0"/>
              </a:spcAft>
              <a:buClr>
                <a:schemeClr val="lt1"/>
              </a:buClr>
              <a:buSzPts val="6700"/>
              <a:buNone/>
              <a:defRPr sz="7300">
                <a:solidFill>
                  <a:schemeClr val="lt1"/>
                </a:solidFill>
              </a:defRPr>
            </a:lvl7pPr>
            <a:lvl8pPr lvl="7" rtl="0" algn="l">
              <a:lnSpc>
                <a:spcPct val="100000"/>
              </a:lnSpc>
              <a:spcBef>
                <a:spcPts val="0"/>
              </a:spcBef>
              <a:spcAft>
                <a:spcPts val="0"/>
              </a:spcAft>
              <a:buClr>
                <a:schemeClr val="lt1"/>
              </a:buClr>
              <a:buSzPts val="6700"/>
              <a:buNone/>
              <a:defRPr sz="7300">
                <a:solidFill>
                  <a:schemeClr val="lt1"/>
                </a:solidFill>
              </a:defRPr>
            </a:lvl8pPr>
            <a:lvl9pPr lvl="8" rtl="0" algn="l">
              <a:lnSpc>
                <a:spcPct val="100000"/>
              </a:lnSpc>
              <a:spcBef>
                <a:spcPts val="0"/>
              </a:spcBef>
              <a:spcAft>
                <a:spcPts val="0"/>
              </a:spcAft>
              <a:buClr>
                <a:schemeClr val="lt1"/>
              </a:buClr>
              <a:buSzPts val="6700"/>
              <a:buNone/>
              <a:defRPr sz="7300">
                <a:solidFill>
                  <a:schemeClr val="lt1"/>
                </a:solidFill>
              </a:defRPr>
            </a:lvl9pPr>
          </a:lstStyle>
          <a:p/>
        </p:txBody>
      </p:sp>
      <p:sp>
        <p:nvSpPr>
          <p:cNvPr id="271" name="Google Shape;271;p35"/>
          <p:cNvSpPr txBox="1"/>
          <p:nvPr>
            <p:ph idx="1" type="body"/>
          </p:nvPr>
        </p:nvSpPr>
        <p:spPr>
          <a:xfrm>
            <a:off x="729450" y="2272888"/>
            <a:ext cx="7688400" cy="15804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Clr>
                <a:schemeClr val="lt1"/>
              </a:buClr>
              <a:buSzPts val="1500"/>
              <a:buChar char="●"/>
              <a:defRPr>
                <a:solidFill>
                  <a:schemeClr val="lt1"/>
                </a:solidFill>
              </a:defRPr>
            </a:lvl1pPr>
            <a:lvl2pPr indent="-323850" lvl="1" marL="914400" rtl="0" algn="l">
              <a:lnSpc>
                <a:spcPct val="115000"/>
              </a:lnSpc>
              <a:spcBef>
                <a:spcPts val="1500"/>
              </a:spcBef>
              <a:spcAft>
                <a:spcPts val="0"/>
              </a:spcAft>
              <a:buClr>
                <a:schemeClr val="lt1"/>
              </a:buClr>
              <a:buSzPts val="1500"/>
              <a:buChar char="○"/>
              <a:defRPr>
                <a:solidFill>
                  <a:schemeClr val="lt1"/>
                </a:solidFill>
              </a:defRPr>
            </a:lvl2pPr>
            <a:lvl3pPr indent="-323850" lvl="2" marL="1371600" rtl="0" algn="l">
              <a:lnSpc>
                <a:spcPct val="115000"/>
              </a:lnSpc>
              <a:spcBef>
                <a:spcPts val="1500"/>
              </a:spcBef>
              <a:spcAft>
                <a:spcPts val="0"/>
              </a:spcAft>
              <a:buClr>
                <a:schemeClr val="lt1"/>
              </a:buClr>
              <a:buSzPts val="1500"/>
              <a:buChar char="■"/>
              <a:defRPr>
                <a:solidFill>
                  <a:schemeClr val="lt1"/>
                </a:solidFill>
              </a:defRPr>
            </a:lvl3pPr>
            <a:lvl4pPr indent="-323850" lvl="3" marL="1828800" rtl="0" algn="l">
              <a:lnSpc>
                <a:spcPct val="115000"/>
              </a:lnSpc>
              <a:spcBef>
                <a:spcPts val="1500"/>
              </a:spcBef>
              <a:spcAft>
                <a:spcPts val="0"/>
              </a:spcAft>
              <a:buClr>
                <a:schemeClr val="lt1"/>
              </a:buClr>
              <a:buSzPts val="1500"/>
              <a:buChar char="●"/>
              <a:defRPr>
                <a:solidFill>
                  <a:schemeClr val="lt1"/>
                </a:solidFill>
              </a:defRPr>
            </a:lvl4pPr>
            <a:lvl5pPr indent="-323850" lvl="4" marL="2286000" rtl="0" algn="l">
              <a:lnSpc>
                <a:spcPct val="115000"/>
              </a:lnSpc>
              <a:spcBef>
                <a:spcPts val="1500"/>
              </a:spcBef>
              <a:spcAft>
                <a:spcPts val="0"/>
              </a:spcAft>
              <a:buClr>
                <a:schemeClr val="lt1"/>
              </a:buClr>
              <a:buSzPts val="1500"/>
              <a:buChar char="○"/>
              <a:defRPr>
                <a:solidFill>
                  <a:schemeClr val="lt1"/>
                </a:solidFill>
              </a:defRPr>
            </a:lvl5pPr>
            <a:lvl6pPr indent="-323850" lvl="5" marL="2743200" rtl="0" algn="l">
              <a:lnSpc>
                <a:spcPct val="115000"/>
              </a:lnSpc>
              <a:spcBef>
                <a:spcPts val="1500"/>
              </a:spcBef>
              <a:spcAft>
                <a:spcPts val="0"/>
              </a:spcAft>
              <a:buClr>
                <a:schemeClr val="lt1"/>
              </a:buClr>
              <a:buSzPts val="1500"/>
              <a:buChar char="■"/>
              <a:defRPr>
                <a:solidFill>
                  <a:schemeClr val="lt1"/>
                </a:solidFill>
              </a:defRPr>
            </a:lvl6pPr>
            <a:lvl7pPr indent="-323850" lvl="6" marL="3200400" rtl="0" algn="l">
              <a:lnSpc>
                <a:spcPct val="115000"/>
              </a:lnSpc>
              <a:spcBef>
                <a:spcPts val="1500"/>
              </a:spcBef>
              <a:spcAft>
                <a:spcPts val="0"/>
              </a:spcAft>
              <a:buClr>
                <a:schemeClr val="lt1"/>
              </a:buClr>
              <a:buSzPts val="1500"/>
              <a:buChar char="●"/>
              <a:defRPr>
                <a:solidFill>
                  <a:schemeClr val="lt1"/>
                </a:solidFill>
              </a:defRPr>
            </a:lvl7pPr>
            <a:lvl8pPr indent="-323850" lvl="7" marL="3657600" rtl="0" algn="l">
              <a:lnSpc>
                <a:spcPct val="115000"/>
              </a:lnSpc>
              <a:spcBef>
                <a:spcPts val="1500"/>
              </a:spcBef>
              <a:spcAft>
                <a:spcPts val="0"/>
              </a:spcAft>
              <a:buClr>
                <a:schemeClr val="lt1"/>
              </a:buClr>
              <a:buSzPts val="1500"/>
              <a:buChar char="○"/>
              <a:defRPr>
                <a:solidFill>
                  <a:schemeClr val="lt1"/>
                </a:solidFill>
              </a:defRPr>
            </a:lvl8pPr>
            <a:lvl9pPr indent="-323850" lvl="8" marL="4114800" rtl="0" algn="l">
              <a:lnSpc>
                <a:spcPct val="115000"/>
              </a:lnSpc>
              <a:spcBef>
                <a:spcPts val="1500"/>
              </a:spcBef>
              <a:spcAft>
                <a:spcPts val="1500"/>
              </a:spcAft>
              <a:buClr>
                <a:schemeClr val="lt1"/>
              </a:buClr>
              <a:buSzPts val="1500"/>
              <a:buChar char="■"/>
              <a:defRPr>
                <a:solidFill>
                  <a:schemeClr val="lt1"/>
                </a:solidFill>
              </a:defRPr>
            </a:lvl9pPr>
          </a:lstStyle>
          <a:p/>
        </p:txBody>
      </p:sp>
      <p:sp>
        <p:nvSpPr>
          <p:cNvPr id="272" name="Google Shape;272;p35"/>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73" name="Shape 273"/>
        <p:cNvGrpSpPr/>
        <p:nvPr/>
      </p:nvGrpSpPr>
      <p:grpSpPr>
        <a:xfrm>
          <a:off x="0" y="0"/>
          <a:ext cx="0" cy="0"/>
          <a:chOff x="0" y="0"/>
          <a:chExt cx="0" cy="0"/>
        </a:xfrm>
      </p:grpSpPr>
      <p:sp>
        <p:nvSpPr>
          <p:cNvPr id="274" name="Google Shape;274;p36"/>
          <p:cNvSpPr/>
          <p:nvPr/>
        </p:nvSpPr>
        <p:spPr>
          <a:xfrm>
            <a:off x="0" y="0"/>
            <a:ext cx="4572000" cy="51435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nvGrpSpPr>
          <p:cNvPr id="275" name="Google Shape;275;p36"/>
          <p:cNvGrpSpPr/>
          <p:nvPr/>
        </p:nvGrpSpPr>
        <p:grpSpPr>
          <a:xfrm>
            <a:off x="830394" y="1191312"/>
            <a:ext cx="745763" cy="45826"/>
            <a:chOff x="4580561" y="2589004"/>
            <a:chExt cx="1064464" cy="25200"/>
          </a:xfrm>
        </p:grpSpPr>
        <p:sp>
          <p:nvSpPr>
            <p:cNvPr id="276" name="Google Shape;276;p36"/>
            <p:cNvSpPr/>
            <p:nvPr/>
          </p:nvSpPr>
          <p:spPr>
            <a:xfrm rot="-5400000">
              <a:off x="5366325" y="2335504"/>
              <a:ext cx="25200" cy="5322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1"/>
                </a:solidFill>
                <a:latin typeface="Times New Roman"/>
                <a:ea typeface="Times New Roman"/>
                <a:cs typeface="Times New Roman"/>
                <a:sym typeface="Times New Roman"/>
              </a:endParaRPr>
            </a:p>
          </p:txBody>
        </p:sp>
        <p:sp>
          <p:nvSpPr>
            <p:cNvPr id="277" name="Google Shape;277;p36"/>
            <p:cNvSpPr/>
            <p:nvPr/>
          </p:nvSpPr>
          <p:spPr>
            <a:xfrm rot="-5400000">
              <a:off x="4836311" y="2333254"/>
              <a:ext cx="25200" cy="536700"/>
            </a:xfrm>
            <a:prstGeom prst="rect">
              <a:avLst/>
            </a:prstGeom>
            <a:solidFill>
              <a:schemeClr val="accen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1"/>
                </a:solidFill>
                <a:latin typeface="Times New Roman"/>
                <a:ea typeface="Times New Roman"/>
                <a:cs typeface="Times New Roman"/>
                <a:sym typeface="Times New Roman"/>
              </a:endParaRPr>
            </a:p>
          </p:txBody>
        </p:sp>
      </p:grpSp>
      <p:sp>
        <p:nvSpPr>
          <p:cNvPr id="278" name="Google Shape;278;p36"/>
          <p:cNvSpPr txBox="1"/>
          <p:nvPr>
            <p:ph type="title"/>
          </p:nvPr>
        </p:nvSpPr>
        <p:spPr>
          <a:xfrm>
            <a:off x="730000" y="1318650"/>
            <a:ext cx="3300900" cy="1687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2200"/>
              <a:buFont typeface="Inter SemiBold"/>
              <a:buNone/>
              <a:defRPr b="0" sz="2400">
                <a:solidFill>
                  <a:schemeClr val="dk1"/>
                </a:solidFill>
                <a:latin typeface="Inter SemiBold"/>
                <a:ea typeface="Inter SemiBold"/>
                <a:cs typeface="Inter SemiBold"/>
                <a:sym typeface="Inter SemiBold"/>
              </a:defRPr>
            </a:lvl1pPr>
            <a:lvl2pPr lvl="1"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2pPr>
            <a:lvl3pPr lvl="2"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3pPr>
            <a:lvl4pPr lvl="3"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4pPr>
            <a:lvl5pPr lvl="4"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5pPr>
            <a:lvl6pPr lvl="5"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6pPr>
            <a:lvl7pPr lvl="6"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7pPr>
            <a:lvl8pPr lvl="7"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8pPr>
            <a:lvl9pPr lvl="8" rtl="0" algn="l">
              <a:lnSpc>
                <a:spcPct val="100000"/>
              </a:lnSpc>
              <a:spcBef>
                <a:spcPts val="0"/>
              </a:spcBef>
              <a:spcAft>
                <a:spcPts val="0"/>
              </a:spcAft>
              <a:buClr>
                <a:schemeClr val="dk2"/>
              </a:buClr>
              <a:buSzPts val="2200"/>
              <a:buFont typeface="Inter Light"/>
              <a:buNone/>
              <a:defRPr sz="2400">
                <a:solidFill>
                  <a:schemeClr val="dk2"/>
                </a:solidFill>
                <a:latin typeface="Inter Light"/>
                <a:ea typeface="Inter Light"/>
                <a:cs typeface="Inter Light"/>
                <a:sym typeface="Inter Light"/>
              </a:defRPr>
            </a:lvl9pPr>
          </a:lstStyle>
          <a:p/>
        </p:txBody>
      </p:sp>
      <p:sp>
        <p:nvSpPr>
          <p:cNvPr id="279" name="Google Shape;279;p36"/>
          <p:cNvSpPr txBox="1"/>
          <p:nvPr>
            <p:ph idx="1" type="subTitle"/>
          </p:nvPr>
        </p:nvSpPr>
        <p:spPr>
          <a:xfrm>
            <a:off x="724950" y="3161525"/>
            <a:ext cx="3300900" cy="7590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SzPts val="1500"/>
              <a:buFont typeface="Inter Light"/>
              <a:buNone/>
              <a:defRPr>
                <a:latin typeface="Inter Light"/>
                <a:ea typeface="Inter Light"/>
                <a:cs typeface="Inter Light"/>
                <a:sym typeface="Inter Light"/>
              </a:defRPr>
            </a:lvl1pPr>
            <a:lvl2pPr lvl="1"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2pPr>
            <a:lvl3pPr lvl="2"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3pPr>
            <a:lvl4pPr lvl="3"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4pPr>
            <a:lvl5pPr lvl="4"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5pPr>
            <a:lvl6pPr lvl="5"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6pPr>
            <a:lvl7pPr lvl="6"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7pPr>
            <a:lvl8pPr lvl="7"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8pPr>
            <a:lvl9pPr lvl="8" rtl="0" algn="l">
              <a:lnSpc>
                <a:spcPct val="100000"/>
              </a:lnSpc>
              <a:spcBef>
                <a:spcPts val="0"/>
              </a:spcBef>
              <a:spcAft>
                <a:spcPts val="0"/>
              </a:spcAft>
              <a:buSzPts val="1300"/>
              <a:buFont typeface="Inter Light"/>
              <a:buNone/>
              <a:defRPr sz="1500">
                <a:latin typeface="Inter Light"/>
                <a:ea typeface="Inter Light"/>
                <a:cs typeface="Inter Light"/>
                <a:sym typeface="Inter Light"/>
              </a:defRPr>
            </a:lvl9pPr>
          </a:lstStyle>
          <a:p/>
        </p:txBody>
      </p:sp>
      <p:sp>
        <p:nvSpPr>
          <p:cNvPr id="280" name="Google Shape;280;p36"/>
          <p:cNvSpPr txBox="1"/>
          <p:nvPr>
            <p:ph idx="2" type="body"/>
          </p:nvPr>
        </p:nvSpPr>
        <p:spPr>
          <a:xfrm>
            <a:off x="5174225" y="1352625"/>
            <a:ext cx="3374400" cy="30255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SzPts val="1500"/>
              <a:buFont typeface="Inter Light"/>
              <a:buChar char="●"/>
              <a:defRPr>
                <a:latin typeface="Inter Light"/>
                <a:ea typeface="Inter Light"/>
                <a:cs typeface="Inter Light"/>
                <a:sym typeface="Inter Light"/>
              </a:defRPr>
            </a:lvl1pPr>
            <a:lvl2pPr indent="-323850" lvl="1" marL="914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2pPr>
            <a:lvl3pPr indent="-323850" lvl="2" marL="1371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3pPr>
            <a:lvl4pPr indent="-323850" lvl="3" marL="18288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4pPr>
            <a:lvl5pPr indent="-323850" lvl="4" marL="22860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5pPr>
            <a:lvl6pPr indent="-323850" lvl="5" marL="27432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6pPr>
            <a:lvl7pPr indent="-323850" lvl="6" marL="32004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7pPr>
            <a:lvl8pPr indent="-323850" lvl="7" marL="3657600" rtl="0" algn="l">
              <a:lnSpc>
                <a:spcPct val="115000"/>
              </a:lnSpc>
              <a:spcBef>
                <a:spcPts val="1500"/>
              </a:spcBef>
              <a:spcAft>
                <a:spcPts val="0"/>
              </a:spcAft>
              <a:buSzPts val="1500"/>
              <a:buFont typeface="Inter Light"/>
              <a:buChar char="○"/>
              <a:defRPr>
                <a:latin typeface="Inter Light"/>
                <a:ea typeface="Inter Light"/>
                <a:cs typeface="Inter Light"/>
                <a:sym typeface="Inter Light"/>
              </a:defRPr>
            </a:lvl8pPr>
            <a:lvl9pPr indent="-323850" lvl="8" marL="4114800" rtl="0" algn="l">
              <a:lnSpc>
                <a:spcPct val="115000"/>
              </a:lnSpc>
              <a:spcBef>
                <a:spcPts val="1500"/>
              </a:spcBef>
              <a:spcAft>
                <a:spcPts val="1500"/>
              </a:spcAft>
              <a:buSzPts val="1500"/>
              <a:buFont typeface="Inter Light"/>
              <a:buChar char="■"/>
              <a:defRPr>
                <a:latin typeface="Inter Light"/>
                <a:ea typeface="Inter Light"/>
                <a:cs typeface="Inter Light"/>
                <a:sym typeface="Inter Light"/>
              </a:defRPr>
            </a:lvl9pPr>
          </a:lstStyle>
          <a:p/>
        </p:txBody>
      </p:sp>
      <p:sp>
        <p:nvSpPr>
          <p:cNvPr id="281" name="Google Shape;281;p36"/>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2" name="Shape 282"/>
        <p:cNvGrpSpPr/>
        <p:nvPr/>
      </p:nvGrpSpPr>
      <p:grpSpPr>
        <a:xfrm>
          <a:off x="0" y="0"/>
          <a:ext cx="0" cy="0"/>
          <a:chOff x="0" y="0"/>
          <a:chExt cx="0" cy="0"/>
        </a:xfrm>
      </p:grpSpPr>
      <p:sp>
        <p:nvSpPr>
          <p:cNvPr id="283" name="Google Shape;283;p37"/>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 and body 1">
    <p:bg>
      <p:bgPr>
        <a:solidFill>
          <a:schemeClr val="dk1"/>
        </a:solidFill>
      </p:bgPr>
    </p:bg>
    <p:spTree>
      <p:nvGrpSpPr>
        <p:cNvPr id="284" name="Shape 284"/>
        <p:cNvGrpSpPr/>
        <p:nvPr/>
      </p:nvGrpSpPr>
      <p:grpSpPr>
        <a:xfrm>
          <a:off x="0" y="0"/>
          <a:ext cx="0" cy="0"/>
          <a:chOff x="0" y="0"/>
          <a:chExt cx="0" cy="0"/>
        </a:xfrm>
      </p:grpSpPr>
      <p:grpSp>
        <p:nvGrpSpPr>
          <p:cNvPr id="285" name="Google Shape;285;p38"/>
          <p:cNvGrpSpPr/>
          <p:nvPr/>
        </p:nvGrpSpPr>
        <p:grpSpPr>
          <a:xfrm>
            <a:off x="830394" y="1191312"/>
            <a:ext cx="745763" cy="45826"/>
            <a:chOff x="4580561" y="2589004"/>
            <a:chExt cx="1064464" cy="25200"/>
          </a:xfrm>
        </p:grpSpPr>
        <p:sp>
          <p:nvSpPr>
            <p:cNvPr id="286" name="Google Shape;286;p38"/>
            <p:cNvSpPr/>
            <p:nvPr/>
          </p:nvSpPr>
          <p:spPr>
            <a:xfrm rot="-5400000">
              <a:off x="5366325" y="2335504"/>
              <a:ext cx="25200" cy="5322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sp>
          <p:nvSpPr>
            <p:cNvPr id="287" name="Google Shape;287;p38"/>
            <p:cNvSpPr/>
            <p:nvPr/>
          </p:nvSpPr>
          <p:spPr>
            <a:xfrm rot="-5400000">
              <a:off x="4836311" y="2333254"/>
              <a:ext cx="25200" cy="536700"/>
            </a:xfrm>
            <a:prstGeom prst="rect">
              <a:avLst/>
            </a:prstGeom>
            <a:solidFill>
              <a:schemeClr val="accent5"/>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accent5"/>
                </a:solidFill>
                <a:latin typeface="Times New Roman"/>
                <a:ea typeface="Times New Roman"/>
                <a:cs typeface="Times New Roman"/>
                <a:sym typeface="Times New Roman"/>
              </a:endParaRPr>
            </a:p>
          </p:txBody>
        </p:sp>
      </p:grpSp>
      <p:sp>
        <p:nvSpPr>
          <p:cNvPr id="288" name="Google Shape;288;p38"/>
          <p:cNvSpPr txBox="1"/>
          <p:nvPr>
            <p:ph type="title"/>
          </p:nvPr>
        </p:nvSpPr>
        <p:spPr>
          <a:xfrm>
            <a:off x="729450" y="1318650"/>
            <a:ext cx="7688700" cy="535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lt2"/>
              </a:buClr>
              <a:buSzPts val="2200"/>
              <a:buFont typeface="Source Sans Pro"/>
              <a:buNone/>
              <a:defRPr sz="2400">
                <a:solidFill>
                  <a:schemeClr val="lt2"/>
                </a:solidFill>
                <a:latin typeface="Source Sans Pro"/>
                <a:ea typeface="Source Sans Pro"/>
                <a:cs typeface="Source Sans Pro"/>
                <a:sym typeface="Source Sans Pro"/>
              </a:defRPr>
            </a:lvl1pPr>
            <a:lvl2pPr lvl="1" rtl="0" algn="l">
              <a:lnSpc>
                <a:spcPct val="100000"/>
              </a:lnSpc>
              <a:spcBef>
                <a:spcPts val="0"/>
              </a:spcBef>
              <a:spcAft>
                <a:spcPts val="0"/>
              </a:spcAft>
              <a:buClr>
                <a:schemeClr val="lt2"/>
              </a:buClr>
              <a:buSzPts val="2200"/>
              <a:buNone/>
              <a:defRPr sz="2400">
                <a:solidFill>
                  <a:schemeClr val="lt2"/>
                </a:solidFill>
              </a:defRPr>
            </a:lvl2pPr>
            <a:lvl3pPr lvl="2" rtl="0" algn="l">
              <a:lnSpc>
                <a:spcPct val="100000"/>
              </a:lnSpc>
              <a:spcBef>
                <a:spcPts val="0"/>
              </a:spcBef>
              <a:spcAft>
                <a:spcPts val="0"/>
              </a:spcAft>
              <a:buClr>
                <a:schemeClr val="lt2"/>
              </a:buClr>
              <a:buSzPts val="2200"/>
              <a:buNone/>
              <a:defRPr sz="2400">
                <a:solidFill>
                  <a:schemeClr val="lt2"/>
                </a:solidFill>
              </a:defRPr>
            </a:lvl3pPr>
            <a:lvl4pPr lvl="3" rtl="0" algn="l">
              <a:lnSpc>
                <a:spcPct val="100000"/>
              </a:lnSpc>
              <a:spcBef>
                <a:spcPts val="0"/>
              </a:spcBef>
              <a:spcAft>
                <a:spcPts val="0"/>
              </a:spcAft>
              <a:buClr>
                <a:schemeClr val="lt2"/>
              </a:buClr>
              <a:buSzPts val="2200"/>
              <a:buNone/>
              <a:defRPr sz="2400">
                <a:solidFill>
                  <a:schemeClr val="lt2"/>
                </a:solidFill>
              </a:defRPr>
            </a:lvl4pPr>
            <a:lvl5pPr lvl="4" rtl="0" algn="l">
              <a:lnSpc>
                <a:spcPct val="100000"/>
              </a:lnSpc>
              <a:spcBef>
                <a:spcPts val="0"/>
              </a:spcBef>
              <a:spcAft>
                <a:spcPts val="0"/>
              </a:spcAft>
              <a:buClr>
                <a:schemeClr val="lt2"/>
              </a:buClr>
              <a:buSzPts val="2200"/>
              <a:buNone/>
              <a:defRPr sz="2400">
                <a:solidFill>
                  <a:schemeClr val="lt2"/>
                </a:solidFill>
              </a:defRPr>
            </a:lvl5pPr>
            <a:lvl6pPr lvl="5" rtl="0" algn="l">
              <a:lnSpc>
                <a:spcPct val="100000"/>
              </a:lnSpc>
              <a:spcBef>
                <a:spcPts val="0"/>
              </a:spcBef>
              <a:spcAft>
                <a:spcPts val="0"/>
              </a:spcAft>
              <a:buClr>
                <a:schemeClr val="lt2"/>
              </a:buClr>
              <a:buSzPts val="2200"/>
              <a:buNone/>
              <a:defRPr sz="2400">
                <a:solidFill>
                  <a:schemeClr val="lt2"/>
                </a:solidFill>
              </a:defRPr>
            </a:lvl6pPr>
            <a:lvl7pPr lvl="6" rtl="0" algn="l">
              <a:lnSpc>
                <a:spcPct val="100000"/>
              </a:lnSpc>
              <a:spcBef>
                <a:spcPts val="0"/>
              </a:spcBef>
              <a:spcAft>
                <a:spcPts val="0"/>
              </a:spcAft>
              <a:buClr>
                <a:schemeClr val="lt2"/>
              </a:buClr>
              <a:buSzPts val="2200"/>
              <a:buNone/>
              <a:defRPr sz="2400">
                <a:solidFill>
                  <a:schemeClr val="lt2"/>
                </a:solidFill>
              </a:defRPr>
            </a:lvl7pPr>
            <a:lvl8pPr lvl="7" rtl="0" algn="l">
              <a:lnSpc>
                <a:spcPct val="100000"/>
              </a:lnSpc>
              <a:spcBef>
                <a:spcPts val="0"/>
              </a:spcBef>
              <a:spcAft>
                <a:spcPts val="0"/>
              </a:spcAft>
              <a:buClr>
                <a:schemeClr val="lt2"/>
              </a:buClr>
              <a:buSzPts val="2200"/>
              <a:buNone/>
              <a:defRPr sz="2400">
                <a:solidFill>
                  <a:schemeClr val="lt2"/>
                </a:solidFill>
              </a:defRPr>
            </a:lvl8pPr>
            <a:lvl9pPr lvl="8" rtl="0" algn="l">
              <a:lnSpc>
                <a:spcPct val="100000"/>
              </a:lnSpc>
              <a:spcBef>
                <a:spcPts val="0"/>
              </a:spcBef>
              <a:spcAft>
                <a:spcPts val="0"/>
              </a:spcAft>
              <a:buClr>
                <a:schemeClr val="lt2"/>
              </a:buClr>
              <a:buSzPts val="2200"/>
              <a:buNone/>
              <a:defRPr sz="2400">
                <a:solidFill>
                  <a:schemeClr val="lt2"/>
                </a:solidFill>
              </a:defRPr>
            </a:lvl9pPr>
          </a:lstStyle>
          <a:p/>
        </p:txBody>
      </p:sp>
      <p:sp>
        <p:nvSpPr>
          <p:cNvPr id="289" name="Google Shape;289;p38"/>
          <p:cNvSpPr txBox="1"/>
          <p:nvPr>
            <p:ph idx="1" type="body"/>
          </p:nvPr>
        </p:nvSpPr>
        <p:spPr>
          <a:xfrm>
            <a:off x="729450" y="2078875"/>
            <a:ext cx="7688700" cy="22611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Clr>
                <a:schemeClr val="lt1"/>
              </a:buClr>
              <a:buSzPts val="1500"/>
              <a:buChar char="●"/>
              <a:defRPr>
                <a:solidFill>
                  <a:schemeClr val="lt1"/>
                </a:solidFill>
              </a:defRPr>
            </a:lvl1pPr>
            <a:lvl2pPr indent="-323850" lvl="1" marL="914400" rtl="0" algn="l">
              <a:lnSpc>
                <a:spcPct val="115000"/>
              </a:lnSpc>
              <a:spcBef>
                <a:spcPts val="1500"/>
              </a:spcBef>
              <a:spcAft>
                <a:spcPts val="0"/>
              </a:spcAft>
              <a:buClr>
                <a:schemeClr val="lt1"/>
              </a:buClr>
              <a:buSzPts val="1500"/>
              <a:buChar char="○"/>
              <a:defRPr>
                <a:solidFill>
                  <a:schemeClr val="lt1"/>
                </a:solidFill>
              </a:defRPr>
            </a:lvl2pPr>
            <a:lvl3pPr indent="-323850" lvl="2" marL="1371600" rtl="0" algn="l">
              <a:lnSpc>
                <a:spcPct val="115000"/>
              </a:lnSpc>
              <a:spcBef>
                <a:spcPts val="1500"/>
              </a:spcBef>
              <a:spcAft>
                <a:spcPts val="0"/>
              </a:spcAft>
              <a:buClr>
                <a:schemeClr val="lt1"/>
              </a:buClr>
              <a:buSzPts val="1500"/>
              <a:buChar char="■"/>
              <a:defRPr>
                <a:solidFill>
                  <a:schemeClr val="lt1"/>
                </a:solidFill>
              </a:defRPr>
            </a:lvl3pPr>
            <a:lvl4pPr indent="-323850" lvl="3" marL="1828800" rtl="0" algn="l">
              <a:lnSpc>
                <a:spcPct val="115000"/>
              </a:lnSpc>
              <a:spcBef>
                <a:spcPts val="1500"/>
              </a:spcBef>
              <a:spcAft>
                <a:spcPts val="0"/>
              </a:spcAft>
              <a:buClr>
                <a:schemeClr val="lt1"/>
              </a:buClr>
              <a:buSzPts val="1500"/>
              <a:buChar char="●"/>
              <a:defRPr>
                <a:solidFill>
                  <a:schemeClr val="lt1"/>
                </a:solidFill>
              </a:defRPr>
            </a:lvl4pPr>
            <a:lvl5pPr indent="-323850" lvl="4" marL="2286000" rtl="0" algn="l">
              <a:lnSpc>
                <a:spcPct val="115000"/>
              </a:lnSpc>
              <a:spcBef>
                <a:spcPts val="1500"/>
              </a:spcBef>
              <a:spcAft>
                <a:spcPts val="0"/>
              </a:spcAft>
              <a:buClr>
                <a:schemeClr val="lt1"/>
              </a:buClr>
              <a:buSzPts val="1500"/>
              <a:buChar char="○"/>
              <a:defRPr>
                <a:solidFill>
                  <a:schemeClr val="lt1"/>
                </a:solidFill>
              </a:defRPr>
            </a:lvl5pPr>
            <a:lvl6pPr indent="-323850" lvl="5" marL="2743200" rtl="0" algn="l">
              <a:lnSpc>
                <a:spcPct val="115000"/>
              </a:lnSpc>
              <a:spcBef>
                <a:spcPts val="1500"/>
              </a:spcBef>
              <a:spcAft>
                <a:spcPts val="0"/>
              </a:spcAft>
              <a:buClr>
                <a:schemeClr val="lt1"/>
              </a:buClr>
              <a:buSzPts val="1500"/>
              <a:buChar char="■"/>
              <a:defRPr>
                <a:solidFill>
                  <a:schemeClr val="lt1"/>
                </a:solidFill>
              </a:defRPr>
            </a:lvl6pPr>
            <a:lvl7pPr indent="-323850" lvl="6" marL="3200400" rtl="0" algn="l">
              <a:lnSpc>
                <a:spcPct val="115000"/>
              </a:lnSpc>
              <a:spcBef>
                <a:spcPts val="1500"/>
              </a:spcBef>
              <a:spcAft>
                <a:spcPts val="0"/>
              </a:spcAft>
              <a:buClr>
                <a:schemeClr val="lt1"/>
              </a:buClr>
              <a:buSzPts val="1500"/>
              <a:buChar char="●"/>
              <a:defRPr>
                <a:solidFill>
                  <a:schemeClr val="lt1"/>
                </a:solidFill>
              </a:defRPr>
            </a:lvl7pPr>
            <a:lvl8pPr indent="-323850" lvl="7" marL="3657600" rtl="0" algn="l">
              <a:lnSpc>
                <a:spcPct val="115000"/>
              </a:lnSpc>
              <a:spcBef>
                <a:spcPts val="1500"/>
              </a:spcBef>
              <a:spcAft>
                <a:spcPts val="0"/>
              </a:spcAft>
              <a:buClr>
                <a:schemeClr val="lt1"/>
              </a:buClr>
              <a:buSzPts val="1500"/>
              <a:buChar char="○"/>
              <a:defRPr>
                <a:solidFill>
                  <a:schemeClr val="lt1"/>
                </a:solidFill>
              </a:defRPr>
            </a:lvl8pPr>
            <a:lvl9pPr indent="-323850" lvl="8" marL="4114800" rtl="0" algn="l">
              <a:lnSpc>
                <a:spcPct val="115000"/>
              </a:lnSpc>
              <a:spcBef>
                <a:spcPts val="1500"/>
              </a:spcBef>
              <a:spcAft>
                <a:spcPts val="1500"/>
              </a:spcAft>
              <a:buClr>
                <a:schemeClr val="lt1"/>
              </a:buClr>
              <a:buSzPts val="1500"/>
              <a:buChar char="■"/>
              <a:defRPr>
                <a:solidFill>
                  <a:schemeClr val="lt1"/>
                </a:solidFill>
              </a:defRPr>
            </a:lvl9pPr>
          </a:lstStyle>
          <a:p/>
        </p:txBody>
      </p:sp>
      <p:sp>
        <p:nvSpPr>
          <p:cNvPr id="290" name="Google Shape;290;p38"/>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Section Header_alt2">
    <p:bg>
      <p:bgPr>
        <a:solidFill>
          <a:schemeClr val="lt1"/>
        </a:solidFill>
      </p:bgPr>
    </p:bg>
    <p:spTree>
      <p:nvGrpSpPr>
        <p:cNvPr id="291" name="Shape 291"/>
        <p:cNvGrpSpPr/>
        <p:nvPr/>
      </p:nvGrpSpPr>
      <p:grpSpPr>
        <a:xfrm>
          <a:off x="0" y="0"/>
          <a:ext cx="0" cy="0"/>
          <a:chOff x="0" y="0"/>
          <a:chExt cx="0" cy="0"/>
        </a:xfrm>
      </p:grpSpPr>
      <p:sp>
        <p:nvSpPr>
          <p:cNvPr id="292" name="Google Shape;292;p39"/>
          <p:cNvSpPr/>
          <p:nvPr/>
        </p:nvSpPr>
        <p:spPr>
          <a:xfrm>
            <a:off x="0" y="0"/>
            <a:ext cx="9144000" cy="487800"/>
          </a:xfrm>
          <a:prstGeom prst="rect">
            <a:avLst/>
          </a:prstGeom>
          <a:solidFill>
            <a:schemeClr val="lt2"/>
          </a:solidFill>
          <a:ln>
            <a:noFill/>
          </a:ln>
        </p:spPr>
        <p:txBody>
          <a:bodyPr anchorCtr="0" anchor="ctr" bIns="83800" lIns="83800" spcFirstLastPara="1" rIns="83800" wrap="square" tIns="83800">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293" name="Google Shape;293;p39"/>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1pPr>
            <a:lvl2pPr indent="0" lvl="1"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2pPr>
            <a:lvl3pPr indent="0" lvl="2"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3pPr>
            <a:lvl4pPr indent="0" lvl="3"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4pPr>
            <a:lvl5pPr indent="0" lvl="4"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5pPr>
            <a:lvl6pPr indent="0" lvl="5"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6pPr>
            <a:lvl7pPr indent="0" lvl="6"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7pPr>
            <a:lvl8pPr indent="0" lvl="7"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8pPr>
            <a:lvl9pPr indent="0" lvl="8" marL="0" marR="0" rtl="0" algn="r">
              <a:lnSpc>
                <a:spcPct val="100000"/>
              </a:lnSpc>
              <a:spcBef>
                <a:spcPts val="0"/>
              </a:spcBef>
              <a:spcAft>
                <a:spcPts val="0"/>
              </a:spcAft>
              <a:buClr>
                <a:srgbClr val="FFFFFF"/>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94" name="Google Shape;294;p39"/>
          <p:cNvSpPr txBox="1"/>
          <p:nvPr>
            <p:ph type="title"/>
          </p:nvPr>
        </p:nvSpPr>
        <p:spPr>
          <a:xfrm>
            <a:off x="729450" y="2056375"/>
            <a:ext cx="5887500" cy="15186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000"/>
              <a:buFont typeface="Inter Light"/>
              <a:buNone/>
              <a:defRPr b="0" sz="44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2pPr>
            <a:lvl3pPr lvl="2"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3pPr>
            <a:lvl4pPr lvl="3"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4pPr>
            <a:lvl5pPr lvl="4"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5pPr>
            <a:lvl6pPr lvl="5"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6pPr>
            <a:lvl7pPr lvl="6"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7pPr>
            <a:lvl8pPr lvl="7"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8pPr>
            <a:lvl9pPr lvl="8" rtl="0" algn="l">
              <a:lnSpc>
                <a:spcPct val="100000"/>
              </a:lnSpc>
              <a:spcBef>
                <a:spcPts val="0"/>
              </a:spcBef>
              <a:spcAft>
                <a:spcPts val="0"/>
              </a:spcAft>
              <a:buClr>
                <a:schemeClr val="lt1"/>
              </a:buClr>
              <a:buSzPts val="3000"/>
              <a:buFont typeface="Inter Light"/>
              <a:buNone/>
              <a:defRPr sz="3300">
                <a:solidFill>
                  <a:schemeClr val="lt1"/>
                </a:solidFill>
                <a:latin typeface="Inter Light"/>
                <a:ea typeface="Inter Light"/>
                <a:cs typeface="Inter Light"/>
                <a:sym typeface="Inter Light"/>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p:cSld name="TITLE_1">
    <p:bg>
      <p:bgPr>
        <a:solidFill>
          <a:schemeClr val="lt2"/>
        </a:solidFill>
      </p:bgPr>
    </p:bg>
    <p:spTree>
      <p:nvGrpSpPr>
        <p:cNvPr id="295" name="Shape 295"/>
        <p:cNvGrpSpPr/>
        <p:nvPr/>
      </p:nvGrpSpPr>
      <p:grpSpPr>
        <a:xfrm>
          <a:off x="0" y="0"/>
          <a:ext cx="0" cy="0"/>
          <a:chOff x="0" y="0"/>
          <a:chExt cx="0" cy="0"/>
        </a:xfrm>
      </p:grpSpPr>
      <p:pic>
        <p:nvPicPr>
          <p:cNvPr id="296" name="Google Shape;296;p40"/>
          <p:cNvPicPr preferRelativeResize="0"/>
          <p:nvPr/>
        </p:nvPicPr>
        <p:blipFill rotWithShape="1">
          <a:blip r:embed="rId2">
            <a:alphaModFix/>
          </a:blip>
          <a:srcRect b="11807" l="0" r="0" t="11815"/>
          <a:stretch/>
        </p:blipFill>
        <p:spPr>
          <a:xfrm>
            <a:off x="0" y="487825"/>
            <a:ext cx="9144006" cy="4655673"/>
          </a:xfrm>
          <a:prstGeom prst="rect">
            <a:avLst/>
          </a:prstGeom>
          <a:noFill/>
          <a:ln>
            <a:noFill/>
          </a:ln>
        </p:spPr>
      </p:pic>
      <p:sp>
        <p:nvSpPr>
          <p:cNvPr id="297" name="Google Shape;297;p40"/>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8" name="Google Shape;298;p40"/>
          <p:cNvGrpSpPr/>
          <p:nvPr/>
        </p:nvGrpSpPr>
        <p:grpSpPr>
          <a:xfrm>
            <a:off x="830396" y="1191298"/>
            <a:ext cx="745763" cy="45826"/>
            <a:chOff x="4580561" y="2589004"/>
            <a:chExt cx="1064464" cy="25200"/>
          </a:xfrm>
        </p:grpSpPr>
        <p:sp>
          <p:nvSpPr>
            <p:cNvPr id="299" name="Google Shape;299;p40"/>
            <p:cNvSpPr/>
            <p:nvPr/>
          </p:nvSpPr>
          <p:spPr>
            <a:xfrm rot="-5400000">
              <a:off x="5366325" y="2335504"/>
              <a:ext cx="25200" cy="532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0"/>
            <p:cNvSpPr/>
            <p:nvPr/>
          </p:nvSpPr>
          <p:spPr>
            <a:xfrm rot="-5400000">
              <a:off x="4836311" y="2333254"/>
              <a:ext cx="25200" cy="536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1" name="Google Shape;301;p40"/>
          <p:cNvSpPr txBox="1"/>
          <p:nvPr>
            <p:ph type="ctrTitle"/>
          </p:nvPr>
        </p:nvSpPr>
        <p:spPr>
          <a:xfrm>
            <a:off x="729450" y="1322450"/>
            <a:ext cx="7688100" cy="16647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200"/>
              <a:buFont typeface="Inter Light"/>
              <a:buNone/>
              <a:defRPr b="0" sz="4200">
                <a:solidFill>
                  <a:schemeClr val="dk1"/>
                </a:solidFill>
                <a:highlight>
                  <a:schemeClr val="lt1"/>
                </a:highlight>
                <a:latin typeface="Inter Light"/>
                <a:ea typeface="Inter Light"/>
                <a:cs typeface="Inter Light"/>
                <a:sym typeface="Inter Light"/>
              </a:defRPr>
            </a:lvl1pPr>
            <a:lvl2pPr lvl="1" rtl="0" algn="l">
              <a:lnSpc>
                <a:spcPct val="100000"/>
              </a:lnSpc>
              <a:spcBef>
                <a:spcPts val="0"/>
              </a:spcBef>
              <a:spcAft>
                <a:spcPts val="0"/>
              </a:spcAft>
              <a:buClr>
                <a:schemeClr val="dk2"/>
              </a:buClr>
              <a:buSzPts val="4200"/>
              <a:buNone/>
              <a:defRPr sz="4200">
                <a:solidFill>
                  <a:schemeClr val="dk2"/>
                </a:solidFill>
              </a:defRPr>
            </a:lvl2pPr>
            <a:lvl3pPr lvl="2" rtl="0" algn="l">
              <a:lnSpc>
                <a:spcPct val="100000"/>
              </a:lnSpc>
              <a:spcBef>
                <a:spcPts val="0"/>
              </a:spcBef>
              <a:spcAft>
                <a:spcPts val="0"/>
              </a:spcAft>
              <a:buClr>
                <a:schemeClr val="dk2"/>
              </a:buClr>
              <a:buSzPts val="4200"/>
              <a:buNone/>
              <a:defRPr sz="4200">
                <a:solidFill>
                  <a:schemeClr val="dk2"/>
                </a:solidFill>
              </a:defRPr>
            </a:lvl3pPr>
            <a:lvl4pPr lvl="3" rtl="0" algn="l">
              <a:lnSpc>
                <a:spcPct val="100000"/>
              </a:lnSpc>
              <a:spcBef>
                <a:spcPts val="0"/>
              </a:spcBef>
              <a:spcAft>
                <a:spcPts val="0"/>
              </a:spcAft>
              <a:buClr>
                <a:schemeClr val="dk2"/>
              </a:buClr>
              <a:buSzPts val="4200"/>
              <a:buNone/>
              <a:defRPr sz="4200">
                <a:solidFill>
                  <a:schemeClr val="dk2"/>
                </a:solidFill>
              </a:defRPr>
            </a:lvl4pPr>
            <a:lvl5pPr lvl="4" rtl="0" algn="l">
              <a:lnSpc>
                <a:spcPct val="100000"/>
              </a:lnSpc>
              <a:spcBef>
                <a:spcPts val="0"/>
              </a:spcBef>
              <a:spcAft>
                <a:spcPts val="0"/>
              </a:spcAft>
              <a:buClr>
                <a:schemeClr val="dk2"/>
              </a:buClr>
              <a:buSzPts val="4200"/>
              <a:buNone/>
              <a:defRPr sz="4200">
                <a:solidFill>
                  <a:schemeClr val="dk2"/>
                </a:solidFill>
              </a:defRPr>
            </a:lvl5pPr>
            <a:lvl6pPr lvl="5" rtl="0" algn="l">
              <a:lnSpc>
                <a:spcPct val="100000"/>
              </a:lnSpc>
              <a:spcBef>
                <a:spcPts val="0"/>
              </a:spcBef>
              <a:spcAft>
                <a:spcPts val="0"/>
              </a:spcAft>
              <a:buClr>
                <a:schemeClr val="dk2"/>
              </a:buClr>
              <a:buSzPts val="4200"/>
              <a:buNone/>
              <a:defRPr sz="4200">
                <a:solidFill>
                  <a:schemeClr val="dk2"/>
                </a:solidFill>
              </a:defRPr>
            </a:lvl6pPr>
            <a:lvl7pPr lvl="6" rtl="0" algn="l">
              <a:lnSpc>
                <a:spcPct val="100000"/>
              </a:lnSpc>
              <a:spcBef>
                <a:spcPts val="0"/>
              </a:spcBef>
              <a:spcAft>
                <a:spcPts val="0"/>
              </a:spcAft>
              <a:buClr>
                <a:schemeClr val="dk2"/>
              </a:buClr>
              <a:buSzPts val="4200"/>
              <a:buNone/>
              <a:defRPr sz="4200">
                <a:solidFill>
                  <a:schemeClr val="dk2"/>
                </a:solidFill>
              </a:defRPr>
            </a:lvl7pPr>
            <a:lvl8pPr lvl="7" rtl="0" algn="l">
              <a:lnSpc>
                <a:spcPct val="100000"/>
              </a:lnSpc>
              <a:spcBef>
                <a:spcPts val="0"/>
              </a:spcBef>
              <a:spcAft>
                <a:spcPts val="0"/>
              </a:spcAft>
              <a:buClr>
                <a:schemeClr val="dk2"/>
              </a:buClr>
              <a:buSzPts val="4200"/>
              <a:buNone/>
              <a:defRPr sz="4200">
                <a:solidFill>
                  <a:schemeClr val="dk2"/>
                </a:solidFill>
              </a:defRPr>
            </a:lvl8pPr>
            <a:lvl9pPr lvl="8" rtl="0" algn="l">
              <a:lnSpc>
                <a:spcPct val="100000"/>
              </a:lnSpc>
              <a:spcBef>
                <a:spcPts val="0"/>
              </a:spcBef>
              <a:spcAft>
                <a:spcPts val="0"/>
              </a:spcAft>
              <a:buClr>
                <a:schemeClr val="dk2"/>
              </a:buClr>
              <a:buSzPts val="4200"/>
              <a:buNone/>
              <a:defRPr sz="4200">
                <a:solidFill>
                  <a:schemeClr val="dk2"/>
                </a:solidFill>
              </a:defRPr>
            </a:lvl9pPr>
          </a:lstStyle>
          <a:p/>
        </p:txBody>
      </p:sp>
      <p:sp>
        <p:nvSpPr>
          <p:cNvPr id="302" name="Google Shape;302;p40"/>
          <p:cNvSpPr txBox="1"/>
          <p:nvPr>
            <p:ph idx="1" type="subTitle"/>
          </p:nvPr>
        </p:nvSpPr>
        <p:spPr>
          <a:xfrm>
            <a:off x="729627" y="3172900"/>
            <a:ext cx="7688100" cy="5412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SzPts val="1600"/>
              <a:buFont typeface="Inter Light"/>
              <a:buNone/>
              <a:defRPr sz="1600">
                <a:highlight>
                  <a:schemeClr val="lt1"/>
                </a:highlight>
                <a:latin typeface="Inter Light"/>
                <a:ea typeface="Inter Light"/>
                <a:cs typeface="Inter Light"/>
                <a:sym typeface="Inter Light"/>
              </a:defRPr>
            </a:lvl1pPr>
            <a:lvl2pPr lvl="1" rtl="0" algn="l">
              <a:lnSpc>
                <a:spcPct val="100000"/>
              </a:lnSpc>
              <a:spcBef>
                <a:spcPts val="1300"/>
              </a:spcBef>
              <a:spcAft>
                <a:spcPts val="0"/>
              </a:spcAft>
              <a:buSzPts val="1600"/>
              <a:buNone/>
              <a:defRPr sz="1600"/>
            </a:lvl2pPr>
            <a:lvl3pPr lvl="2" rtl="0" algn="l">
              <a:lnSpc>
                <a:spcPct val="100000"/>
              </a:lnSpc>
              <a:spcBef>
                <a:spcPts val="1300"/>
              </a:spcBef>
              <a:spcAft>
                <a:spcPts val="0"/>
              </a:spcAft>
              <a:buSzPts val="1600"/>
              <a:buNone/>
              <a:defRPr sz="1600"/>
            </a:lvl3pPr>
            <a:lvl4pPr lvl="3" rtl="0" algn="l">
              <a:lnSpc>
                <a:spcPct val="100000"/>
              </a:lnSpc>
              <a:spcBef>
                <a:spcPts val="1300"/>
              </a:spcBef>
              <a:spcAft>
                <a:spcPts val="0"/>
              </a:spcAft>
              <a:buSzPts val="1600"/>
              <a:buNone/>
              <a:defRPr sz="1600"/>
            </a:lvl4pPr>
            <a:lvl5pPr lvl="4" rtl="0" algn="l">
              <a:lnSpc>
                <a:spcPct val="100000"/>
              </a:lnSpc>
              <a:spcBef>
                <a:spcPts val="1300"/>
              </a:spcBef>
              <a:spcAft>
                <a:spcPts val="0"/>
              </a:spcAft>
              <a:buSzPts val="1600"/>
              <a:buNone/>
              <a:defRPr sz="1600"/>
            </a:lvl5pPr>
            <a:lvl6pPr lvl="5" rtl="0" algn="l">
              <a:lnSpc>
                <a:spcPct val="100000"/>
              </a:lnSpc>
              <a:spcBef>
                <a:spcPts val="1300"/>
              </a:spcBef>
              <a:spcAft>
                <a:spcPts val="0"/>
              </a:spcAft>
              <a:buSzPts val="1600"/>
              <a:buNone/>
              <a:defRPr sz="1600"/>
            </a:lvl6pPr>
            <a:lvl7pPr lvl="6" rtl="0" algn="l">
              <a:lnSpc>
                <a:spcPct val="100000"/>
              </a:lnSpc>
              <a:spcBef>
                <a:spcPts val="1300"/>
              </a:spcBef>
              <a:spcAft>
                <a:spcPts val="0"/>
              </a:spcAft>
              <a:buSzPts val="1600"/>
              <a:buNone/>
              <a:defRPr sz="1600"/>
            </a:lvl7pPr>
            <a:lvl8pPr lvl="7" rtl="0" algn="l">
              <a:lnSpc>
                <a:spcPct val="100000"/>
              </a:lnSpc>
              <a:spcBef>
                <a:spcPts val="1300"/>
              </a:spcBef>
              <a:spcAft>
                <a:spcPts val="0"/>
              </a:spcAft>
              <a:buSzPts val="1600"/>
              <a:buNone/>
              <a:defRPr sz="1600"/>
            </a:lvl8pPr>
            <a:lvl9pPr lvl="8" rtl="0" algn="l">
              <a:lnSpc>
                <a:spcPct val="100000"/>
              </a:lnSpc>
              <a:spcBef>
                <a:spcPts val="1300"/>
              </a:spcBef>
              <a:spcAft>
                <a:spcPts val="0"/>
              </a:spcAft>
              <a:buSzPts val="1600"/>
              <a:buNone/>
              <a:defRPr sz="1600"/>
            </a:lvl9pPr>
          </a:lstStyle>
          <a:p/>
        </p:txBody>
      </p:sp>
      <p:sp>
        <p:nvSpPr>
          <p:cNvPr id="303" name="Google Shape;303;p40"/>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1">
  <p:cSld name="TITLE_AND_BODY_1_1">
    <p:spTree>
      <p:nvGrpSpPr>
        <p:cNvPr id="304" name="Shape 304"/>
        <p:cNvGrpSpPr/>
        <p:nvPr/>
      </p:nvGrpSpPr>
      <p:grpSpPr>
        <a:xfrm>
          <a:off x="0" y="0"/>
          <a:ext cx="0" cy="0"/>
          <a:chOff x="0" y="0"/>
          <a:chExt cx="0" cy="0"/>
        </a:xfrm>
      </p:grpSpPr>
      <p:pic>
        <p:nvPicPr>
          <p:cNvPr id="305" name="Google Shape;305;p41"/>
          <p:cNvPicPr preferRelativeResize="0"/>
          <p:nvPr/>
        </p:nvPicPr>
        <p:blipFill rotWithShape="1">
          <a:blip r:embed="rId2">
            <a:alphaModFix/>
          </a:blip>
          <a:srcRect b="29737" l="0" r="0" t="29737"/>
          <a:stretch/>
        </p:blipFill>
        <p:spPr>
          <a:xfrm>
            <a:off x="0" y="487825"/>
            <a:ext cx="9143995" cy="4655675"/>
          </a:xfrm>
          <a:prstGeom prst="rect">
            <a:avLst/>
          </a:prstGeom>
          <a:noFill/>
          <a:ln>
            <a:noFill/>
          </a:ln>
        </p:spPr>
      </p:pic>
      <p:sp>
        <p:nvSpPr>
          <p:cNvPr id="306" name="Google Shape;306;p41"/>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41"/>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rgbClr val="FFFFFF"/>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
        <p:nvSpPr>
          <p:cNvPr id="308" name="Google Shape;308;p41"/>
          <p:cNvSpPr txBox="1"/>
          <p:nvPr>
            <p:ph type="title"/>
          </p:nvPr>
        </p:nvSpPr>
        <p:spPr>
          <a:xfrm>
            <a:off x="729450" y="2056375"/>
            <a:ext cx="5887500" cy="1518600"/>
          </a:xfrm>
          <a:prstGeom prst="rect">
            <a:avLst/>
          </a:prstGeom>
          <a:noFill/>
          <a:ln>
            <a:noFill/>
          </a:ln>
        </p:spPr>
        <p:txBody>
          <a:bodyPr anchorCtr="0" anchor="t" bIns="76025" lIns="76025" spcFirstLastPara="1" rIns="76025" wrap="square" tIns="76025">
            <a:noAutofit/>
          </a:bodyPr>
          <a:lstStyle>
            <a:lvl1pPr lvl="0" rtl="0" algn="l">
              <a:lnSpc>
                <a:spcPct val="100000"/>
              </a:lnSpc>
              <a:spcBef>
                <a:spcPts val="0"/>
              </a:spcBef>
              <a:spcAft>
                <a:spcPts val="0"/>
              </a:spcAft>
              <a:buClr>
                <a:schemeClr val="dk1"/>
              </a:buClr>
              <a:buSzPts val="4800"/>
              <a:buFont typeface="Inter Light"/>
              <a:buNone/>
              <a:defRPr b="0" sz="4800">
                <a:solidFill>
                  <a:schemeClr val="dk1"/>
                </a:solidFill>
                <a:latin typeface="Inter Light"/>
                <a:ea typeface="Inter Light"/>
                <a:cs typeface="Inter Light"/>
                <a:sym typeface="Inter Light"/>
              </a:defRPr>
            </a:lvl1pPr>
            <a:lvl2pPr lvl="1" rtl="0" algn="l">
              <a:lnSpc>
                <a:spcPct val="100000"/>
              </a:lnSpc>
              <a:spcBef>
                <a:spcPts val="0"/>
              </a:spcBef>
              <a:spcAft>
                <a:spcPts val="0"/>
              </a:spcAft>
              <a:buClr>
                <a:schemeClr val="lt1"/>
              </a:buClr>
              <a:buSzPts val="3600"/>
              <a:buNone/>
              <a:defRPr sz="3600">
                <a:solidFill>
                  <a:schemeClr val="lt1"/>
                </a:solidFill>
              </a:defRPr>
            </a:lvl2pPr>
            <a:lvl3pPr lvl="2" rtl="0" algn="l">
              <a:lnSpc>
                <a:spcPct val="100000"/>
              </a:lnSpc>
              <a:spcBef>
                <a:spcPts val="0"/>
              </a:spcBef>
              <a:spcAft>
                <a:spcPts val="0"/>
              </a:spcAft>
              <a:buClr>
                <a:schemeClr val="lt1"/>
              </a:buClr>
              <a:buSzPts val="3600"/>
              <a:buNone/>
              <a:defRPr sz="3600">
                <a:solidFill>
                  <a:schemeClr val="lt1"/>
                </a:solidFill>
              </a:defRPr>
            </a:lvl3pPr>
            <a:lvl4pPr lvl="3" rtl="0" algn="l">
              <a:lnSpc>
                <a:spcPct val="100000"/>
              </a:lnSpc>
              <a:spcBef>
                <a:spcPts val="0"/>
              </a:spcBef>
              <a:spcAft>
                <a:spcPts val="0"/>
              </a:spcAft>
              <a:buClr>
                <a:schemeClr val="lt1"/>
              </a:buClr>
              <a:buSzPts val="3600"/>
              <a:buNone/>
              <a:defRPr sz="3600">
                <a:solidFill>
                  <a:schemeClr val="lt1"/>
                </a:solidFill>
              </a:defRPr>
            </a:lvl4pPr>
            <a:lvl5pPr lvl="4" rtl="0" algn="l">
              <a:lnSpc>
                <a:spcPct val="100000"/>
              </a:lnSpc>
              <a:spcBef>
                <a:spcPts val="0"/>
              </a:spcBef>
              <a:spcAft>
                <a:spcPts val="0"/>
              </a:spcAft>
              <a:buClr>
                <a:schemeClr val="lt1"/>
              </a:buClr>
              <a:buSzPts val="3600"/>
              <a:buNone/>
              <a:defRPr sz="3600">
                <a:solidFill>
                  <a:schemeClr val="lt1"/>
                </a:solidFill>
              </a:defRPr>
            </a:lvl5pPr>
            <a:lvl6pPr lvl="5" rtl="0" algn="l">
              <a:lnSpc>
                <a:spcPct val="100000"/>
              </a:lnSpc>
              <a:spcBef>
                <a:spcPts val="0"/>
              </a:spcBef>
              <a:spcAft>
                <a:spcPts val="0"/>
              </a:spcAft>
              <a:buClr>
                <a:schemeClr val="lt1"/>
              </a:buClr>
              <a:buSzPts val="3600"/>
              <a:buNone/>
              <a:defRPr sz="3600">
                <a:solidFill>
                  <a:schemeClr val="lt1"/>
                </a:solidFill>
              </a:defRPr>
            </a:lvl6pPr>
            <a:lvl7pPr lvl="6" rtl="0" algn="l">
              <a:lnSpc>
                <a:spcPct val="100000"/>
              </a:lnSpc>
              <a:spcBef>
                <a:spcPts val="0"/>
              </a:spcBef>
              <a:spcAft>
                <a:spcPts val="0"/>
              </a:spcAft>
              <a:buClr>
                <a:schemeClr val="lt1"/>
              </a:buClr>
              <a:buSzPts val="3600"/>
              <a:buNone/>
              <a:defRPr sz="3600">
                <a:solidFill>
                  <a:schemeClr val="lt1"/>
                </a:solidFill>
              </a:defRPr>
            </a:lvl7pPr>
            <a:lvl8pPr lvl="7" rtl="0" algn="l">
              <a:lnSpc>
                <a:spcPct val="100000"/>
              </a:lnSpc>
              <a:spcBef>
                <a:spcPts val="0"/>
              </a:spcBef>
              <a:spcAft>
                <a:spcPts val="0"/>
              </a:spcAft>
              <a:buClr>
                <a:schemeClr val="lt1"/>
              </a:buClr>
              <a:buSzPts val="3600"/>
              <a:buNone/>
              <a:defRPr sz="3600">
                <a:solidFill>
                  <a:schemeClr val="lt1"/>
                </a:solidFill>
              </a:defRPr>
            </a:lvl8pPr>
            <a:lvl9pPr lvl="8" rtl="0" algn="l">
              <a:lnSpc>
                <a:spcPct val="100000"/>
              </a:lnSpc>
              <a:spcBef>
                <a:spcPts val="0"/>
              </a:spcBef>
              <a:spcAft>
                <a:spcPts val="0"/>
              </a:spcAft>
              <a:buClr>
                <a:schemeClr val="lt1"/>
              </a:buClr>
              <a:buSzPts val="3600"/>
              <a:buNone/>
              <a:defRPr sz="3600">
                <a:solidFill>
                  <a:schemeClr val="lt1"/>
                </a:solidFill>
              </a:defRPr>
            </a:lvl9pPr>
          </a:lstStyle>
          <a:p/>
        </p:txBody>
      </p:sp>
      <p:sp>
        <p:nvSpPr>
          <p:cNvPr id="309" name="Google Shape;309;p41"/>
          <p:cNvSpPr txBox="1"/>
          <p:nvPr/>
        </p:nvSpPr>
        <p:spPr>
          <a:xfrm>
            <a:off x="61725" y="82950"/>
            <a:ext cx="2952900" cy="321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Source Sans Pro"/>
                <a:ea typeface="Source Sans Pro"/>
                <a:cs typeface="Source Sans Pro"/>
                <a:sym typeface="Source Sans Pro"/>
              </a:rPr>
              <a:t>Continental Platform Workshop June 2021 </a:t>
            </a:r>
            <a:endParaRPr b="0" i="0" sz="1000" u="none" cap="none" strike="noStrike">
              <a:solidFill>
                <a:srgbClr val="000000"/>
              </a:solidFill>
              <a:latin typeface="Source Sans Pro"/>
              <a:ea typeface="Source Sans Pro"/>
              <a:cs typeface="Source Sans Pro"/>
              <a:sym typeface="Source Sans Pro"/>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ha moment">
  <p:cSld name="Big number 1_1">
    <p:bg>
      <p:bgPr>
        <a:solidFill>
          <a:schemeClr val="dk1"/>
        </a:solidFill>
      </p:bgPr>
    </p:bg>
    <p:spTree>
      <p:nvGrpSpPr>
        <p:cNvPr id="310" name="Shape 310"/>
        <p:cNvGrpSpPr/>
        <p:nvPr/>
      </p:nvGrpSpPr>
      <p:grpSpPr>
        <a:xfrm>
          <a:off x="0" y="0"/>
          <a:ext cx="0" cy="0"/>
          <a:chOff x="0" y="0"/>
          <a:chExt cx="0" cy="0"/>
        </a:xfrm>
      </p:grpSpPr>
      <p:grpSp>
        <p:nvGrpSpPr>
          <p:cNvPr id="311" name="Google Shape;311;p42"/>
          <p:cNvGrpSpPr/>
          <p:nvPr/>
        </p:nvGrpSpPr>
        <p:grpSpPr>
          <a:xfrm>
            <a:off x="830394" y="4169186"/>
            <a:ext cx="745763" cy="45826"/>
            <a:chOff x="4580561" y="2589004"/>
            <a:chExt cx="1064464" cy="25200"/>
          </a:xfrm>
        </p:grpSpPr>
        <p:sp>
          <p:nvSpPr>
            <p:cNvPr id="312" name="Google Shape;312;p42"/>
            <p:cNvSpPr/>
            <p:nvPr/>
          </p:nvSpPr>
          <p:spPr>
            <a:xfrm rot="-5400000">
              <a:off x="5366325" y="2335504"/>
              <a:ext cx="25200" cy="5322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313" name="Google Shape;313;p42"/>
            <p:cNvSpPr/>
            <p:nvPr/>
          </p:nvSpPr>
          <p:spPr>
            <a:xfrm rot="-5400000">
              <a:off x="4836311" y="2333254"/>
              <a:ext cx="25200" cy="536700"/>
            </a:xfrm>
            <a:prstGeom prst="rect">
              <a:avLst/>
            </a:prstGeom>
            <a:solidFill>
              <a:schemeClr val="lt1"/>
            </a:solidFill>
            <a:ln>
              <a:noFill/>
            </a:ln>
          </p:spPr>
          <p:txBody>
            <a:bodyPr anchorCtr="0" anchor="ctr" bIns="76025" lIns="76025" spcFirstLastPara="1" rIns="76025" wrap="square" tIns="76025">
              <a:noAutofit/>
            </a:bodyPr>
            <a:lstStyle/>
            <a:p>
              <a:pPr indent="0" lvl="0" marL="0" marR="0" rtl="0" algn="l">
                <a:lnSpc>
                  <a:spcPct val="100000"/>
                </a:lnSpc>
                <a:spcBef>
                  <a:spcPts val="0"/>
                </a:spcBef>
                <a:spcAft>
                  <a:spcPts val="0"/>
                </a:spcAft>
                <a:buClr>
                  <a:schemeClr val="dk1"/>
                </a:buClr>
                <a:buSzPts val="2200"/>
                <a:buFont typeface="Times New Roman"/>
                <a:buNone/>
              </a:pPr>
              <a:r>
                <a:t/>
              </a:r>
              <a:endParaRPr b="0" i="0" sz="2200" u="none" cap="none" strike="noStrike">
                <a:solidFill>
                  <a:schemeClr val="dk1"/>
                </a:solidFill>
                <a:latin typeface="Times New Roman"/>
                <a:ea typeface="Times New Roman"/>
                <a:cs typeface="Times New Roman"/>
                <a:sym typeface="Times New Roman"/>
              </a:endParaRPr>
            </a:p>
          </p:txBody>
        </p:sp>
      </p:grpSp>
      <p:sp>
        <p:nvSpPr>
          <p:cNvPr id="314" name="Google Shape;314;p42"/>
          <p:cNvSpPr txBox="1"/>
          <p:nvPr>
            <p:ph idx="1" type="body"/>
          </p:nvPr>
        </p:nvSpPr>
        <p:spPr>
          <a:xfrm>
            <a:off x="729450" y="2272888"/>
            <a:ext cx="7688400" cy="1580400"/>
          </a:xfrm>
          <a:prstGeom prst="rect">
            <a:avLst/>
          </a:prstGeom>
          <a:noFill/>
          <a:ln>
            <a:noFill/>
          </a:ln>
        </p:spPr>
        <p:txBody>
          <a:bodyPr anchorCtr="0" anchor="t" bIns="76025" lIns="76025" spcFirstLastPara="1" rIns="76025" wrap="square" tIns="76025">
            <a:noAutofit/>
          </a:bodyPr>
          <a:lstStyle>
            <a:lvl1pPr indent="-323850" lvl="0" marL="457200" rtl="0" algn="l">
              <a:lnSpc>
                <a:spcPct val="115000"/>
              </a:lnSpc>
              <a:spcBef>
                <a:spcPts val="0"/>
              </a:spcBef>
              <a:spcAft>
                <a:spcPts val="0"/>
              </a:spcAft>
              <a:buClr>
                <a:schemeClr val="lt1"/>
              </a:buClr>
              <a:buSzPts val="1500"/>
              <a:buChar char="●"/>
              <a:defRPr>
                <a:solidFill>
                  <a:schemeClr val="lt1"/>
                </a:solidFill>
              </a:defRPr>
            </a:lvl1pPr>
            <a:lvl2pPr indent="-323850" lvl="1" marL="914400" rtl="0" algn="l">
              <a:lnSpc>
                <a:spcPct val="115000"/>
              </a:lnSpc>
              <a:spcBef>
                <a:spcPts val="1500"/>
              </a:spcBef>
              <a:spcAft>
                <a:spcPts val="0"/>
              </a:spcAft>
              <a:buClr>
                <a:schemeClr val="lt1"/>
              </a:buClr>
              <a:buSzPts val="1500"/>
              <a:buChar char="○"/>
              <a:defRPr>
                <a:solidFill>
                  <a:schemeClr val="lt1"/>
                </a:solidFill>
              </a:defRPr>
            </a:lvl2pPr>
            <a:lvl3pPr indent="-323850" lvl="2" marL="1371600" rtl="0" algn="l">
              <a:lnSpc>
                <a:spcPct val="115000"/>
              </a:lnSpc>
              <a:spcBef>
                <a:spcPts val="1500"/>
              </a:spcBef>
              <a:spcAft>
                <a:spcPts val="0"/>
              </a:spcAft>
              <a:buClr>
                <a:schemeClr val="lt1"/>
              </a:buClr>
              <a:buSzPts val="1500"/>
              <a:buChar char="■"/>
              <a:defRPr>
                <a:solidFill>
                  <a:schemeClr val="lt1"/>
                </a:solidFill>
              </a:defRPr>
            </a:lvl3pPr>
            <a:lvl4pPr indent="-323850" lvl="3" marL="1828800" rtl="0" algn="l">
              <a:lnSpc>
                <a:spcPct val="115000"/>
              </a:lnSpc>
              <a:spcBef>
                <a:spcPts val="1500"/>
              </a:spcBef>
              <a:spcAft>
                <a:spcPts val="0"/>
              </a:spcAft>
              <a:buClr>
                <a:schemeClr val="lt1"/>
              </a:buClr>
              <a:buSzPts val="1500"/>
              <a:buChar char="●"/>
              <a:defRPr>
                <a:solidFill>
                  <a:schemeClr val="lt1"/>
                </a:solidFill>
              </a:defRPr>
            </a:lvl4pPr>
            <a:lvl5pPr indent="-323850" lvl="4" marL="2286000" rtl="0" algn="l">
              <a:lnSpc>
                <a:spcPct val="115000"/>
              </a:lnSpc>
              <a:spcBef>
                <a:spcPts val="1500"/>
              </a:spcBef>
              <a:spcAft>
                <a:spcPts val="0"/>
              </a:spcAft>
              <a:buClr>
                <a:schemeClr val="lt1"/>
              </a:buClr>
              <a:buSzPts val="1500"/>
              <a:buChar char="○"/>
              <a:defRPr>
                <a:solidFill>
                  <a:schemeClr val="lt1"/>
                </a:solidFill>
              </a:defRPr>
            </a:lvl5pPr>
            <a:lvl6pPr indent="-323850" lvl="5" marL="2743200" rtl="0" algn="l">
              <a:lnSpc>
                <a:spcPct val="115000"/>
              </a:lnSpc>
              <a:spcBef>
                <a:spcPts val="1500"/>
              </a:spcBef>
              <a:spcAft>
                <a:spcPts val="0"/>
              </a:spcAft>
              <a:buClr>
                <a:schemeClr val="lt1"/>
              </a:buClr>
              <a:buSzPts val="1500"/>
              <a:buChar char="■"/>
              <a:defRPr>
                <a:solidFill>
                  <a:schemeClr val="lt1"/>
                </a:solidFill>
              </a:defRPr>
            </a:lvl6pPr>
            <a:lvl7pPr indent="-323850" lvl="6" marL="3200400" rtl="0" algn="l">
              <a:lnSpc>
                <a:spcPct val="115000"/>
              </a:lnSpc>
              <a:spcBef>
                <a:spcPts val="1500"/>
              </a:spcBef>
              <a:spcAft>
                <a:spcPts val="0"/>
              </a:spcAft>
              <a:buClr>
                <a:schemeClr val="lt1"/>
              </a:buClr>
              <a:buSzPts val="1500"/>
              <a:buChar char="●"/>
              <a:defRPr>
                <a:solidFill>
                  <a:schemeClr val="lt1"/>
                </a:solidFill>
              </a:defRPr>
            </a:lvl7pPr>
            <a:lvl8pPr indent="-323850" lvl="7" marL="3657600" rtl="0" algn="l">
              <a:lnSpc>
                <a:spcPct val="115000"/>
              </a:lnSpc>
              <a:spcBef>
                <a:spcPts val="1500"/>
              </a:spcBef>
              <a:spcAft>
                <a:spcPts val="0"/>
              </a:spcAft>
              <a:buClr>
                <a:schemeClr val="lt1"/>
              </a:buClr>
              <a:buSzPts val="1500"/>
              <a:buChar char="○"/>
              <a:defRPr>
                <a:solidFill>
                  <a:schemeClr val="lt1"/>
                </a:solidFill>
              </a:defRPr>
            </a:lvl8pPr>
            <a:lvl9pPr indent="-323850" lvl="8" marL="4114800" rtl="0" algn="l">
              <a:lnSpc>
                <a:spcPct val="115000"/>
              </a:lnSpc>
              <a:spcBef>
                <a:spcPts val="1500"/>
              </a:spcBef>
              <a:spcAft>
                <a:spcPts val="1500"/>
              </a:spcAft>
              <a:buClr>
                <a:schemeClr val="lt1"/>
              </a:buClr>
              <a:buSzPts val="1500"/>
              <a:buChar char="■"/>
              <a:defRPr>
                <a:solidFill>
                  <a:schemeClr val="lt1"/>
                </a:solidFill>
              </a:defRPr>
            </a:lvl9pPr>
          </a:lstStyle>
          <a:p/>
        </p:txBody>
      </p:sp>
      <p:sp>
        <p:nvSpPr>
          <p:cNvPr id="315" name="Google Shape;315;p42"/>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16" name="Google Shape;316;p42"/>
          <p:cNvSpPr txBox="1"/>
          <p:nvPr/>
        </p:nvSpPr>
        <p:spPr>
          <a:xfrm>
            <a:off x="577050" y="733950"/>
            <a:ext cx="7688400" cy="1244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6900"/>
              <a:buFont typeface="Arial"/>
              <a:buNone/>
            </a:pPr>
            <a:r>
              <a:rPr b="0" i="0" lang="en" sz="6900" u="none" cap="none" strike="noStrike">
                <a:solidFill>
                  <a:schemeClr val="lt1"/>
                </a:solidFill>
                <a:latin typeface="Spectral"/>
                <a:ea typeface="Spectral"/>
                <a:cs typeface="Spectral"/>
                <a:sym typeface="Spectral"/>
              </a:rPr>
              <a:t>A-ha moment</a:t>
            </a:r>
            <a:endParaRPr b="0" i="0" sz="6900" u="none" cap="none" strike="noStrike">
              <a:solidFill>
                <a:schemeClr val="lt1"/>
              </a:solidFill>
              <a:latin typeface="Spectral"/>
              <a:ea typeface="Spectral"/>
              <a:cs typeface="Spectral"/>
              <a:sym typeface="Spectral"/>
            </a:endParaRPr>
          </a:p>
        </p:txBody>
      </p:sp>
      <p:pic>
        <p:nvPicPr>
          <p:cNvPr id="317" name="Google Shape;317;p42"/>
          <p:cNvPicPr preferRelativeResize="0"/>
          <p:nvPr/>
        </p:nvPicPr>
        <p:blipFill rotWithShape="1">
          <a:blip r:embed="rId2">
            <a:alphaModFix/>
          </a:blip>
          <a:srcRect b="7166" l="0" r="0" t="0"/>
          <a:stretch/>
        </p:blipFill>
        <p:spPr>
          <a:xfrm>
            <a:off x="6425425" y="1770025"/>
            <a:ext cx="2590449" cy="31060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7" Type="http://schemas.openxmlformats.org/officeDocument/2006/relationships/theme" Target="../theme/theme3.xml"/><Relationship Id="rId16"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76025" lIns="76025" spcFirstLastPara="1" rIns="76025" wrap="square" tIns="76025">
            <a:noAutofit/>
          </a:bodyPr>
          <a:lstStyle>
            <a:lvl1pPr lvl="0" marR="0" rtl="0" algn="l">
              <a:lnSpc>
                <a:spcPct val="100000"/>
              </a:lnSpc>
              <a:spcBef>
                <a:spcPts val="0"/>
              </a:spcBef>
              <a:spcAft>
                <a:spcPts val="0"/>
              </a:spcAft>
              <a:buClr>
                <a:srgbClr val="000000"/>
              </a:buClr>
              <a:buSzPts val="2300"/>
              <a:buFont typeface="Inter SemiBold"/>
              <a:buNone/>
              <a:defRPr i="0" sz="2300" u="none" cap="none" strike="noStrike">
                <a:solidFill>
                  <a:srgbClr val="000000"/>
                </a:solidFill>
                <a:latin typeface="Inter SemiBold"/>
                <a:ea typeface="Inter SemiBold"/>
                <a:cs typeface="Inter SemiBold"/>
                <a:sym typeface="Inter SemiBold"/>
              </a:defRPr>
            </a:lvl1pPr>
            <a:lvl2pPr lvl="1"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2pPr>
            <a:lvl3pPr lvl="2"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3pPr>
            <a:lvl4pPr lvl="3"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4pPr>
            <a:lvl5pPr lvl="4"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5pPr>
            <a:lvl6pPr lvl="5"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6pPr>
            <a:lvl7pPr lvl="6"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7pPr>
            <a:lvl8pPr lvl="7"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8pPr>
            <a:lvl9pPr lvl="8"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76025" lIns="76025" spcFirstLastPara="1" rIns="76025" wrap="square" tIns="76025">
            <a:noAutofit/>
          </a:bodyPr>
          <a:lstStyle>
            <a:lvl1pPr indent="-323850" lvl="0" marL="457200" marR="0" rtl="0" algn="l">
              <a:lnSpc>
                <a:spcPct val="115000"/>
              </a:lnSpc>
              <a:spcBef>
                <a:spcPts val="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1pPr>
            <a:lvl2pPr indent="-323850" lvl="1" marL="9144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2pPr>
            <a:lvl3pPr indent="-323850" lvl="2" marL="13716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3pPr>
            <a:lvl4pPr indent="-323850" lvl="3" marL="18288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4pPr>
            <a:lvl5pPr indent="-323850" lvl="4" marL="22860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5pPr>
            <a:lvl6pPr indent="-323850" lvl="5" marL="27432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6pPr>
            <a:lvl7pPr indent="-323850" lvl="6" marL="32004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7pPr>
            <a:lvl8pPr indent="-323850" lvl="7" marL="3657600" marR="0" rtl="0" algn="l">
              <a:lnSpc>
                <a:spcPct val="115000"/>
              </a:lnSpc>
              <a:spcBef>
                <a:spcPts val="1300"/>
              </a:spcBef>
              <a:spcAft>
                <a:spcPts val="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8pPr>
            <a:lvl9pPr indent="-323850" lvl="8" marL="4114800" marR="0" rtl="0" algn="l">
              <a:lnSpc>
                <a:spcPct val="115000"/>
              </a:lnSpc>
              <a:spcBef>
                <a:spcPts val="1300"/>
              </a:spcBef>
              <a:spcAft>
                <a:spcPts val="1300"/>
              </a:spcAft>
              <a:buClr>
                <a:schemeClr val="dk1"/>
              </a:buClr>
              <a:buSzPts val="1500"/>
              <a:buFont typeface="Inter Light"/>
              <a:buChar char="■"/>
              <a:defRPr i="0" sz="1500" u="none" cap="none" strike="noStrike">
                <a:solidFill>
                  <a:schemeClr val="dk1"/>
                </a:solidFill>
                <a:latin typeface="Inter Light"/>
                <a:ea typeface="Inter Light"/>
                <a:cs typeface="Inter Light"/>
                <a:sym typeface="Inter Light"/>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26"/>
          <p:cNvSpPr txBox="1"/>
          <p:nvPr>
            <p:ph type="title"/>
          </p:nvPr>
        </p:nvSpPr>
        <p:spPr>
          <a:xfrm>
            <a:off x="311700" y="445025"/>
            <a:ext cx="8520600" cy="572700"/>
          </a:xfrm>
          <a:prstGeom prst="rect">
            <a:avLst/>
          </a:prstGeom>
          <a:noFill/>
          <a:ln>
            <a:noFill/>
          </a:ln>
        </p:spPr>
        <p:txBody>
          <a:bodyPr anchorCtr="0" anchor="t" bIns="76025" lIns="76025" spcFirstLastPara="1" rIns="76025" wrap="square" tIns="76025">
            <a:noAutofit/>
          </a:bodyPr>
          <a:lstStyle>
            <a:lvl1pPr lvl="0" marR="0" rtl="0" algn="l">
              <a:lnSpc>
                <a:spcPct val="100000"/>
              </a:lnSpc>
              <a:spcBef>
                <a:spcPts val="0"/>
              </a:spcBef>
              <a:spcAft>
                <a:spcPts val="0"/>
              </a:spcAft>
              <a:buClr>
                <a:srgbClr val="000000"/>
              </a:buClr>
              <a:buSzPts val="2300"/>
              <a:buFont typeface="Inter SemiBold"/>
              <a:buNone/>
              <a:defRPr b="0" i="0" sz="2300" u="none" cap="none" strike="noStrike">
                <a:solidFill>
                  <a:srgbClr val="000000"/>
                </a:solidFill>
                <a:latin typeface="Inter SemiBold"/>
                <a:ea typeface="Inter SemiBold"/>
                <a:cs typeface="Inter SemiBold"/>
                <a:sym typeface="Inter SemiBold"/>
              </a:defRPr>
            </a:lvl1pPr>
            <a:lvl2pPr lvl="1"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2pPr>
            <a:lvl3pPr lvl="2"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3pPr>
            <a:lvl4pPr lvl="3"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4pPr>
            <a:lvl5pPr lvl="4"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5pPr>
            <a:lvl6pPr lvl="5"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6pPr>
            <a:lvl7pPr lvl="6"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7pPr>
            <a:lvl8pPr lvl="7"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8pPr>
            <a:lvl9pPr lvl="8" marR="0" rtl="0" algn="l">
              <a:lnSpc>
                <a:spcPct val="100000"/>
              </a:lnSpc>
              <a:spcBef>
                <a:spcPts val="0"/>
              </a:spcBef>
              <a:spcAft>
                <a:spcPts val="0"/>
              </a:spcAft>
              <a:buClr>
                <a:srgbClr val="000000"/>
              </a:buClr>
              <a:buSzPts val="2300"/>
              <a:buFont typeface="Source Sans Pro"/>
              <a:buNone/>
              <a:defRPr b="0" i="0" sz="2300" u="none" cap="none" strike="noStrike">
                <a:solidFill>
                  <a:srgbClr val="000000"/>
                </a:solidFill>
                <a:latin typeface="Source Sans Pro"/>
                <a:ea typeface="Source Sans Pro"/>
                <a:cs typeface="Source Sans Pro"/>
                <a:sym typeface="Source Sans Pro"/>
              </a:defRPr>
            </a:lvl9pPr>
          </a:lstStyle>
          <a:p/>
        </p:txBody>
      </p:sp>
      <p:sp>
        <p:nvSpPr>
          <p:cNvPr id="209" name="Google Shape;209;p26"/>
          <p:cNvSpPr txBox="1"/>
          <p:nvPr>
            <p:ph idx="1" type="body"/>
          </p:nvPr>
        </p:nvSpPr>
        <p:spPr>
          <a:xfrm>
            <a:off x="311700" y="1152475"/>
            <a:ext cx="8520600" cy="3416400"/>
          </a:xfrm>
          <a:prstGeom prst="rect">
            <a:avLst/>
          </a:prstGeom>
          <a:noFill/>
          <a:ln>
            <a:noFill/>
          </a:ln>
        </p:spPr>
        <p:txBody>
          <a:bodyPr anchorCtr="0" anchor="t" bIns="76025" lIns="76025" spcFirstLastPara="1" rIns="76025" wrap="square" tIns="76025">
            <a:noAutofit/>
          </a:bodyPr>
          <a:lstStyle>
            <a:lvl1pPr indent="-323850" lvl="0" marL="457200" marR="0" rtl="0" algn="l">
              <a:lnSpc>
                <a:spcPct val="115000"/>
              </a:lnSpc>
              <a:spcBef>
                <a:spcPts val="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1pPr>
            <a:lvl2pPr indent="-323850" lvl="1" marL="9144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2pPr>
            <a:lvl3pPr indent="-323850" lvl="2" marL="13716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3pPr>
            <a:lvl4pPr indent="-323850" lvl="3" marL="18288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4pPr>
            <a:lvl5pPr indent="-323850" lvl="4" marL="22860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5pPr>
            <a:lvl6pPr indent="-323850" lvl="5" marL="27432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6pPr>
            <a:lvl7pPr indent="-323850" lvl="6" marL="32004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7pPr>
            <a:lvl8pPr indent="-323850" lvl="7" marL="3657600" marR="0" rtl="0" algn="l">
              <a:lnSpc>
                <a:spcPct val="115000"/>
              </a:lnSpc>
              <a:spcBef>
                <a:spcPts val="1300"/>
              </a:spcBef>
              <a:spcAft>
                <a:spcPts val="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8pPr>
            <a:lvl9pPr indent="-323850" lvl="8" marL="4114800" marR="0" rtl="0" algn="l">
              <a:lnSpc>
                <a:spcPct val="115000"/>
              </a:lnSpc>
              <a:spcBef>
                <a:spcPts val="1300"/>
              </a:spcBef>
              <a:spcAft>
                <a:spcPts val="1300"/>
              </a:spcAft>
              <a:buClr>
                <a:schemeClr val="dk1"/>
              </a:buClr>
              <a:buSzPts val="1500"/>
              <a:buFont typeface="Inter Light"/>
              <a:buChar char="■"/>
              <a:defRPr b="0" i="0" sz="1500" u="none" cap="none" strike="noStrike">
                <a:solidFill>
                  <a:schemeClr val="dk1"/>
                </a:solidFill>
                <a:latin typeface="Inter Light"/>
                <a:ea typeface="Inter Light"/>
                <a:cs typeface="Inter Light"/>
                <a:sym typeface="Inter Light"/>
              </a:defRPr>
            </a:lvl9pPr>
          </a:lstStyle>
          <a:p/>
        </p:txBody>
      </p:sp>
      <p:sp>
        <p:nvSpPr>
          <p:cNvPr id="210" name="Google Shape;210;p26"/>
          <p:cNvSpPr txBox="1"/>
          <p:nvPr>
            <p:ph idx="12" type="sldNum"/>
          </p:nvPr>
        </p:nvSpPr>
        <p:spPr>
          <a:xfrm>
            <a:off x="8536302" y="4749851"/>
            <a:ext cx="548700" cy="393600"/>
          </a:xfrm>
          <a:prstGeom prst="rect">
            <a:avLst/>
          </a:prstGeom>
          <a:noFill/>
          <a:ln>
            <a:noFill/>
          </a:ln>
        </p:spPr>
        <p:txBody>
          <a:bodyPr anchorCtr="0" anchor="ctr" bIns="76025" lIns="76025" spcFirstLastPara="1" rIns="76025" wrap="square" tIns="76025">
            <a:noAutofit/>
          </a:bodyPr>
          <a:lstStyle>
            <a:lvl1pPr indent="0" lvl="0"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chemeClr val="accent1"/>
              </a:buClr>
              <a:buSzPts val="900"/>
              <a:buFont typeface="Arial"/>
              <a:buNone/>
              <a:defRPr b="0" i="0" sz="900" u="none" cap="none" strike="noStrike">
                <a:solidFill>
                  <a:schemeClr val="accen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3.jpg"/><Relationship Id="rId4" Type="http://schemas.openxmlformats.org/officeDocument/2006/relationships/hyperlink" Target="https://unsplash.com/fr/@steve_j?utm_source=unsplash&amp;utm_medium=referral&amp;utm_content=creditCopyText" TargetMode="External"/><Relationship Id="rId5" Type="http://schemas.openxmlformats.org/officeDocument/2006/relationships/hyperlink" Target="https://unsplash.com/fr/@steve_j?utm_source=unsplash&amp;utm_medium=referral&amp;utm_content=creditCopyText" TargetMode="External"/><Relationship Id="rId6" Type="http://schemas.openxmlformats.org/officeDocument/2006/relationships/hyperlink" Target="https://unsplash.com/fr/photos/ZPOoDQc8yMw?utm_source=unsplash&amp;utm_medium=referral&amp;utm_content=creditCopyText" TargetMode="External"/><Relationship Id="rId7" Type="http://schemas.openxmlformats.org/officeDocument/2006/relationships/hyperlink" Target="https://unsplash.com/fr/photos/ZPOoDQc8yMw?utm_source=unsplash&amp;utm_medium=referral&amp;utm_content=creditCopyTex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ala.org/acrl/publications/whitepapers/principlesstrategies" TargetMode="Externa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creativecommons.org/licenses/by-nc-sa/4.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hyperlink" Target="https://101innovations.wordpres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55.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34.png"/><Relationship Id="rId5"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9.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54.jpg"/><Relationship Id="rId4" Type="http://schemas.openxmlformats.org/officeDocument/2006/relationships/hyperlink" Target="https://unsplash.com/fr/@markuswinkler?utm_source=unsplash&amp;utm_medium=referral&amp;utm_content=creditCopyText" TargetMode="External"/><Relationship Id="rId5" Type="http://schemas.openxmlformats.org/officeDocument/2006/relationships/hyperlink" Target="https://unsplash.com/fr/@markuswinkler?utm_source=unsplash&amp;utm_medium=referral&amp;utm_content=creditCopyText" TargetMode="External"/><Relationship Id="rId6" Type="http://schemas.openxmlformats.org/officeDocument/2006/relationships/hyperlink" Target="https://unsplash.com/fr/photos/9XfSFjcwGh0?utm_source=unsplash&amp;utm_medium=referral&amp;utm_content=creditCopyText" TargetMode="External"/><Relationship Id="rId7" Type="http://schemas.openxmlformats.org/officeDocument/2006/relationships/hyperlink" Target="https://unsplash.com/fr/photos/9XfSFjcwGh0?utm_source=unsplash&amp;utm_medium=referral&amp;utm_content=creditCopyTex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4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0.png"/><Relationship Id="rId4" Type="http://schemas.openxmlformats.org/officeDocument/2006/relationships/image" Target="../media/image42.png"/><Relationship Id="rId9" Type="http://schemas.openxmlformats.org/officeDocument/2006/relationships/image" Target="../media/image52.png"/><Relationship Id="rId5" Type="http://schemas.openxmlformats.org/officeDocument/2006/relationships/image" Target="../media/image37.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43.png"/><Relationship Id="rId10"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 Id="rId3"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6.xml"/><Relationship Id="rId3"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 Id="rId3"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2.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3"/>
          <p:cNvSpPr txBox="1"/>
          <p:nvPr>
            <p:ph type="ctrTitle"/>
          </p:nvPr>
        </p:nvSpPr>
        <p:spPr>
          <a:xfrm>
            <a:off x="568800" y="296625"/>
            <a:ext cx="6380700" cy="1897200"/>
          </a:xfrm>
          <a:prstGeom prst="rect">
            <a:avLst/>
          </a:prstGeom>
        </p:spPr>
        <p:txBody>
          <a:bodyPr anchorCtr="0" anchor="t" bIns="76025" lIns="76025" spcFirstLastPara="1" rIns="76025" wrap="square" tIns="76025">
            <a:normAutofit fontScale="90000"/>
          </a:bodyPr>
          <a:lstStyle/>
          <a:p>
            <a:pPr indent="0" lvl="0" marL="0" rtl="0" algn="l">
              <a:spcBef>
                <a:spcPts val="0"/>
              </a:spcBef>
              <a:spcAft>
                <a:spcPts val="0"/>
              </a:spcAft>
              <a:buNone/>
            </a:pPr>
            <a:r>
              <a:rPr b="1" lang="en"/>
              <a:t>Improving Open Access Workflows in Scholarly Communication with the Advent of Artificial Intelligence</a:t>
            </a:r>
            <a:endParaRPr b="1"/>
          </a:p>
        </p:txBody>
      </p:sp>
      <p:sp>
        <p:nvSpPr>
          <p:cNvPr id="323" name="Google Shape;323;p43"/>
          <p:cNvSpPr txBox="1"/>
          <p:nvPr>
            <p:ph idx="1" type="subTitle"/>
          </p:nvPr>
        </p:nvSpPr>
        <p:spPr>
          <a:xfrm>
            <a:off x="568801" y="3394275"/>
            <a:ext cx="4502400" cy="541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sz="2200">
                <a:latin typeface="Inter"/>
                <a:ea typeface="Inter"/>
                <a:cs typeface="Inter"/>
                <a:sym typeface="Inter"/>
              </a:rPr>
              <a:t>Kamel Belhamel</a:t>
            </a:r>
            <a:endParaRPr b="1" sz="2200">
              <a:latin typeface="Inter"/>
              <a:ea typeface="Inter"/>
              <a:cs typeface="Inter"/>
              <a:sym typeface="Inter"/>
            </a:endParaRPr>
          </a:p>
          <a:p>
            <a:pPr indent="0" lvl="0" marL="0" rtl="0" algn="l">
              <a:spcBef>
                <a:spcPts val="0"/>
              </a:spcBef>
              <a:spcAft>
                <a:spcPts val="0"/>
              </a:spcAft>
              <a:buNone/>
            </a:pPr>
            <a:r>
              <a:rPr b="1" lang="en" sz="1600">
                <a:latin typeface="Inter"/>
                <a:ea typeface="Inter"/>
                <a:cs typeface="Inter"/>
                <a:sym typeface="Inter"/>
              </a:rPr>
              <a:t>Directory of Open Access Journals</a:t>
            </a:r>
            <a:endParaRPr b="1" sz="1600">
              <a:latin typeface="Inter"/>
              <a:ea typeface="Inter"/>
              <a:cs typeface="Inter"/>
              <a:sym typeface="Inter"/>
            </a:endParaRPr>
          </a:p>
        </p:txBody>
      </p:sp>
      <p:pic>
        <p:nvPicPr>
          <p:cNvPr id="324" name="Google Shape;324;p43"/>
          <p:cNvPicPr preferRelativeResize="0"/>
          <p:nvPr/>
        </p:nvPicPr>
        <p:blipFill rotWithShape="1">
          <a:blip r:embed="rId3">
            <a:alphaModFix/>
          </a:blip>
          <a:srcRect b="0" l="0" r="0" t="0"/>
          <a:stretch/>
        </p:blipFill>
        <p:spPr>
          <a:xfrm>
            <a:off x="3798580" y="4370024"/>
            <a:ext cx="1546833" cy="541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4"/>
          <p:cNvSpPr txBox="1"/>
          <p:nvPr>
            <p:ph idx="2" type="body"/>
          </p:nvPr>
        </p:nvSpPr>
        <p:spPr>
          <a:xfrm>
            <a:off x="4657125" y="781925"/>
            <a:ext cx="4438200" cy="3231600"/>
          </a:xfrm>
          <a:prstGeom prst="rect">
            <a:avLst/>
          </a:prstGeom>
        </p:spPr>
        <p:txBody>
          <a:bodyPr anchorCtr="0" anchor="t" bIns="76025" lIns="76025" spcFirstLastPara="1" rIns="76025" wrap="square" tIns="76025">
            <a:noAutofit/>
          </a:bodyPr>
          <a:lstStyle/>
          <a:p>
            <a:pPr indent="-330200" lvl="0" marL="457200" rtl="0" algn="l">
              <a:spcBef>
                <a:spcPts val="0"/>
              </a:spcBef>
              <a:spcAft>
                <a:spcPts val="0"/>
              </a:spcAft>
              <a:buSzPts val="1600"/>
              <a:buFont typeface="Inter"/>
              <a:buChar char="●"/>
            </a:pPr>
            <a:r>
              <a:rPr b="1" lang="en" sz="1600">
                <a:latin typeface="Inter"/>
                <a:ea typeface="Inter"/>
                <a:cs typeface="Inter"/>
                <a:sym typeface="Inter"/>
              </a:rPr>
              <a:t>Introduction</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Key Components of Scholarly Communication</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key components of open access workflows</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Developments in artificial intelligence (AI)</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AI-powered tools available used for (OA) workflows</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UNESCO’s First Global Guidance on GenAI</a:t>
            </a:r>
            <a:endParaRPr b="1" sz="1600">
              <a:latin typeface="Inter"/>
              <a:ea typeface="Inter"/>
              <a:cs typeface="Inter"/>
              <a:sym typeface="Inter"/>
            </a:endParaRPr>
          </a:p>
          <a:p>
            <a:pPr indent="-330200" lvl="0" marL="457200" rtl="0" algn="l">
              <a:spcBef>
                <a:spcPts val="0"/>
              </a:spcBef>
              <a:spcAft>
                <a:spcPts val="0"/>
              </a:spcAft>
              <a:buSzPts val="1600"/>
              <a:buFont typeface="Inter"/>
              <a:buChar char="●"/>
            </a:pPr>
            <a:r>
              <a:rPr b="1" lang="en" sz="1600">
                <a:latin typeface="Inter"/>
                <a:ea typeface="Inter"/>
                <a:cs typeface="Inter"/>
                <a:sym typeface="Inter"/>
              </a:rPr>
              <a:t>AI and its own set of challenges and opportunities</a:t>
            </a:r>
            <a:endParaRPr b="1" sz="1600">
              <a:latin typeface="Inter"/>
              <a:ea typeface="Inter"/>
              <a:cs typeface="Inter"/>
              <a:sym typeface="Inter"/>
            </a:endParaRPr>
          </a:p>
        </p:txBody>
      </p:sp>
      <p:pic>
        <p:nvPicPr>
          <p:cNvPr id="330" name="Google Shape;330;p44"/>
          <p:cNvPicPr preferRelativeResize="0"/>
          <p:nvPr/>
        </p:nvPicPr>
        <p:blipFill>
          <a:blip r:embed="rId3">
            <a:alphaModFix/>
          </a:blip>
          <a:stretch>
            <a:fillRect/>
          </a:stretch>
        </p:blipFill>
        <p:spPr>
          <a:xfrm>
            <a:off x="0" y="827163"/>
            <a:ext cx="4572001" cy="2571710"/>
          </a:xfrm>
          <a:prstGeom prst="rect">
            <a:avLst/>
          </a:prstGeom>
          <a:noFill/>
          <a:ln>
            <a:noFill/>
          </a:ln>
        </p:spPr>
      </p:pic>
      <p:sp>
        <p:nvSpPr>
          <p:cNvPr id="331" name="Google Shape;331;p44"/>
          <p:cNvSpPr txBox="1"/>
          <p:nvPr/>
        </p:nvSpPr>
        <p:spPr>
          <a:xfrm>
            <a:off x="482950" y="3502950"/>
            <a:ext cx="3051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Credit:</a:t>
            </a:r>
            <a:r>
              <a:rPr lang="en" sz="1100">
                <a:uFill>
                  <a:noFill/>
                </a:uFill>
                <a:hlinkClick r:id="rId4"/>
              </a:rPr>
              <a:t> </a:t>
            </a:r>
            <a:r>
              <a:rPr lang="en" sz="1100" u="sng">
                <a:solidFill>
                  <a:schemeClr val="hlink"/>
                </a:solidFill>
                <a:hlinkClick r:id="rId5"/>
              </a:rPr>
              <a:t>Steve Johnson</a:t>
            </a:r>
            <a:r>
              <a:rPr lang="en" sz="1100"/>
              <a:t> on</a:t>
            </a:r>
            <a:r>
              <a:rPr lang="en" sz="1100">
                <a:uFill>
                  <a:noFill/>
                </a:uFill>
                <a:hlinkClick r:id="rId6"/>
              </a:rPr>
              <a:t> </a:t>
            </a:r>
            <a:r>
              <a:rPr lang="en" sz="1100" u="sng">
                <a:solidFill>
                  <a:schemeClr val="hlink"/>
                </a:solidFill>
                <a:hlinkClick r:id="rId7"/>
              </a:rPr>
              <a:t>Unsplash</a:t>
            </a:r>
            <a:endParaRPr>
              <a:latin typeface="Inter Light"/>
              <a:ea typeface="Inter Light"/>
              <a:cs typeface="Inter Light"/>
              <a:sym typeface="Inter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5"/>
          <p:cNvSpPr txBox="1"/>
          <p:nvPr>
            <p:ph type="title"/>
          </p:nvPr>
        </p:nvSpPr>
        <p:spPr>
          <a:xfrm>
            <a:off x="801675" y="589700"/>
            <a:ext cx="7065300" cy="535200"/>
          </a:xfrm>
          <a:prstGeom prst="rect">
            <a:avLst/>
          </a:prstGeom>
        </p:spPr>
        <p:txBody>
          <a:bodyPr anchorCtr="0" anchor="t" bIns="76025" lIns="76025" spcFirstLastPara="1" rIns="76025" wrap="square" tIns="76025">
            <a:noAutofit/>
          </a:bodyPr>
          <a:lstStyle/>
          <a:p>
            <a:pPr indent="0" lvl="0" marL="0" rtl="0" algn="l">
              <a:lnSpc>
                <a:spcPct val="120000"/>
              </a:lnSpc>
              <a:spcBef>
                <a:spcPts val="0"/>
              </a:spcBef>
              <a:spcAft>
                <a:spcPts val="0"/>
              </a:spcAft>
              <a:buNone/>
            </a:pPr>
            <a:r>
              <a:rPr b="1" lang="en">
                <a:solidFill>
                  <a:srgbClr val="000000"/>
                </a:solidFill>
                <a:highlight>
                  <a:srgbClr val="FFFFFF"/>
                </a:highlight>
                <a:latin typeface="Inter"/>
                <a:ea typeface="Inter"/>
                <a:cs typeface="Inter"/>
                <a:sym typeface="Inter"/>
              </a:rPr>
              <a:t>What is scholarly communication?</a:t>
            </a:r>
            <a:endParaRPr b="1">
              <a:solidFill>
                <a:srgbClr val="000000"/>
              </a:solidFill>
              <a:highlight>
                <a:srgbClr val="FFFFFF"/>
              </a:highlight>
              <a:latin typeface="Inter"/>
              <a:ea typeface="Inter"/>
              <a:cs typeface="Inter"/>
              <a:sym typeface="Inter"/>
            </a:endParaRPr>
          </a:p>
          <a:p>
            <a:pPr indent="0" lvl="0" marL="0" rtl="0" algn="l">
              <a:spcBef>
                <a:spcPts val="800"/>
              </a:spcBef>
              <a:spcAft>
                <a:spcPts val="0"/>
              </a:spcAft>
              <a:buNone/>
            </a:pPr>
            <a:r>
              <a:t/>
            </a:r>
            <a:endParaRPr/>
          </a:p>
        </p:txBody>
      </p:sp>
      <p:sp>
        <p:nvSpPr>
          <p:cNvPr id="337" name="Google Shape;337;p45"/>
          <p:cNvSpPr txBox="1"/>
          <p:nvPr>
            <p:ph idx="1" type="body"/>
          </p:nvPr>
        </p:nvSpPr>
        <p:spPr>
          <a:xfrm>
            <a:off x="758525" y="1479275"/>
            <a:ext cx="6561600" cy="9696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solidFill>
                  <a:srgbClr val="333333"/>
                </a:solidFill>
                <a:highlight>
                  <a:srgbClr val="FFFFFF"/>
                </a:highlight>
                <a:latin typeface="Inter"/>
                <a:ea typeface="Inter"/>
                <a:cs typeface="Inter"/>
                <a:sym typeface="Inter"/>
              </a:rPr>
              <a:t>In 2003, </a:t>
            </a:r>
            <a:r>
              <a:rPr lang="en" sz="1400">
                <a:solidFill>
                  <a:srgbClr val="2954D1"/>
                </a:solidFill>
                <a:highlight>
                  <a:srgbClr val="FFFFFF"/>
                </a:highlight>
                <a:uFill>
                  <a:noFill/>
                </a:uFill>
                <a:latin typeface="Inter"/>
                <a:ea typeface="Inter"/>
                <a:cs typeface="Inter"/>
                <a:sym typeface="Inter"/>
                <a:hlinkClick r:id="rId3">
                  <a:extLst>
                    <a:ext uri="{A12FA001-AC4F-418D-AE19-62706E023703}">
                      <ahyp:hlinkClr val="tx"/>
                    </a:ext>
                  </a:extLst>
                </a:hlinkClick>
              </a:rPr>
              <a:t>ACRL (Association of College and Research Libraries) defined</a:t>
            </a:r>
            <a:r>
              <a:rPr lang="en" sz="1400">
                <a:solidFill>
                  <a:srgbClr val="333333"/>
                </a:solidFill>
                <a:highlight>
                  <a:srgbClr val="FFFFFF"/>
                </a:highlight>
                <a:latin typeface="Inter"/>
                <a:ea typeface="Inter"/>
                <a:cs typeface="Inter"/>
                <a:sym typeface="Inter"/>
              </a:rPr>
              <a:t> scholarly communication as "the system through which research and other scholarly writings are created, evaluated for quality, disseminated to the scholarly community, and preserved for future use.  </a:t>
            </a:r>
            <a:endParaRPr sz="1400">
              <a:latin typeface="Inter"/>
              <a:ea typeface="Inter"/>
              <a:cs typeface="Inter"/>
              <a:sym typeface="Inter"/>
            </a:endParaRPr>
          </a:p>
        </p:txBody>
      </p:sp>
      <p:sp>
        <p:nvSpPr>
          <p:cNvPr id="338" name="Google Shape;338;p45"/>
          <p:cNvSpPr txBox="1"/>
          <p:nvPr/>
        </p:nvSpPr>
        <p:spPr>
          <a:xfrm>
            <a:off x="758525" y="2999000"/>
            <a:ext cx="6756000" cy="7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71717"/>
                </a:solidFill>
                <a:highlight>
                  <a:srgbClr val="FFFFFF"/>
                </a:highlight>
                <a:latin typeface="Inter"/>
                <a:ea typeface="Inter"/>
                <a:cs typeface="Inter"/>
                <a:sym typeface="Inter"/>
              </a:rPr>
              <a:t>Traditionally scholarly communication has occurred in the formal literature - in journal articles, conference proceedings, book chapters and books.</a:t>
            </a:r>
            <a:endParaRPr>
              <a:latin typeface="Inter"/>
              <a:ea typeface="Inter"/>
              <a:cs typeface="Inter"/>
              <a:sym typeface="Inter"/>
            </a:endParaRPr>
          </a:p>
        </p:txBody>
      </p:sp>
      <p:pic>
        <p:nvPicPr>
          <p:cNvPr id="339" name="Google Shape;339;p45"/>
          <p:cNvPicPr preferRelativeResize="0"/>
          <p:nvPr/>
        </p:nvPicPr>
        <p:blipFill>
          <a:blip r:embed="rId4">
            <a:alphaModFix/>
          </a:blip>
          <a:stretch>
            <a:fillRect/>
          </a:stretch>
        </p:blipFill>
        <p:spPr>
          <a:xfrm>
            <a:off x="7795450" y="74650"/>
            <a:ext cx="897806" cy="48387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6"/>
          <p:cNvSpPr txBox="1"/>
          <p:nvPr>
            <p:ph type="title"/>
          </p:nvPr>
        </p:nvSpPr>
        <p:spPr>
          <a:xfrm>
            <a:off x="800050" y="524000"/>
            <a:ext cx="7688400" cy="535200"/>
          </a:xfrm>
          <a:prstGeom prst="rect">
            <a:avLst/>
          </a:prstGeom>
        </p:spPr>
        <p:txBody>
          <a:bodyPr anchorCtr="0" anchor="t" bIns="76025" lIns="76025" spcFirstLastPara="1" rIns="76025" wrap="square" tIns="76025">
            <a:noAutofit/>
          </a:bodyPr>
          <a:lstStyle/>
          <a:p>
            <a:pPr indent="0" lvl="0" marL="0" rtl="0" algn="l">
              <a:lnSpc>
                <a:spcPct val="115000"/>
              </a:lnSpc>
              <a:spcBef>
                <a:spcPts val="1500"/>
              </a:spcBef>
              <a:spcAft>
                <a:spcPts val="0"/>
              </a:spcAft>
              <a:buNone/>
            </a:pPr>
            <a:r>
              <a:rPr b="1" lang="en">
                <a:solidFill>
                  <a:srgbClr val="333333"/>
                </a:solidFill>
                <a:highlight>
                  <a:srgbClr val="FFFFFF"/>
                </a:highlight>
                <a:latin typeface="Inter"/>
                <a:ea typeface="Inter"/>
                <a:cs typeface="Inter"/>
                <a:sym typeface="Inter"/>
              </a:rPr>
              <a:t>Key Components of Scholarly Communication  </a:t>
            </a:r>
            <a:endParaRPr b="1">
              <a:solidFill>
                <a:srgbClr val="333333"/>
              </a:solidFill>
              <a:highlight>
                <a:srgbClr val="FFFFFF"/>
              </a:highlight>
              <a:latin typeface="Inter"/>
              <a:ea typeface="Inter"/>
              <a:cs typeface="Inter"/>
              <a:sym typeface="Inter"/>
            </a:endParaRPr>
          </a:p>
          <a:p>
            <a:pPr indent="0" lvl="0" marL="0" rtl="0" algn="l">
              <a:spcBef>
                <a:spcPts val="800"/>
              </a:spcBef>
              <a:spcAft>
                <a:spcPts val="0"/>
              </a:spcAft>
              <a:buNone/>
            </a:pPr>
            <a:r>
              <a:t/>
            </a:r>
            <a:endParaRPr/>
          </a:p>
        </p:txBody>
      </p:sp>
      <p:sp>
        <p:nvSpPr>
          <p:cNvPr id="345" name="Google Shape;345;p46"/>
          <p:cNvSpPr txBox="1"/>
          <p:nvPr>
            <p:ph idx="1" type="body"/>
          </p:nvPr>
        </p:nvSpPr>
        <p:spPr>
          <a:xfrm>
            <a:off x="800050" y="1530525"/>
            <a:ext cx="3527400" cy="2746800"/>
          </a:xfrm>
          <a:prstGeom prst="rect">
            <a:avLst/>
          </a:prstGeom>
        </p:spPr>
        <p:txBody>
          <a:bodyPr anchorCtr="0" anchor="t" bIns="76025" lIns="76025" spcFirstLastPara="1" rIns="76025" wrap="square" tIns="76025">
            <a:noAutofit/>
          </a:bodyPr>
          <a:lstStyle/>
          <a:p>
            <a:pPr indent="0" lvl="0" marL="0" rtl="0" algn="l">
              <a:lnSpc>
                <a:spcPct val="100000"/>
              </a:lnSpc>
              <a:spcBef>
                <a:spcPts val="0"/>
              </a:spcBef>
              <a:spcAft>
                <a:spcPts val="0"/>
              </a:spcAft>
              <a:buNone/>
            </a:pPr>
            <a:r>
              <a:rPr b="1" lang="en" sz="1400">
                <a:solidFill>
                  <a:srgbClr val="333333"/>
                </a:solidFill>
                <a:highlight>
                  <a:srgbClr val="FFFFFF"/>
                </a:highlight>
                <a:latin typeface="Inter"/>
                <a:ea typeface="Inter"/>
                <a:cs typeface="Inter"/>
                <a:sym typeface="Inter"/>
              </a:rPr>
              <a:t>Scholarly communication includes the research outputs of all academic disciplines:</a:t>
            </a:r>
            <a:endParaRPr b="1" sz="1400">
              <a:solidFill>
                <a:srgbClr val="333333"/>
              </a:solidFill>
              <a:highlight>
                <a:srgbClr val="FFFFFF"/>
              </a:highlight>
              <a:latin typeface="Inter"/>
              <a:ea typeface="Inter"/>
              <a:cs typeface="Inter"/>
              <a:sym typeface="Inter"/>
            </a:endParaRPr>
          </a:p>
          <a:p>
            <a:pPr indent="0" lvl="0" marL="0" rtl="0" algn="l">
              <a:lnSpc>
                <a:spcPct val="100000"/>
              </a:lnSpc>
              <a:spcBef>
                <a:spcPts val="0"/>
              </a:spcBef>
              <a:spcAft>
                <a:spcPts val="0"/>
              </a:spcAft>
              <a:buNone/>
            </a:pPr>
            <a:r>
              <a:t/>
            </a:r>
            <a:endParaRPr sz="1400">
              <a:solidFill>
                <a:srgbClr val="333333"/>
              </a:solidFill>
              <a:highlight>
                <a:srgbClr val="FFFFFF"/>
              </a:highlight>
              <a:latin typeface="Inter"/>
              <a:ea typeface="Inter"/>
              <a:cs typeface="Inter"/>
              <a:sym typeface="Inter"/>
            </a:endParaRPr>
          </a:p>
          <a:p>
            <a:pPr indent="0" lvl="0" marL="0" rtl="0" algn="l">
              <a:lnSpc>
                <a:spcPct val="100000"/>
              </a:lnSpc>
              <a:spcBef>
                <a:spcPts val="0"/>
              </a:spcBef>
              <a:spcAft>
                <a:spcPts val="0"/>
              </a:spcAft>
              <a:buNone/>
            </a:pPr>
            <a:r>
              <a:rPr lang="en" sz="1400">
                <a:solidFill>
                  <a:srgbClr val="333333"/>
                </a:solidFill>
                <a:highlight>
                  <a:srgbClr val="FFFFFF"/>
                </a:highlight>
                <a:latin typeface="Inter"/>
                <a:ea typeface="Inter"/>
                <a:cs typeface="Inter"/>
                <a:sym typeface="Inter"/>
              </a:rPr>
              <a:t>Publications, inventions, software, masterclass workshops, lecture-recitals, gallery showings, performances and other public displays, multidimensional objects, multimedia, and many more products of academic inquiry besides.</a:t>
            </a:r>
            <a:endParaRPr b="1" sz="1400">
              <a:solidFill>
                <a:srgbClr val="333333"/>
              </a:solidFill>
              <a:highlight>
                <a:srgbClr val="FFFFFF"/>
              </a:highlight>
              <a:latin typeface="Inter"/>
              <a:ea typeface="Inter"/>
              <a:cs typeface="Inter"/>
              <a:sym typeface="Inter"/>
            </a:endParaRPr>
          </a:p>
        </p:txBody>
      </p:sp>
      <p:sp>
        <p:nvSpPr>
          <p:cNvPr id="346" name="Google Shape;346;p46"/>
          <p:cNvSpPr txBox="1"/>
          <p:nvPr/>
        </p:nvSpPr>
        <p:spPr>
          <a:xfrm>
            <a:off x="5288650" y="4638525"/>
            <a:ext cx="3756600" cy="42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333333"/>
                </a:solidFill>
                <a:highlight>
                  <a:srgbClr val="FFFFFF"/>
                </a:highlight>
              </a:rPr>
              <a:t>(Diagram Source -- ACRL, 2010 via </a:t>
            </a:r>
            <a:r>
              <a:rPr lang="en" sz="700">
                <a:solidFill>
                  <a:srgbClr val="2954D1"/>
                </a:solidFill>
                <a:highlight>
                  <a:srgbClr val="FFFFFF"/>
                </a:highlight>
                <a:uFill>
                  <a:noFill/>
                </a:uFill>
                <a:hlinkClick r:id="rId3">
                  <a:extLst>
                    <a:ext uri="{A12FA001-AC4F-418D-AE19-62706E023703}">
                      <ahyp:hlinkClr val="tx"/>
                    </a:ext>
                  </a:extLst>
                </a:hlinkClick>
              </a:rPr>
              <a:t>Creative Commons Attribution-NonCommercial-ShareAlike 4.0 International License</a:t>
            </a:r>
            <a:r>
              <a:rPr lang="en" sz="700">
                <a:solidFill>
                  <a:srgbClr val="333333"/>
                </a:solidFill>
                <a:highlight>
                  <a:srgbClr val="FFFFFF"/>
                </a:highlight>
              </a:rPr>
              <a:t>.)</a:t>
            </a:r>
            <a:endParaRPr>
              <a:latin typeface="Inter Light"/>
              <a:ea typeface="Inter Light"/>
              <a:cs typeface="Inter Light"/>
              <a:sym typeface="Inter Light"/>
            </a:endParaRPr>
          </a:p>
        </p:txBody>
      </p:sp>
      <p:grpSp>
        <p:nvGrpSpPr>
          <p:cNvPr id="347" name="Google Shape;347;p46"/>
          <p:cNvGrpSpPr/>
          <p:nvPr/>
        </p:nvGrpSpPr>
        <p:grpSpPr>
          <a:xfrm>
            <a:off x="4950700" y="1316325"/>
            <a:ext cx="3175200" cy="3175200"/>
            <a:chOff x="2820225" y="891450"/>
            <a:chExt cx="3175200" cy="3175200"/>
          </a:xfrm>
        </p:grpSpPr>
        <p:sp>
          <p:nvSpPr>
            <p:cNvPr id="348" name="Google Shape;348;p46"/>
            <p:cNvSpPr/>
            <p:nvPr/>
          </p:nvSpPr>
          <p:spPr>
            <a:xfrm rot="10800000">
              <a:off x="2820225" y="891450"/>
              <a:ext cx="3175200" cy="3175200"/>
            </a:xfrm>
            <a:prstGeom prst="blockArc">
              <a:avLst>
                <a:gd fmla="val 5399801" name="adj1"/>
                <a:gd fmla="val 3012680" name="adj2"/>
                <a:gd fmla="val 6939" name="adj3"/>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6"/>
            <p:cNvSpPr/>
            <p:nvPr/>
          </p:nvSpPr>
          <p:spPr>
            <a:xfrm rot="10800000">
              <a:off x="3175023" y="1179900"/>
              <a:ext cx="450600" cy="4506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46"/>
          <p:cNvSpPr/>
          <p:nvPr/>
        </p:nvSpPr>
        <p:spPr>
          <a:xfrm>
            <a:off x="7529175" y="2347200"/>
            <a:ext cx="1306500" cy="7539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Inter"/>
                <a:ea typeface="Inter"/>
                <a:cs typeface="Inter"/>
                <a:sym typeface="Inter"/>
              </a:rPr>
              <a:t>Authoring</a:t>
            </a:r>
            <a:endParaRPr b="1" sz="1200">
              <a:solidFill>
                <a:schemeClr val="lt1"/>
              </a:solidFill>
              <a:latin typeface="Inter"/>
              <a:ea typeface="Inter"/>
              <a:cs typeface="Inter"/>
              <a:sym typeface="Inter"/>
            </a:endParaRPr>
          </a:p>
        </p:txBody>
      </p:sp>
      <p:sp>
        <p:nvSpPr>
          <p:cNvPr id="351" name="Google Shape;351;p46"/>
          <p:cNvSpPr/>
          <p:nvPr/>
        </p:nvSpPr>
        <p:spPr>
          <a:xfrm>
            <a:off x="6053200" y="1088725"/>
            <a:ext cx="1306500" cy="7539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chemeClr val="lt1"/>
                </a:solidFill>
                <a:latin typeface="Inter"/>
                <a:ea typeface="Inter"/>
                <a:cs typeface="Inter"/>
                <a:sym typeface="Inter"/>
              </a:rPr>
              <a:t>Research, Data Collection &amp; Analysis</a:t>
            </a:r>
            <a:endParaRPr b="1" sz="1100">
              <a:solidFill>
                <a:schemeClr val="lt1"/>
              </a:solidFill>
              <a:latin typeface="Inter"/>
              <a:ea typeface="Inter"/>
              <a:cs typeface="Inter"/>
              <a:sym typeface="Inter"/>
            </a:endParaRPr>
          </a:p>
        </p:txBody>
      </p:sp>
      <p:sp>
        <p:nvSpPr>
          <p:cNvPr id="352" name="Google Shape;352;p46"/>
          <p:cNvSpPr/>
          <p:nvPr/>
        </p:nvSpPr>
        <p:spPr>
          <a:xfrm>
            <a:off x="7142950" y="3737625"/>
            <a:ext cx="1306500" cy="7539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Inter"/>
                <a:ea typeface="Inter"/>
                <a:cs typeface="Inter"/>
                <a:sym typeface="Inter"/>
              </a:rPr>
              <a:t>Peer review</a:t>
            </a:r>
            <a:endParaRPr b="1" sz="1200">
              <a:latin typeface="Inter"/>
              <a:ea typeface="Inter"/>
              <a:cs typeface="Inter"/>
              <a:sym typeface="Inter"/>
            </a:endParaRPr>
          </a:p>
        </p:txBody>
      </p:sp>
      <p:sp>
        <p:nvSpPr>
          <p:cNvPr id="353" name="Google Shape;353;p46"/>
          <p:cNvSpPr/>
          <p:nvPr/>
        </p:nvSpPr>
        <p:spPr>
          <a:xfrm>
            <a:off x="5040675" y="3737625"/>
            <a:ext cx="1306500" cy="753900"/>
          </a:xfrm>
          <a:prstGeom prst="roundRect">
            <a:avLst>
              <a:gd fmla="val 16667" name="adj"/>
            </a:avLst>
          </a:prstGeom>
          <a:solidFill>
            <a:srgbClr val="FA9A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Inter"/>
                <a:ea typeface="Inter"/>
                <a:cs typeface="Inter"/>
                <a:sym typeface="Inter"/>
              </a:rPr>
              <a:t>Publication</a:t>
            </a:r>
            <a:endParaRPr b="1" sz="1200">
              <a:latin typeface="Inter"/>
              <a:ea typeface="Inter"/>
              <a:cs typeface="Inter"/>
              <a:sym typeface="Inter"/>
            </a:endParaRPr>
          </a:p>
        </p:txBody>
      </p:sp>
      <p:sp>
        <p:nvSpPr>
          <p:cNvPr id="354" name="Google Shape;354;p46"/>
          <p:cNvSpPr/>
          <p:nvPr/>
        </p:nvSpPr>
        <p:spPr>
          <a:xfrm>
            <a:off x="4437700" y="2347200"/>
            <a:ext cx="1306500" cy="753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latin typeface="Inter"/>
                <a:ea typeface="Inter"/>
                <a:cs typeface="Inter"/>
                <a:sym typeface="Inter"/>
              </a:rPr>
              <a:t>Discovery &amp; Dissemination</a:t>
            </a:r>
            <a:endParaRPr b="1" sz="1100">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7"/>
          <p:cNvSpPr txBox="1"/>
          <p:nvPr/>
        </p:nvSpPr>
        <p:spPr>
          <a:xfrm>
            <a:off x="766025" y="2517075"/>
            <a:ext cx="7758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Inter Light"/>
                <a:ea typeface="Inter Light"/>
                <a:cs typeface="Inter Light"/>
                <a:sym typeface="Inter Light"/>
              </a:rPr>
              <a:t>In   2015 &amp; 2016 : Jeroen Bosman &amp; Bianca Kramer ran a survey about the changing landscape of scholarly communication</a:t>
            </a:r>
            <a:endParaRPr>
              <a:latin typeface="Inter Light"/>
              <a:ea typeface="Inter Light"/>
              <a:cs typeface="Inter Light"/>
              <a:sym typeface="Inter Light"/>
            </a:endParaRPr>
          </a:p>
          <a:p>
            <a:pPr indent="0" lvl="0" marL="0" rtl="0" algn="l">
              <a:spcBef>
                <a:spcPts val="0"/>
              </a:spcBef>
              <a:spcAft>
                <a:spcPts val="0"/>
              </a:spcAft>
              <a:buNone/>
            </a:pPr>
            <a:r>
              <a:t/>
            </a:r>
            <a:endParaRPr>
              <a:latin typeface="Inter Light"/>
              <a:ea typeface="Inter Light"/>
              <a:cs typeface="Inter Light"/>
              <a:sym typeface="Inter Light"/>
            </a:endParaRPr>
          </a:p>
          <a:p>
            <a:pPr indent="0" lvl="0" marL="0" rtl="0" algn="l">
              <a:spcBef>
                <a:spcPts val="0"/>
              </a:spcBef>
              <a:spcAft>
                <a:spcPts val="0"/>
              </a:spcAft>
              <a:buNone/>
            </a:pPr>
            <a:r>
              <a:rPr lang="en">
                <a:latin typeface="Inter Light"/>
                <a:ea typeface="Inter Light"/>
                <a:cs typeface="Inter Light"/>
                <a:sym typeface="Inter Light"/>
              </a:rPr>
              <a:t>They were interested in the way information is created, shared and processed in Academia</a:t>
            </a:r>
            <a:endParaRPr>
              <a:latin typeface="Inter Light"/>
              <a:ea typeface="Inter Light"/>
              <a:cs typeface="Inter Light"/>
              <a:sym typeface="Inter Light"/>
            </a:endParaRPr>
          </a:p>
          <a:p>
            <a:pPr indent="0" lvl="0" marL="0" rtl="0" algn="l">
              <a:spcBef>
                <a:spcPts val="0"/>
              </a:spcBef>
              <a:spcAft>
                <a:spcPts val="0"/>
              </a:spcAft>
              <a:buNone/>
            </a:pPr>
            <a:r>
              <a:t/>
            </a:r>
            <a:endParaRPr>
              <a:latin typeface="Inter Light"/>
              <a:ea typeface="Inter Light"/>
              <a:cs typeface="Inter Light"/>
              <a:sym typeface="Inter Light"/>
            </a:endParaRPr>
          </a:p>
          <a:p>
            <a:pPr indent="0" lvl="0" marL="0" rtl="0" algn="l">
              <a:spcBef>
                <a:spcPts val="0"/>
              </a:spcBef>
              <a:spcAft>
                <a:spcPts val="0"/>
              </a:spcAft>
              <a:buNone/>
            </a:pPr>
            <a:r>
              <a:rPr lang="en">
                <a:latin typeface="Inter Light"/>
                <a:ea typeface="Inter Light"/>
                <a:cs typeface="Inter Light"/>
                <a:sym typeface="Inter Light"/>
              </a:rPr>
              <a:t>Innovative tools &amp; sites were cited in Scholarly Communication </a:t>
            </a:r>
            <a:endParaRPr>
              <a:latin typeface="Inter Light"/>
              <a:ea typeface="Inter Light"/>
              <a:cs typeface="Inter Light"/>
              <a:sym typeface="Inter Light"/>
            </a:endParaRPr>
          </a:p>
        </p:txBody>
      </p:sp>
      <p:pic>
        <p:nvPicPr>
          <p:cNvPr id="360" name="Google Shape;360;p47"/>
          <p:cNvPicPr preferRelativeResize="0"/>
          <p:nvPr/>
        </p:nvPicPr>
        <p:blipFill rotWithShape="1">
          <a:blip r:embed="rId3">
            <a:alphaModFix/>
          </a:blip>
          <a:srcRect b="75870" l="0" r="0" t="0"/>
          <a:stretch/>
        </p:blipFill>
        <p:spPr>
          <a:xfrm>
            <a:off x="766025" y="802525"/>
            <a:ext cx="6837875" cy="1167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8"/>
          <p:cNvSpPr txBox="1"/>
          <p:nvPr/>
        </p:nvSpPr>
        <p:spPr>
          <a:xfrm>
            <a:off x="1893050" y="238400"/>
            <a:ext cx="6438300" cy="469500"/>
          </a:xfrm>
          <a:prstGeom prst="rect">
            <a:avLst/>
          </a:prstGeom>
          <a:noFill/>
          <a:ln>
            <a:noFill/>
          </a:ln>
        </p:spPr>
        <p:txBody>
          <a:bodyPr anchorCtr="0" anchor="t" bIns="91425" lIns="91425" spcFirstLastPara="1" rIns="91425" wrap="square" tIns="91425">
            <a:spAutoFit/>
          </a:bodyPr>
          <a:lstStyle/>
          <a:p>
            <a:pPr indent="0" lvl="0" marL="0" rtl="0" algn="l">
              <a:lnSpc>
                <a:spcPct val="129310"/>
              </a:lnSpc>
              <a:spcBef>
                <a:spcPts val="0"/>
              </a:spcBef>
              <a:spcAft>
                <a:spcPts val="800"/>
              </a:spcAft>
              <a:buNone/>
            </a:pPr>
            <a:r>
              <a:rPr lang="en" sz="1850">
                <a:solidFill>
                  <a:schemeClr val="dk1"/>
                </a:solidFill>
                <a:latin typeface="Inter SemiBold"/>
                <a:ea typeface="Inter SemiBold"/>
                <a:cs typeface="Inter SemiBold"/>
                <a:sym typeface="Inter SemiBold"/>
              </a:rPr>
              <a:t>6 workflow phases </a:t>
            </a:r>
            <a:r>
              <a:rPr lang="en" sz="1850">
                <a:solidFill>
                  <a:schemeClr val="dk1"/>
                </a:solidFill>
                <a:latin typeface="Inter SemiBold"/>
                <a:ea typeface="Inter SemiBold"/>
                <a:cs typeface="Inter SemiBold"/>
                <a:sym typeface="Inter SemiBold"/>
              </a:rPr>
              <a:t>in Scholarly Communication</a:t>
            </a:r>
            <a:endParaRPr sz="1850">
              <a:solidFill>
                <a:schemeClr val="dk1"/>
              </a:solidFill>
              <a:latin typeface="Inter SemiBold"/>
              <a:ea typeface="Inter SemiBold"/>
              <a:cs typeface="Inter SemiBold"/>
              <a:sym typeface="Inter SemiBold"/>
            </a:endParaRPr>
          </a:p>
        </p:txBody>
      </p:sp>
      <p:pic>
        <p:nvPicPr>
          <p:cNvPr id="366" name="Google Shape;366;p48"/>
          <p:cNvPicPr preferRelativeResize="0"/>
          <p:nvPr/>
        </p:nvPicPr>
        <p:blipFill>
          <a:blip r:embed="rId3">
            <a:alphaModFix/>
          </a:blip>
          <a:stretch>
            <a:fillRect/>
          </a:stretch>
        </p:blipFill>
        <p:spPr>
          <a:xfrm>
            <a:off x="2774725" y="744025"/>
            <a:ext cx="3893075" cy="3893075"/>
          </a:xfrm>
          <a:prstGeom prst="rect">
            <a:avLst/>
          </a:prstGeom>
          <a:noFill/>
          <a:ln>
            <a:noFill/>
          </a:ln>
        </p:spPr>
      </p:pic>
      <p:sp>
        <p:nvSpPr>
          <p:cNvPr id="367" name="Google Shape;367;p48"/>
          <p:cNvSpPr txBox="1"/>
          <p:nvPr/>
        </p:nvSpPr>
        <p:spPr>
          <a:xfrm>
            <a:off x="1748200" y="4637100"/>
            <a:ext cx="7395900" cy="22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252525"/>
                </a:solidFill>
                <a:latin typeface="Inter"/>
                <a:ea typeface="Inter"/>
                <a:cs typeface="Inter"/>
                <a:sym typeface="Inter"/>
              </a:rPr>
              <a:t>J</a:t>
            </a:r>
            <a:r>
              <a:rPr lang="en" sz="1000">
                <a:solidFill>
                  <a:srgbClr val="252525"/>
                </a:solidFill>
                <a:latin typeface="Inter"/>
                <a:ea typeface="Inter"/>
                <a:cs typeface="Inter"/>
                <a:sym typeface="Inter"/>
              </a:rPr>
              <a:t>eroen Bosman &amp; Bianca Kramer, </a:t>
            </a:r>
            <a:r>
              <a:rPr lang="en" sz="1100" u="sng">
                <a:solidFill>
                  <a:schemeClr val="hlink"/>
                </a:solidFill>
                <a:hlinkClick r:id="rId4"/>
              </a:rPr>
              <a:t>Innovations in Scholarly Communication | Changing Research Workflows (wordpress.com)</a:t>
            </a:r>
            <a:endParaRPr sz="1000">
              <a:solidFill>
                <a:srgbClr val="252525"/>
              </a:solidFill>
              <a:latin typeface="Inter"/>
              <a:ea typeface="Inter"/>
              <a:cs typeface="Inter"/>
              <a:sym typeface="Inter"/>
            </a:endParaRPr>
          </a:p>
          <a:p>
            <a:pPr indent="0" lvl="0" marL="0" rtl="0" algn="l">
              <a:lnSpc>
                <a:spcPct val="115000"/>
              </a:lnSpc>
              <a:spcBef>
                <a:spcPts val="0"/>
              </a:spcBef>
              <a:spcAft>
                <a:spcPts val="0"/>
              </a:spcAft>
              <a:buNone/>
            </a:pPr>
            <a:r>
              <a:t/>
            </a:r>
            <a:endParaRPr sz="1000">
              <a:solidFill>
                <a:srgbClr val="252525"/>
              </a:solidFill>
              <a:highlight>
                <a:srgbClr val="F8F8F8"/>
              </a:highlight>
              <a:latin typeface="Inter"/>
              <a:ea typeface="Inter"/>
              <a:cs typeface="Inter"/>
              <a:sym typeface="Inter"/>
            </a:endParaRPr>
          </a:p>
          <a:p>
            <a:pPr indent="0" lvl="0" marL="0" rtl="0" algn="l">
              <a:spcBef>
                <a:spcPts val="0"/>
              </a:spcBef>
              <a:spcAft>
                <a:spcPts val="0"/>
              </a:spcAft>
              <a:buNone/>
            </a:pPr>
            <a:r>
              <a:t/>
            </a:r>
            <a:endParaRPr sz="1000">
              <a:latin typeface="Inter Light"/>
              <a:ea typeface="Inter Light"/>
              <a:cs typeface="Inter Light"/>
              <a:sym typeface="Inter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9"/>
          <p:cNvSpPr txBox="1"/>
          <p:nvPr>
            <p:ph type="title"/>
          </p:nvPr>
        </p:nvSpPr>
        <p:spPr>
          <a:xfrm>
            <a:off x="729450" y="1322450"/>
            <a:ext cx="7688400" cy="2316900"/>
          </a:xfrm>
          <a:prstGeom prst="rect">
            <a:avLst/>
          </a:prstGeom>
        </p:spPr>
        <p:txBody>
          <a:bodyPr anchorCtr="0" anchor="t" bIns="76025" lIns="76025" spcFirstLastPara="1" rIns="76025" wrap="square" tIns="76025">
            <a:normAutofit fontScale="90000"/>
          </a:bodyPr>
          <a:lstStyle/>
          <a:p>
            <a:pPr indent="0" lvl="0" marL="0" rtl="0" algn="l">
              <a:spcBef>
                <a:spcPts val="0"/>
              </a:spcBef>
              <a:spcAft>
                <a:spcPts val="0"/>
              </a:spcAft>
              <a:buNone/>
            </a:pPr>
            <a:r>
              <a:rPr lang="en"/>
              <a:t>Scholarly communication in transition mode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0"/>
          <p:cNvSpPr txBox="1"/>
          <p:nvPr>
            <p:ph type="title"/>
          </p:nvPr>
        </p:nvSpPr>
        <p:spPr>
          <a:xfrm>
            <a:off x="729450" y="1318650"/>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Scholarly communications cover a wide spectrum of activity, broadly in two areas:</a:t>
            </a:r>
            <a:endParaRPr/>
          </a:p>
        </p:txBody>
      </p:sp>
      <p:sp>
        <p:nvSpPr>
          <p:cNvPr id="378" name="Google Shape;378;p50"/>
          <p:cNvSpPr txBox="1"/>
          <p:nvPr/>
        </p:nvSpPr>
        <p:spPr>
          <a:xfrm>
            <a:off x="1325275" y="2511350"/>
            <a:ext cx="2201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Inter Light"/>
                <a:ea typeface="Inter Light"/>
                <a:cs typeface="Inter Light"/>
                <a:sym typeface="Inter Light"/>
              </a:rPr>
              <a:t>Publishing and disseminating the results of research. </a:t>
            </a:r>
            <a:endParaRPr sz="1600">
              <a:latin typeface="Inter Light"/>
              <a:ea typeface="Inter Light"/>
              <a:cs typeface="Inter Light"/>
              <a:sym typeface="Inter Light"/>
            </a:endParaRPr>
          </a:p>
        </p:txBody>
      </p:sp>
      <p:sp>
        <p:nvSpPr>
          <p:cNvPr id="379" name="Google Shape;379;p50"/>
          <p:cNvSpPr txBox="1"/>
          <p:nvPr/>
        </p:nvSpPr>
        <p:spPr>
          <a:xfrm>
            <a:off x="5441700" y="2511350"/>
            <a:ext cx="2571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Inter Light"/>
                <a:ea typeface="Inter Light"/>
                <a:cs typeface="Inter Light"/>
                <a:sym typeface="Inter Light"/>
              </a:rPr>
              <a:t>Providing access to the published material.</a:t>
            </a:r>
            <a:endParaRPr sz="1600">
              <a:latin typeface="Inter Light"/>
              <a:ea typeface="Inter Light"/>
              <a:cs typeface="Inter Light"/>
              <a:sym typeface="Inter Light"/>
            </a:endParaRPr>
          </a:p>
          <a:p>
            <a:pPr indent="0" lvl="0" marL="0" rtl="0" algn="l">
              <a:spcBef>
                <a:spcPts val="0"/>
              </a:spcBef>
              <a:spcAft>
                <a:spcPts val="0"/>
              </a:spcAft>
              <a:buNone/>
            </a:pPr>
            <a:r>
              <a:t/>
            </a:r>
            <a:endParaRPr>
              <a:latin typeface="Inter Light"/>
              <a:ea typeface="Inter Light"/>
              <a:cs typeface="Inter Light"/>
              <a:sym typeface="Inter Light"/>
            </a:endParaRPr>
          </a:p>
          <a:p>
            <a:pPr indent="0" lvl="0" marL="0" rtl="0" algn="l">
              <a:spcBef>
                <a:spcPts val="0"/>
              </a:spcBef>
              <a:spcAft>
                <a:spcPts val="0"/>
              </a:spcAft>
              <a:buNone/>
            </a:pPr>
            <a:r>
              <a:t/>
            </a:r>
            <a:endParaRPr>
              <a:latin typeface="Inter Light"/>
              <a:ea typeface="Inter Light"/>
              <a:cs typeface="Inter Light"/>
              <a:sym typeface="Inter Light"/>
            </a:endParaRPr>
          </a:p>
        </p:txBody>
      </p:sp>
      <p:pic>
        <p:nvPicPr>
          <p:cNvPr id="380" name="Google Shape;380;p50"/>
          <p:cNvPicPr preferRelativeResize="0"/>
          <p:nvPr/>
        </p:nvPicPr>
        <p:blipFill>
          <a:blip r:embed="rId3">
            <a:alphaModFix/>
          </a:blip>
          <a:stretch>
            <a:fillRect/>
          </a:stretch>
        </p:blipFill>
        <p:spPr>
          <a:xfrm>
            <a:off x="4997302" y="2571752"/>
            <a:ext cx="444389" cy="439675"/>
          </a:xfrm>
          <a:prstGeom prst="rect">
            <a:avLst/>
          </a:prstGeom>
          <a:noFill/>
          <a:ln>
            <a:noFill/>
          </a:ln>
        </p:spPr>
      </p:pic>
      <p:sp>
        <p:nvSpPr>
          <p:cNvPr id="381" name="Google Shape;381;p50"/>
          <p:cNvSpPr txBox="1"/>
          <p:nvPr/>
        </p:nvSpPr>
        <p:spPr>
          <a:xfrm>
            <a:off x="4778500" y="2480450"/>
            <a:ext cx="444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0">
                <a:latin typeface="Inter"/>
                <a:ea typeface="Inter"/>
                <a:cs typeface="Inter"/>
                <a:sym typeface="Inter"/>
              </a:rPr>
              <a:t>2</a:t>
            </a:r>
            <a:endParaRPr b="1" sz="5000">
              <a:latin typeface="Inter"/>
              <a:ea typeface="Inter"/>
              <a:cs typeface="Inter"/>
              <a:sym typeface="Inter"/>
            </a:endParaRPr>
          </a:p>
        </p:txBody>
      </p:sp>
      <p:pic>
        <p:nvPicPr>
          <p:cNvPr id="382" name="Google Shape;382;p50"/>
          <p:cNvPicPr preferRelativeResize="0"/>
          <p:nvPr/>
        </p:nvPicPr>
        <p:blipFill>
          <a:blip r:embed="rId4">
            <a:alphaModFix/>
          </a:blip>
          <a:stretch>
            <a:fillRect/>
          </a:stretch>
        </p:blipFill>
        <p:spPr>
          <a:xfrm>
            <a:off x="796700" y="2571802"/>
            <a:ext cx="444300" cy="439564"/>
          </a:xfrm>
          <a:prstGeom prst="rect">
            <a:avLst/>
          </a:prstGeom>
          <a:noFill/>
          <a:ln>
            <a:noFill/>
          </a:ln>
        </p:spPr>
      </p:pic>
      <p:sp>
        <p:nvSpPr>
          <p:cNvPr id="383" name="Google Shape;383;p50"/>
          <p:cNvSpPr txBox="1"/>
          <p:nvPr/>
        </p:nvSpPr>
        <p:spPr>
          <a:xfrm>
            <a:off x="644550" y="2480450"/>
            <a:ext cx="444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0">
                <a:latin typeface="Inter"/>
                <a:ea typeface="Inter"/>
                <a:cs typeface="Inter"/>
                <a:sym typeface="Inter"/>
              </a:rPr>
              <a:t>1</a:t>
            </a:r>
            <a:endParaRPr b="1" sz="5000">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1"/>
          <p:cNvSpPr txBox="1"/>
          <p:nvPr>
            <p:ph type="title"/>
          </p:nvPr>
        </p:nvSpPr>
        <p:spPr>
          <a:xfrm>
            <a:off x="729450" y="864300"/>
            <a:ext cx="7021200" cy="2729700"/>
          </a:xfrm>
          <a:prstGeom prst="rect">
            <a:avLst/>
          </a:prstGeom>
        </p:spPr>
        <p:txBody>
          <a:bodyPr anchorCtr="0" anchor="ctr" bIns="76025" lIns="76025" spcFirstLastPara="1" rIns="76025" wrap="square" tIns="76025">
            <a:normAutofit/>
          </a:bodyPr>
          <a:lstStyle/>
          <a:p>
            <a:pPr indent="0" lvl="0" marL="0" rtl="0" algn="l">
              <a:spcBef>
                <a:spcPts val="0"/>
              </a:spcBef>
              <a:spcAft>
                <a:spcPts val="0"/>
              </a:spcAft>
              <a:buNone/>
            </a:pPr>
            <a:r>
              <a:rPr lang="en"/>
              <a:t>Publishing environment is changing in </a:t>
            </a:r>
            <a:r>
              <a:rPr b="1" lang="en">
                <a:latin typeface="Inter"/>
                <a:ea typeface="Inter"/>
                <a:cs typeface="Inter"/>
                <a:sym typeface="Inter"/>
              </a:rPr>
              <a:t>many ways</a:t>
            </a:r>
            <a:endParaRPr b="1">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2"/>
          <p:cNvSpPr txBox="1"/>
          <p:nvPr>
            <p:ph type="title"/>
          </p:nvPr>
        </p:nvSpPr>
        <p:spPr>
          <a:xfrm>
            <a:off x="729450" y="1318650"/>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The publishing environment is changing</a:t>
            </a:r>
            <a:endParaRPr/>
          </a:p>
        </p:txBody>
      </p:sp>
      <p:sp>
        <p:nvSpPr>
          <p:cNvPr id="394" name="Google Shape;394;p52"/>
          <p:cNvSpPr txBox="1"/>
          <p:nvPr>
            <p:ph idx="1" type="body"/>
          </p:nvPr>
        </p:nvSpPr>
        <p:spPr>
          <a:xfrm>
            <a:off x="729325" y="2078875"/>
            <a:ext cx="3563100" cy="22611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New concepts and models are replacing the traditional forms of doing research and publishing.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Debates about peer review, access to information, and metrics for measuring academic impact are creating a very dynamic and competitive environment.</a:t>
            </a:r>
            <a:endParaRPr/>
          </a:p>
        </p:txBody>
      </p:sp>
      <p:sp>
        <p:nvSpPr>
          <p:cNvPr id="395" name="Google Shape;395;p52"/>
          <p:cNvSpPr txBox="1"/>
          <p:nvPr>
            <p:ph idx="2" type="body"/>
          </p:nvPr>
        </p:nvSpPr>
        <p:spPr>
          <a:xfrm>
            <a:off x="4643600" y="2078875"/>
            <a:ext cx="2781000" cy="22611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The traditional peer-reviewed journal article is still the most important form of scientific communication</a:t>
            </a:r>
            <a:endParaRPr/>
          </a:p>
        </p:txBody>
      </p:sp>
      <p:pic>
        <p:nvPicPr>
          <p:cNvPr id="396" name="Google Shape;396;p52"/>
          <p:cNvPicPr preferRelativeResize="0"/>
          <p:nvPr/>
        </p:nvPicPr>
        <p:blipFill>
          <a:blip r:embed="rId3">
            <a:alphaModFix/>
          </a:blip>
          <a:stretch>
            <a:fillRect/>
          </a:stretch>
        </p:blipFill>
        <p:spPr>
          <a:xfrm>
            <a:off x="7758975" y="62500"/>
            <a:ext cx="897806" cy="48387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3"/>
          <p:cNvSpPr txBox="1"/>
          <p:nvPr>
            <p:ph type="title"/>
          </p:nvPr>
        </p:nvSpPr>
        <p:spPr>
          <a:xfrm>
            <a:off x="758350" y="393975"/>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a:latin typeface="Inter"/>
                <a:ea typeface="Inter"/>
                <a:cs typeface="Inter"/>
                <a:sym typeface="Inter"/>
              </a:rPr>
              <a:t>The key components of open access workflows</a:t>
            </a:r>
            <a:endParaRPr b="1">
              <a:latin typeface="Inter"/>
              <a:ea typeface="Inter"/>
              <a:cs typeface="Inter"/>
              <a:sym typeface="Inter"/>
            </a:endParaRPr>
          </a:p>
        </p:txBody>
      </p:sp>
      <p:sp>
        <p:nvSpPr>
          <p:cNvPr id="402" name="Google Shape;402;p53"/>
          <p:cNvSpPr txBox="1"/>
          <p:nvPr/>
        </p:nvSpPr>
        <p:spPr>
          <a:xfrm>
            <a:off x="858750" y="1679600"/>
            <a:ext cx="7003800" cy="1539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600">
                <a:latin typeface="Inter"/>
                <a:ea typeface="Inter"/>
                <a:cs typeface="Inter"/>
                <a:sym typeface="Inter"/>
              </a:rPr>
              <a:t>Open access (OA) workflows are designed to facilitate the publication and dissemination of research articles, data, and other scholarly materials to a wider audience, without any financial, legal, or technical barriers. </a:t>
            </a:r>
            <a:endParaRPr>
              <a:latin typeface="Inter Light"/>
              <a:ea typeface="Inter Light"/>
              <a:cs typeface="Inter Light"/>
              <a:sym typeface="Inter Light"/>
            </a:endParaRPr>
          </a:p>
        </p:txBody>
      </p:sp>
      <p:sp>
        <p:nvSpPr>
          <p:cNvPr id="403" name="Google Shape;403;p53"/>
          <p:cNvSpPr txBox="1"/>
          <p:nvPr/>
        </p:nvSpPr>
        <p:spPr>
          <a:xfrm>
            <a:off x="4035925" y="3621350"/>
            <a:ext cx="37815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latin typeface="Inter"/>
                <a:ea typeface="Inter"/>
                <a:cs typeface="Inter"/>
                <a:sym typeface="Inter"/>
              </a:rPr>
              <a:t>OA workflows include…</a:t>
            </a:r>
            <a:endParaRPr b="1" sz="2300">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4"/>
          <p:cNvPicPr preferRelativeResize="0"/>
          <p:nvPr/>
        </p:nvPicPr>
        <p:blipFill>
          <a:blip r:embed="rId3">
            <a:alphaModFix/>
          </a:blip>
          <a:stretch>
            <a:fillRect/>
          </a:stretch>
        </p:blipFill>
        <p:spPr>
          <a:xfrm rot="-5400000">
            <a:off x="-670062" y="670065"/>
            <a:ext cx="4020275" cy="2680150"/>
          </a:xfrm>
          <a:prstGeom prst="rect">
            <a:avLst/>
          </a:prstGeom>
          <a:noFill/>
          <a:ln>
            <a:noFill/>
          </a:ln>
        </p:spPr>
      </p:pic>
      <p:pic>
        <p:nvPicPr>
          <p:cNvPr id="409" name="Google Shape;409;p54"/>
          <p:cNvPicPr preferRelativeResize="0"/>
          <p:nvPr>
            <p:ph idx="2" type="pic"/>
          </p:nvPr>
        </p:nvPicPr>
        <p:blipFill rotWithShape="1">
          <a:blip r:embed="rId4">
            <a:alphaModFix/>
          </a:blip>
          <a:srcRect b="0" l="26985" r="26980" t="0"/>
          <a:stretch/>
        </p:blipFill>
        <p:spPr>
          <a:xfrm>
            <a:off x="825075" y="612300"/>
            <a:ext cx="2615100" cy="3918900"/>
          </a:xfrm>
          <a:prstGeom prst="roundRect">
            <a:avLst>
              <a:gd fmla="val 16667" name="adj"/>
            </a:avLst>
          </a:prstGeom>
          <a:noFill/>
          <a:ln>
            <a:noFill/>
          </a:ln>
        </p:spPr>
      </p:pic>
      <p:sp>
        <p:nvSpPr>
          <p:cNvPr id="410" name="Google Shape;410;p54"/>
          <p:cNvSpPr txBox="1"/>
          <p:nvPr>
            <p:ph type="title"/>
          </p:nvPr>
        </p:nvSpPr>
        <p:spPr>
          <a:xfrm>
            <a:off x="5043575" y="358050"/>
            <a:ext cx="3635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Manuscript preparation</a:t>
            </a:r>
            <a:endParaRPr/>
          </a:p>
        </p:txBody>
      </p:sp>
      <p:sp>
        <p:nvSpPr>
          <p:cNvPr id="411" name="Google Shape;411;p54"/>
          <p:cNvSpPr txBox="1"/>
          <p:nvPr>
            <p:ph idx="4294967295" type="subTitle"/>
          </p:nvPr>
        </p:nvSpPr>
        <p:spPr>
          <a:xfrm>
            <a:off x="5288025" y="1389550"/>
            <a:ext cx="3583500" cy="9348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Researchers ensure that their work meets the standards of quality and integrity. </a:t>
            </a:r>
            <a:r>
              <a:rPr lang="en" sz="1400">
                <a:solidFill>
                  <a:srgbClr val="000000"/>
                </a:solidFill>
                <a:latin typeface="Inter"/>
                <a:ea typeface="Inter"/>
                <a:cs typeface="Inter"/>
                <a:sym typeface="Inter"/>
              </a:rPr>
              <a:t> </a:t>
            </a:r>
            <a:endParaRPr sz="1400">
              <a:latin typeface="Inter Medium"/>
              <a:ea typeface="Inter Medium"/>
              <a:cs typeface="Inter Medium"/>
              <a:sym typeface="Inter Medium"/>
            </a:endParaRPr>
          </a:p>
        </p:txBody>
      </p:sp>
      <p:sp>
        <p:nvSpPr>
          <p:cNvPr id="412" name="Google Shape;412;p54"/>
          <p:cNvSpPr txBox="1"/>
          <p:nvPr>
            <p:ph idx="1" type="subTitle"/>
          </p:nvPr>
        </p:nvSpPr>
        <p:spPr>
          <a:xfrm>
            <a:off x="5288025" y="2421525"/>
            <a:ext cx="3583500" cy="16803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Researchers write their manuscripts following the guidelines of their chosen open access journals or platforms. </a:t>
            </a:r>
            <a:r>
              <a:rPr lang="en" sz="1400">
                <a:solidFill>
                  <a:srgbClr val="000000"/>
                </a:solidFill>
                <a:latin typeface="Inter"/>
                <a:ea typeface="Inter"/>
                <a:cs typeface="Inter"/>
                <a:sym typeface="Inter"/>
              </a:rPr>
              <a:t>This may involve formatting and structuring the content, including citations, references, and other metadata</a:t>
            </a:r>
            <a:endParaRPr sz="1400">
              <a:solidFill>
                <a:srgbClr val="000000"/>
              </a:solidFill>
              <a:latin typeface="Inter Medium"/>
              <a:ea typeface="Inter Medium"/>
              <a:cs typeface="Inter Medium"/>
              <a:sym typeface="Inter Medium"/>
            </a:endParaRPr>
          </a:p>
        </p:txBody>
      </p:sp>
      <p:sp>
        <p:nvSpPr>
          <p:cNvPr id="413" name="Google Shape;413;p54"/>
          <p:cNvSpPr txBox="1"/>
          <p:nvPr/>
        </p:nvSpPr>
        <p:spPr>
          <a:xfrm>
            <a:off x="4766675" y="1416175"/>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4"/>
                </a:solidFill>
                <a:latin typeface="Inter"/>
                <a:ea typeface="Inter"/>
                <a:cs typeface="Inter"/>
                <a:sym typeface="Inter"/>
              </a:rPr>
              <a:t>01</a:t>
            </a:r>
            <a:endParaRPr b="1" sz="1600">
              <a:solidFill>
                <a:schemeClr val="accent4"/>
              </a:solidFill>
              <a:latin typeface="Inter"/>
              <a:ea typeface="Inter"/>
              <a:cs typeface="Inter"/>
              <a:sym typeface="Inter"/>
            </a:endParaRPr>
          </a:p>
        </p:txBody>
      </p:sp>
      <p:sp>
        <p:nvSpPr>
          <p:cNvPr id="414" name="Google Shape;414;p54"/>
          <p:cNvSpPr txBox="1"/>
          <p:nvPr/>
        </p:nvSpPr>
        <p:spPr>
          <a:xfrm>
            <a:off x="4766550" y="24155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4"/>
                </a:solidFill>
                <a:latin typeface="Inter"/>
                <a:ea typeface="Inter"/>
                <a:cs typeface="Inter"/>
                <a:sym typeface="Inter"/>
              </a:rPr>
              <a:t>02</a:t>
            </a:r>
            <a:endParaRPr b="1" sz="1600">
              <a:solidFill>
                <a:schemeClr val="accent4"/>
              </a:solidFill>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55"/>
          <p:cNvPicPr preferRelativeResize="0"/>
          <p:nvPr/>
        </p:nvPicPr>
        <p:blipFill>
          <a:blip r:embed="rId3">
            <a:alphaModFix/>
          </a:blip>
          <a:stretch>
            <a:fillRect/>
          </a:stretch>
        </p:blipFill>
        <p:spPr>
          <a:xfrm rot="-5400000">
            <a:off x="-670062" y="670065"/>
            <a:ext cx="4020275" cy="2680150"/>
          </a:xfrm>
          <a:prstGeom prst="rect">
            <a:avLst/>
          </a:prstGeom>
          <a:noFill/>
          <a:ln>
            <a:noFill/>
          </a:ln>
        </p:spPr>
      </p:pic>
      <p:sp>
        <p:nvSpPr>
          <p:cNvPr id="420" name="Google Shape;420;p55"/>
          <p:cNvSpPr txBox="1"/>
          <p:nvPr>
            <p:ph type="title"/>
          </p:nvPr>
        </p:nvSpPr>
        <p:spPr>
          <a:xfrm>
            <a:off x="4961100" y="205650"/>
            <a:ext cx="3854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Selection of Open Access Journals or Platforms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1" name="Google Shape;421;p55"/>
          <p:cNvSpPr txBox="1"/>
          <p:nvPr>
            <p:ph idx="4294967295" type="subTitle"/>
          </p:nvPr>
        </p:nvSpPr>
        <p:spPr>
          <a:xfrm>
            <a:off x="5288025" y="1770550"/>
            <a:ext cx="3583500" cy="9348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Authors consider factors like the journal's scope, reputation, impact factor, and publishing policies.</a:t>
            </a:r>
            <a:endParaRPr sz="1400">
              <a:latin typeface="Inter Medium"/>
              <a:ea typeface="Inter Medium"/>
              <a:cs typeface="Inter Medium"/>
              <a:sym typeface="Inter Medium"/>
            </a:endParaRPr>
          </a:p>
        </p:txBody>
      </p:sp>
      <p:sp>
        <p:nvSpPr>
          <p:cNvPr id="422" name="Google Shape;422;p55"/>
          <p:cNvSpPr txBox="1"/>
          <p:nvPr>
            <p:ph idx="1" type="subTitle"/>
          </p:nvPr>
        </p:nvSpPr>
        <p:spPr>
          <a:xfrm>
            <a:off x="5288025" y="2802525"/>
            <a:ext cx="3583500" cy="9348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Authors choose reputable open access journals or platforms to submit their manuscripts.</a:t>
            </a:r>
            <a:endParaRPr sz="1400">
              <a:latin typeface="Inter Medium"/>
              <a:ea typeface="Inter Medium"/>
              <a:cs typeface="Inter Medium"/>
              <a:sym typeface="Inter Medium"/>
            </a:endParaRPr>
          </a:p>
        </p:txBody>
      </p:sp>
      <p:sp>
        <p:nvSpPr>
          <p:cNvPr id="423" name="Google Shape;423;p55"/>
          <p:cNvSpPr txBox="1"/>
          <p:nvPr/>
        </p:nvSpPr>
        <p:spPr>
          <a:xfrm>
            <a:off x="4766675" y="1797175"/>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Inter"/>
                <a:ea typeface="Inter"/>
                <a:cs typeface="Inter"/>
                <a:sym typeface="Inter"/>
              </a:rPr>
              <a:t>01</a:t>
            </a:r>
            <a:endParaRPr b="1" sz="1600">
              <a:solidFill>
                <a:schemeClr val="accent1"/>
              </a:solidFill>
              <a:latin typeface="Inter"/>
              <a:ea typeface="Inter"/>
              <a:cs typeface="Inter"/>
              <a:sym typeface="Inter"/>
            </a:endParaRPr>
          </a:p>
        </p:txBody>
      </p:sp>
      <p:sp>
        <p:nvSpPr>
          <p:cNvPr id="424" name="Google Shape;424;p55"/>
          <p:cNvSpPr txBox="1"/>
          <p:nvPr/>
        </p:nvSpPr>
        <p:spPr>
          <a:xfrm>
            <a:off x="4766550" y="27965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Inter"/>
                <a:ea typeface="Inter"/>
                <a:cs typeface="Inter"/>
                <a:sym typeface="Inter"/>
              </a:rPr>
              <a:t>02</a:t>
            </a:r>
            <a:endParaRPr b="1" sz="1600">
              <a:solidFill>
                <a:schemeClr val="accent1"/>
              </a:solidFill>
              <a:latin typeface="Inter"/>
              <a:ea typeface="Inter"/>
              <a:cs typeface="Inter"/>
              <a:sym typeface="Inter"/>
            </a:endParaRPr>
          </a:p>
        </p:txBody>
      </p:sp>
      <p:pic>
        <p:nvPicPr>
          <p:cNvPr id="425" name="Google Shape;425;p55"/>
          <p:cNvPicPr preferRelativeResize="0"/>
          <p:nvPr/>
        </p:nvPicPr>
        <p:blipFill>
          <a:blip r:embed="rId4">
            <a:alphaModFix/>
          </a:blip>
          <a:stretch>
            <a:fillRect/>
          </a:stretch>
        </p:blipFill>
        <p:spPr>
          <a:xfrm>
            <a:off x="328288" y="1659975"/>
            <a:ext cx="4083765" cy="1942150"/>
          </a:xfrm>
          <a:prstGeom prst="rect">
            <a:avLst/>
          </a:prstGeom>
          <a:noFill/>
          <a:ln>
            <a:noFill/>
          </a:ln>
        </p:spPr>
      </p:pic>
      <p:sp>
        <p:nvSpPr>
          <p:cNvPr id="426" name="Google Shape;426;p55"/>
          <p:cNvSpPr txBox="1"/>
          <p:nvPr/>
        </p:nvSpPr>
        <p:spPr>
          <a:xfrm>
            <a:off x="2711000" y="3651875"/>
            <a:ext cx="1701000" cy="3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Inter"/>
                <a:ea typeface="Inter"/>
                <a:cs typeface="Inter"/>
                <a:sym typeface="Inter"/>
              </a:rPr>
              <a:t>https://doaj.org</a:t>
            </a:r>
            <a:endParaRPr b="1" sz="1500">
              <a:latin typeface="Inter"/>
              <a:ea typeface="Inter"/>
              <a:cs typeface="Inter"/>
              <a:sym typeface="Inter"/>
            </a:endParaRPr>
          </a:p>
        </p:txBody>
      </p:sp>
      <p:pic>
        <p:nvPicPr>
          <p:cNvPr id="427" name="Google Shape;427;p55"/>
          <p:cNvPicPr preferRelativeResize="0"/>
          <p:nvPr/>
        </p:nvPicPr>
        <p:blipFill>
          <a:blip r:embed="rId5">
            <a:alphaModFix/>
          </a:blip>
          <a:stretch>
            <a:fillRect/>
          </a:stretch>
        </p:blipFill>
        <p:spPr>
          <a:xfrm>
            <a:off x="5472775" y="4167550"/>
            <a:ext cx="3510875" cy="789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6"/>
          <p:cNvSpPr txBox="1"/>
          <p:nvPr>
            <p:ph type="title"/>
          </p:nvPr>
        </p:nvSpPr>
        <p:spPr>
          <a:xfrm>
            <a:off x="4961100" y="205650"/>
            <a:ext cx="3854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Submission and Peer Review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33" name="Google Shape;433;p56"/>
          <p:cNvSpPr txBox="1"/>
          <p:nvPr>
            <p:ph idx="4294967295" type="subTitle"/>
          </p:nvPr>
        </p:nvSpPr>
        <p:spPr>
          <a:xfrm>
            <a:off x="5096700" y="3703925"/>
            <a:ext cx="3583500" cy="9348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sz="1800">
                <a:solidFill>
                  <a:srgbClr val="38761D"/>
                </a:solidFill>
                <a:latin typeface="Source Sans Pro"/>
                <a:ea typeface="Source Sans Pro"/>
                <a:cs typeface="Source Sans Pro"/>
                <a:sym typeface="Source Sans Pro"/>
              </a:rPr>
              <a:t>Peer review ensures the integrity and validity of the research.</a:t>
            </a:r>
            <a:endParaRPr b="1" sz="1800">
              <a:solidFill>
                <a:srgbClr val="38761D"/>
              </a:solidFill>
              <a:latin typeface="Source Sans Pro"/>
              <a:ea typeface="Source Sans Pro"/>
              <a:cs typeface="Source Sans Pro"/>
              <a:sym typeface="Source Sans Pro"/>
            </a:endParaRPr>
          </a:p>
          <a:p>
            <a:pPr indent="0" lvl="0" marL="0" rtl="0" algn="l">
              <a:spcBef>
                <a:spcPts val="0"/>
              </a:spcBef>
              <a:spcAft>
                <a:spcPts val="0"/>
              </a:spcAft>
              <a:buNone/>
            </a:pPr>
            <a:r>
              <a:t/>
            </a:r>
            <a:endParaRPr sz="1400">
              <a:latin typeface="Inter Medium"/>
              <a:ea typeface="Inter Medium"/>
              <a:cs typeface="Inter Medium"/>
              <a:sym typeface="Inter Medium"/>
            </a:endParaRPr>
          </a:p>
          <a:p>
            <a:pPr indent="0" lvl="0" marL="0" rtl="0" algn="l">
              <a:spcBef>
                <a:spcPts val="0"/>
              </a:spcBef>
              <a:spcAft>
                <a:spcPts val="0"/>
              </a:spcAft>
              <a:buNone/>
            </a:pPr>
            <a:r>
              <a:t/>
            </a:r>
            <a:endParaRPr sz="1400">
              <a:latin typeface="Inter Medium"/>
              <a:ea typeface="Inter Medium"/>
              <a:cs typeface="Inter Medium"/>
              <a:sym typeface="Inter Medium"/>
            </a:endParaRPr>
          </a:p>
        </p:txBody>
      </p:sp>
      <p:sp>
        <p:nvSpPr>
          <p:cNvPr id="434" name="Google Shape;434;p56"/>
          <p:cNvSpPr txBox="1"/>
          <p:nvPr/>
        </p:nvSpPr>
        <p:spPr>
          <a:xfrm>
            <a:off x="4766550" y="136835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2"/>
                </a:solidFill>
                <a:latin typeface="Inter"/>
                <a:ea typeface="Inter"/>
                <a:cs typeface="Inter"/>
                <a:sym typeface="Inter"/>
              </a:rPr>
              <a:t>01</a:t>
            </a:r>
            <a:endParaRPr b="1" sz="1600">
              <a:solidFill>
                <a:schemeClr val="accent2"/>
              </a:solidFill>
              <a:latin typeface="Inter"/>
              <a:ea typeface="Inter"/>
              <a:cs typeface="Inter"/>
              <a:sym typeface="Inter"/>
            </a:endParaRPr>
          </a:p>
        </p:txBody>
      </p:sp>
      <p:sp>
        <p:nvSpPr>
          <p:cNvPr id="435" name="Google Shape;435;p56"/>
          <p:cNvSpPr txBox="1"/>
          <p:nvPr/>
        </p:nvSpPr>
        <p:spPr>
          <a:xfrm>
            <a:off x="4766550" y="23393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2"/>
                </a:solidFill>
                <a:latin typeface="Inter"/>
                <a:ea typeface="Inter"/>
                <a:cs typeface="Inter"/>
                <a:sym typeface="Inter"/>
              </a:rPr>
              <a:t>02</a:t>
            </a:r>
            <a:endParaRPr b="1" sz="1600">
              <a:solidFill>
                <a:schemeClr val="accent2"/>
              </a:solidFill>
              <a:latin typeface="Inter"/>
              <a:ea typeface="Inter"/>
              <a:cs typeface="Inter"/>
              <a:sym typeface="Inter"/>
            </a:endParaRPr>
          </a:p>
        </p:txBody>
      </p:sp>
      <p:pic>
        <p:nvPicPr>
          <p:cNvPr id="436" name="Google Shape;436;p56"/>
          <p:cNvPicPr preferRelativeResize="0"/>
          <p:nvPr>
            <p:ph idx="2" type="pic"/>
          </p:nvPr>
        </p:nvPicPr>
        <p:blipFill rotWithShape="1">
          <a:blip r:embed="rId3">
            <a:alphaModFix/>
          </a:blip>
          <a:srcRect b="0" l="27817" r="27817" t="0"/>
          <a:stretch/>
        </p:blipFill>
        <p:spPr>
          <a:xfrm>
            <a:off x="796875" y="534150"/>
            <a:ext cx="2615100" cy="3918900"/>
          </a:xfrm>
          <a:prstGeom prst="roundRect">
            <a:avLst>
              <a:gd fmla="val 16667" name="adj"/>
            </a:avLst>
          </a:prstGeom>
          <a:noFill/>
          <a:ln>
            <a:noFill/>
          </a:ln>
        </p:spPr>
      </p:pic>
      <p:sp>
        <p:nvSpPr>
          <p:cNvPr id="437" name="Google Shape;437;p56"/>
          <p:cNvSpPr txBox="1"/>
          <p:nvPr/>
        </p:nvSpPr>
        <p:spPr>
          <a:xfrm>
            <a:off x="5261975" y="1332475"/>
            <a:ext cx="33681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Inter Medium"/>
                <a:ea typeface="Inter Medium"/>
                <a:cs typeface="Inter Medium"/>
                <a:sym typeface="Inter Medium"/>
              </a:rPr>
              <a:t>Authors submit their manuscripts to the chosen open access journal or platform.</a:t>
            </a:r>
            <a:endParaRPr>
              <a:latin typeface="Inter Light"/>
              <a:ea typeface="Inter Light"/>
              <a:cs typeface="Inter Light"/>
              <a:sym typeface="Inter Light"/>
            </a:endParaRPr>
          </a:p>
        </p:txBody>
      </p:sp>
      <p:sp>
        <p:nvSpPr>
          <p:cNvPr id="438" name="Google Shape;438;p56"/>
          <p:cNvSpPr txBox="1"/>
          <p:nvPr>
            <p:ph idx="4294967295" type="subTitle"/>
          </p:nvPr>
        </p:nvSpPr>
        <p:spPr>
          <a:xfrm>
            <a:off x="5261975" y="2339300"/>
            <a:ext cx="3583500" cy="10986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The journal's editorial team performs initial checks and assigns peer reviewers to evaluate the work's quality, methodology, and significance.</a:t>
            </a:r>
            <a:endParaRPr sz="1400">
              <a:latin typeface="Inter Medium"/>
              <a:ea typeface="Inter Medium"/>
              <a:cs typeface="Inter Medium"/>
              <a:sym typeface="Inter Medium"/>
            </a:endParaRPr>
          </a:p>
          <a:p>
            <a:pPr indent="0" lvl="0" marL="0" rtl="0" algn="l">
              <a:spcBef>
                <a:spcPts val="0"/>
              </a:spcBef>
              <a:spcAft>
                <a:spcPts val="0"/>
              </a:spcAft>
              <a:buNone/>
            </a:pPr>
            <a:r>
              <a:t/>
            </a:r>
            <a:endParaRPr sz="1400">
              <a:latin typeface="Inter Medium"/>
              <a:ea typeface="Inter Medium"/>
              <a:cs typeface="Inter Medium"/>
              <a:sym typeface="Inter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7"/>
          <p:cNvSpPr txBox="1"/>
          <p:nvPr>
            <p:ph type="title"/>
          </p:nvPr>
        </p:nvSpPr>
        <p:spPr>
          <a:xfrm>
            <a:off x="4961100" y="205650"/>
            <a:ext cx="3854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Publication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4" name="Google Shape;444;p57"/>
          <p:cNvSpPr txBox="1"/>
          <p:nvPr/>
        </p:nvSpPr>
        <p:spPr>
          <a:xfrm>
            <a:off x="4766550" y="106355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4"/>
                </a:solidFill>
                <a:latin typeface="Inter"/>
                <a:ea typeface="Inter"/>
                <a:cs typeface="Inter"/>
                <a:sym typeface="Inter"/>
              </a:rPr>
              <a:t>01</a:t>
            </a:r>
            <a:endParaRPr b="1" sz="1600">
              <a:solidFill>
                <a:schemeClr val="accent4"/>
              </a:solidFill>
              <a:latin typeface="Inter"/>
              <a:ea typeface="Inter"/>
              <a:cs typeface="Inter"/>
              <a:sym typeface="Inter"/>
            </a:endParaRPr>
          </a:p>
        </p:txBody>
      </p:sp>
      <p:sp>
        <p:nvSpPr>
          <p:cNvPr id="445" name="Google Shape;445;p57"/>
          <p:cNvSpPr txBox="1"/>
          <p:nvPr/>
        </p:nvSpPr>
        <p:spPr>
          <a:xfrm>
            <a:off x="4766550" y="27965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4"/>
                </a:solidFill>
                <a:latin typeface="Inter"/>
                <a:ea typeface="Inter"/>
                <a:cs typeface="Inter"/>
                <a:sym typeface="Inter"/>
              </a:rPr>
              <a:t>02</a:t>
            </a:r>
            <a:endParaRPr b="1" sz="1600">
              <a:solidFill>
                <a:schemeClr val="accent4"/>
              </a:solidFill>
              <a:latin typeface="Inter"/>
              <a:ea typeface="Inter"/>
              <a:cs typeface="Inter"/>
              <a:sym typeface="Inter"/>
            </a:endParaRPr>
          </a:p>
        </p:txBody>
      </p:sp>
      <p:sp>
        <p:nvSpPr>
          <p:cNvPr id="446" name="Google Shape;446;p57"/>
          <p:cNvSpPr txBox="1"/>
          <p:nvPr/>
        </p:nvSpPr>
        <p:spPr>
          <a:xfrm>
            <a:off x="5261975" y="1027675"/>
            <a:ext cx="3368100" cy="213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Inter Medium"/>
                <a:ea typeface="Inter Medium"/>
                <a:cs typeface="Inter Medium"/>
                <a:sym typeface="Inter Medium"/>
              </a:rPr>
              <a:t>Depending on the publishing model, the article may be immediately available online or go through additional production processes like copyediting and formatting before publication.</a:t>
            </a:r>
            <a:endParaRPr>
              <a:solidFill>
                <a:schemeClr val="dk1"/>
              </a:solidFill>
              <a:latin typeface="Inter Medium"/>
              <a:ea typeface="Inter Medium"/>
              <a:cs typeface="Inter Medium"/>
              <a:sym typeface="Inter Medium"/>
            </a:endParaRPr>
          </a:p>
          <a:p>
            <a:pPr indent="0" lvl="0" marL="0" rtl="0" algn="l">
              <a:lnSpc>
                <a:spcPct val="115000"/>
              </a:lnSpc>
              <a:spcBef>
                <a:spcPts val="0"/>
              </a:spcBef>
              <a:spcAft>
                <a:spcPts val="0"/>
              </a:spcAft>
              <a:buNone/>
            </a:pPr>
            <a:r>
              <a:t/>
            </a:r>
            <a:endParaRPr>
              <a:solidFill>
                <a:schemeClr val="dk1"/>
              </a:solidFill>
              <a:latin typeface="Inter Medium"/>
              <a:ea typeface="Inter Medium"/>
              <a:cs typeface="Inter Medium"/>
              <a:sym typeface="Inter Medium"/>
            </a:endParaRPr>
          </a:p>
          <a:p>
            <a:pPr indent="0" lvl="0" marL="0" rtl="0" algn="l">
              <a:lnSpc>
                <a:spcPct val="115000"/>
              </a:lnSpc>
              <a:spcBef>
                <a:spcPts val="0"/>
              </a:spcBef>
              <a:spcAft>
                <a:spcPts val="0"/>
              </a:spcAft>
              <a:buNone/>
            </a:pPr>
            <a:r>
              <a:t/>
            </a:r>
            <a:endParaRPr>
              <a:solidFill>
                <a:schemeClr val="dk1"/>
              </a:solidFill>
              <a:latin typeface="Inter Medium"/>
              <a:ea typeface="Inter Medium"/>
              <a:cs typeface="Inter Medium"/>
              <a:sym typeface="Inter Medium"/>
            </a:endParaRPr>
          </a:p>
        </p:txBody>
      </p:sp>
      <p:sp>
        <p:nvSpPr>
          <p:cNvPr id="447" name="Google Shape;447;p57"/>
          <p:cNvSpPr txBox="1"/>
          <p:nvPr>
            <p:ph idx="4294967295" type="subTitle"/>
          </p:nvPr>
        </p:nvSpPr>
        <p:spPr>
          <a:xfrm>
            <a:off x="5261975" y="2796500"/>
            <a:ext cx="3583500" cy="10986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Upon successful peer review, the open access journal publishes the accepted manuscript.</a:t>
            </a:r>
            <a:endParaRPr sz="1400">
              <a:latin typeface="Inter Medium"/>
              <a:ea typeface="Inter Medium"/>
              <a:cs typeface="Inter Medium"/>
              <a:sym typeface="Inter Medium"/>
            </a:endParaRPr>
          </a:p>
          <a:p>
            <a:pPr indent="0" lvl="0" marL="0" rtl="0" algn="l">
              <a:spcBef>
                <a:spcPts val="0"/>
              </a:spcBef>
              <a:spcAft>
                <a:spcPts val="0"/>
              </a:spcAft>
              <a:buNone/>
            </a:pPr>
            <a:r>
              <a:t/>
            </a:r>
            <a:endParaRPr sz="1400">
              <a:latin typeface="Inter Medium"/>
              <a:ea typeface="Inter Medium"/>
              <a:cs typeface="Inter Medium"/>
              <a:sym typeface="Inter Medium"/>
            </a:endParaRPr>
          </a:p>
        </p:txBody>
      </p:sp>
      <p:pic>
        <p:nvPicPr>
          <p:cNvPr id="448" name="Google Shape;448;p57"/>
          <p:cNvPicPr preferRelativeResize="0"/>
          <p:nvPr/>
        </p:nvPicPr>
        <p:blipFill>
          <a:blip r:embed="rId3">
            <a:alphaModFix/>
          </a:blip>
          <a:stretch>
            <a:fillRect/>
          </a:stretch>
        </p:blipFill>
        <p:spPr>
          <a:xfrm rot="5400000">
            <a:off x="1570356" y="1689980"/>
            <a:ext cx="682825" cy="1358438"/>
          </a:xfrm>
          <a:prstGeom prst="rect">
            <a:avLst/>
          </a:prstGeom>
          <a:noFill/>
          <a:ln>
            <a:noFill/>
          </a:ln>
        </p:spPr>
      </p:pic>
      <p:pic>
        <p:nvPicPr>
          <p:cNvPr id="449" name="Google Shape;449;p57"/>
          <p:cNvPicPr preferRelativeResize="0"/>
          <p:nvPr/>
        </p:nvPicPr>
        <p:blipFill>
          <a:blip r:embed="rId4">
            <a:alphaModFix/>
          </a:blip>
          <a:stretch>
            <a:fillRect/>
          </a:stretch>
        </p:blipFill>
        <p:spPr>
          <a:xfrm rot="5400000">
            <a:off x="1618938" y="1978153"/>
            <a:ext cx="682825" cy="1363670"/>
          </a:xfrm>
          <a:prstGeom prst="rect">
            <a:avLst/>
          </a:prstGeom>
          <a:noFill/>
          <a:ln>
            <a:noFill/>
          </a:ln>
        </p:spPr>
      </p:pic>
      <p:sp>
        <p:nvSpPr>
          <p:cNvPr id="450" name="Google Shape;450;p57"/>
          <p:cNvSpPr txBox="1"/>
          <p:nvPr/>
        </p:nvSpPr>
        <p:spPr>
          <a:xfrm>
            <a:off x="1410288" y="2019013"/>
            <a:ext cx="1252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Inter"/>
                <a:ea typeface="Inter"/>
                <a:cs typeface="Inter"/>
                <a:sym typeface="Inter"/>
              </a:rPr>
              <a:t>Open</a:t>
            </a:r>
            <a:r>
              <a:rPr b="1" lang="en" sz="2100">
                <a:solidFill>
                  <a:schemeClr val="lt1"/>
                </a:solidFill>
                <a:latin typeface="Inter"/>
                <a:ea typeface="Inter"/>
                <a:cs typeface="Inter"/>
                <a:sym typeface="Inter"/>
              </a:rPr>
              <a:t> Access</a:t>
            </a:r>
            <a:endParaRPr b="1" sz="2100">
              <a:solidFill>
                <a:schemeClr val="lt1"/>
              </a:solidFill>
              <a:latin typeface="Inter"/>
              <a:ea typeface="Inter"/>
              <a:cs typeface="Inter"/>
              <a:sym typeface="Inter"/>
            </a:endParaRPr>
          </a:p>
        </p:txBody>
      </p:sp>
      <p:sp>
        <p:nvSpPr>
          <p:cNvPr id="451" name="Google Shape;451;p57"/>
          <p:cNvSpPr txBox="1"/>
          <p:nvPr/>
        </p:nvSpPr>
        <p:spPr>
          <a:xfrm>
            <a:off x="510725" y="1504075"/>
            <a:ext cx="64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Free</a:t>
            </a:r>
            <a:endParaRPr b="1">
              <a:latin typeface="Inter"/>
              <a:ea typeface="Inter"/>
              <a:cs typeface="Inter"/>
              <a:sym typeface="Inter"/>
            </a:endParaRPr>
          </a:p>
        </p:txBody>
      </p:sp>
      <p:sp>
        <p:nvSpPr>
          <p:cNvPr id="452" name="Google Shape;452;p57"/>
          <p:cNvSpPr txBox="1"/>
          <p:nvPr/>
        </p:nvSpPr>
        <p:spPr>
          <a:xfrm>
            <a:off x="434525" y="3037700"/>
            <a:ext cx="767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Online</a:t>
            </a:r>
            <a:endParaRPr b="1">
              <a:latin typeface="Inter"/>
              <a:ea typeface="Inter"/>
              <a:cs typeface="Inter"/>
              <a:sym typeface="Inter"/>
            </a:endParaRPr>
          </a:p>
        </p:txBody>
      </p:sp>
      <p:sp>
        <p:nvSpPr>
          <p:cNvPr id="453" name="Google Shape;453;p57"/>
          <p:cNvSpPr txBox="1"/>
          <p:nvPr/>
        </p:nvSpPr>
        <p:spPr>
          <a:xfrm>
            <a:off x="1592250" y="3437900"/>
            <a:ext cx="125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Availability</a:t>
            </a:r>
            <a:endParaRPr b="1">
              <a:latin typeface="Inter"/>
              <a:ea typeface="Inter"/>
              <a:cs typeface="Inter"/>
              <a:sym typeface="Inter"/>
            </a:endParaRPr>
          </a:p>
        </p:txBody>
      </p:sp>
      <p:sp>
        <p:nvSpPr>
          <p:cNvPr id="454" name="Google Shape;454;p57"/>
          <p:cNvSpPr txBox="1"/>
          <p:nvPr/>
        </p:nvSpPr>
        <p:spPr>
          <a:xfrm>
            <a:off x="1501450" y="1307600"/>
            <a:ext cx="125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Immediate</a:t>
            </a:r>
            <a:endParaRPr b="1">
              <a:latin typeface="Inter"/>
              <a:ea typeface="Inter"/>
              <a:cs typeface="Inter"/>
              <a:sym typeface="Inter"/>
            </a:endParaRPr>
          </a:p>
        </p:txBody>
      </p:sp>
      <p:sp>
        <p:nvSpPr>
          <p:cNvPr id="455" name="Google Shape;455;p57"/>
          <p:cNvSpPr txBox="1"/>
          <p:nvPr/>
        </p:nvSpPr>
        <p:spPr>
          <a:xfrm>
            <a:off x="2844750" y="1694275"/>
            <a:ext cx="1252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Research articles</a:t>
            </a:r>
            <a:endParaRPr b="1">
              <a:latin typeface="Inter"/>
              <a:ea typeface="Inter"/>
              <a:cs typeface="Inter"/>
              <a:sym typeface="Inter"/>
            </a:endParaRPr>
          </a:p>
        </p:txBody>
      </p:sp>
      <p:sp>
        <p:nvSpPr>
          <p:cNvPr id="456" name="Google Shape;456;p57"/>
          <p:cNvSpPr txBox="1"/>
          <p:nvPr/>
        </p:nvSpPr>
        <p:spPr>
          <a:xfrm>
            <a:off x="3000400" y="2640900"/>
            <a:ext cx="1252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Inter"/>
                <a:ea typeface="Inter"/>
                <a:cs typeface="Inter"/>
                <a:sym typeface="Inter"/>
              </a:rPr>
              <a:t>Re-use rights</a:t>
            </a:r>
            <a:endParaRPr b="1">
              <a:latin typeface="Inter"/>
              <a:ea typeface="Inter"/>
              <a:cs typeface="Inter"/>
              <a:sym typeface="Inter"/>
            </a:endParaRPr>
          </a:p>
        </p:txBody>
      </p:sp>
      <p:cxnSp>
        <p:nvCxnSpPr>
          <p:cNvPr id="457" name="Google Shape;457;p57"/>
          <p:cNvCxnSpPr>
            <a:stCxn id="451" idx="2"/>
          </p:cNvCxnSpPr>
          <p:nvPr/>
        </p:nvCxnSpPr>
        <p:spPr>
          <a:xfrm>
            <a:off x="833825" y="1904275"/>
            <a:ext cx="272700" cy="183900"/>
          </a:xfrm>
          <a:prstGeom prst="straightConnector1">
            <a:avLst/>
          </a:prstGeom>
          <a:noFill/>
          <a:ln cap="flat" cmpd="sng" w="19050">
            <a:solidFill>
              <a:schemeClr val="dk2"/>
            </a:solidFill>
            <a:prstDash val="solid"/>
            <a:round/>
            <a:headEnd len="med" w="med" type="none"/>
            <a:tailEnd len="med" w="med" type="none"/>
          </a:ln>
        </p:spPr>
      </p:cxnSp>
      <p:cxnSp>
        <p:nvCxnSpPr>
          <p:cNvPr id="458" name="Google Shape;458;p57"/>
          <p:cNvCxnSpPr>
            <a:stCxn id="452" idx="0"/>
          </p:cNvCxnSpPr>
          <p:nvPr/>
        </p:nvCxnSpPr>
        <p:spPr>
          <a:xfrm flipH="1" rot="10800000">
            <a:off x="818375" y="2918300"/>
            <a:ext cx="616500" cy="119400"/>
          </a:xfrm>
          <a:prstGeom prst="straightConnector1">
            <a:avLst/>
          </a:prstGeom>
          <a:noFill/>
          <a:ln cap="flat" cmpd="sng" w="19050">
            <a:solidFill>
              <a:schemeClr val="dk2"/>
            </a:solidFill>
            <a:prstDash val="solid"/>
            <a:round/>
            <a:headEnd len="med" w="med" type="none"/>
            <a:tailEnd len="med" w="med" type="none"/>
          </a:ln>
        </p:spPr>
      </p:cxnSp>
      <p:cxnSp>
        <p:nvCxnSpPr>
          <p:cNvPr id="459" name="Google Shape;459;p57"/>
          <p:cNvCxnSpPr>
            <a:stCxn id="454" idx="2"/>
            <a:endCxn id="450" idx="0"/>
          </p:cNvCxnSpPr>
          <p:nvPr/>
        </p:nvCxnSpPr>
        <p:spPr>
          <a:xfrm flipH="1">
            <a:off x="2036500" y="1707800"/>
            <a:ext cx="91200" cy="311100"/>
          </a:xfrm>
          <a:prstGeom prst="straightConnector1">
            <a:avLst/>
          </a:prstGeom>
          <a:noFill/>
          <a:ln cap="flat" cmpd="sng" w="19050">
            <a:solidFill>
              <a:schemeClr val="dk2"/>
            </a:solidFill>
            <a:prstDash val="solid"/>
            <a:round/>
            <a:headEnd len="med" w="med" type="none"/>
            <a:tailEnd len="med" w="med" type="none"/>
          </a:ln>
        </p:spPr>
      </p:cxnSp>
      <p:cxnSp>
        <p:nvCxnSpPr>
          <p:cNvPr id="460" name="Google Shape;460;p57"/>
          <p:cNvCxnSpPr>
            <a:stCxn id="455" idx="1"/>
          </p:cNvCxnSpPr>
          <p:nvPr/>
        </p:nvCxnSpPr>
        <p:spPr>
          <a:xfrm flipH="1">
            <a:off x="2590050" y="2002075"/>
            <a:ext cx="254700" cy="198900"/>
          </a:xfrm>
          <a:prstGeom prst="straightConnector1">
            <a:avLst/>
          </a:prstGeom>
          <a:noFill/>
          <a:ln cap="flat" cmpd="sng" w="19050">
            <a:solidFill>
              <a:schemeClr val="dk2"/>
            </a:solidFill>
            <a:prstDash val="solid"/>
            <a:round/>
            <a:headEnd len="med" w="med" type="none"/>
            <a:tailEnd len="med" w="med" type="none"/>
          </a:ln>
        </p:spPr>
      </p:cxnSp>
      <p:cxnSp>
        <p:nvCxnSpPr>
          <p:cNvPr id="461" name="Google Shape;461;p57"/>
          <p:cNvCxnSpPr>
            <a:stCxn id="456" idx="1"/>
          </p:cNvCxnSpPr>
          <p:nvPr/>
        </p:nvCxnSpPr>
        <p:spPr>
          <a:xfrm rot="10800000">
            <a:off x="2723800" y="2808900"/>
            <a:ext cx="276600" cy="139800"/>
          </a:xfrm>
          <a:prstGeom prst="straightConnector1">
            <a:avLst/>
          </a:prstGeom>
          <a:noFill/>
          <a:ln cap="flat" cmpd="sng" w="19050">
            <a:solidFill>
              <a:schemeClr val="dk2"/>
            </a:solidFill>
            <a:prstDash val="solid"/>
            <a:round/>
            <a:headEnd len="med" w="med" type="none"/>
            <a:tailEnd len="med" w="med" type="none"/>
          </a:ln>
        </p:spPr>
      </p:cxnSp>
      <p:cxnSp>
        <p:nvCxnSpPr>
          <p:cNvPr id="462" name="Google Shape;462;p57"/>
          <p:cNvCxnSpPr>
            <a:stCxn id="449" idx="3"/>
            <a:endCxn id="453" idx="0"/>
          </p:cNvCxnSpPr>
          <p:nvPr/>
        </p:nvCxnSpPr>
        <p:spPr>
          <a:xfrm>
            <a:off x="1960351" y="3001400"/>
            <a:ext cx="258000" cy="4365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58"/>
          <p:cNvPicPr preferRelativeResize="0"/>
          <p:nvPr/>
        </p:nvPicPr>
        <p:blipFill>
          <a:blip r:embed="rId3">
            <a:alphaModFix/>
          </a:blip>
          <a:stretch>
            <a:fillRect/>
          </a:stretch>
        </p:blipFill>
        <p:spPr>
          <a:xfrm>
            <a:off x="319200" y="1437663"/>
            <a:ext cx="4025001" cy="2682675"/>
          </a:xfrm>
          <a:prstGeom prst="rect">
            <a:avLst/>
          </a:prstGeom>
          <a:noFill/>
          <a:ln>
            <a:noFill/>
          </a:ln>
        </p:spPr>
      </p:pic>
      <p:sp>
        <p:nvSpPr>
          <p:cNvPr id="468" name="Google Shape;468;p58"/>
          <p:cNvSpPr txBox="1"/>
          <p:nvPr/>
        </p:nvSpPr>
        <p:spPr>
          <a:xfrm>
            <a:off x="1674200" y="4159588"/>
            <a:ext cx="2670000" cy="1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Credit:</a:t>
            </a:r>
            <a:r>
              <a:rPr lang="en" sz="1100">
                <a:uFill>
                  <a:noFill/>
                </a:uFill>
                <a:hlinkClick r:id="rId4"/>
              </a:rPr>
              <a:t> </a:t>
            </a:r>
            <a:r>
              <a:rPr lang="en" sz="1100" u="sng">
                <a:solidFill>
                  <a:schemeClr val="hlink"/>
                </a:solidFill>
                <a:hlinkClick r:id="rId5"/>
              </a:rPr>
              <a:t>Markus Winkler</a:t>
            </a:r>
            <a:r>
              <a:rPr lang="en" sz="1100"/>
              <a:t> on</a:t>
            </a:r>
            <a:r>
              <a:rPr lang="en" sz="1100">
                <a:uFill>
                  <a:noFill/>
                </a:uFill>
                <a:hlinkClick r:id="rId6"/>
              </a:rPr>
              <a:t> </a:t>
            </a:r>
            <a:r>
              <a:rPr lang="en" sz="1100" u="sng">
                <a:solidFill>
                  <a:schemeClr val="hlink"/>
                </a:solidFill>
                <a:hlinkClick r:id="rId7"/>
              </a:rPr>
              <a:t>Unsplash</a:t>
            </a:r>
            <a:endParaRPr>
              <a:latin typeface="Inter Light"/>
              <a:ea typeface="Inter Light"/>
              <a:cs typeface="Inter Light"/>
              <a:sym typeface="Inter Light"/>
            </a:endParaRPr>
          </a:p>
        </p:txBody>
      </p:sp>
      <p:sp>
        <p:nvSpPr>
          <p:cNvPr id="469" name="Google Shape;469;p58"/>
          <p:cNvSpPr txBox="1"/>
          <p:nvPr>
            <p:ph type="title"/>
          </p:nvPr>
        </p:nvSpPr>
        <p:spPr>
          <a:xfrm>
            <a:off x="4961100" y="510450"/>
            <a:ext cx="3854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solidFill>
                  <a:srgbClr val="000000"/>
                </a:solidFill>
              </a:rPr>
              <a:t>Licensing and Copyright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0" name="Google Shape;470;p58"/>
          <p:cNvSpPr txBox="1"/>
          <p:nvPr/>
        </p:nvSpPr>
        <p:spPr>
          <a:xfrm>
            <a:off x="4766550" y="159695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2"/>
                </a:solidFill>
                <a:latin typeface="Inter"/>
                <a:ea typeface="Inter"/>
                <a:cs typeface="Inter"/>
                <a:sym typeface="Inter"/>
              </a:rPr>
              <a:t>01</a:t>
            </a:r>
            <a:endParaRPr b="1" sz="1600">
              <a:solidFill>
                <a:schemeClr val="accent2"/>
              </a:solidFill>
              <a:latin typeface="Inter"/>
              <a:ea typeface="Inter"/>
              <a:cs typeface="Inter"/>
              <a:sym typeface="Inter"/>
            </a:endParaRPr>
          </a:p>
        </p:txBody>
      </p:sp>
      <p:sp>
        <p:nvSpPr>
          <p:cNvPr id="471" name="Google Shape;471;p58"/>
          <p:cNvSpPr txBox="1"/>
          <p:nvPr/>
        </p:nvSpPr>
        <p:spPr>
          <a:xfrm>
            <a:off x="4766550" y="26441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2"/>
                </a:solidFill>
                <a:latin typeface="Inter"/>
                <a:ea typeface="Inter"/>
                <a:cs typeface="Inter"/>
                <a:sym typeface="Inter"/>
              </a:rPr>
              <a:t>02</a:t>
            </a:r>
            <a:endParaRPr b="1" sz="1600">
              <a:solidFill>
                <a:schemeClr val="accent2"/>
              </a:solidFill>
              <a:latin typeface="Inter"/>
              <a:ea typeface="Inter"/>
              <a:cs typeface="Inter"/>
              <a:sym typeface="Inter"/>
            </a:endParaRPr>
          </a:p>
        </p:txBody>
      </p:sp>
      <p:sp>
        <p:nvSpPr>
          <p:cNvPr id="472" name="Google Shape;472;p58"/>
          <p:cNvSpPr txBox="1"/>
          <p:nvPr/>
        </p:nvSpPr>
        <p:spPr>
          <a:xfrm>
            <a:off x="5261975" y="1561075"/>
            <a:ext cx="3368100" cy="117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chemeClr val="dk1"/>
                </a:solidFill>
                <a:latin typeface="Inter Medium"/>
                <a:ea typeface="Inter Medium"/>
                <a:cs typeface="Inter Medium"/>
                <a:sym typeface="Inter Medium"/>
              </a:rPr>
              <a:t>Different CC licenses offer varying permissions and restrictions.</a:t>
            </a:r>
            <a:endParaRPr>
              <a:solidFill>
                <a:schemeClr val="dk1"/>
              </a:solidFill>
              <a:latin typeface="Inter Medium"/>
              <a:ea typeface="Inter Medium"/>
              <a:cs typeface="Inter Medium"/>
              <a:sym typeface="Inter Medium"/>
            </a:endParaRPr>
          </a:p>
          <a:p>
            <a:pPr indent="0" lvl="0" marL="0" rtl="0" algn="l">
              <a:lnSpc>
                <a:spcPct val="115000"/>
              </a:lnSpc>
              <a:spcBef>
                <a:spcPts val="0"/>
              </a:spcBef>
              <a:spcAft>
                <a:spcPts val="0"/>
              </a:spcAft>
              <a:buNone/>
            </a:pPr>
            <a:r>
              <a:t/>
            </a:r>
            <a:endParaRPr>
              <a:solidFill>
                <a:schemeClr val="dk1"/>
              </a:solidFill>
              <a:latin typeface="Inter Medium"/>
              <a:ea typeface="Inter Medium"/>
              <a:cs typeface="Inter Medium"/>
              <a:sym typeface="Inter Medium"/>
            </a:endParaRPr>
          </a:p>
          <a:p>
            <a:pPr indent="0" lvl="0" marL="0" rtl="0" algn="l">
              <a:lnSpc>
                <a:spcPct val="115000"/>
              </a:lnSpc>
              <a:spcBef>
                <a:spcPts val="0"/>
              </a:spcBef>
              <a:spcAft>
                <a:spcPts val="0"/>
              </a:spcAft>
              <a:buNone/>
            </a:pPr>
            <a:r>
              <a:t/>
            </a:r>
            <a:endParaRPr>
              <a:solidFill>
                <a:schemeClr val="dk1"/>
              </a:solidFill>
              <a:latin typeface="Inter Medium"/>
              <a:ea typeface="Inter Medium"/>
              <a:cs typeface="Inter Medium"/>
              <a:sym typeface="Inter Medium"/>
            </a:endParaRPr>
          </a:p>
        </p:txBody>
      </p:sp>
      <p:sp>
        <p:nvSpPr>
          <p:cNvPr id="473" name="Google Shape;473;p58"/>
          <p:cNvSpPr txBox="1"/>
          <p:nvPr>
            <p:ph idx="4294967295" type="subTitle"/>
          </p:nvPr>
        </p:nvSpPr>
        <p:spPr>
          <a:xfrm>
            <a:off x="5261975" y="2644100"/>
            <a:ext cx="3583500" cy="10986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Authors often choose a Creative Commons (CC) license to grant users the right to access, use, and distribute their work with proper attribution.</a:t>
            </a:r>
            <a:endParaRPr sz="1400">
              <a:latin typeface="Inter Medium"/>
              <a:ea typeface="Inter Medium"/>
              <a:cs typeface="Inter Medium"/>
              <a:sym typeface="Inter Medium"/>
            </a:endParaRPr>
          </a:p>
          <a:p>
            <a:pPr indent="0" lvl="0" marL="0" rtl="0" algn="l">
              <a:spcBef>
                <a:spcPts val="0"/>
              </a:spcBef>
              <a:spcAft>
                <a:spcPts val="0"/>
              </a:spcAft>
              <a:buNone/>
            </a:pPr>
            <a:r>
              <a:t/>
            </a:r>
            <a:endParaRPr sz="1400">
              <a:latin typeface="Inter Medium"/>
              <a:ea typeface="Inter Medium"/>
              <a:cs typeface="Inter Medium"/>
              <a:sym typeface="Inter Medium"/>
            </a:endParaRPr>
          </a:p>
          <a:p>
            <a:pPr indent="0" lvl="0" marL="0" rtl="0" algn="l">
              <a:spcBef>
                <a:spcPts val="0"/>
              </a:spcBef>
              <a:spcAft>
                <a:spcPts val="0"/>
              </a:spcAft>
              <a:buNone/>
            </a:pPr>
            <a:r>
              <a:t/>
            </a:r>
            <a:endParaRPr sz="1400">
              <a:latin typeface="Inter Medium"/>
              <a:ea typeface="Inter Medium"/>
              <a:cs typeface="Inter Medium"/>
              <a:sym typeface="Inter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9"/>
          <p:cNvSpPr txBox="1"/>
          <p:nvPr>
            <p:ph type="title"/>
          </p:nvPr>
        </p:nvSpPr>
        <p:spPr>
          <a:xfrm>
            <a:off x="765550" y="495100"/>
            <a:ext cx="55050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solidFill>
                  <a:srgbClr val="000000"/>
                </a:solidFill>
                <a:latin typeface="Inter SemiBold"/>
                <a:ea typeface="Inter SemiBold"/>
                <a:cs typeface="Inter SemiBold"/>
                <a:sym typeface="Inter SemiBold"/>
              </a:rPr>
              <a:t>Article Processing Charges (APCs)</a:t>
            </a:r>
            <a:endParaRPr/>
          </a:p>
        </p:txBody>
      </p:sp>
      <p:sp>
        <p:nvSpPr>
          <p:cNvPr id="479" name="Google Shape;479;p59"/>
          <p:cNvSpPr txBox="1"/>
          <p:nvPr>
            <p:ph idx="4294967295" type="subTitle"/>
          </p:nvPr>
        </p:nvSpPr>
        <p:spPr>
          <a:xfrm>
            <a:off x="1131075" y="2459675"/>
            <a:ext cx="2483700" cy="9348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APCs can vary depending on the journal's reputation, scope, and services provided.</a:t>
            </a:r>
            <a:endParaRPr sz="1400">
              <a:latin typeface="Inter Medium"/>
              <a:ea typeface="Inter Medium"/>
              <a:cs typeface="Inter Medium"/>
              <a:sym typeface="Inter Medium"/>
            </a:endParaRPr>
          </a:p>
        </p:txBody>
      </p:sp>
      <p:sp>
        <p:nvSpPr>
          <p:cNvPr id="480" name="Google Shape;480;p59"/>
          <p:cNvSpPr txBox="1"/>
          <p:nvPr>
            <p:ph idx="4294967295" type="subTitle"/>
          </p:nvPr>
        </p:nvSpPr>
        <p:spPr>
          <a:xfrm>
            <a:off x="4730300" y="2459675"/>
            <a:ext cx="2739000" cy="14499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Some open access journals require authors to pay Article Processing Charges to cover the costs of peer review, editing, and publication.</a:t>
            </a:r>
            <a:endParaRPr sz="1400">
              <a:latin typeface="Inter Medium"/>
              <a:ea typeface="Inter Medium"/>
              <a:cs typeface="Inter Medium"/>
              <a:sym typeface="Inter Medium"/>
            </a:endParaRPr>
          </a:p>
        </p:txBody>
      </p:sp>
      <p:sp>
        <p:nvSpPr>
          <p:cNvPr id="481" name="Google Shape;481;p59"/>
          <p:cNvSpPr txBox="1"/>
          <p:nvPr/>
        </p:nvSpPr>
        <p:spPr>
          <a:xfrm>
            <a:off x="635775" y="25086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Inter"/>
                <a:ea typeface="Inter"/>
                <a:cs typeface="Inter"/>
                <a:sym typeface="Inter"/>
              </a:rPr>
              <a:t>01</a:t>
            </a:r>
            <a:endParaRPr b="1" sz="1600">
              <a:solidFill>
                <a:schemeClr val="accent1"/>
              </a:solidFill>
              <a:latin typeface="Inter"/>
              <a:ea typeface="Inter"/>
              <a:cs typeface="Inter"/>
              <a:sym typeface="Inter"/>
            </a:endParaRPr>
          </a:p>
        </p:txBody>
      </p:sp>
      <p:sp>
        <p:nvSpPr>
          <p:cNvPr id="482" name="Google Shape;482;p59"/>
          <p:cNvSpPr txBox="1"/>
          <p:nvPr/>
        </p:nvSpPr>
        <p:spPr>
          <a:xfrm>
            <a:off x="4235000" y="2508600"/>
            <a:ext cx="49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Inter"/>
                <a:ea typeface="Inter"/>
                <a:cs typeface="Inter"/>
                <a:sym typeface="Inter"/>
              </a:rPr>
              <a:t>02</a:t>
            </a:r>
            <a:endParaRPr b="1" sz="1600">
              <a:solidFill>
                <a:schemeClr val="accent1"/>
              </a:solidFill>
              <a:latin typeface="Inter"/>
              <a:ea typeface="Inter"/>
              <a:cs typeface="Inter"/>
              <a:sym typeface="Inter"/>
            </a:endParaRPr>
          </a:p>
        </p:txBody>
      </p:sp>
      <p:pic>
        <p:nvPicPr>
          <p:cNvPr id="483" name="Google Shape;483;p59"/>
          <p:cNvPicPr preferRelativeResize="0"/>
          <p:nvPr/>
        </p:nvPicPr>
        <p:blipFill>
          <a:blip r:embed="rId3">
            <a:alphaModFix/>
          </a:blip>
          <a:stretch>
            <a:fillRect/>
          </a:stretch>
        </p:blipFill>
        <p:spPr>
          <a:xfrm>
            <a:off x="6674050" y="711750"/>
            <a:ext cx="2242175" cy="1675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0"/>
          <p:cNvSpPr txBox="1"/>
          <p:nvPr>
            <p:ph type="title"/>
          </p:nvPr>
        </p:nvSpPr>
        <p:spPr>
          <a:xfrm>
            <a:off x="805550" y="458975"/>
            <a:ext cx="52377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a:latin typeface="Inter"/>
                <a:ea typeface="Inter"/>
                <a:cs typeface="Inter"/>
                <a:sym typeface="Inter"/>
              </a:rPr>
              <a:t>Post-publication Promotion</a:t>
            </a:r>
            <a:endParaRPr b="1">
              <a:latin typeface="Inter"/>
              <a:ea typeface="Inter"/>
              <a:cs typeface="Inter"/>
              <a:sym typeface="Inter"/>
            </a:endParaRPr>
          </a:p>
          <a:p>
            <a:pPr indent="0" lvl="0" marL="0" rtl="0" algn="l">
              <a:spcBef>
                <a:spcPts val="0"/>
              </a:spcBef>
              <a:spcAft>
                <a:spcPts val="0"/>
              </a:spcAft>
              <a:buNone/>
            </a:pPr>
            <a:r>
              <a:t/>
            </a:r>
            <a:endParaRPr/>
          </a:p>
        </p:txBody>
      </p:sp>
      <p:sp>
        <p:nvSpPr>
          <p:cNvPr id="489" name="Google Shape;489;p60"/>
          <p:cNvSpPr txBox="1"/>
          <p:nvPr/>
        </p:nvSpPr>
        <p:spPr>
          <a:xfrm>
            <a:off x="805550" y="1673825"/>
            <a:ext cx="5292600" cy="2056500"/>
          </a:xfrm>
          <a:prstGeom prst="rect">
            <a:avLst/>
          </a:prstGeom>
          <a:noFill/>
          <a:ln>
            <a:noFill/>
          </a:ln>
        </p:spPr>
        <p:txBody>
          <a:bodyPr anchorCtr="0" anchor="t" bIns="91425" lIns="91425" spcFirstLastPara="1" rIns="91425" wrap="square" tIns="91425">
            <a:spAutoFit/>
          </a:bodyPr>
          <a:lstStyle/>
          <a:p>
            <a:pPr indent="-330200" lvl="0" marL="457200" rtl="0" algn="l">
              <a:lnSpc>
                <a:spcPct val="110000"/>
              </a:lnSpc>
              <a:spcBef>
                <a:spcPts val="0"/>
              </a:spcBef>
              <a:spcAft>
                <a:spcPts val="0"/>
              </a:spcAft>
              <a:buClr>
                <a:srgbClr val="000000"/>
              </a:buClr>
              <a:buSzPts val="1600"/>
              <a:buFont typeface="Inter Light"/>
              <a:buChar char="●"/>
            </a:pPr>
            <a:r>
              <a:rPr lang="en" sz="1600">
                <a:latin typeface="Inter Light"/>
                <a:ea typeface="Inter Light"/>
                <a:cs typeface="Inter Light"/>
                <a:sym typeface="Inter Light"/>
              </a:rPr>
              <a:t>After publication, authors and researchers promote their open access articles through various channels, including social media, academic networks, conferences, and institutional repositories.</a:t>
            </a:r>
            <a:endParaRPr sz="1600">
              <a:latin typeface="Inter Light"/>
              <a:ea typeface="Inter Light"/>
              <a:cs typeface="Inter Light"/>
              <a:sym typeface="Inter Light"/>
            </a:endParaRPr>
          </a:p>
          <a:p>
            <a:pPr indent="-330200" lvl="0" marL="457200" rtl="0" algn="l">
              <a:lnSpc>
                <a:spcPct val="110000"/>
              </a:lnSpc>
              <a:spcBef>
                <a:spcPts val="0"/>
              </a:spcBef>
              <a:spcAft>
                <a:spcPts val="0"/>
              </a:spcAft>
              <a:buClr>
                <a:srgbClr val="000000"/>
              </a:buClr>
              <a:buSzPts val="1600"/>
              <a:buFont typeface="Inter Light"/>
              <a:buChar char="●"/>
            </a:pPr>
            <a:r>
              <a:rPr lang="en" sz="1600">
                <a:latin typeface="Inter Light"/>
                <a:ea typeface="Inter Light"/>
                <a:cs typeface="Inter Light"/>
                <a:sym typeface="Inter Light"/>
              </a:rPr>
              <a:t>This helps increase visibility and citations for their work.</a:t>
            </a:r>
            <a:endParaRPr sz="1600">
              <a:latin typeface="Inter Light"/>
              <a:ea typeface="Inter Light"/>
              <a:cs typeface="Inter Light"/>
              <a:sym typeface="Inter Light"/>
            </a:endParaRPr>
          </a:p>
        </p:txBody>
      </p:sp>
      <p:pic>
        <p:nvPicPr>
          <p:cNvPr id="490" name="Google Shape;490;p60"/>
          <p:cNvPicPr preferRelativeResize="0"/>
          <p:nvPr>
            <p:ph idx="2" type="pic"/>
          </p:nvPr>
        </p:nvPicPr>
        <p:blipFill rotWithShape="1">
          <a:blip r:embed="rId3">
            <a:alphaModFix/>
          </a:blip>
          <a:srcRect b="0" l="27767" r="27762" t="0"/>
          <a:stretch/>
        </p:blipFill>
        <p:spPr>
          <a:xfrm>
            <a:off x="5966225" y="864874"/>
            <a:ext cx="2574900" cy="3858600"/>
          </a:xfrm>
          <a:prstGeom prst="roundRect">
            <a:avLst>
              <a:gd fmla="val 16667" name="adj"/>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1"/>
          <p:cNvSpPr txBox="1"/>
          <p:nvPr>
            <p:ph type="title"/>
          </p:nvPr>
        </p:nvSpPr>
        <p:spPr>
          <a:xfrm>
            <a:off x="729450" y="632850"/>
            <a:ext cx="7688400" cy="535200"/>
          </a:xfrm>
          <a:prstGeom prst="rect">
            <a:avLst/>
          </a:prstGeom>
        </p:spPr>
        <p:txBody>
          <a:bodyPr anchorCtr="0" anchor="t" bIns="76025" lIns="76025" spcFirstLastPara="1" rIns="76025" wrap="square" tIns="76025">
            <a:noAutofit/>
          </a:bodyPr>
          <a:lstStyle/>
          <a:p>
            <a:pPr indent="0" lvl="0" marL="0" rtl="0" algn="l">
              <a:lnSpc>
                <a:spcPct val="115000"/>
              </a:lnSpc>
              <a:spcBef>
                <a:spcPts val="0"/>
              </a:spcBef>
              <a:spcAft>
                <a:spcPts val="0"/>
              </a:spcAft>
              <a:buNone/>
            </a:pPr>
            <a:r>
              <a:rPr b="1" lang="en">
                <a:solidFill>
                  <a:srgbClr val="000000"/>
                </a:solidFill>
                <a:highlight>
                  <a:schemeClr val="lt1"/>
                </a:highlight>
                <a:latin typeface="Inter"/>
                <a:ea typeface="Inter"/>
                <a:cs typeface="Inter"/>
                <a:sym typeface="Inter"/>
              </a:rPr>
              <a:t>Rapid developments in artificial intelligence (AI)</a:t>
            </a:r>
            <a:endParaRPr>
              <a:solidFill>
                <a:srgbClr val="000000"/>
              </a:solidFill>
              <a:latin typeface="Inter SemiBold"/>
              <a:ea typeface="Inter SemiBold"/>
              <a:cs typeface="Inter SemiBold"/>
              <a:sym typeface="Inter SemiBold"/>
            </a:endParaRPr>
          </a:p>
          <a:p>
            <a:pPr indent="0" lvl="0" marL="0" rtl="0" algn="l">
              <a:spcBef>
                <a:spcPts val="0"/>
              </a:spcBef>
              <a:spcAft>
                <a:spcPts val="0"/>
              </a:spcAft>
              <a:buNone/>
            </a:pPr>
            <a:r>
              <a:t/>
            </a:r>
            <a:endParaRPr/>
          </a:p>
        </p:txBody>
      </p:sp>
      <p:sp>
        <p:nvSpPr>
          <p:cNvPr id="496" name="Google Shape;496;p61"/>
          <p:cNvSpPr txBox="1"/>
          <p:nvPr/>
        </p:nvSpPr>
        <p:spPr>
          <a:xfrm>
            <a:off x="750650" y="1374850"/>
            <a:ext cx="8052900" cy="2056500"/>
          </a:xfrm>
          <a:prstGeom prst="rect">
            <a:avLst/>
          </a:prstGeom>
          <a:noFill/>
          <a:ln>
            <a:noFill/>
          </a:ln>
        </p:spPr>
        <p:txBody>
          <a:bodyPr anchorCtr="0" anchor="t" bIns="91425" lIns="91425" spcFirstLastPara="1" rIns="91425" wrap="square" tIns="91425">
            <a:spAutoFit/>
          </a:bodyPr>
          <a:lstStyle/>
          <a:p>
            <a:pPr indent="-330200" lvl="0" marL="457200" rtl="0" algn="l">
              <a:lnSpc>
                <a:spcPct val="110000"/>
              </a:lnSpc>
              <a:spcBef>
                <a:spcPts val="0"/>
              </a:spcBef>
              <a:spcAft>
                <a:spcPts val="0"/>
              </a:spcAft>
              <a:buClr>
                <a:srgbClr val="000000"/>
              </a:buClr>
              <a:buSzPts val="1600"/>
              <a:buFont typeface="Inter Light"/>
              <a:buChar char="●"/>
            </a:pPr>
            <a:r>
              <a:rPr lang="en" sz="1600">
                <a:latin typeface="Inter Light"/>
                <a:ea typeface="Inter Light"/>
                <a:cs typeface="Inter Light"/>
                <a:sym typeface="Inter Light"/>
              </a:rPr>
              <a:t>AI (Artificial Intelligence) has become a hot topic. This has changed the way organizations work, and many companies are now adopting a 'ChatGPT' policy, as workers increasingly rely on it for computing, drafting emails and asking work-related questions.</a:t>
            </a:r>
            <a:endParaRPr sz="1600">
              <a:latin typeface="Inter Light"/>
              <a:ea typeface="Inter Light"/>
              <a:cs typeface="Inter Light"/>
              <a:sym typeface="Inter Light"/>
            </a:endParaRPr>
          </a:p>
          <a:p>
            <a:pPr indent="-330200" lvl="0" marL="457200" rtl="0" algn="l">
              <a:lnSpc>
                <a:spcPct val="110000"/>
              </a:lnSpc>
              <a:spcBef>
                <a:spcPts val="0"/>
              </a:spcBef>
              <a:spcAft>
                <a:spcPts val="0"/>
              </a:spcAft>
              <a:buClr>
                <a:srgbClr val="000000"/>
              </a:buClr>
              <a:buSzPts val="1600"/>
              <a:buFont typeface="Inter Light"/>
              <a:buChar char="●"/>
            </a:pPr>
            <a:r>
              <a:rPr lang="en" sz="1600">
                <a:latin typeface="Inter Light"/>
                <a:ea typeface="Inter Light"/>
                <a:cs typeface="Inter Light"/>
                <a:sym typeface="Inter Light"/>
              </a:rPr>
              <a:t>In just 11 months since the launch of OpenAI ChatGPT 3.5, there has been an explosion in both interest and concerns in the use of AI tools in scientific writing.</a:t>
            </a:r>
            <a:endParaRPr sz="1600">
              <a:latin typeface="Inter Light"/>
              <a:ea typeface="Inter Light"/>
              <a:cs typeface="Inter Light"/>
              <a:sym typeface="Inter Light"/>
            </a:endParaRPr>
          </a:p>
        </p:txBody>
      </p:sp>
      <p:pic>
        <p:nvPicPr>
          <p:cNvPr id="497" name="Google Shape;497;p61"/>
          <p:cNvPicPr preferRelativeResize="0"/>
          <p:nvPr/>
        </p:nvPicPr>
        <p:blipFill>
          <a:blip r:embed="rId3">
            <a:alphaModFix/>
          </a:blip>
          <a:stretch>
            <a:fillRect/>
          </a:stretch>
        </p:blipFill>
        <p:spPr>
          <a:xfrm>
            <a:off x="3490625" y="3309375"/>
            <a:ext cx="5096600" cy="160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2"/>
          <p:cNvSpPr txBox="1"/>
          <p:nvPr>
            <p:ph type="title"/>
          </p:nvPr>
        </p:nvSpPr>
        <p:spPr>
          <a:xfrm>
            <a:off x="730000" y="1318650"/>
            <a:ext cx="3300900" cy="31560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solidFill>
                  <a:srgbClr val="000000"/>
                </a:solidFill>
                <a:latin typeface="Inter"/>
                <a:ea typeface="Inter"/>
                <a:cs typeface="Inter"/>
                <a:sym typeface="Inter"/>
              </a:rPr>
              <a:t>Machine learning (ML) and artificial intelligence (AI) </a:t>
            </a:r>
            <a:r>
              <a:rPr b="1" lang="en">
                <a:solidFill>
                  <a:srgbClr val="000000"/>
                </a:solidFill>
                <a:latin typeface="Inter"/>
                <a:ea typeface="Inter"/>
                <a:cs typeface="Inter"/>
                <a:sym typeface="Inter"/>
              </a:rPr>
              <a:t>can be used to automate</a:t>
            </a:r>
            <a:r>
              <a:rPr lang="en">
                <a:solidFill>
                  <a:srgbClr val="000000"/>
                </a:solidFill>
                <a:latin typeface="Inter"/>
                <a:ea typeface="Inter"/>
                <a:cs typeface="Inter"/>
                <a:sym typeface="Inter"/>
              </a:rPr>
              <a:t> various aspects of open access (OA) workflows</a:t>
            </a:r>
            <a:endParaRPr>
              <a:solidFill>
                <a:srgbClr val="000000"/>
              </a:solidFill>
              <a:latin typeface="Inter"/>
              <a:ea typeface="Inter"/>
              <a:cs typeface="Inter"/>
              <a:sym typeface="Inter"/>
            </a:endParaRPr>
          </a:p>
          <a:p>
            <a:pPr indent="0" lvl="0" marL="0" rtl="0" algn="l">
              <a:spcBef>
                <a:spcPts val="0"/>
              </a:spcBef>
              <a:spcAft>
                <a:spcPts val="0"/>
              </a:spcAft>
              <a:buNone/>
            </a:pPr>
            <a:r>
              <a:t/>
            </a:r>
            <a:endParaRPr/>
          </a:p>
        </p:txBody>
      </p:sp>
      <p:pic>
        <p:nvPicPr>
          <p:cNvPr id="503" name="Google Shape;503;p62"/>
          <p:cNvPicPr preferRelativeResize="0"/>
          <p:nvPr/>
        </p:nvPicPr>
        <p:blipFill rotWithShape="1">
          <a:blip r:embed="rId3">
            <a:alphaModFix/>
          </a:blip>
          <a:srcRect b="0" l="0" r="27813" t="0"/>
          <a:stretch/>
        </p:blipFill>
        <p:spPr>
          <a:xfrm>
            <a:off x="4291825" y="286150"/>
            <a:ext cx="4620325" cy="4559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3"/>
          <p:cNvSpPr txBox="1"/>
          <p:nvPr>
            <p:ph idx="1" type="subTitle"/>
          </p:nvPr>
        </p:nvSpPr>
        <p:spPr>
          <a:xfrm>
            <a:off x="6354875" y="1212050"/>
            <a:ext cx="2318400" cy="9951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AI-powered systems can analyze manuscripts</a:t>
            </a:r>
            <a:endParaRPr sz="1400">
              <a:latin typeface="Inter Medium"/>
              <a:ea typeface="Inter Medium"/>
              <a:cs typeface="Inter Medium"/>
              <a:sym typeface="Inter Medium"/>
            </a:endParaRPr>
          </a:p>
        </p:txBody>
      </p:sp>
      <p:sp>
        <p:nvSpPr>
          <p:cNvPr id="509" name="Google Shape;509;p63"/>
          <p:cNvSpPr txBox="1"/>
          <p:nvPr>
            <p:ph idx="2" type="subTitle"/>
          </p:nvPr>
        </p:nvSpPr>
        <p:spPr>
          <a:xfrm>
            <a:off x="6354875" y="2399350"/>
            <a:ext cx="2318400" cy="10479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Check for plagiarism and evaluate research integrity</a:t>
            </a:r>
            <a:endParaRPr sz="1400">
              <a:latin typeface="Inter Medium"/>
              <a:ea typeface="Inter Medium"/>
              <a:cs typeface="Inter Medium"/>
              <a:sym typeface="Inter Medium"/>
            </a:endParaRPr>
          </a:p>
        </p:txBody>
      </p:sp>
      <p:sp>
        <p:nvSpPr>
          <p:cNvPr id="510" name="Google Shape;510;p63"/>
          <p:cNvSpPr txBox="1"/>
          <p:nvPr>
            <p:ph idx="3" type="subTitle"/>
          </p:nvPr>
        </p:nvSpPr>
        <p:spPr>
          <a:xfrm>
            <a:off x="456925" y="1278100"/>
            <a:ext cx="231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latin typeface="Inter Medium"/>
                <a:ea typeface="Inter Medium"/>
                <a:cs typeface="Inter Medium"/>
                <a:sym typeface="Inter Medium"/>
              </a:rPr>
              <a:t>Provide feedback on quality and relevance</a:t>
            </a:r>
            <a:endParaRPr sz="1400">
              <a:latin typeface="Inter Medium"/>
              <a:ea typeface="Inter Medium"/>
              <a:cs typeface="Inter Medium"/>
              <a:sym typeface="Inter Medium"/>
            </a:endParaRPr>
          </a:p>
        </p:txBody>
      </p:sp>
      <p:sp>
        <p:nvSpPr>
          <p:cNvPr id="511" name="Google Shape;511;p63"/>
          <p:cNvSpPr txBox="1"/>
          <p:nvPr>
            <p:ph idx="4" type="subTitle"/>
          </p:nvPr>
        </p:nvSpPr>
        <p:spPr>
          <a:xfrm>
            <a:off x="470725" y="3321975"/>
            <a:ext cx="231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latin typeface="Inter Medium"/>
                <a:ea typeface="Inter Medium"/>
                <a:cs typeface="Inter Medium"/>
                <a:sym typeface="Inter Medium"/>
              </a:rPr>
              <a:t>Streamline the review process and reduce burden on human reviewers</a:t>
            </a:r>
            <a:endParaRPr sz="1400">
              <a:latin typeface="Inter Medium"/>
              <a:ea typeface="Inter Medium"/>
              <a:cs typeface="Inter Medium"/>
              <a:sym typeface="Inter Medium"/>
            </a:endParaRPr>
          </a:p>
        </p:txBody>
      </p:sp>
      <p:sp>
        <p:nvSpPr>
          <p:cNvPr id="512" name="Google Shape;512;p63"/>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p>
            <a:pPr indent="0" lvl="0" marL="0" rtl="0" algn="ctr">
              <a:spcBef>
                <a:spcPts val="0"/>
              </a:spcBef>
              <a:spcAft>
                <a:spcPts val="0"/>
              </a:spcAft>
              <a:buNone/>
            </a:pPr>
            <a:r>
              <a:rPr lang="en"/>
              <a:t>Automated Peer Review</a:t>
            </a:r>
            <a:endParaRPr/>
          </a:p>
        </p:txBody>
      </p:sp>
      <p:sp>
        <p:nvSpPr>
          <p:cNvPr id="513" name="Google Shape;513;p63"/>
          <p:cNvSpPr txBox="1"/>
          <p:nvPr>
            <p:ph idx="5" type="subTitle"/>
          </p:nvPr>
        </p:nvSpPr>
        <p:spPr>
          <a:xfrm>
            <a:off x="6354875" y="3682800"/>
            <a:ext cx="2318400" cy="1216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Expedite the publication timeline</a:t>
            </a:r>
            <a:endParaRPr sz="1400">
              <a:latin typeface="Inter Medium"/>
              <a:ea typeface="Inter Medium"/>
              <a:cs typeface="Inter Medium"/>
              <a:sym typeface="Inter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4"/>
          <p:cNvSpPr txBox="1"/>
          <p:nvPr>
            <p:ph type="title"/>
          </p:nvPr>
        </p:nvSpPr>
        <p:spPr>
          <a:xfrm>
            <a:off x="836175" y="408425"/>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Integrating AI with Human Expertise</a:t>
            </a:r>
            <a:endParaRPr/>
          </a:p>
        </p:txBody>
      </p:sp>
      <p:sp>
        <p:nvSpPr>
          <p:cNvPr id="519" name="Google Shape;519;p64"/>
          <p:cNvSpPr txBox="1"/>
          <p:nvPr>
            <p:ph idx="1" type="body"/>
          </p:nvPr>
        </p:nvSpPr>
        <p:spPr>
          <a:xfrm>
            <a:off x="707650" y="2000100"/>
            <a:ext cx="3489900" cy="1143300"/>
          </a:xfrm>
          <a:prstGeom prst="rect">
            <a:avLst/>
          </a:prstGeom>
        </p:spPr>
        <p:txBody>
          <a:bodyPr anchorCtr="0" anchor="t" bIns="76025" lIns="76025" spcFirstLastPara="1" rIns="76025" wrap="square" tIns="76025">
            <a:noAutofit/>
          </a:bodyPr>
          <a:lstStyle/>
          <a:p>
            <a:pPr indent="-317500" lvl="0" marL="457200" rtl="0" algn="l">
              <a:lnSpc>
                <a:spcPct val="110000"/>
              </a:lnSpc>
              <a:spcBef>
                <a:spcPts val="0"/>
              </a:spcBef>
              <a:spcAft>
                <a:spcPts val="0"/>
              </a:spcAft>
              <a:buSzPts val="1400"/>
              <a:buChar char="●"/>
            </a:pPr>
            <a:r>
              <a:rPr lang="en" sz="1400"/>
              <a:t>Ensuring integrity and ethical considerations</a:t>
            </a:r>
            <a:endParaRPr sz="1400"/>
          </a:p>
          <a:p>
            <a:pPr indent="-317500" lvl="0" marL="457200" rtl="0" algn="l">
              <a:lnSpc>
                <a:spcPct val="110000"/>
              </a:lnSpc>
              <a:spcBef>
                <a:spcPts val="0"/>
              </a:spcBef>
              <a:spcAft>
                <a:spcPts val="0"/>
              </a:spcAft>
              <a:buSzPts val="1400"/>
              <a:buChar char="●"/>
            </a:pPr>
            <a:r>
              <a:rPr lang="en" sz="1400"/>
              <a:t>The importance of human oversight in scholarly communications</a:t>
            </a:r>
            <a:endParaRPr/>
          </a:p>
        </p:txBody>
      </p:sp>
      <p:pic>
        <p:nvPicPr>
          <p:cNvPr id="520" name="Google Shape;520;p64"/>
          <p:cNvPicPr preferRelativeResize="0"/>
          <p:nvPr/>
        </p:nvPicPr>
        <p:blipFill>
          <a:blip r:embed="rId3">
            <a:alphaModFix/>
          </a:blip>
          <a:stretch>
            <a:fillRect/>
          </a:stretch>
        </p:blipFill>
        <p:spPr>
          <a:xfrm>
            <a:off x="4423475" y="1445963"/>
            <a:ext cx="4526725" cy="2534950"/>
          </a:xfrm>
          <a:prstGeom prst="rect">
            <a:avLst/>
          </a:prstGeom>
          <a:noFill/>
          <a:ln>
            <a:noFill/>
          </a:ln>
        </p:spPr>
      </p:pic>
      <p:sp>
        <p:nvSpPr>
          <p:cNvPr id="521" name="Google Shape;521;p64"/>
          <p:cNvSpPr txBox="1"/>
          <p:nvPr/>
        </p:nvSpPr>
        <p:spPr>
          <a:xfrm>
            <a:off x="5044725" y="4013675"/>
            <a:ext cx="2853600" cy="16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Inter Light"/>
                <a:ea typeface="Inter Light"/>
                <a:cs typeface="Inter Light"/>
                <a:sym typeface="Inter Light"/>
              </a:rPr>
              <a:t>Image Credit: </a:t>
            </a:r>
            <a:r>
              <a:rPr lang="en" sz="1000">
                <a:highlight>
                  <a:srgbClr val="FFFFFF"/>
                </a:highlight>
                <a:latin typeface="Roboto"/>
                <a:ea typeface="Roboto"/>
                <a:cs typeface="Roboto"/>
                <a:sym typeface="Roboto"/>
              </a:rPr>
              <a:t>Ravi Vaithialingam</a:t>
            </a:r>
            <a:endParaRPr sz="1000">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Inter Light"/>
              <a:ea typeface="Inter Light"/>
              <a:cs typeface="Inter Light"/>
              <a:sym typeface="Inter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5"/>
          <p:cNvSpPr txBox="1"/>
          <p:nvPr>
            <p:ph idx="1" type="subTitle"/>
          </p:nvPr>
        </p:nvSpPr>
        <p:spPr>
          <a:xfrm>
            <a:off x="467425" y="1394975"/>
            <a:ext cx="219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t>AI techniques automate information extraction from research articles</a:t>
            </a:r>
            <a:endParaRPr sz="1400"/>
          </a:p>
        </p:txBody>
      </p:sp>
      <p:sp>
        <p:nvSpPr>
          <p:cNvPr id="527" name="Google Shape;527;p65"/>
          <p:cNvSpPr txBox="1"/>
          <p:nvPr>
            <p:ph idx="2" type="subTitle"/>
          </p:nvPr>
        </p:nvSpPr>
        <p:spPr>
          <a:xfrm>
            <a:off x="467425" y="3096425"/>
            <a:ext cx="219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t>Enable efficient data mining and analysis</a:t>
            </a:r>
            <a:endParaRPr sz="1400"/>
          </a:p>
        </p:txBody>
      </p:sp>
      <p:sp>
        <p:nvSpPr>
          <p:cNvPr id="528" name="Google Shape;528;p65"/>
          <p:cNvSpPr txBox="1"/>
          <p:nvPr>
            <p:ph idx="3" type="subTitle"/>
          </p:nvPr>
        </p:nvSpPr>
        <p:spPr>
          <a:xfrm>
            <a:off x="6302925" y="1394975"/>
            <a:ext cx="2277300" cy="12123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t>Identify trends and extract key findings</a:t>
            </a:r>
            <a:endParaRPr sz="1400"/>
          </a:p>
        </p:txBody>
      </p:sp>
      <p:sp>
        <p:nvSpPr>
          <p:cNvPr id="529" name="Google Shape;529;p65"/>
          <p:cNvSpPr txBox="1"/>
          <p:nvPr>
            <p:ph idx="4" type="subTitle"/>
          </p:nvPr>
        </p:nvSpPr>
        <p:spPr>
          <a:xfrm>
            <a:off x="6302925" y="3096425"/>
            <a:ext cx="2277300" cy="12123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t>Aggregate knowledge from large volumes of open access content</a:t>
            </a:r>
            <a:endParaRPr sz="1400"/>
          </a:p>
        </p:txBody>
      </p:sp>
      <p:sp>
        <p:nvSpPr>
          <p:cNvPr id="530" name="Google Shape;530;p65"/>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p>
            <a:pPr indent="0" lvl="0" marL="0" rtl="0" algn="ctr">
              <a:spcBef>
                <a:spcPts val="0"/>
              </a:spcBef>
              <a:spcAft>
                <a:spcPts val="0"/>
              </a:spcAft>
              <a:buNone/>
            </a:pPr>
            <a:r>
              <a:rPr lang="en"/>
              <a:t>Text Mining and Data Extraction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6"/>
          <p:cNvSpPr txBox="1"/>
          <p:nvPr>
            <p:ph idx="1" type="subTitle"/>
          </p:nvPr>
        </p:nvSpPr>
        <p:spPr>
          <a:xfrm>
            <a:off x="6368675" y="1394975"/>
            <a:ext cx="2318400" cy="1216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AI-powered translation tools overcome language barriers</a:t>
            </a:r>
            <a:endParaRPr sz="1400">
              <a:latin typeface="Inter Medium"/>
              <a:ea typeface="Inter Medium"/>
              <a:cs typeface="Inter Medium"/>
              <a:sym typeface="Inter Medium"/>
            </a:endParaRPr>
          </a:p>
        </p:txBody>
      </p:sp>
      <p:sp>
        <p:nvSpPr>
          <p:cNvPr id="536" name="Google Shape;536;p66"/>
          <p:cNvSpPr txBox="1"/>
          <p:nvPr>
            <p:ph idx="2" type="subTitle"/>
          </p:nvPr>
        </p:nvSpPr>
        <p:spPr>
          <a:xfrm>
            <a:off x="6368675" y="3321975"/>
            <a:ext cx="2318400" cy="1216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Facilitate translation of research articles into different languages</a:t>
            </a:r>
            <a:endParaRPr sz="1400">
              <a:latin typeface="Inter Medium"/>
              <a:ea typeface="Inter Medium"/>
              <a:cs typeface="Inter Medium"/>
              <a:sym typeface="Inter Medium"/>
            </a:endParaRPr>
          </a:p>
        </p:txBody>
      </p:sp>
      <p:sp>
        <p:nvSpPr>
          <p:cNvPr id="537" name="Google Shape;537;p66"/>
          <p:cNvSpPr txBox="1"/>
          <p:nvPr>
            <p:ph idx="3" type="subTitle"/>
          </p:nvPr>
        </p:nvSpPr>
        <p:spPr>
          <a:xfrm>
            <a:off x="470725" y="1394975"/>
            <a:ext cx="231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latin typeface="Inter Medium"/>
                <a:ea typeface="Inter Medium"/>
                <a:cs typeface="Inter Medium"/>
                <a:sym typeface="Inter Medium"/>
              </a:rPr>
              <a:t>Enhance accessibility of open access content to a global audience</a:t>
            </a:r>
            <a:endParaRPr sz="1400">
              <a:latin typeface="Inter Medium"/>
              <a:ea typeface="Inter Medium"/>
              <a:cs typeface="Inter Medium"/>
              <a:sym typeface="Inter Medium"/>
            </a:endParaRPr>
          </a:p>
        </p:txBody>
      </p:sp>
      <p:sp>
        <p:nvSpPr>
          <p:cNvPr id="538" name="Google Shape;538;p66"/>
          <p:cNvSpPr txBox="1"/>
          <p:nvPr>
            <p:ph idx="4" type="subTitle"/>
          </p:nvPr>
        </p:nvSpPr>
        <p:spPr>
          <a:xfrm>
            <a:off x="470725" y="3321975"/>
            <a:ext cx="231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latin typeface="Inter Medium"/>
                <a:ea typeface="Inter Medium"/>
                <a:cs typeface="Inter Medium"/>
                <a:sym typeface="Inter Medium"/>
              </a:rPr>
              <a:t>Enable broader dissemination and understanding of research findings</a:t>
            </a:r>
            <a:endParaRPr sz="1400">
              <a:latin typeface="Inter Medium"/>
              <a:ea typeface="Inter Medium"/>
              <a:cs typeface="Inter Medium"/>
              <a:sym typeface="Inter Medium"/>
            </a:endParaRPr>
          </a:p>
        </p:txBody>
      </p:sp>
      <p:sp>
        <p:nvSpPr>
          <p:cNvPr id="539" name="Google Shape;539;p66"/>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p>
            <a:pPr indent="0" lvl="0" marL="0" rtl="0" algn="ctr">
              <a:spcBef>
                <a:spcPts val="0"/>
              </a:spcBef>
              <a:spcAft>
                <a:spcPts val="0"/>
              </a:spcAft>
              <a:buNone/>
            </a:pPr>
            <a:r>
              <a:rPr lang="en"/>
              <a:t>Language Translation and Accessibility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7"/>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p>
            <a:pPr indent="0" lvl="0" marL="0" rtl="0" algn="ctr">
              <a:spcBef>
                <a:spcPts val="0"/>
              </a:spcBef>
              <a:spcAft>
                <a:spcPts val="0"/>
              </a:spcAft>
              <a:buNone/>
            </a:pPr>
            <a:r>
              <a:rPr lang="en"/>
              <a:t>Metadata Enhancement</a:t>
            </a:r>
            <a:endParaRPr/>
          </a:p>
        </p:txBody>
      </p:sp>
      <p:sp>
        <p:nvSpPr>
          <p:cNvPr id="545" name="Google Shape;545;p67"/>
          <p:cNvSpPr txBox="1"/>
          <p:nvPr>
            <p:ph idx="1" type="subTitle"/>
          </p:nvPr>
        </p:nvSpPr>
        <p:spPr>
          <a:xfrm>
            <a:off x="1106375" y="1444225"/>
            <a:ext cx="2881500" cy="13020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Automatically extract key metadata elements from articles</a:t>
            </a:r>
            <a:endParaRPr sz="1400">
              <a:latin typeface="Inter Medium"/>
              <a:ea typeface="Inter Medium"/>
              <a:cs typeface="Inter Medium"/>
              <a:sym typeface="Inter Medium"/>
            </a:endParaRPr>
          </a:p>
        </p:txBody>
      </p:sp>
      <p:sp>
        <p:nvSpPr>
          <p:cNvPr id="546" name="Google Shape;546;p67"/>
          <p:cNvSpPr txBox="1"/>
          <p:nvPr>
            <p:ph idx="2" type="subTitle"/>
          </p:nvPr>
        </p:nvSpPr>
        <p:spPr>
          <a:xfrm>
            <a:off x="5487500" y="1444225"/>
            <a:ext cx="2881500" cy="13020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AI algorithms analyze and enrich metadata of open access publications</a:t>
            </a:r>
            <a:endParaRPr sz="1400">
              <a:latin typeface="Inter Medium"/>
              <a:ea typeface="Inter Medium"/>
              <a:cs typeface="Inter Medium"/>
              <a:sym typeface="Inter Medium"/>
            </a:endParaRPr>
          </a:p>
        </p:txBody>
      </p:sp>
      <p:sp>
        <p:nvSpPr>
          <p:cNvPr id="547" name="Google Shape;547;p67"/>
          <p:cNvSpPr txBox="1"/>
          <p:nvPr>
            <p:ph idx="3" type="subTitle"/>
          </p:nvPr>
        </p:nvSpPr>
        <p:spPr>
          <a:xfrm>
            <a:off x="1106375" y="3174175"/>
            <a:ext cx="2881500" cy="13020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I</a:t>
            </a:r>
            <a:r>
              <a:rPr lang="en" sz="1400">
                <a:latin typeface="Inter Medium"/>
                <a:ea typeface="Inter Medium"/>
                <a:cs typeface="Inter Medium"/>
                <a:sym typeface="Inter Medium"/>
              </a:rPr>
              <a:t>mprove searchability and discoverability</a:t>
            </a:r>
            <a:endParaRPr sz="1400">
              <a:latin typeface="Inter Medium"/>
              <a:ea typeface="Inter Medium"/>
              <a:cs typeface="Inter Medium"/>
              <a:sym typeface="Inter Medium"/>
            </a:endParaRPr>
          </a:p>
        </p:txBody>
      </p:sp>
      <p:sp>
        <p:nvSpPr>
          <p:cNvPr id="548" name="Google Shape;548;p67"/>
          <p:cNvSpPr txBox="1"/>
          <p:nvPr>
            <p:ph idx="4" type="subTitle"/>
          </p:nvPr>
        </p:nvSpPr>
        <p:spPr>
          <a:xfrm>
            <a:off x="5487500" y="3174175"/>
            <a:ext cx="2881500" cy="13020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Enhance accuracy and completeness of metadata records</a:t>
            </a:r>
            <a:endParaRPr sz="1400">
              <a:latin typeface="Inter Medium"/>
              <a:ea typeface="Inter Medium"/>
              <a:cs typeface="Inter Medium"/>
              <a:sym typeface="Inter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8"/>
          <p:cNvSpPr txBox="1"/>
          <p:nvPr>
            <p:ph type="title"/>
          </p:nvPr>
        </p:nvSpPr>
        <p:spPr>
          <a:xfrm>
            <a:off x="727800" y="502325"/>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Preprint Screening and Fact-Checking</a:t>
            </a:r>
            <a:endParaRPr/>
          </a:p>
        </p:txBody>
      </p:sp>
      <p:sp>
        <p:nvSpPr>
          <p:cNvPr id="554" name="Google Shape;554;p68"/>
          <p:cNvSpPr txBox="1"/>
          <p:nvPr>
            <p:ph idx="1" type="body"/>
          </p:nvPr>
        </p:nvSpPr>
        <p:spPr>
          <a:xfrm>
            <a:off x="727800" y="1587625"/>
            <a:ext cx="3774300" cy="2261100"/>
          </a:xfrm>
          <a:prstGeom prst="rect">
            <a:avLst/>
          </a:prstGeom>
        </p:spPr>
        <p:txBody>
          <a:bodyPr anchorCtr="0" anchor="t" bIns="76025" lIns="76025" spcFirstLastPara="1" rIns="76025" wrap="square" tIns="76025">
            <a:noAutofit/>
          </a:bodyPr>
          <a:lstStyle/>
          <a:p>
            <a:pPr indent="-323850" lvl="0" marL="457200" rtl="0" algn="l">
              <a:spcBef>
                <a:spcPts val="0"/>
              </a:spcBef>
              <a:spcAft>
                <a:spcPts val="0"/>
              </a:spcAft>
              <a:buSzPts val="1500"/>
              <a:buChar char="●"/>
            </a:pPr>
            <a:r>
              <a:rPr lang="en"/>
              <a:t>AI assists in screening preprints for ethical concerns and errors</a:t>
            </a:r>
            <a:endParaRPr/>
          </a:p>
          <a:p>
            <a:pPr indent="-323850" lvl="0" marL="457200" rtl="0" algn="l">
              <a:spcBef>
                <a:spcPts val="0"/>
              </a:spcBef>
              <a:spcAft>
                <a:spcPts val="0"/>
              </a:spcAft>
              <a:buSzPts val="1500"/>
              <a:buChar char="●"/>
            </a:pPr>
            <a:r>
              <a:rPr lang="en"/>
              <a:t>Factchecking tools cross-reference content with existing knowledge</a:t>
            </a:r>
            <a:endParaRPr/>
          </a:p>
          <a:p>
            <a:pPr indent="-323850" lvl="0" marL="457200" rtl="0" algn="l">
              <a:spcBef>
                <a:spcPts val="0"/>
              </a:spcBef>
              <a:spcAft>
                <a:spcPts val="0"/>
              </a:spcAft>
              <a:buSzPts val="1500"/>
              <a:buChar char="●"/>
            </a:pPr>
            <a:r>
              <a:rPr lang="en"/>
              <a:t>Identify inaccuracies or inconsistencies</a:t>
            </a:r>
            <a:endParaRPr/>
          </a:p>
          <a:p>
            <a:pPr indent="-323850" lvl="0" marL="457200" rtl="0" algn="l">
              <a:spcBef>
                <a:spcPts val="0"/>
              </a:spcBef>
              <a:spcAft>
                <a:spcPts val="0"/>
              </a:spcAft>
              <a:buSzPts val="1500"/>
              <a:buChar char="●"/>
            </a:pPr>
            <a:r>
              <a:rPr lang="en"/>
              <a:t>Ensure reliability of open access research</a:t>
            </a:r>
            <a:endParaRPr/>
          </a:p>
        </p:txBody>
      </p:sp>
      <p:pic>
        <p:nvPicPr>
          <p:cNvPr id="555" name="Google Shape;555;p68"/>
          <p:cNvPicPr preferRelativeResize="0"/>
          <p:nvPr/>
        </p:nvPicPr>
        <p:blipFill>
          <a:blip r:embed="rId3">
            <a:alphaModFix/>
          </a:blip>
          <a:stretch>
            <a:fillRect/>
          </a:stretch>
        </p:blipFill>
        <p:spPr>
          <a:xfrm>
            <a:off x="4823101" y="1297600"/>
            <a:ext cx="4000500" cy="2672949"/>
          </a:xfrm>
          <a:prstGeom prst="rect">
            <a:avLst/>
          </a:prstGeom>
          <a:noFill/>
          <a:ln>
            <a:noFill/>
          </a:ln>
        </p:spPr>
      </p:pic>
      <p:sp>
        <p:nvSpPr>
          <p:cNvPr id="556" name="Google Shape;556;p68"/>
          <p:cNvSpPr txBox="1"/>
          <p:nvPr/>
        </p:nvSpPr>
        <p:spPr>
          <a:xfrm>
            <a:off x="4858350" y="3970550"/>
            <a:ext cx="3930000" cy="12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000">
                <a:solidFill>
                  <a:srgbClr val="282828"/>
                </a:solidFill>
                <a:latin typeface="Inter"/>
                <a:ea typeface="Inter"/>
                <a:cs typeface="Inter"/>
                <a:sym typeface="Inter"/>
              </a:rPr>
              <a:t>Image credit: Jeff Grabmeie,  Ohio State News</a:t>
            </a:r>
            <a:endParaRPr sz="1000">
              <a:solidFill>
                <a:srgbClr val="282828"/>
              </a:solidFill>
              <a:latin typeface="Inter"/>
              <a:ea typeface="Inter"/>
              <a:cs typeface="Inter"/>
              <a:sym typeface="Inter"/>
            </a:endParaRPr>
          </a:p>
          <a:p>
            <a:pPr indent="0" lvl="0" marL="0" rtl="0" algn="l">
              <a:spcBef>
                <a:spcPts val="0"/>
              </a:spcBef>
              <a:spcAft>
                <a:spcPts val="0"/>
              </a:spcAft>
              <a:buNone/>
            </a:pPr>
            <a:r>
              <a:t/>
            </a:r>
            <a:endParaRPr>
              <a:latin typeface="Inter Light"/>
              <a:ea typeface="Inter Light"/>
              <a:cs typeface="Inter Light"/>
              <a:sym typeface="Inter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69"/>
          <p:cNvPicPr preferRelativeResize="0"/>
          <p:nvPr/>
        </p:nvPicPr>
        <p:blipFill>
          <a:blip r:embed="rId3">
            <a:alphaModFix/>
          </a:blip>
          <a:stretch>
            <a:fillRect/>
          </a:stretch>
        </p:blipFill>
        <p:spPr>
          <a:xfrm>
            <a:off x="5300300" y="1526852"/>
            <a:ext cx="3716124" cy="2478600"/>
          </a:xfrm>
          <a:prstGeom prst="rect">
            <a:avLst/>
          </a:prstGeom>
          <a:noFill/>
          <a:ln>
            <a:noFill/>
          </a:ln>
        </p:spPr>
      </p:pic>
      <p:sp>
        <p:nvSpPr>
          <p:cNvPr id="562" name="Google Shape;562;p69"/>
          <p:cNvSpPr txBox="1"/>
          <p:nvPr>
            <p:ph type="title"/>
          </p:nvPr>
        </p:nvSpPr>
        <p:spPr>
          <a:xfrm>
            <a:off x="780025" y="509550"/>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a:latin typeface="Inter"/>
                <a:ea typeface="Inter"/>
                <a:cs typeface="Inter"/>
                <a:sym typeface="Inter"/>
              </a:rPr>
              <a:t>Content Curation and Recommendation</a:t>
            </a:r>
            <a:endParaRPr b="1">
              <a:latin typeface="Inter"/>
              <a:ea typeface="Inter"/>
              <a:cs typeface="Inter"/>
              <a:sym typeface="Inter"/>
            </a:endParaRPr>
          </a:p>
        </p:txBody>
      </p:sp>
      <p:sp>
        <p:nvSpPr>
          <p:cNvPr id="563" name="Google Shape;563;p69"/>
          <p:cNvSpPr txBox="1"/>
          <p:nvPr/>
        </p:nvSpPr>
        <p:spPr>
          <a:xfrm>
            <a:off x="812400" y="1715450"/>
            <a:ext cx="5192100" cy="19086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AI algorithms analyze research articles, metadata, and user preferences</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Provide personalized recommendations to researchers</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Facilitate access to diverse and valuable research outputs</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Promote interdisciplinary collaboration</a:t>
            </a:r>
            <a:endParaRPr sz="1600">
              <a:latin typeface="Inter Light"/>
              <a:ea typeface="Inter Light"/>
              <a:cs typeface="Inter Light"/>
              <a:sym typeface="Inter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0"/>
          <p:cNvSpPr txBox="1"/>
          <p:nvPr>
            <p:ph idx="1" type="subTitle"/>
          </p:nvPr>
        </p:nvSpPr>
        <p:spPr>
          <a:xfrm>
            <a:off x="467425" y="1394975"/>
            <a:ext cx="219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sz="1400">
                <a:latin typeface="Inter Medium"/>
                <a:ea typeface="Inter Medium"/>
                <a:cs typeface="Inter Medium"/>
                <a:sym typeface="Inter Medium"/>
              </a:rPr>
              <a:t>AI analyzes researcher's manuscript</a:t>
            </a:r>
            <a:endParaRPr sz="1400">
              <a:latin typeface="Inter Medium"/>
              <a:ea typeface="Inter Medium"/>
              <a:cs typeface="Inter Medium"/>
              <a:sym typeface="Inter Medium"/>
            </a:endParaRPr>
          </a:p>
        </p:txBody>
      </p:sp>
      <p:sp>
        <p:nvSpPr>
          <p:cNvPr id="569" name="Google Shape;569;p70"/>
          <p:cNvSpPr txBox="1"/>
          <p:nvPr>
            <p:ph idx="2" type="subTitle"/>
          </p:nvPr>
        </p:nvSpPr>
        <p:spPr>
          <a:xfrm>
            <a:off x="467425" y="3096425"/>
            <a:ext cx="2198400" cy="1216200"/>
          </a:xfrm>
          <a:prstGeom prst="rect">
            <a:avLst/>
          </a:prstGeom>
        </p:spPr>
        <p:txBody>
          <a:bodyPr anchorCtr="0" anchor="t" bIns="76025" lIns="76025" spcFirstLastPara="1" rIns="76025" wrap="square" tIns="76025">
            <a:noAutofit/>
          </a:bodyPr>
          <a:lstStyle/>
          <a:p>
            <a:pPr indent="0" lvl="0" marL="0" rtl="0" algn="r">
              <a:spcBef>
                <a:spcPts val="0"/>
              </a:spcBef>
              <a:spcAft>
                <a:spcPts val="0"/>
              </a:spcAft>
              <a:buNone/>
            </a:pPr>
            <a:r>
              <a:rPr lang="en">
                <a:latin typeface="Inter Medium"/>
                <a:ea typeface="Inter Medium"/>
                <a:cs typeface="Inter Medium"/>
                <a:sym typeface="Inter Medium"/>
              </a:rPr>
              <a:t>Suggest suitable open access journals or platforms for submission</a:t>
            </a:r>
            <a:endParaRPr>
              <a:latin typeface="Inter Medium"/>
              <a:ea typeface="Inter Medium"/>
              <a:cs typeface="Inter Medium"/>
              <a:sym typeface="Inter Medium"/>
            </a:endParaRPr>
          </a:p>
        </p:txBody>
      </p:sp>
      <p:sp>
        <p:nvSpPr>
          <p:cNvPr id="570" name="Google Shape;570;p70"/>
          <p:cNvSpPr txBox="1"/>
          <p:nvPr>
            <p:ph idx="3" type="subTitle"/>
          </p:nvPr>
        </p:nvSpPr>
        <p:spPr>
          <a:xfrm>
            <a:off x="6302925" y="1394975"/>
            <a:ext cx="2277300" cy="12123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Consider factors like topic relevance, publication history, and impact factors</a:t>
            </a:r>
            <a:endParaRPr sz="1400">
              <a:latin typeface="Inter Medium"/>
              <a:ea typeface="Inter Medium"/>
              <a:cs typeface="Inter Medium"/>
              <a:sym typeface="Inter Medium"/>
            </a:endParaRPr>
          </a:p>
        </p:txBody>
      </p:sp>
      <p:sp>
        <p:nvSpPr>
          <p:cNvPr id="571" name="Google Shape;571;p70"/>
          <p:cNvSpPr txBox="1"/>
          <p:nvPr>
            <p:ph idx="4" type="subTitle"/>
          </p:nvPr>
        </p:nvSpPr>
        <p:spPr>
          <a:xfrm>
            <a:off x="6302925" y="3098375"/>
            <a:ext cx="2277300" cy="12123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sz="1400">
                <a:latin typeface="Inter Medium"/>
                <a:ea typeface="Inter Medium"/>
                <a:cs typeface="Inter Medium"/>
                <a:sym typeface="Inter Medium"/>
              </a:rPr>
              <a:t>Save researchers time and find best-fit outlets for their work</a:t>
            </a:r>
            <a:endParaRPr sz="1400">
              <a:latin typeface="Inter Medium"/>
              <a:ea typeface="Inter Medium"/>
              <a:cs typeface="Inter Medium"/>
              <a:sym typeface="Inter Medium"/>
            </a:endParaRPr>
          </a:p>
        </p:txBody>
      </p:sp>
      <p:sp>
        <p:nvSpPr>
          <p:cNvPr id="572" name="Google Shape;572;p70"/>
          <p:cNvSpPr txBox="1"/>
          <p:nvPr>
            <p:ph type="title"/>
          </p:nvPr>
        </p:nvSpPr>
        <p:spPr>
          <a:xfrm>
            <a:off x="1245150" y="401725"/>
            <a:ext cx="6653700" cy="423600"/>
          </a:xfrm>
          <a:prstGeom prst="rect">
            <a:avLst/>
          </a:prstGeom>
        </p:spPr>
        <p:txBody>
          <a:bodyPr anchorCtr="0" anchor="ctr" bIns="76025" lIns="76025" spcFirstLastPara="1" rIns="76025" wrap="square" tIns="76025">
            <a:noAutofit/>
          </a:bodyPr>
          <a:lstStyle/>
          <a:p>
            <a:pPr indent="0" lvl="0" marL="0" rtl="0" algn="ctr">
              <a:spcBef>
                <a:spcPts val="0"/>
              </a:spcBef>
              <a:spcAft>
                <a:spcPts val="0"/>
              </a:spcAft>
              <a:buNone/>
            </a:pPr>
            <a:r>
              <a:rPr lang="en"/>
              <a:t>Recommendation for Open Access Journals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71"/>
          <p:cNvPicPr preferRelativeResize="0"/>
          <p:nvPr>
            <p:ph idx="2" type="pic"/>
          </p:nvPr>
        </p:nvPicPr>
        <p:blipFill rotWithShape="1">
          <a:blip r:embed="rId3">
            <a:alphaModFix/>
          </a:blip>
          <a:srcRect b="9" l="0" r="0" t="9"/>
          <a:stretch/>
        </p:blipFill>
        <p:spPr>
          <a:xfrm>
            <a:off x="642700" y="632300"/>
            <a:ext cx="2615100" cy="3918900"/>
          </a:xfrm>
          <a:prstGeom prst="roundRect">
            <a:avLst>
              <a:gd fmla="val 16667" name="adj"/>
            </a:avLst>
          </a:prstGeom>
          <a:noFill/>
          <a:ln>
            <a:noFill/>
          </a:ln>
        </p:spPr>
      </p:pic>
      <p:sp>
        <p:nvSpPr>
          <p:cNvPr id="578" name="Google Shape;578;p71"/>
          <p:cNvSpPr txBox="1"/>
          <p:nvPr>
            <p:ph type="title"/>
          </p:nvPr>
        </p:nvSpPr>
        <p:spPr>
          <a:xfrm>
            <a:off x="5026875" y="692600"/>
            <a:ext cx="3589800" cy="6501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lang="en"/>
              <a:t>Benefits of AI in Open Access Workflows</a:t>
            </a:r>
            <a:endParaRPr/>
          </a:p>
        </p:txBody>
      </p:sp>
      <p:sp>
        <p:nvSpPr>
          <p:cNvPr id="579" name="Google Shape;579;p71"/>
          <p:cNvSpPr txBox="1"/>
          <p:nvPr>
            <p:ph idx="1" type="subTitle"/>
          </p:nvPr>
        </p:nvSpPr>
        <p:spPr>
          <a:xfrm>
            <a:off x="5026875" y="1654350"/>
            <a:ext cx="3589800" cy="2742300"/>
          </a:xfrm>
          <a:prstGeom prst="rect">
            <a:avLst/>
          </a:prstGeom>
        </p:spPr>
        <p:txBody>
          <a:bodyPr anchorCtr="0" anchor="t" bIns="76025" lIns="76025" spcFirstLastPara="1" rIns="76025" wrap="square" tIns="76025">
            <a:noAutofit/>
          </a:bodyPr>
          <a:lstStyle/>
          <a:p>
            <a:pPr indent="-323850" lvl="0" marL="457200" rtl="0" algn="l">
              <a:lnSpc>
                <a:spcPct val="110000"/>
              </a:lnSpc>
              <a:spcBef>
                <a:spcPts val="0"/>
              </a:spcBef>
              <a:spcAft>
                <a:spcPts val="0"/>
              </a:spcAft>
              <a:buSzPts val="1500"/>
              <a:buChar char="●"/>
            </a:pPr>
            <a:r>
              <a:rPr lang="en"/>
              <a:t>Automation of article submission, peer review, and publication</a:t>
            </a:r>
            <a:endParaRPr/>
          </a:p>
          <a:p>
            <a:pPr indent="-323850" lvl="0" marL="457200" rtl="0" algn="l">
              <a:lnSpc>
                <a:spcPct val="110000"/>
              </a:lnSpc>
              <a:spcBef>
                <a:spcPts val="0"/>
              </a:spcBef>
              <a:spcAft>
                <a:spcPts val="0"/>
              </a:spcAft>
              <a:buSzPts val="1500"/>
              <a:buChar char="●"/>
            </a:pPr>
            <a:r>
              <a:rPr lang="en"/>
              <a:t>Improved efficiency and reduced turnaround time</a:t>
            </a:r>
            <a:endParaRPr/>
          </a:p>
          <a:p>
            <a:pPr indent="-323850" lvl="0" marL="457200" rtl="0" algn="l">
              <a:lnSpc>
                <a:spcPct val="110000"/>
              </a:lnSpc>
              <a:spcBef>
                <a:spcPts val="0"/>
              </a:spcBef>
              <a:spcAft>
                <a:spcPts val="0"/>
              </a:spcAft>
              <a:buSzPts val="1500"/>
              <a:buChar char="●"/>
            </a:pPr>
            <a:r>
              <a:rPr lang="en"/>
              <a:t>Analyzing open access content to identify patterns and trends</a:t>
            </a:r>
            <a:endParaRPr/>
          </a:p>
          <a:p>
            <a:pPr indent="-323850" lvl="0" marL="457200" rtl="0" algn="l">
              <a:lnSpc>
                <a:spcPct val="110000"/>
              </a:lnSpc>
              <a:spcBef>
                <a:spcPts val="0"/>
              </a:spcBef>
              <a:spcAft>
                <a:spcPts val="0"/>
              </a:spcAft>
              <a:buSzPts val="1500"/>
              <a:buChar char="●"/>
            </a:pPr>
            <a:r>
              <a:rPr lang="en"/>
              <a:t>Advancing knowledge through new discoveries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2"/>
          <p:cNvSpPr txBox="1"/>
          <p:nvPr>
            <p:ph type="title"/>
          </p:nvPr>
        </p:nvSpPr>
        <p:spPr>
          <a:xfrm>
            <a:off x="690250" y="531825"/>
            <a:ext cx="7143900" cy="535200"/>
          </a:xfrm>
          <a:prstGeom prst="rect">
            <a:avLst/>
          </a:prstGeom>
        </p:spPr>
        <p:txBody>
          <a:bodyPr anchorCtr="0" anchor="t" bIns="76025" lIns="76025" spcFirstLastPara="1" rIns="76025" wrap="square" tIns="76025">
            <a:noAutofit/>
          </a:bodyPr>
          <a:lstStyle/>
          <a:p>
            <a:pPr indent="0" lvl="0" marL="0" rtl="0" algn="l">
              <a:lnSpc>
                <a:spcPct val="115000"/>
              </a:lnSpc>
              <a:spcBef>
                <a:spcPts val="1200"/>
              </a:spcBef>
              <a:spcAft>
                <a:spcPts val="1200"/>
              </a:spcAft>
              <a:buNone/>
            </a:pPr>
            <a:r>
              <a:rPr b="1" lang="en" sz="1800">
                <a:solidFill>
                  <a:srgbClr val="000000"/>
                </a:solidFill>
                <a:latin typeface="Inter"/>
                <a:ea typeface="Inter"/>
                <a:cs typeface="Inter"/>
                <a:sym typeface="Inter"/>
              </a:rPr>
              <a:t>There are several AI-powered tools available that can help automate various aspects of (OA) workflows, including : </a:t>
            </a:r>
            <a:endParaRPr b="1" sz="1800">
              <a:latin typeface="Inter"/>
              <a:ea typeface="Inter"/>
              <a:cs typeface="Inter"/>
              <a:sym typeface="Inter"/>
            </a:endParaRPr>
          </a:p>
        </p:txBody>
      </p:sp>
      <p:sp>
        <p:nvSpPr>
          <p:cNvPr id="585" name="Google Shape;585;p72"/>
          <p:cNvSpPr txBox="1"/>
          <p:nvPr/>
        </p:nvSpPr>
        <p:spPr>
          <a:xfrm>
            <a:off x="779975" y="1307550"/>
            <a:ext cx="6458400" cy="286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Article classification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License detection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APC detection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Institutional repository deposit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Funder policy compliance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Article-level metrics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Automated email filtering </a:t>
            </a:r>
            <a:endParaRPr sz="1600">
              <a:latin typeface="Inter Light"/>
              <a:ea typeface="Inter Light"/>
              <a:cs typeface="Inter Light"/>
              <a:sym typeface="Inter Light"/>
            </a:endParaRPr>
          </a:p>
          <a:p>
            <a:pPr indent="-330200" lvl="0" marL="457200" rtl="0" algn="l">
              <a:spcBef>
                <a:spcPts val="0"/>
              </a:spcBef>
              <a:spcAft>
                <a:spcPts val="0"/>
              </a:spcAft>
              <a:buSzPts val="1600"/>
              <a:buFont typeface="Inter Light"/>
              <a:buChar char="●"/>
            </a:pPr>
            <a:r>
              <a:rPr lang="en" sz="1600">
                <a:latin typeface="Inter Light"/>
                <a:ea typeface="Inter Light"/>
                <a:cs typeface="Inter Light"/>
                <a:sym typeface="Inter Light"/>
              </a:rPr>
              <a:t>Rights management</a:t>
            </a:r>
            <a:endParaRPr sz="1600">
              <a:latin typeface="Inter Light"/>
              <a:ea typeface="Inter Light"/>
              <a:cs typeface="Inter Light"/>
              <a:sym typeface="Inter Light"/>
            </a:endParaRPr>
          </a:p>
        </p:txBody>
      </p:sp>
      <p:pic>
        <p:nvPicPr>
          <p:cNvPr id="586" name="Google Shape;586;p72"/>
          <p:cNvPicPr preferRelativeResize="0"/>
          <p:nvPr/>
        </p:nvPicPr>
        <p:blipFill rotWithShape="1">
          <a:blip r:embed="rId3">
            <a:alphaModFix/>
          </a:blip>
          <a:srcRect b="14515" l="0" r="0" t="0"/>
          <a:stretch/>
        </p:blipFill>
        <p:spPr>
          <a:xfrm rot="-5400000">
            <a:off x="5976188" y="946938"/>
            <a:ext cx="4020275" cy="22910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3"/>
          <p:cNvSpPr txBox="1"/>
          <p:nvPr>
            <p:ph idx="1" type="body"/>
          </p:nvPr>
        </p:nvSpPr>
        <p:spPr>
          <a:xfrm>
            <a:off x="1307550" y="220725"/>
            <a:ext cx="6364500" cy="472800"/>
          </a:xfrm>
          <a:prstGeom prst="rect">
            <a:avLst/>
          </a:prstGeom>
        </p:spPr>
        <p:txBody>
          <a:bodyPr anchorCtr="0" anchor="t" bIns="76025" lIns="76025" spcFirstLastPara="1" rIns="76025" wrap="square" tIns="76025">
            <a:noAutofit/>
          </a:bodyPr>
          <a:lstStyle/>
          <a:p>
            <a:pPr indent="0" lvl="0" marL="0" rtl="0" algn="ctr">
              <a:spcBef>
                <a:spcPts val="0"/>
              </a:spcBef>
              <a:spcAft>
                <a:spcPts val="0"/>
              </a:spcAft>
              <a:buNone/>
            </a:pPr>
            <a:r>
              <a:rPr b="1" lang="en" sz="1700">
                <a:solidFill>
                  <a:srgbClr val="000000"/>
                </a:solidFill>
                <a:highlight>
                  <a:srgbClr val="FFFFFF"/>
                </a:highlight>
                <a:latin typeface="Inter"/>
                <a:ea typeface="Inter"/>
                <a:cs typeface="Inter"/>
                <a:sym typeface="Inter"/>
              </a:rPr>
              <a:t>Some AI Tools for Text Generation and Content Creation</a:t>
            </a:r>
            <a:endParaRPr b="1" sz="1700">
              <a:solidFill>
                <a:srgbClr val="000000"/>
              </a:solidFill>
              <a:highlight>
                <a:srgbClr val="FFFFFF"/>
              </a:highlight>
              <a:latin typeface="Inter"/>
              <a:ea typeface="Inter"/>
              <a:cs typeface="Inter"/>
              <a:sym typeface="Inter"/>
            </a:endParaRPr>
          </a:p>
          <a:p>
            <a:pPr indent="0" lvl="0" marL="0" rtl="0" algn="l">
              <a:spcBef>
                <a:spcPts val="400"/>
              </a:spcBef>
              <a:spcAft>
                <a:spcPts val="0"/>
              </a:spcAft>
              <a:buNone/>
            </a:pPr>
            <a:r>
              <a:t/>
            </a:r>
            <a:endParaRPr sz="1400"/>
          </a:p>
        </p:txBody>
      </p:sp>
      <p:pic>
        <p:nvPicPr>
          <p:cNvPr id="592" name="Google Shape;592;p73"/>
          <p:cNvPicPr preferRelativeResize="0"/>
          <p:nvPr/>
        </p:nvPicPr>
        <p:blipFill>
          <a:blip r:embed="rId3">
            <a:alphaModFix/>
          </a:blip>
          <a:stretch>
            <a:fillRect/>
          </a:stretch>
        </p:blipFill>
        <p:spPr>
          <a:xfrm>
            <a:off x="611664" y="930989"/>
            <a:ext cx="1803789" cy="1352875"/>
          </a:xfrm>
          <a:prstGeom prst="rect">
            <a:avLst/>
          </a:prstGeom>
          <a:noFill/>
          <a:ln>
            <a:noFill/>
          </a:ln>
        </p:spPr>
      </p:pic>
      <p:pic>
        <p:nvPicPr>
          <p:cNvPr id="593" name="Google Shape;593;p73"/>
          <p:cNvPicPr preferRelativeResize="0"/>
          <p:nvPr/>
        </p:nvPicPr>
        <p:blipFill>
          <a:blip r:embed="rId4">
            <a:alphaModFix/>
          </a:blip>
          <a:stretch>
            <a:fillRect/>
          </a:stretch>
        </p:blipFill>
        <p:spPr>
          <a:xfrm>
            <a:off x="2656863" y="955000"/>
            <a:ext cx="1739826" cy="1304862"/>
          </a:xfrm>
          <a:prstGeom prst="rect">
            <a:avLst/>
          </a:prstGeom>
          <a:noFill/>
          <a:ln>
            <a:noFill/>
          </a:ln>
        </p:spPr>
      </p:pic>
      <p:pic>
        <p:nvPicPr>
          <p:cNvPr id="594" name="Google Shape;594;p73"/>
          <p:cNvPicPr preferRelativeResize="0"/>
          <p:nvPr/>
        </p:nvPicPr>
        <p:blipFill>
          <a:blip r:embed="rId5">
            <a:alphaModFix/>
          </a:blip>
          <a:stretch>
            <a:fillRect/>
          </a:stretch>
        </p:blipFill>
        <p:spPr>
          <a:xfrm>
            <a:off x="4670069" y="955000"/>
            <a:ext cx="1739818" cy="1304850"/>
          </a:xfrm>
          <a:prstGeom prst="rect">
            <a:avLst/>
          </a:prstGeom>
          <a:noFill/>
          <a:ln>
            <a:noFill/>
          </a:ln>
        </p:spPr>
      </p:pic>
      <p:pic>
        <p:nvPicPr>
          <p:cNvPr id="595" name="Google Shape;595;p73"/>
          <p:cNvPicPr preferRelativeResize="0"/>
          <p:nvPr/>
        </p:nvPicPr>
        <p:blipFill>
          <a:blip r:embed="rId6">
            <a:alphaModFix/>
          </a:blip>
          <a:stretch>
            <a:fillRect/>
          </a:stretch>
        </p:blipFill>
        <p:spPr>
          <a:xfrm>
            <a:off x="6767683" y="930988"/>
            <a:ext cx="1739790" cy="1304850"/>
          </a:xfrm>
          <a:prstGeom prst="rect">
            <a:avLst/>
          </a:prstGeom>
          <a:noFill/>
          <a:ln>
            <a:noFill/>
          </a:ln>
        </p:spPr>
      </p:pic>
      <p:pic>
        <p:nvPicPr>
          <p:cNvPr id="596" name="Google Shape;596;p73"/>
          <p:cNvPicPr preferRelativeResize="0"/>
          <p:nvPr/>
        </p:nvPicPr>
        <p:blipFill>
          <a:blip r:embed="rId7">
            <a:alphaModFix/>
          </a:blip>
          <a:stretch>
            <a:fillRect/>
          </a:stretch>
        </p:blipFill>
        <p:spPr>
          <a:xfrm>
            <a:off x="611663" y="2661125"/>
            <a:ext cx="1739826" cy="1304875"/>
          </a:xfrm>
          <a:prstGeom prst="rect">
            <a:avLst/>
          </a:prstGeom>
          <a:noFill/>
          <a:ln>
            <a:noFill/>
          </a:ln>
        </p:spPr>
      </p:pic>
      <p:pic>
        <p:nvPicPr>
          <p:cNvPr id="597" name="Google Shape;597;p73"/>
          <p:cNvPicPr preferRelativeResize="0"/>
          <p:nvPr/>
        </p:nvPicPr>
        <p:blipFill>
          <a:blip r:embed="rId8">
            <a:alphaModFix/>
          </a:blip>
          <a:stretch>
            <a:fillRect/>
          </a:stretch>
        </p:blipFill>
        <p:spPr>
          <a:xfrm>
            <a:off x="2624900" y="2637163"/>
            <a:ext cx="1803774" cy="1352806"/>
          </a:xfrm>
          <a:prstGeom prst="rect">
            <a:avLst/>
          </a:prstGeom>
          <a:noFill/>
          <a:ln>
            <a:noFill/>
          </a:ln>
        </p:spPr>
      </p:pic>
      <p:pic>
        <p:nvPicPr>
          <p:cNvPr id="598" name="Google Shape;598;p73"/>
          <p:cNvPicPr preferRelativeResize="0"/>
          <p:nvPr/>
        </p:nvPicPr>
        <p:blipFill>
          <a:blip r:embed="rId9">
            <a:alphaModFix/>
          </a:blip>
          <a:stretch>
            <a:fillRect/>
          </a:stretch>
        </p:blipFill>
        <p:spPr>
          <a:xfrm>
            <a:off x="4670087" y="2637125"/>
            <a:ext cx="1803774" cy="1352850"/>
          </a:xfrm>
          <a:prstGeom prst="rect">
            <a:avLst/>
          </a:prstGeom>
          <a:noFill/>
          <a:ln>
            <a:noFill/>
          </a:ln>
        </p:spPr>
      </p:pic>
      <p:pic>
        <p:nvPicPr>
          <p:cNvPr id="599" name="Google Shape;599;p73"/>
          <p:cNvPicPr preferRelativeResize="0"/>
          <p:nvPr/>
        </p:nvPicPr>
        <p:blipFill>
          <a:blip r:embed="rId10">
            <a:alphaModFix/>
          </a:blip>
          <a:stretch>
            <a:fillRect/>
          </a:stretch>
        </p:blipFill>
        <p:spPr>
          <a:xfrm>
            <a:off x="6696965" y="2555098"/>
            <a:ext cx="1881226" cy="141090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74"/>
          <p:cNvPicPr preferRelativeResize="0"/>
          <p:nvPr/>
        </p:nvPicPr>
        <p:blipFill>
          <a:blip r:embed="rId3">
            <a:alphaModFix/>
          </a:blip>
          <a:stretch>
            <a:fillRect/>
          </a:stretch>
        </p:blipFill>
        <p:spPr>
          <a:xfrm>
            <a:off x="945525" y="893100"/>
            <a:ext cx="7724701" cy="4182984"/>
          </a:xfrm>
          <a:prstGeom prst="rect">
            <a:avLst/>
          </a:prstGeom>
          <a:noFill/>
          <a:ln>
            <a:noFill/>
          </a:ln>
        </p:spPr>
      </p:pic>
      <p:sp>
        <p:nvSpPr>
          <p:cNvPr id="605" name="Google Shape;605;p74"/>
          <p:cNvSpPr txBox="1"/>
          <p:nvPr/>
        </p:nvSpPr>
        <p:spPr>
          <a:xfrm>
            <a:off x="642700" y="196300"/>
            <a:ext cx="8103900" cy="5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highlight>
                  <a:srgbClr val="FFFFFF"/>
                </a:highlight>
              </a:rPr>
              <a:t>Trinka can help authors improve the writing quality of their manuscripts</a:t>
            </a:r>
            <a:endParaRPr b="1"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75"/>
          <p:cNvPicPr preferRelativeResize="0"/>
          <p:nvPr/>
        </p:nvPicPr>
        <p:blipFill>
          <a:blip r:embed="rId3">
            <a:alphaModFix/>
          </a:blip>
          <a:stretch>
            <a:fillRect/>
          </a:stretch>
        </p:blipFill>
        <p:spPr>
          <a:xfrm>
            <a:off x="1126150" y="771475"/>
            <a:ext cx="7048474" cy="4235326"/>
          </a:xfrm>
          <a:prstGeom prst="rect">
            <a:avLst/>
          </a:prstGeom>
          <a:noFill/>
          <a:ln>
            <a:noFill/>
          </a:ln>
        </p:spPr>
      </p:pic>
      <p:sp>
        <p:nvSpPr>
          <p:cNvPr id="611" name="Google Shape;611;p75"/>
          <p:cNvSpPr txBox="1"/>
          <p:nvPr/>
        </p:nvSpPr>
        <p:spPr>
          <a:xfrm>
            <a:off x="2002425" y="180600"/>
            <a:ext cx="5763900" cy="33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0F1419"/>
                </a:solidFill>
                <a:highlight>
                  <a:srgbClr val="FFFFFF"/>
                </a:highlight>
                <a:latin typeface="Roboto"/>
                <a:ea typeface="Roboto"/>
                <a:cs typeface="Roboto"/>
                <a:sym typeface="Roboto"/>
              </a:rPr>
              <a:t>Jenni is an AI-powered academic writing assistant</a:t>
            </a:r>
            <a:endParaRPr b="1" sz="1900">
              <a:latin typeface="Inter"/>
              <a:ea typeface="Inter"/>
              <a:cs typeface="Inter"/>
              <a:sym typeface="Inte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pic>
        <p:nvPicPr>
          <p:cNvPr id="616" name="Google Shape;616;p76"/>
          <p:cNvPicPr preferRelativeResize="0"/>
          <p:nvPr/>
        </p:nvPicPr>
        <p:blipFill>
          <a:blip r:embed="rId3">
            <a:alphaModFix/>
          </a:blip>
          <a:stretch>
            <a:fillRect/>
          </a:stretch>
        </p:blipFill>
        <p:spPr>
          <a:xfrm>
            <a:off x="944950" y="304800"/>
            <a:ext cx="7194837" cy="4838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77"/>
          <p:cNvPicPr preferRelativeResize="0"/>
          <p:nvPr/>
        </p:nvPicPr>
        <p:blipFill>
          <a:blip r:embed="rId3">
            <a:alphaModFix/>
          </a:blip>
          <a:stretch>
            <a:fillRect/>
          </a:stretch>
        </p:blipFill>
        <p:spPr>
          <a:xfrm>
            <a:off x="201375" y="997400"/>
            <a:ext cx="8839198" cy="3782565"/>
          </a:xfrm>
          <a:prstGeom prst="rect">
            <a:avLst/>
          </a:prstGeom>
          <a:noFill/>
          <a:ln>
            <a:noFill/>
          </a:ln>
        </p:spPr>
      </p:pic>
      <p:sp>
        <p:nvSpPr>
          <p:cNvPr id="622" name="Google Shape;622;p77"/>
          <p:cNvSpPr txBox="1"/>
          <p:nvPr/>
        </p:nvSpPr>
        <p:spPr>
          <a:xfrm>
            <a:off x="767400" y="349575"/>
            <a:ext cx="7609200" cy="4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0F1419"/>
                </a:solidFill>
                <a:latin typeface="Roboto"/>
                <a:ea typeface="Roboto"/>
                <a:cs typeface="Roboto"/>
                <a:sym typeface="Roboto"/>
              </a:rPr>
              <a:t>Consensus app can help to find relevant papers in minutes.</a:t>
            </a:r>
            <a:endParaRPr sz="1800">
              <a:latin typeface="Inter Light"/>
              <a:ea typeface="Inter Light"/>
              <a:cs typeface="Inter Light"/>
              <a:sym typeface="Inter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78"/>
          <p:cNvPicPr preferRelativeResize="0"/>
          <p:nvPr/>
        </p:nvPicPr>
        <p:blipFill>
          <a:blip r:embed="rId3">
            <a:alphaModFix/>
          </a:blip>
          <a:stretch>
            <a:fillRect/>
          </a:stretch>
        </p:blipFill>
        <p:spPr>
          <a:xfrm>
            <a:off x="344025" y="152400"/>
            <a:ext cx="8629018" cy="483870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79"/>
          <p:cNvPicPr preferRelativeResize="0"/>
          <p:nvPr/>
        </p:nvPicPr>
        <p:blipFill>
          <a:blip r:embed="rId3">
            <a:alphaModFix/>
          </a:blip>
          <a:stretch>
            <a:fillRect/>
          </a:stretch>
        </p:blipFill>
        <p:spPr>
          <a:xfrm>
            <a:off x="152400" y="906300"/>
            <a:ext cx="8839199" cy="3908241"/>
          </a:xfrm>
          <a:prstGeom prst="rect">
            <a:avLst/>
          </a:prstGeom>
          <a:noFill/>
          <a:ln>
            <a:noFill/>
          </a:ln>
        </p:spPr>
      </p:pic>
      <p:sp>
        <p:nvSpPr>
          <p:cNvPr id="633" name="Google Shape;633;p79"/>
          <p:cNvSpPr txBox="1"/>
          <p:nvPr/>
        </p:nvSpPr>
        <p:spPr>
          <a:xfrm>
            <a:off x="1886100" y="260075"/>
            <a:ext cx="5371800" cy="5202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Inter"/>
                <a:ea typeface="Inter"/>
                <a:cs typeface="Inter"/>
                <a:sym typeface="Inter"/>
              </a:rPr>
              <a:t>UNESCO’s First Global Guidance on GenAI</a:t>
            </a:r>
            <a:endParaRPr b="1" sz="2000">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80"/>
          <p:cNvSpPr txBox="1"/>
          <p:nvPr>
            <p:ph type="title"/>
          </p:nvPr>
        </p:nvSpPr>
        <p:spPr>
          <a:xfrm>
            <a:off x="754150" y="517250"/>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a:latin typeface="Inter"/>
                <a:ea typeface="Inter"/>
                <a:cs typeface="Inter"/>
                <a:sym typeface="Inter"/>
              </a:rPr>
              <a:t>UNESCO’s First Global Guidance on GenAI</a:t>
            </a:r>
            <a:endParaRPr b="1">
              <a:latin typeface="Inter"/>
              <a:ea typeface="Inter"/>
              <a:cs typeface="Inter"/>
              <a:sym typeface="Inter"/>
            </a:endParaRPr>
          </a:p>
        </p:txBody>
      </p:sp>
      <p:sp>
        <p:nvSpPr>
          <p:cNvPr id="639" name="Google Shape;639;p80"/>
          <p:cNvSpPr txBox="1"/>
          <p:nvPr/>
        </p:nvSpPr>
        <p:spPr>
          <a:xfrm>
            <a:off x="723100" y="1254875"/>
            <a:ext cx="7855200" cy="477000"/>
          </a:xfrm>
          <a:prstGeom prst="rect">
            <a:avLst/>
          </a:prstGeom>
          <a:noFill/>
          <a:ln>
            <a:noFill/>
          </a:ln>
        </p:spPr>
        <p:txBody>
          <a:bodyPr anchorCtr="0" anchor="t" bIns="91425" lIns="91425" spcFirstLastPara="1" rIns="91425" wrap="square" tIns="91425">
            <a:spAutoFit/>
          </a:bodyPr>
          <a:lstStyle/>
          <a:p>
            <a:pPr indent="0" lvl="0" marL="0" rtl="0" algn="l">
              <a:lnSpc>
                <a:spcPct val="117000"/>
              </a:lnSpc>
              <a:spcBef>
                <a:spcPts val="0"/>
              </a:spcBef>
              <a:spcAft>
                <a:spcPts val="400"/>
              </a:spcAft>
              <a:buNone/>
            </a:pPr>
            <a:r>
              <a:rPr b="1" lang="en" sz="1900">
                <a:solidFill>
                  <a:srgbClr val="212121"/>
                </a:solidFill>
                <a:highlight>
                  <a:schemeClr val="lt1"/>
                </a:highlight>
                <a:latin typeface="Inter"/>
                <a:ea typeface="Inter"/>
                <a:cs typeface="Inter"/>
                <a:sym typeface="Inter"/>
              </a:rPr>
              <a:t>Towards a human-centered approach to the use of generative AI</a:t>
            </a:r>
            <a:endParaRPr>
              <a:latin typeface="Inter Light"/>
              <a:ea typeface="Inter Light"/>
              <a:cs typeface="Inter Light"/>
              <a:sym typeface="Inter Light"/>
            </a:endParaRPr>
          </a:p>
        </p:txBody>
      </p:sp>
      <p:sp>
        <p:nvSpPr>
          <p:cNvPr id="640" name="Google Shape;640;p80"/>
          <p:cNvSpPr txBox="1"/>
          <p:nvPr/>
        </p:nvSpPr>
        <p:spPr>
          <a:xfrm>
            <a:off x="821050" y="2101625"/>
            <a:ext cx="7554600" cy="154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50">
                <a:solidFill>
                  <a:srgbClr val="212121"/>
                </a:solidFill>
                <a:highlight>
                  <a:srgbClr val="FFFFFF"/>
                </a:highlight>
                <a:latin typeface="Inter"/>
                <a:ea typeface="Inter"/>
                <a:cs typeface="Inter"/>
                <a:sym typeface="Inter"/>
              </a:rPr>
              <a:t>Publicly available generative AI (GenAI) tools are rapidly emerging, and the release of iterative versions is outpacing the adaptation of national regulatory frameworks. The absence of national regulations on GenAI in most countries leaves the data </a:t>
            </a:r>
            <a:r>
              <a:rPr b="1" lang="en" sz="1550">
                <a:solidFill>
                  <a:schemeClr val="dk1"/>
                </a:solidFill>
                <a:highlight>
                  <a:srgbClr val="FFFFFF"/>
                </a:highlight>
                <a:latin typeface="Inter"/>
                <a:ea typeface="Inter"/>
                <a:cs typeface="Inter"/>
                <a:sym typeface="Inter"/>
              </a:rPr>
              <a:t>privacy of users unprotected and educational institutions largely unprepared to validate the tools.</a:t>
            </a:r>
            <a:endParaRPr b="1" sz="1600">
              <a:solidFill>
                <a:schemeClr val="dk1"/>
              </a:solidFill>
              <a:latin typeface="Inter"/>
              <a:ea typeface="Inter"/>
              <a:cs typeface="Inter"/>
              <a:sym typeface="Inte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1"/>
          <p:cNvSpPr txBox="1"/>
          <p:nvPr>
            <p:ph type="title"/>
          </p:nvPr>
        </p:nvSpPr>
        <p:spPr>
          <a:xfrm>
            <a:off x="729450" y="632850"/>
            <a:ext cx="7688400" cy="535200"/>
          </a:xfrm>
          <a:prstGeom prst="rect">
            <a:avLst/>
          </a:prstGeom>
        </p:spPr>
        <p:txBody>
          <a:bodyPr anchorCtr="0" anchor="t" bIns="76025" lIns="76025" spcFirstLastPara="1" rIns="76025" wrap="square" tIns="76025">
            <a:noAutofit/>
          </a:bodyPr>
          <a:lstStyle/>
          <a:p>
            <a:pPr indent="0" lvl="0" marL="0" rtl="0" algn="l">
              <a:spcBef>
                <a:spcPts val="0"/>
              </a:spcBef>
              <a:spcAft>
                <a:spcPts val="0"/>
              </a:spcAft>
              <a:buNone/>
            </a:pPr>
            <a:r>
              <a:rPr b="1" lang="en">
                <a:latin typeface="Inter"/>
                <a:ea typeface="Inter"/>
                <a:cs typeface="Inter"/>
                <a:sym typeface="Inter"/>
              </a:rPr>
              <a:t>UNESCO’s First Global Guidance on GenAI</a:t>
            </a:r>
            <a:endParaRPr b="1">
              <a:latin typeface="Inter"/>
              <a:ea typeface="Inter"/>
              <a:cs typeface="Inter"/>
              <a:sym typeface="Inter"/>
            </a:endParaRPr>
          </a:p>
        </p:txBody>
      </p:sp>
      <p:sp>
        <p:nvSpPr>
          <p:cNvPr id="646" name="Google Shape;646;p81"/>
          <p:cNvSpPr txBox="1"/>
          <p:nvPr/>
        </p:nvSpPr>
        <p:spPr>
          <a:xfrm>
            <a:off x="723100" y="1254875"/>
            <a:ext cx="7855200" cy="477000"/>
          </a:xfrm>
          <a:prstGeom prst="rect">
            <a:avLst/>
          </a:prstGeom>
          <a:noFill/>
          <a:ln>
            <a:noFill/>
          </a:ln>
        </p:spPr>
        <p:txBody>
          <a:bodyPr anchorCtr="0" anchor="t" bIns="91425" lIns="91425" spcFirstLastPara="1" rIns="91425" wrap="square" tIns="91425">
            <a:spAutoFit/>
          </a:bodyPr>
          <a:lstStyle/>
          <a:p>
            <a:pPr indent="0" lvl="0" marL="0" rtl="0" algn="l">
              <a:lnSpc>
                <a:spcPct val="117000"/>
              </a:lnSpc>
              <a:spcBef>
                <a:spcPts val="0"/>
              </a:spcBef>
              <a:spcAft>
                <a:spcPts val="400"/>
              </a:spcAft>
              <a:buNone/>
            </a:pPr>
            <a:r>
              <a:rPr b="1" lang="en" sz="1900">
                <a:solidFill>
                  <a:srgbClr val="212121"/>
                </a:solidFill>
                <a:highlight>
                  <a:schemeClr val="lt1"/>
                </a:highlight>
                <a:latin typeface="Inter"/>
                <a:ea typeface="Inter"/>
                <a:cs typeface="Inter"/>
                <a:sym typeface="Inter"/>
              </a:rPr>
              <a:t>Towards a human-centered approach to the use of generative AI</a:t>
            </a:r>
            <a:endParaRPr>
              <a:latin typeface="Inter Light"/>
              <a:ea typeface="Inter Light"/>
              <a:cs typeface="Inter Light"/>
              <a:sym typeface="Inter Light"/>
            </a:endParaRPr>
          </a:p>
        </p:txBody>
      </p:sp>
      <p:sp>
        <p:nvSpPr>
          <p:cNvPr id="647" name="Google Shape;647;p81"/>
          <p:cNvSpPr txBox="1"/>
          <p:nvPr/>
        </p:nvSpPr>
        <p:spPr>
          <a:xfrm>
            <a:off x="756125" y="1783800"/>
            <a:ext cx="7855200" cy="291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212121"/>
                </a:solidFill>
                <a:highlight>
                  <a:srgbClr val="FFFFFF"/>
                </a:highlight>
                <a:latin typeface="Inter"/>
                <a:ea typeface="Inter"/>
                <a:cs typeface="Inter"/>
                <a:sym typeface="Inter"/>
              </a:rPr>
              <a:t>The Guidance </a:t>
            </a:r>
            <a:endParaRPr b="1">
              <a:solidFill>
                <a:srgbClr val="212121"/>
              </a:solidFill>
              <a:highlight>
                <a:srgbClr val="FFFFFF"/>
              </a:highlight>
              <a:latin typeface="Inter"/>
              <a:ea typeface="Inter"/>
              <a:cs typeface="Inter"/>
              <a:sym typeface="Inter"/>
            </a:endParaRPr>
          </a:p>
          <a:p>
            <a:pPr indent="-304800" lvl="0" marL="457200" rtl="0" algn="l">
              <a:lnSpc>
                <a:spcPct val="115000"/>
              </a:lnSpc>
              <a:spcBef>
                <a:spcPts val="120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looks into what GenAI is and how it works, presenting the diverse technologies and models available </a:t>
            </a:r>
            <a:endParaRPr sz="1200">
              <a:solidFill>
                <a:srgbClr val="212121"/>
              </a:solidFill>
              <a:highlight>
                <a:srgbClr val="FFFFFF"/>
              </a:highlight>
              <a:latin typeface="Inter"/>
              <a:ea typeface="Inter"/>
              <a:cs typeface="Inter"/>
              <a:sym typeface="Inter"/>
            </a:endParaRPr>
          </a:p>
          <a:p>
            <a:pPr indent="-304800" lvl="0" marL="457200" rtl="0" algn="l">
              <a:lnSpc>
                <a:spcPct val="115000"/>
              </a:lnSpc>
              <a:spcBef>
                <a:spcPts val="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identifIes a range of controversial ethical and policy issues around both AI in general, and GenAI specifically </a:t>
            </a:r>
            <a:endParaRPr sz="1200">
              <a:solidFill>
                <a:srgbClr val="212121"/>
              </a:solidFill>
              <a:highlight>
                <a:srgbClr val="FFFFFF"/>
              </a:highlight>
              <a:latin typeface="Inter"/>
              <a:ea typeface="Inter"/>
              <a:cs typeface="Inter"/>
              <a:sym typeface="Inter"/>
            </a:endParaRPr>
          </a:p>
          <a:p>
            <a:pPr indent="-304800" lvl="0" marL="457200" rtl="0" algn="l">
              <a:lnSpc>
                <a:spcPct val="115000"/>
              </a:lnSpc>
              <a:spcBef>
                <a:spcPts val="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discusses the steps and key elements to be examined when seeking to regulate GenAI based on a human-centred approach – one that ensures</a:t>
            </a:r>
            <a:br>
              <a:rPr lang="en" sz="1200">
                <a:solidFill>
                  <a:srgbClr val="212121"/>
                </a:solidFill>
                <a:highlight>
                  <a:srgbClr val="FFFFFF"/>
                </a:highlight>
                <a:latin typeface="Inter"/>
                <a:ea typeface="Inter"/>
                <a:cs typeface="Inter"/>
                <a:sym typeface="Inter"/>
              </a:rPr>
            </a:br>
            <a:r>
              <a:rPr lang="en" sz="1200">
                <a:solidFill>
                  <a:srgbClr val="212121"/>
                </a:solidFill>
                <a:highlight>
                  <a:srgbClr val="FFFFFF"/>
                </a:highlight>
                <a:latin typeface="Inter"/>
                <a:ea typeface="Inter"/>
                <a:cs typeface="Inter"/>
                <a:sym typeface="Inter"/>
              </a:rPr>
              <a:t>ethical, safe, equitable and meaningful use </a:t>
            </a:r>
            <a:endParaRPr sz="1200">
              <a:solidFill>
                <a:srgbClr val="212121"/>
              </a:solidFill>
              <a:highlight>
                <a:srgbClr val="FFFFFF"/>
              </a:highlight>
              <a:latin typeface="Inter"/>
              <a:ea typeface="Inter"/>
              <a:cs typeface="Inter"/>
              <a:sym typeface="Inter"/>
            </a:endParaRPr>
          </a:p>
          <a:p>
            <a:pPr indent="-304800" lvl="0" marL="457200" rtl="0" algn="l">
              <a:lnSpc>
                <a:spcPct val="115000"/>
              </a:lnSpc>
              <a:spcBef>
                <a:spcPts val="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proposes measures that can be taken to develop coherent, comprehensive policy frameworks to regulate the use of GenAI in education and research</a:t>
            </a:r>
            <a:endParaRPr sz="1200">
              <a:solidFill>
                <a:srgbClr val="212121"/>
              </a:solidFill>
              <a:highlight>
                <a:srgbClr val="FFFFFF"/>
              </a:highlight>
              <a:latin typeface="Inter"/>
              <a:ea typeface="Inter"/>
              <a:cs typeface="Inter"/>
              <a:sym typeface="Inter"/>
            </a:endParaRPr>
          </a:p>
          <a:p>
            <a:pPr indent="-304800" lvl="0" marL="457200" rtl="0" algn="l">
              <a:lnSpc>
                <a:spcPct val="115000"/>
              </a:lnSpc>
              <a:spcBef>
                <a:spcPts val="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looks into the possibilities for creatively using GenAI in curriculum design, teaching, learning and research activities</a:t>
            </a:r>
            <a:endParaRPr sz="1200">
              <a:solidFill>
                <a:srgbClr val="212121"/>
              </a:solidFill>
              <a:highlight>
                <a:srgbClr val="FFFFFF"/>
              </a:highlight>
              <a:latin typeface="Inter"/>
              <a:ea typeface="Inter"/>
              <a:cs typeface="Inter"/>
              <a:sym typeface="Inter"/>
            </a:endParaRPr>
          </a:p>
          <a:p>
            <a:pPr indent="-304800" lvl="0" marL="457200" rtl="0" algn="l">
              <a:lnSpc>
                <a:spcPct val="115000"/>
              </a:lnSpc>
              <a:spcBef>
                <a:spcPts val="0"/>
              </a:spcBef>
              <a:spcAft>
                <a:spcPts val="0"/>
              </a:spcAft>
              <a:buClr>
                <a:srgbClr val="212121"/>
              </a:buClr>
              <a:buSzPts val="1200"/>
              <a:buFont typeface="Inter"/>
              <a:buChar char="●"/>
            </a:pPr>
            <a:r>
              <a:rPr lang="en" sz="1200">
                <a:solidFill>
                  <a:srgbClr val="212121"/>
                </a:solidFill>
                <a:highlight>
                  <a:srgbClr val="FFFFFF"/>
                </a:highlight>
                <a:latin typeface="Inter"/>
                <a:ea typeface="Inter"/>
                <a:cs typeface="Inter"/>
                <a:sym typeface="Inter"/>
              </a:rPr>
              <a:t>explores long-term implications of GenAI for education and research</a:t>
            </a:r>
            <a:endParaRPr sz="1200">
              <a:solidFill>
                <a:srgbClr val="212121"/>
              </a:solidFill>
              <a:highlight>
                <a:srgbClr val="FFFFFF"/>
              </a:highlight>
              <a:latin typeface="Inter"/>
              <a:ea typeface="Inter"/>
              <a:cs typeface="Inter"/>
              <a:sym typeface="Inter"/>
            </a:endParaRPr>
          </a:p>
          <a:p>
            <a:pPr indent="0" lvl="0" marL="0" rtl="0" algn="l">
              <a:spcBef>
                <a:spcPts val="1200"/>
              </a:spcBef>
              <a:spcAft>
                <a:spcPts val="0"/>
              </a:spcAft>
              <a:buNone/>
            </a:pPr>
            <a:r>
              <a:t/>
            </a:r>
            <a:endParaRPr>
              <a:latin typeface="Inter Light"/>
              <a:ea typeface="Inter Light"/>
              <a:cs typeface="Inter Light"/>
              <a:sym typeface="Inter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82"/>
          <p:cNvSpPr txBox="1"/>
          <p:nvPr>
            <p:ph type="title"/>
          </p:nvPr>
        </p:nvSpPr>
        <p:spPr>
          <a:xfrm>
            <a:off x="729450" y="864300"/>
            <a:ext cx="7021200" cy="2729700"/>
          </a:xfrm>
          <a:prstGeom prst="rect">
            <a:avLst/>
          </a:prstGeom>
        </p:spPr>
        <p:txBody>
          <a:bodyPr anchorCtr="0" anchor="ctr" bIns="76025" lIns="76025" spcFirstLastPara="1" rIns="76025" wrap="square" tIns="76025">
            <a:normAutofit/>
          </a:bodyPr>
          <a:lstStyle/>
          <a:p>
            <a:pPr indent="0" lvl="0" marL="0" rtl="0" algn="l">
              <a:spcBef>
                <a:spcPts val="0"/>
              </a:spcBef>
              <a:spcAft>
                <a:spcPts val="0"/>
              </a:spcAft>
              <a:buNone/>
            </a:pPr>
            <a:r>
              <a:rPr lang="en"/>
              <a:t>AI revolution presents its own set of </a:t>
            </a:r>
            <a:r>
              <a:rPr b="1" lang="en">
                <a:latin typeface="Inter"/>
                <a:ea typeface="Inter"/>
                <a:cs typeface="Inter"/>
                <a:sym typeface="Inter"/>
              </a:rPr>
              <a:t>challenges and opportunities</a:t>
            </a:r>
            <a:endParaRPr b="1">
              <a:latin typeface="Inter"/>
              <a:ea typeface="Inter"/>
              <a:cs typeface="Inter"/>
              <a:sym typeface="Inte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3"/>
          <p:cNvSpPr txBox="1"/>
          <p:nvPr/>
        </p:nvSpPr>
        <p:spPr>
          <a:xfrm>
            <a:off x="360725" y="972775"/>
            <a:ext cx="8146800" cy="3417000"/>
          </a:xfrm>
          <a:prstGeom prst="rect">
            <a:avLst/>
          </a:prstGeom>
          <a:solidFill>
            <a:schemeClr val="lt1"/>
          </a:solid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Inter Light"/>
              <a:buChar char="●"/>
            </a:pPr>
            <a:r>
              <a:rPr lang="en">
                <a:latin typeface="Inter Light"/>
                <a:ea typeface="Inter Light"/>
                <a:cs typeface="Inter Light"/>
                <a:sym typeface="Inter Light"/>
              </a:rPr>
              <a:t>AI poses certain risks in terms of ethical and socioeconomic consequences. It is important to carefully consider the ethical implications, </a:t>
            </a:r>
            <a:r>
              <a:rPr b="1" lang="en">
                <a:latin typeface="Inter"/>
                <a:ea typeface="Inter"/>
                <a:cs typeface="Inter"/>
                <a:sym typeface="Inter"/>
              </a:rPr>
              <a:t>intellectual property, copyright, licensing, privacy concerns, and potential impact on the workforce as AI continues to advance</a:t>
            </a:r>
            <a:r>
              <a:rPr lang="en">
                <a:latin typeface="Inter Light"/>
                <a:ea typeface="Inter Light"/>
                <a:cs typeface="Inter Light"/>
                <a:sym typeface="Inter Light"/>
              </a:rPr>
              <a:t>.</a:t>
            </a:r>
            <a:endParaRPr>
              <a:latin typeface="Inter Light"/>
              <a:ea typeface="Inter Light"/>
              <a:cs typeface="Inter Light"/>
              <a:sym typeface="Inter Light"/>
            </a:endParaRPr>
          </a:p>
          <a:p>
            <a:pPr indent="0" lvl="0" marL="457200" rtl="0" algn="l">
              <a:spcBef>
                <a:spcPts val="0"/>
              </a:spcBef>
              <a:spcAft>
                <a:spcPts val="0"/>
              </a:spcAft>
              <a:buNone/>
            </a:pPr>
            <a:r>
              <a:t/>
            </a:r>
            <a:endParaRPr>
              <a:latin typeface="Inter Light"/>
              <a:ea typeface="Inter Light"/>
              <a:cs typeface="Inter Light"/>
              <a:sym typeface="Inter Light"/>
            </a:endParaRPr>
          </a:p>
          <a:p>
            <a:pPr indent="-317500" lvl="0" marL="457200" rtl="0" algn="l">
              <a:spcBef>
                <a:spcPts val="0"/>
              </a:spcBef>
              <a:spcAft>
                <a:spcPts val="0"/>
              </a:spcAft>
              <a:buSzPts val="1400"/>
              <a:buFont typeface="Inter Light"/>
              <a:buChar char="●"/>
            </a:pPr>
            <a:r>
              <a:rPr b="1" lang="en">
                <a:latin typeface="Inter"/>
                <a:ea typeface="Inter"/>
                <a:cs typeface="Inter"/>
                <a:sym typeface="Inter"/>
              </a:rPr>
              <a:t>AI tools </a:t>
            </a:r>
            <a:r>
              <a:rPr lang="en">
                <a:latin typeface="Inter Light"/>
                <a:ea typeface="Inter Light"/>
                <a:cs typeface="Inter Light"/>
                <a:sym typeface="Inter Light"/>
              </a:rPr>
              <a:t>are often trained on personal and copyrighted data scraped from the internet, leading to privacy and intellectual property fears. They can also be used to generate </a:t>
            </a:r>
            <a:r>
              <a:rPr b="1" lang="en">
                <a:latin typeface="Inter"/>
                <a:ea typeface="Inter"/>
                <a:cs typeface="Inter"/>
                <a:sym typeface="Inter"/>
              </a:rPr>
              <a:t>harmful misinformation and disinformation</a:t>
            </a:r>
            <a:r>
              <a:rPr lang="en">
                <a:latin typeface="Inter Light"/>
                <a:ea typeface="Inter Light"/>
                <a:cs typeface="Inter Light"/>
                <a:sym typeface="Inter Light"/>
              </a:rPr>
              <a:t>. With generative AI, it is even possible to manipulate images and create fake profiles.</a:t>
            </a:r>
            <a:endParaRPr>
              <a:latin typeface="Inter Light"/>
              <a:ea typeface="Inter Light"/>
              <a:cs typeface="Inter Light"/>
              <a:sym typeface="Inter Light"/>
            </a:endParaRPr>
          </a:p>
          <a:p>
            <a:pPr indent="0" lvl="0" marL="457200" rtl="0" algn="l">
              <a:spcBef>
                <a:spcPts val="0"/>
              </a:spcBef>
              <a:spcAft>
                <a:spcPts val="0"/>
              </a:spcAft>
              <a:buNone/>
            </a:pPr>
            <a:r>
              <a:t/>
            </a:r>
            <a:endParaRPr>
              <a:latin typeface="Inter Light"/>
              <a:ea typeface="Inter Light"/>
              <a:cs typeface="Inter Light"/>
              <a:sym typeface="Inter Light"/>
            </a:endParaRPr>
          </a:p>
          <a:p>
            <a:pPr indent="-317500" lvl="0" marL="457200" rtl="0" algn="l">
              <a:spcBef>
                <a:spcPts val="0"/>
              </a:spcBef>
              <a:spcAft>
                <a:spcPts val="0"/>
              </a:spcAft>
              <a:buSzPts val="1400"/>
              <a:buFont typeface="Inter Light"/>
              <a:buChar char="●"/>
            </a:pPr>
            <a:r>
              <a:rPr lang="en">
                <a:latin typeface="Inter Light"/>
                <a:ea typeface="Inter Light"/>
                <a:cs typeface="Inter Light"/>
                <a:sym typeface="Inter Light"/>
              </a:rPr>
              <a:t>AI often involves collecting and processing large amounts of data, there is the risk that this data will be accessed by the</a:t>
            </a:r>
            <a:r>
              <a:rPr b="1" lang="en">
                <a:latin typeface="Inter"/>
                <a:ea typeface="Inter"/>
                <a:cs typeface="Inter"/>
                <a:sym typeface="Inter"/>
              </a:rPr>
              <a:t> wrong people or organizations</a:t>
            </a:r>
            <a:r>
              <a:rPr lang="en">
                <a:latin typeface="Inter Light"/>
                <a:ea typeface="Inter Light"/>
                <a:cs typeface="Inter Light"/>
                <a:sym typeface="Inter Light"/>
              </a:rPr>
              <a:t>.</a:t>
            </a:r>
            <a:endParaRPr>
              <a:latin typeface="Inter Light"/>
              <a:ea typeface="Inter Light"/>
              <a:cs typeface="Inter Light"/>
              <a:sym typeface="Inter Light"/>
            </a:endParaRPr>
          </a:p>
          <a:p>
            <a:pPr indent="-317500" lvl="0" marL="457200" rtl="0" algn="l">
              <a:spcBef>
                <a:spcPts val="0"/>
              </a:spcBef>
              <a:spcAft>
                <a:spcPts val="0"/>
              </a:spcAft>
              <a:buSzPts val="1400"/>
              <a:buFont typeface="Inter Light"/>
              <a:buChar char="●"/>
            </a:pPr>
            <a:r>
              <a:rPr lang="en">
                <a:latin typeface="Inter Light"/>
                <a:ea typeface="Inter Light"/>
                <a:cs typeface="Inter Light"/>
                <a:sym typeface="Inter Light"/>
              </a:rPr>
              <a:t>More tasks become automated, especially in such industries as marketing and health care.</a:t>
            </a:r>
            <a:endParaRPr>
              <a:latin typeface="Inter Light"/>
              <a:ea typeface="Inter Light"/>
              <a:cs typeface="Inter Light"/>
              <a:sym typeface="Inter Light"/>
            </a:endParaRPr>
          </a:p>
          <a:p>
            <a:pPr indent="0" lvl="0" marL="457200" rtl="0" algn="l">
              <a:spcBef>
                <a:spcPts val="0"/>
              </a:spcBef>
              <a:spcAft>
                <a:spcPts val="0"/>
              </a:spcAft>
              <a:buNone/>
            </a:pPr>
            <a:r>
              <a:t/>
            </a:r>
            <a:endParaRPr>
              <a:latin typeface="Inter Light"/>
              <a:ea typeface="Inter Light"/>
              <a:cs typeface="Inter Light"/>
              <a:sym typeface="Inter Light"/>
            </a:endParaRPr>
          </a:p>
          <a:p>
            <a:pPr indent="-317500" lvl="0" marL="457200" rtl="0" algn="l">
              <a:spcBef>
                <a:spcPts val="0"/>
              </a:spcBef>
              <a:spcAft>
                <a:spcPts val="0"/>
              </a:spcAft>
              <a:buSzPts val="1400"/>
              <a:buFont typeface="Inter Light"/>
              <a:buChar char="●"/>
            </a:pPr>
            <a:r>
              <a:rPr lang="en">
                <a:latin typeface="Inter Light"/>
                <a:ea typeface="Inter Light"/>
                <a:cs typeface="Inter Light"/>
                <a:sym typeface="Inter Light"/>
              </a:rPr>
              <a:t>We get to make choices about how we want to use AI help to make work more productive, interesting, and meaningful. </a:t>
            </a:r>
            <a:endParaRPr>
              <a:latin typeface="Inter Light"/>
              <a:ea typeface="Inter Light"/>
              <a:cs typeface="Inter Light"/>
              <a:sym typeface="Inter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4"/>
          <p:cNvSpPr txBox="1"/>
          <p:nvPr>
            <p:ph type="ctrTitle"/>
          </p:nvPr>
        </p:nvSpPr>
        <p:spPr>
          <a:xfrm>
            <a:off x="729450" y="1322450"/>
            <a:ext cx="7734900" cy="975600"/>
          </a:xfrm>
          <a:prstGeom prst="rect">
            <a:avLst/>
          </a:prstGeom>
          <a:noFill/>
          <a:ln>
            <a:noFill/>
          </a:ln>
        </p:spPr>
        <p:txBody>
          <a:bodyPr anchorCtr="0" anchor="t" bIns="76025" lIns="76025" spcFirstLastPara="1" rIns="76025" wrap="square" tIns="76025">
            <a:normAutofit/>
          </a:bodyPr>
          <a:lstStyle/>
          <a:p>
            <a:pPr indent="0" lvl="0" marL="0" rtl="0" algn="l">
              <a:lnSpc>
                <a:spcPct val="100000"/>
              </a:lnSpc>
              <a:spcBef>
                <a:spcPts val="0"/>
              </a:spcBef>
              <a:spcAft>
                <a:spcPts val="0"/>
              </a:spcAft>
              <a:buSzPts val="3500"/>
              <a:buNone/>
            </a:pPr>
            <a:r>
              <a:rPr b="1" lang="en" sz="3600">
                <a:highlight>
                  <a:schemeClr val="dk1"/>
                </a:highlight>
                <a:latin typeface="Source Sans Pro"/>
                <a:ea typeface="Source Sans Pro"/>
                <a:cs typeface="Source Sans Pro"/>
                <a:sym typeface="Source Sans Pro"/>
              </a:rPr>
              <a:t>Thank you for your attention</a:t>
            </a:r>
            <a:endParaRPr b="1" sz="3600">
              <a:highlight>
                <a:schemeClr val="dk1"/>
              </a:highlight>
              <a:latin typeface="Source Sans Pro"/>
              <a:ea typeface="Source Sans Pro"/>
              <a:cs typeface="Source Sans Pro"/>
              <a:sym typeface="Source Sans Pro"/>
            </a:endParaRPr>
          </a:p>
        </p:txBody>
      </p:sp>
      <p:sp>
        <p:nvSpPr>
          <p:cNvPr id="663" name="Google Shape;663;p84"/>
          <p:cNvSpPr txBox="1"/>
          <p:nvPr>
            <p:ph idx="1" type="subTitle"/>
          </p:nvPr>
        </p:nvSpPr>
        <p:spPr>
          <a:xfrm>
            <a:off x="729450" y="2430475"/>
            <a:ext cx="4890900" cy="1168800"/>
          </a:xfrm>
          <a:prstGeom prst="rect">
            <a:avLst/>
          </a:prstGeom>
          <a:noFill/>
          <a:ln>
            <a:noFill/>
          </a:ln>
        </p:spPr>
        <p:txBody>
          <a:bodyPr anchorCtr="0" anchor="t" bIns="76025" lIns="76025" spcFirstLastPara="1" rIns="76025" wrap="square" tIns="76025">
            <a:noAutofit/>
          </a:bodyPr>
          <a:lstStyle/>
          <a:p>
            <a:pPr indent="0" lvl="0" marL="0" rtl="0" algn="l">
              <a:lnSpc>
                <a:spcPct val="100000"/>
              </a:lnSpc>
              <a:spcBef>
                <a:spcPts val="0"/>
              </a:spcBef>
              <a:spcAft>
                <a:spcPts val="0"/>
              </a:spcAft>
              <a:buSzPts val="1300"/>
              <a:buNone/>
            </a:pPr>
            <a:r>
              <a:rPr b="1" lang="en" sz="1800">
                <a:solidFill>
                  <a:schemeClr val="lt1"/>
                </a:solidFill>
                <a:latin typeface="Source Sans Pro"/>
                <a:ea typeface="Source Sans Pro"/>
                <a:cs typeface="Source Sans Pro"/>
                <a:sym typeface="Source Sans Pro"/>
              </a:rPr>
              <a:t>Kamel Belhamel</a:t>
            </a:r>
            <a:endParaRPr b="1" sz="1800">
              <a:solidFill>
                <a:schemeClr val="lt1"/>
              </a:solidFill>
              <a:latin typeface="Source Sans Pro"/>
              <a:ea typeface="Source Sans Pro"/>
              <a:cs typeface="Source Sans Pro"/>
              <a:sym typeface="Source Sans Pro"/>
            </a:endParaRPr>
          </a:p>
          <a:p>
            <a:pPr indent="0" lvl="0" marL="0" rtl="0" algn="l">
              <a:lnSpc>
                <a:spcPct val="100000"/>
              </a:lnSpc>
              <a:spcBef>
                <a:spcPts val="0"/>
              </a:spcBef>
              <a:spcAft>
                <a:spcPts val="0"/>
              </a:spcAft>
              <a:buSzPts val="1300"/>
              <a:buNone/>
            </a:pPr>
            <a:r>
              <a:rPr b="1" lang="en" sz="1800">
                <a:solidFill>
                  <a:schemeClr val="lt1"/>
                </a:solidFill>
                <a:latin typeface="Source Sans Pro"/>
                <a:ea typeface="Source Sans Pro"/>
                <a:cs typeface="Source Sans Pro"/>
                <a:sym typeface="Source Sans Pro"/>
              </a:rPr>
              <a:t>kamel@doaj.org </a:t>
            </a:r>
            <a:endParaRPr b="1" sz="1800">
              <a:solidFill>
                <a:schemeClr val="lt1"/>
              </a:solidFill>
              <a:latin typeface="Source Sans Pro"/>
              <a:ea typeface="Source Sans Pro"/>
              <a:cs typeface="Source Sans Pro"/>
              <a:sym typeface="Source Sans Pro"/>
            </a:endParaRPr>
          </a:p>
        </p:txBody>
      </p:sp>
      <p:pic>
        <p:nvPicPr>
          <p:cNvPr id="664" name="Google Shape;664;p84"/>
          <p:cNvPicPr preferRelativeResize="0"/>
          <p:nvPr/>
        </p:nvPicPr>
        <p:blipFill rotWithShape="1">
          <a:blip r:embed="rId3">
            <a:alphaModFix/>
          </a:blip>
          <a:srcRect b="0" l="0" r="0" t="0"/>
          <a:stretch/>
        </p:blipFill>
        <p:spPr>
          <a:xfrm>
            <a:off x="5308042" y="4355574"/>
            <a:ext cx="1546833" cy="541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nuscript - Slides">
  <a:themeElements>
    <a:clrScheme name="Streamline">
      <a:dk1>
        <a:srgbClr val="282624"/>
      </a:dk1>
      <a:lt1>
        <a:srgbClr val="FFFFFF"/>
      </a:lt1>
      <a:dk2>
        <a:srgbClr val="5C5956"/>
      </a:dk2>
      <a:lt2>
        <a:srgbClr val="F6F4F4"/>
      </a:lt2>
      <a:accent1>
        <a:srgbClr val="FD5A3B"/>
      </a:accent1>
      <a:accent2>
        <a:srgbClr val="982E0A"/>
      </a:accent2>
      <a:accent3>
        <a:srgbClr val="3A5959"/>
      </a:accent3>
      <a:accent4>
        <a:srgbClr val="47A178"/>
      </a:accent4>
      <a:accent5>
        <a:srgbClr val="A3C386"/>
      </a:accent5>
      <a:accent6>
        <a:srgbClr val="F9D950"/>
      </a:accent6>
      <a:hlink>
        <a:srgbClr val="282624"/>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nuscript - Slides">
  <a:themeElements>
    <a:clrScheme name="Streamline">
      <a:dk1>
        <a:srgbClr val="282624"/>
      </a:dk1>
      <a:lt1>
        <a:srgbClr val="FFFFFF"/>
      </a:lt1>
      <a:dk2>
        <a:srgbClr val="5C5956"/>
      </a:dk2>
      <a:lt2>
        <a:srgbClr val="F6F4F4"/>
      </a:lt2>
      <a:accent1>
        <a:srgbClr val="FD5A3B"/>
      </a:accent1>
      <a:accent2>
        <a:srgbClr val="982E0A"/>
      </a:accent2>
      <a:accent3>
        <a:srgbClr val="3A5959"/>
      </a:accent3>
      <a:accent4>
        <a:srgbClr val="47A178"/>
      </a:accent4>
      <a:accent5>
        <a:srgbClr val="A3C386"/>
      </a:accent5>
      <a:accent6>
        <a:srgbClr val="F9D950"/>
      </a:accent6>
      <a:hlink>
        <a:srgbClr val="282624"/>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