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88" r:id="rId5"/>
    <p:sldId id="307" r:id="rId6"/>
    <p:sldId id="317" r:id="rId7"/>
    <p:sldId id="308" r:id="rId8"/>
    <p:sldId id="325" r:id="rId9"/>
    <p:sldId id="326" r:id="rId10"/>
    <p:sldId id="313" r:id="rId11"/>
    <p:sldId id="309" r:id="rId12"/>
    <p:sldId id="320" r:id="rId13"/>
    <p:sldId id="327" r:id="rId14"/>
    <p:sldId id="319" r:id="rId15"/>
    <p:sldId id="315" r:id="rId16"/>
    <p:sldId id="322" r:id="rId17"/>
    <p:sldId id="323" r:id="rId18"/>
    <p:sldId id="328" r:id="rId19"/>
    <p:sldId id="329" r:id="rId20"/>
    <p:sldId id="330" r:id="rId21"/>
    <p:sldId id="331" r:id="rId22"/>
    <p:sldId id="298" r:id="rId23"/>
    <p:sldId id="316" r:id="rId24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orient="horz" pos="2993">
          <p15:clr>
            <a:srgbClr val="A4A3A4"/>
          </p15:clr>
        </p15:guide>
        <p15:guide id="3" orient="horz" pos="236">
          <p15:clr>
            <a:srgbClr val="A4A3A4"/>
          </p15:clr>
        </p15:guide>
        <p15:guide id="4" orient="horz" pos="2429">
          <p15:clr>
            <a:srgbClr val="A4A3A4"/>
          </p15:clr>
        </p15:guide>
        <p15:guide id="5" orient="horz" pos="708">
          <p15:clr>
            <a:srgbClr val="A4A3A4"/>
          </p15:clr>
        </p15:guide>
        <p15:guide id="6" pos="355">
          <p15:clr>
            <a:srgbClr val="A4A3A4"/>
          </p15:clr>
        </p15:guide>
        <p15:guide id="7" pos="5229">
          <p15:clr>
            <a:srgbClr val="A4A3A4"/>
          </p15:clr>
        </p15:guide>
        <p15:guide id="8" pos="824">
          <p15:clr>
            <a:srgbClr val="A4A3A4"/>
          </p15:clr>
        </p15:guide>
        <p15:guide id="9" pos="1542">
          <p15:clr>
            <a:srgbClr val="A4A3A4"/>
          </p15:clr>
        </p15:guide>
        <p15:guide id="10" pos="4689">
          <p15:clr>
            <a:srgbClr val="A4A3A4"/>
          </p15:clr>
        </p15:guide>
        <p15:guide id="11" pos="2357">
          <p15:clr>
            <a:srgbClr val="A4A3A4"/>
          </p15:clr>
        </p15:guide>
        <p15:guide id="12" pos="3192">
          <p15:clr>
            <a:srgbClr val="A4A3A4"/>
          </p15:clr>
        </p15:guide>
        <p15:guide id="13" pos="5577">
          <p15:clr>
            <a:srgbClr val="A4A3A4"/>
          </p15:clr>
        </p15:guide>
        <p15:guide id="14" pos="352">
          <p15:clr>
            <a:srgbClr val="A4A3A4"/>
          </p15:clr>
        </p15:guide>
        <p15:guide id="15" pos="45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 teeuwisse" initials="wt" lastIdx="1" clrIdx="0">
    <p:extLst>
      <p:ext uri="{19B8F6BF-5375-455C-9EA6-DF929625EA0E}">
        <p15:presenceInfo xmlns:p15="http://schemas.microsoft.com/office/powerpoint/2012/main" userId="65d5ef0aad9825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06600"/>
    <a:srgbClr val="A50021"/>
    <a:srgbClr val="1D5679"/>
    <a:srgbClr val="FF0000"/>
    <a:srgbClr val="FF6600"/>
    <a:srgbClr val="007CC2"/>
    <a:srgbClr val="B4E6FF"/>
    <a:srgbClr val="B3DEF5"/>
    <a:srgbClr val="B3E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147" autoAdjust="0"/>
  </p:normalViewPr>
  <p:slideViewPr>
    <p:cSldViewPr snapToGrid="0" snapToObjects="1" showGuides="1">
      <p:cViewPr varScale="1">
        <p:scale>
          <a:sx n="142" d="100"/>
          <a:sy n="142" d="100"/>
        </p:scale>
        <p:origin x="558" y="102"/>
      </p:cViewPr>
      <p:guideLst>
        <p:guide orient="horz" pos="2162"/>
        <p:guide orient="horz" pos="2993"/>
        <p:guide orient="horz" pos="236"/>
        <p:guide orient="horz" pos="2429"/>
        <p:guide orient="horz" pos="708"/>
        <p:guide pos="355"/>
        <p:guide pos="5229"/>
        <p:guide pos="824"/>
        <p:guide pos="1542"/>
        <p:guide pos="4689"/>
        <p:guide pos="2357"/>
        <p:guide pos="3192"/>
        <p:guide pos="5577"/>
        <p:guide pos="352"/>
        <p:guide pos="452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474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153988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3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838200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E8C5BD47-55D6-1344-B91F-7C24D2E19559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3746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863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588" y="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3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588" y="8528050"/>
            <a:ext cx="251460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92BE362E-78BA-324A-8038-5482DADFDF7D}" type="slidenum">
              <a:rPr lang="en-GB"/>
              <a:pPr/>
              <a:t>‹#›</a:t>
            </a:fld>
            <a:endParaRPr lang="en-GB" sz="12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51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/>
          <p:cNvSpPr/>
          <p:nvPr userDrawn="1"/>
        </p:nvSpPr>
        <p:spPr>
          <a:xfrm>
            <a:off x="6527800" y="2282300"/>
            <a:ext cx="2321302" cy="2321302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04926" y="2425710"/>
            <a:ext cx="4527551" cy="2609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noProof="0" dirty="0"/>
              <a:t>Subtitel</a:t>
            </a:r>
            <a:endParaRPr lang="en-GB" noProof="0" dirty="0"/>
          </a:p>
        </p:txBody>
      </p:sp>
      <p:sp>
        <p:nvSpPr>
          <p:cNvPr id="24" name="Rectangle 3"/>
          <p:cNvSpPr>
            <a:spLocks noGrp="1" noChangeArrowheads="1"/>
          </p:cNvSpPr>
          <p:nvPr>
            <p:ph idx="10" hasCustomPrompt="1"/>
          </p:nvPr>
        </p:nvSpPr>
        <p:spPr bwMode="auto">
          <a:xfrm>
            <a:off x="1304926" y="3443772"/>
            <a:ext cx="4530829" cy="31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3" name="Rectangle 3"/>
          <p:cNvSpPr>
            <a:spLocks noGrp="1" noChangeArrowheads="1"/>
          </p:cNvSpPr>
          <p:nvPr>
            <p:ph idx="11" hasCustomPrompt="1"/>
          </p:nvPr>
        </p:nvSpPr>
        <p:spPr bwMode="auto">
          <a:xfrm>
            <a:off x="1304926" y="3755500"/>
            <a:ext cx="4545117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000" b="0" i="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1600"/>
            </a:lvl2pPr>
            <a:lvl3pPr marL="860425" indent="0">
              <a:buFontTx/>
              <a:buNone/>
              <a:defRPr/>
            </a:lvl3pPr>
            <a:lvl4pPr marL="1236662" indent="0">
              <a:buFontTx/>
              <a:buNone/>
              <a:defRPr/>
            </a:lvl4pPr>
            <a:lvl5pPr marL="1717675" indent="0">
              <a:buFontTx/>
              <a:buNone/>
              <a:defRPr/>
            </a:lvl5pPr>
          </a:lstStyle>
          <a:p>
            <a:pPr lvl="0"/>
            <a:r>
              <a:rPr lang="nl-NL" dirty="0"/>
              <a:t>Naam afdeling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1304925" y="4067226"/>
            <a:ext cx="4545118" cy="31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1800" b="0" i="0" kern="800" cap="all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</a:t>
            </a:r>
            <a:endParaRPr lang="en-GB" dirty="0"/>
          </a:p>
        </p:txBody>
      </p:sp>
      <p:pic>
        <p:nvPicPr>
          <p:cNvPr id="17" name="Afbeelding 16" descr="logo lumc_Fedra_PPT_20 mm NL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0838" y="285750"/>
            <a:ext cx="2293899" cy="576000"/>
          </a:xfrm>
          <a:prstGeom prst="rect">
            <a:avLst/>
          </a:prstGeom>
        </p:spPr>
      </p:pic>
      <p:pic>
        <p:nvPicPr>
          <p:cNvPr id="25" name="Afbeelding 24" descr="logo UL_RGB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  <p:sp>
        <p:nvSpPr>
          <p:cNvPr id="29" name="Rechthoek 28"/>
          <p:cNvSpPr/>
          <p:nvPr userDrawn="1"/>
        </p:nvSpPr>
        <p:spPr bwMode="auto">
          <a:xfrm>
            <a:off x="1146174" y="1130300"/>
            <a:ext cx="7997825" cy="115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1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Rechthoek 14"/>
          <p:cNvSpPr/>
          <p:nvPr userDrawn="1"/>
        </p:nvSpPr>
        <p:spPr bwMode="auto">
          <a:xfrm>
            <a:off x="-1" y="4914900"/>
            <a:ext cx="9143999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04927" y="1137712"/>
            <a:ext cx="75485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108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Rechthoek 2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indel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/>
              <a:t>HOOFDSTUK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06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ofdstuk indeling met log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nl-NL" dirty="0"/>
              <a:t>HOOFDSTUK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6527800" y="2282300"/>
            <a:ext cx="2321302" cy="2321302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5"/>
          </p:nvPr>
        </p:nvSpPr>
        <p:spPr>
          <a:xfrm>
            <a:off x="566738" y="2282300"/>
            <a:ext cx="5738812" cy="2469088"/>
          </a:xfrm>
        </p:spPr>
        <p:txBody>
          <a:bodyPr/>
          <a:lstStyle>
            <a:lvl1pPr>
              <a:lnSpc>
                <a:spcPct val="100000"/>
              </a:lnSpc>
              <a:defRPr sz="5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9" name="Afbeelding 8" descr="logo lumc_BLOKJES_PPT_20 mm NL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8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3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8" name="Afbeelding 7" descr="logo lumc_BLOKJES_PPT_20 mm N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52" y="281518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4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nder voe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Rechthoek 5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323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p 1 regel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739" y="1"/>
            <a:ext cx="6610350" cy="501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 bwMode="auto"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704850"/>
            <a:ext cx="8286750" cy="40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900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66739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4860033" y="1022350"/>
            <a:ext cx="400367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</p:spTree>
    <p:extLst>
      <p:ext uri="{BB962C8B-B14F-4D97-AF65-F5344CB8AC3E}">
        <p14:creationId xmlns:p14="http://schemas.microsoft.com/office/powerpoint/2010/main" val="414318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66739" y="1016000"/>
            <a:ext cx="4003675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66737" y="1904999"/>
            <a:ext cx="4003676" cy="285968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852988" y="1016000"/>
            <a:ext cx="4004630" cy="785216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852988" y="1904999"/>
            <a:ext cx="4004630" cy="285968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</p:spTree>
    <p:extLst>
      <p:ext uri="{BB962C8B-B14F-4D97-AF65-F5344CB8AC3E}">
        <p14:creationId xmlns:p14="http://schemas.microsoft.com/office/powerpoint/2010/main" val="12350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25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589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66738" y="1016000"/>
            <a:ext cx="3008313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3741737" y="1022350"/>
            <a:ext cx="5121971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/>
            </a:lvl1pPr>
            <a:lvl2pPr marL="0">
              <a:defRPr/>
            </a:lvl2pPr>
            <a:lvl3pPr marL="360000">
              <a:defRPr/>
            </a:lvl3pPr>
            <a:lvl4pPr marL="720000">
              <a:defRPr/>
            </a:lvl4pPr>
            <a:lvl5pPr marL="108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434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66738" y="1016000"/>
            <a:ext cx="5040000" cy="37353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849938" y="1016000"/>
            <a:ext cx="3003550" cy="890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80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 bwMode="auto">
          <a:xfrm>
            <a:off x="1146174" y="1130300"/>
            <a:ext cx="7997825" cy="11557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13" name="Afbeelding 12" descr="logo lumc_Fedra_PPT_20 mm NL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0838" y="285750"/>
            <a:ext cx="2293899" cy="576000"/>
          </a:xfrm>
          <a:prstGeom prst="rect">
            <a:avLst/>
          </a:prstGeom>
        </p:spPr>
      </p:pic>
      <p:sp>
        <p:nvSpPr>
          <p:cNvPr id="14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1323975" y="1130301"/>
            <a:ext cx="7524750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spcCol="360000" anchor="t" anchorCtr="0" compatLnSpc="1">
            <a:prstTxWarp prst="textNoShape">
              <a:avLst/>
            </a:prstTxWarp>
          </a:bodyPr>
          <a:lstStyle>
            <a:lvl1pPr>
              <a:defRPr sz="2400" b="1" i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Aftiteling en/of adres</a:t>
            </a:r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-2" y="2282300"/>
            <a:ext cx="1146175" cy="115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5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1323974" y="2432604"/>
            <a:ext cx="7524751" cy="231084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Afbeelding 15" descr="logo UL_RGB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9" y="4214982"/>
            <a:ext cx="495798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0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6738" y="1016000"/>
            <a:ext cx="8286750" cy="3735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0"/>
            <a:ext cx="6625961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581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/>
          <p:cNvSpPr/>
          <p:nvPr userDrawn="1"/>
        </p:nvSpPr>
        <p:spPr bwMode="auto">
          <a:xfrm>
            <a:off x="8002588" y="4933950"/>
            <a:ext cx="1141412" cy="216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3" name="Rechthoek 12"/>
          <p:cNvSpPr/>
          <p:nvPr userDrawn="1"/>
        </p:nvSpPr>
        <p:spPr bwMode="auto">
          <a:xfrm>
            <a:off x="1143000" y="4933950"/>
            <a:ext cx="6859588" cy="21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" name="Rechthoek 1"/>
          <p:cNvSpPr/>
          <p:nvPr userDrawn="1"/>
        </p:nvSpPr>
        <p:spPr bwMode="auto">
          <a:xfrm>
            <a:off x="0" y="4933950"/>
            <a:ext cx="1143000" cy="216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2588" y="4914900"/>
            <a:ext cx="855661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 i="0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46200" y="4914900"/>
            <a:ext cx="551497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 i="0" u="none" kern="800" cap="none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Insert &gt; Header &amp; footer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6738" y="4914900"/>
            <a:ext cx="51276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5306AC46-015F-6E44-B83A-36E79AEF535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739" y="0"/>
            <a:ext cx="66103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016000"/>
            <a:ext cx="8291512" cy="373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sp>
        <p:nvSpPr>
          <p:cNvPr id="12" name="Rechthoek 11"/>
          <p:cNvSpPr/>
          <p:nvPr userDrawn="1"/>
        </p:nvSpPr>
        <p:spPr bwMode="auto">
          <a:xfrm>
            <a:off x="6861176" y="4933950"/>
            <a:ext cx="1141412" cy="216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63" r:id="rId5"/>
    <p:sldLayoutId id="2147483661" r:id="rId6"/>
    <p:sldLayoutId id="2147483662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65" r:id="rId15"/>
  </p:sldLayoutIdLst>
  <p:hf hdr="0"/>
  <p:txStyles>
    <p:titleStyle>
      <a:lvl1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2pPr>
      <a:lvl3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3pPr>
      <a:lvl4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4pPr>
      <a:lvl5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5pPr>
      <a:lvl6pPr marL="4572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6pPr>
      <a:lvl7pPr marL="9144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i="1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0" indent="0" algn="l" rtl="0" eaLnBrk="1" fontAlgn="base" hangingPunct="1">
        <a:lnSpc>
          <a:spcPct val="120000"/>
        </a:lnSpc>
        <a:spcBef>
          <a:spcPts val="0"/>
        </a:spcBef>
        <a:spcAft>
          <a:spcPct val="0"/>
        </a:spcAft>
        <a:buFontTx/>
        <a:buNone/>
        <a:defRPr sz="2000">
          <a:solidFill>
            <a:schemeClr val="accent6"/>
          </a:solidFill>
          <a:latin typeface="+mn-lt"/>
          <a:ea typeface="+mn-ea"/>
          <a:cs typeface="+mn-cs"/>
        </a:defRPr>
      </a:lvl1pPr>
      <a:lvl2pPr marL="0" indent="-187325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accent6"/>
          </a:solidFill>
          <a:latin typeface="+mn-lt"/>
          <a:ea typeface="+mn-ea"/>
        </a:defRPr>
      </a:lvl2pPr>
      <a:lvl3pPr marL="360000" indent="-18573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3pPr>
      <a:lvl4pPr marL="720000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4pPr>
      <a:lvl5pPr marL="1080000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 sz="1800">
          <a:solidFill>
            <a:schemeClr val="accent6"/>
          </a:solidFill>
          <a:latin typeface="+mn-lt"/>
          <a:ea typeface="+mn-ea"/>
        </a:defRPr>
      </a:lvl5pPr>
      <a:lvl6pPr marL="23669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6pPr>
      <a:lvl7pPr marL="28241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7pPr>
      <a:lvl8pPr marL="32813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8pPr>
      <a:lvl9pPr marL="3738563" indent="-192088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Gradient Coil Construction and Mounting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sz="1800" dirty="0"/>
              <a:t>Wouter Teeuwisse, Tom O’Reilly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GB" sz="1400" dirty="0"/>
              <a:t>C.J. </a:t>
            </a:r>
            <a:r>
              <a:rPr lang="en-GB" sz="1400" dirty="0" err="1"/>
              <a:t>Gorter</a:t>
            </a:r>
            <a:r>
              <a:rPr lang="en-GB" sz="1400" dirty="0"/>
              <a:t> MRI </a:t>
            </a:r>
            <a:r>
              <a:rPr lang="en-GB" sz="1400" dirty="0" err="1"/>
              <a:t>Center</a:t>
            </a:r>
            <a:endParaRPr lang="en-GB" sz="1400" dirty="0"/>
          </a:p>
          <a:p>
            <a:r>
              <a:rPr lang="en-GB" sz="1400" dirty="0"/>
              <a:t>Leiden, The Netherlands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58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Gradient Construction, constraints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87085-158A-B255-0F63-2125C7E6A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358152"/>
            <a:ext cx="8286750" cy="339323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Available space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to get gradient coils in/out of the magnet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Mechanical stress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Solid positioning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Wire connections</a:t>
            </a:r>
          </a:p>
        </p:txBody>
      </p:sp>
    </p:spTree>
    <p:extLst>
      <p:ext uri="{BB962C8B-B14F-4D97-AF65-F5344CB8AC3E}">
        <p14:creationId xmlns:p14="http://schemas.microsoft.com/office/powerpoint/2010/main" val="312970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</a:t>
            </a:r>
            <a:br>
              <a:rPr lang="en-GB" dirty="0"/>
            </a:br>
            <a:r>
              <a:rPr lang="en-GB" dirty="0"/>
              <a:t>1. Available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9" name="Picture 8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F6EAE7EE-3C1F-01DE-27FC-28E982689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4" t="13533" r="30593" b="11296"/>
          <a:stretch/>
        </p:blipFill>
        <p:spPr>
          <a:xfrm>
            <a:off x="511200" y="904136"/>
            <a:ext cx="3590925" cy="3946661"/>
          </a:xfrm>
          <a:prstGeom prst="rect">
            <a:avLst/>
          </a:prstGeom>
        </p:spPr>
      </p:pic>
      <p:pic>
        <p:nvPicPr>
          <p:cNvPr id="7" name="Content Placeholder 6" descr="A computer screen shot of a roll of metal&#10;&#10;Description automatically generated">
            <a:extLst>
              <a:ext uri="{FF2B5EF4-FFF2-40B4-BE49-F238E27FC236}">
                <a16:creationId xmlns:a16="http://schemas.microsoft.com/office/drawing/2014/main" id="{7E32C134-D9C7-9A44-3880-D8256A171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066" t="13665" r="18982" b="11176"/>
          <a:stretch/>
        </p:blipFill>
        <p:spPr>
          <a:xfrm>
            <a:off x="5041877" y="1459460"/>
            <a:ext cx="2491057" cy="210836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F181010-D0E8-501D-EE64-F5A0E1EB45EE}"/>
              </a:ext>
            </a:extLst>
          </p:cNvPr>
          <p:cNvGrpSpPr/>
          <p:nvPr/>
        </p:nvGrpSpPr>
        <p:grpSpPr>
          <a:xfrm>
            <a:off x="3602832" y="933450"/>
            <a:ext cx="490535" cy="3683793"/>
            <a:chOff x="3602832" y="933450"/>
            <a:chExt cx="490535" cy="3683793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2D1FB9ED-EDD1-1635-40C4-841A3859DD71}"/>
                </a:ext>
              </a:extLst>
            </p:cNvPr>
            <p:cNvSpPr/>
            <p:nvPr/>
          </p:nvSpPr>
          <p:spPr bwMode="auto">
            <a:xfrm>
              <a:off x="3602832" y="933450"/>
              <a:ext cx="304799" cy="904875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9" h="904875">
                  <a:moveTo>
                    <a:pt x="0" y="21431"/>
                  </a:moveTo>
                  <a:lnTo>
                    <a:pt x="252413" y="0"/>
                  </a:lnTo>
                  <a:lnTo>
                    <a:pt x="304799" y="881062"/>
                  </a:lnTo>
                  <a:lnTo>
                    <a:pt x="59531" y="904875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FF983F6-D65E-2430-6E72-ADD1993D6FD3}"/>
                </a:ext>
              </a:extLst>
            </p:cNvPr>
            <p:cNvSpPr/>
            <p:nvPr/>
          </p:nvSpPr>
          <p:spPr bwMode="auto">
            <a:xfrm>
              <a:off x="3788568" y="3712368"/>
              <a:ext cx="304799" cy="904875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9" h="904875">
                  <a:moveTo>
                    <a:pt x="0" y="21431"/>
                  </a:moveTo>
                  <a:lnTo>
                    <a:pt x="252413" y="0"/>
                  </a:lnTo>
                  <a:lnTo>
                    <a:pt x="304799" y="881062"/>
                  </a:lnTo>
                  <a:lnTo>
                    <a:pt x="59531" y="904875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D00E2C-F319-0CED-4DA9-338F20556CB4}"/>
              </a:ext>
            </a:extLst>
          </p:cNvPr>
          <p:cNvGrpSpPr/>
          <p:nvPr/>
        </p:nvGrpSpPr>
        <p:grpSpPr>
          <a:xfrm>
            <a:off x="1490663" y="1133475"/>
            <a:ext cx="490535" cy="3683793"/>
            <a:chOff x="1490663" y="1133475"/>
            <a:chExt cx="490535" cy="368379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7C2AEEE-8F7D-59D1-9380-759310065466}"/>
                </a:ext>
              </a:extLst>
            </p:cNvPr>
            <p:cNvSpPr/>
            <p:nvPr/>
          </p:nvSpPr>
          <p:spPr bwMode="auto">
            <a:xfrm>
              <a:off x="1490663" y="1133475"/>
              <a:ext cx="304799" cy="904875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9" h="904875">
                  <a:moveTo>
                    <a:pt x="0" y="21431"/>
                  </a:moveTo>
                  <a:lnTo>
                    <a:pt x="252413" y="0"/>
                  </a:lnTo>
                  <a:lnTo>
                    <a:pt x="304799" y="881062"/>
                  </a:lnTo>
                  <a:lnTo>
                    <a:pt x="59531" y="904875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9BF1486-0DE3-4DAF-5DFD-361E2007C5BF}"/>
                </a:ext>
              </a:extLst>
            </p:cNvPr>
            <p:cNvSpPr/>
            <p:nvPr/>
          </p:nvSpPr>
          <p:spPr bwMode="auto">
            <a:xfrm>
              <a:off x="1676399" y="3912393"/>
              <a:ext cx="304799" cy="904875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9" h="904875">
                  <a:moveTo>
                    <a:pt x="0" y="21431"/>
                  </a:moveTo>
                  <a:lnTo>
                    <a:pt x="252413" y="0"/>
                  </a:lnTo>
                  <a:lnTo>
                    <a:pt x="304799" y="881062"/>
                  </a:lnTo>
                  <a:lnTo>
                    <a:pt x="59531" y="904875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8DC988-EBC9-9528-07C5-8BE106E88DEB}"/>
              </a:ext>
            </a:extLst>
          </p:cNvPr>
          <p:cNvGrpSpPr/>
          <p:nvPr/>
        </p:nvGrpSpPr>
        <p:grpSpPr>
          <a:xfrm>
            <a:off x="1764508" y="964462"/>
            <a:ext cx="2066923" cy="3831375"/>
            <a:chOff x="1764508" y="964462"/>
            <a:chExt cx="2066923" cy="383137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37B37B-0987-88E2-D958-2804B7FCCA75}"/>
                </a:ext>
              </a:extLst>
            </p:cNvPr>
            <p:cNvSpPr/>
            <p:nvPr/>
          </p:nvSpPr>
          <p:spPr bwMode="auto">
            <a:xfrm>
              <a:off x="1959769" y="3876676"/>
              <a:ext cx="1871662" cy="919161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  <a:gd name="connsiteX0" fmla="*/ 0 w 304799"/>
                <a:gd name="connsiteY0" fmla="*/ 21431 h 902493"/>
                <a:gd name="connsiteX1" fmla="*/ 252413 w 304799"/>
                <a:gd name="connsiteY1" fmla="*/ 0 h 902493"/>
                <a:gd name="connsiteX2" fmla="*/ 304799 w 304799"/>
                <a:gd name="connsiteY2" fmla="*/ 881062 h 902493"/>
                <a:gd name="connsiteX3" fmla="*/ 50006 w 304799"/>
                <a:gd name="connsiteY3" fmla="*/ 902493 h 902493"/>
                <a:gd name="connsiteX4" fmla="*/ 0 w 304799"/>
                <a:gd name="connsiteY4" fmla="*/ 21431 h 902493"/>
                <a:gd name="connsiteX0" fmla="*/ 0 w 1874043"/>
                <a:gd name="connsiteY0" fmla="*/ 21431 h 902493"/>
                <a:gd name="connsiteX1" fmla="*/ 252413 w 1874043"/>
                <a:gd name="connsiteY1" fmla="*/ 0 h 902493"/>
                <a:gd name="connsiteX2" fmla="*/ 1874043 w 1874043"/>
                <a:gd name="connsiteY2" fmla="*/ 705577 h 902493"/>
                <a:gd name="connsiteX3" fmla="*/ 50006 w 1874043"/>
                <a:gd name="connsiteY3" fmla="*/ 902493 h 902493"/>
                <a:gd name="connsiteX4" fmla="*/ 0 w 1874043"/>
                <a:gd name="connsiteY4" fmla="*/ 21431 h 902493"/>
                <a:gd name="connsiteX0" fmla="*/ 0 w 1874043"/>
                <a:gd name="connsiteY0" fmla="*/ 213629 h 1094691"/>
                <a:gd name="connsiteX1" fmla="*/ 1831182 w 1874043"/>
                <a:gd name="connsiteY1" fmla="*/ 0 h 1094691"/>
                <a:gd name="connsiteX2" fmla="*/ 1874043 w 1874043"/>
                <a:gd name="connsiteY2" fmla="*/ 897775 h 1094691"/>
                <a:gd name="connsiteX3" fmla="*/ 50006 w 1874043"/>
                <a:gd name="connsiteY3" fmla="*/ 1094691 h 1094691"/>
                <a:gd name="connsiteX4" fmla="*/ 0 w 1874043"/>
                <a:gd name="connsiteY4" fmla="*/ 213629 h 1094691"/>
                <a:gd name="connsiteX0" fmla="*/ 0 w 1881186"/>
                <a:gd name="connsiteY0" fmla="*/ 213629 h 1094691"/>
                <a:gd name="connsiteX1" fmla="*/ 1831182 w 1881186"/>
                <a:gd name="connsiteY1" fmla="*/ 0 h 1094691"/>
                <a:gd name="connsiteX2" fmla="*/ 1881186 w 1881186"/>
                <a:gd name="connsiteY2" fmla="*/ 894989 h 1094691"/>
                <a:gd name="connsiteX3" fmla="*/ 50006 w 1881186"/>
                <a:gd name="connsiteY3" fmla="*/ 1094691 h 1094691"/>
                <a:gd name="connsiteX4" fmla="*/ 0 w 1881186"/>
                <a:gd name="connsiteY4" fmla="*/ 213629 h 1094691"/>
                <a:gd name="connsiteX0" fmla="*/ 0 w 1881186"/>
                <a:gd name="connsiteY0" fmla="*/ 202487 h 1083549"/>
                <a:gd name="connsiteX1" fmla="*/ 1831182 w 1881186"/>
                <a:gd name="connsiteY1" fmla="*/ 0 h 1083549"/>
                <a:gd name="connsiteX2" fmla="*/ 1881186 w 1881186"/>
                <a:gd name="connsiteY2" fmla="*/ 883847 h 1083549"/>
                <a:gd name="connsiteX3" fmla="*/ 50006 w 1881186"/>
                <a:gd name="connsiteY3" fmla="*/ 1083549 h 1083549"/>
                <a:gd name="connsiteX4" fmla="*/ 0 w 1881186"/>
                <a:gd name="connsiteY4" fmla="*/ 202487 h 1083549"/>
                <a:gd name="connsiteX0" fmla="*/ 0 w 1874043"/>
                <a:gd name="connsiteY0" fmla="*/ 219200 h 1083549"/>
                <a:gd name="connsiteX1" fmla="*/ 1824039 w 1874043"/>
                <a:gd name="connsiteY1" fmla="*/ 0 h 1083549"/>
                <a:gd name="connsiteX2" fmla="*/ 1874043 w 1874043"/>
                <a:gd name="connsiteY2" fmla="*/ 883847 h 1083549"/>
                <a:gd name="connsiteX3" fmla="*/ 42863 w 1874043"/>
                <a:gd name="connsiteY3" fmla="*/ 1083549 h 1083549"/>
                <a:gd name="connsiteX4" fmla="*/ 0 w 1874043"/>
                <a:gd name="connsiteY4" fmla="*/ 219200 h 1083549"/>
                <a:gd name="connsiteX0" fmla="*/ 0 w 1876424"/>
                <a:gd name="connsiteY0" fmla="*/ 216414 h 1083549"/>
                <a:gd name="connsiteX1" fmla="*/ 1826420 w 1876424"/>
                <a:gd name="connsiteY1" fmla="*/ 0 h 1083549"/>
                <a:gd name="connsiteX2" fmla="*/ 1876424 w 1876424"/>
                <a:gd name="connsiteY2" fmla="*/ 883847 h 1083549"/>
                <a:gd name="connsiteX3" fmla="*/ 45244 w 1876424"/>
                <a:gd name="connsiteY3" fmla="*/ 1083549 h 1083549"/>
                <a:gd name="connsiteX4" fmla="*/ 0 w 1876424"/>
                <a:gd name="connsiteY4" fmla="*/ 216414 h 1083549"/>
                <a:gd name="connsiteX0" fmla="*/ 0 w 1864518"/>
                <a:gd name="connsiteY0" fmla="*/ 213627 h 1083549"/>
                <a:gd name="connsiteX1" fmla="*/ 1814514 w 1864518"/>
                <a:gd name="connsiteY1" fmla="*/ 0 h 1083549"/>
                <a:gd name="connsiteX2" fmla="*/ 1864518 w 1864518"/>
                <a:gd name="connsiteY2" fmla="*/ 883847 h 1083549"/>
                <a:gd name="connsiteX3" fmla="*/ 33338 w 1864518"/>
                <a:gd name="connsiteY3" fmla="*/ 1083549 h 1083549"/>
                <a:gd name="connsiteX4" fmla="*/ 0 w 1864518"/>
                <a:gd name="connsiteY4" fmla="*/ 213627 h 1083549"/>
                <a:gd name="connsiteX0" fmla="*/ 0 w 1871662"/>
                <a:gd name="connsiteY0" fmla="*/ 208056 h 1083549"/>
                <a:gd name="connsiteX1" fmla="*/ 1821658 w 1871662"/>
                <a:gd name="connsiteY1" fmla="*/ 0 h 1083549"/>
                <a:gd name="connsiteX2" fmla="*/ 1871662 w 1871662"/>
                <a:gd name="connsiteY2" fmla="*/ 883847 h 1083549"/>
                <a:gd name="connsiteX3" fmla="*/ 40482 w 1871662"/>
                <a:gd name="connsiteY3" fmla="*/ 1083549 h 1083549"/>
                <a:gd name="connsiteX4" fmla="*/ 0 w 1871662"/>
                <a:gd name="connsiteY4" fmla="*/ 208056 h 1083549"/>
                <a:gd name="connsiteX0" fmla="*/ 0 w 1871662"/>
                <a:gd name="connsiteY0" fmla="*/ 196914 h 1072407"/>
                <a:gd name="connsiteX1" fmla="*/ 1824039 w 1871662"/>
                <a:gd name="connsiteY1" fmla="*/ 0 h 1072407"/>
                <a:gd name="connsiteX2" fmla="*/ 1871662 w 1871662"/>
                <a:gd name="connsiteY2" fmla="*/ 872705 h 1072407"/>
                <a:gd name="connsiteX3" fmla="*/ 40482 w 1871662"/>
                <a:gd name="connsiteY3" fmla="*/ 1072407 h 1072407"/>
                <a:gd name="connsiteX4" fmla="*/ 0 w 1871662"/>
                <a:gd name="connsiteY4" fmla="*/ 196914 h 1072407"/>
                <a:gd name="connsiteX0" fmla="*/ 0 w 1871662"/>
                <a:gd name="connsiteY0" fmla="*/ 199699 h 1075192"/>
                <a:gd name="connsiteX1" fmla="*/ 1814514 w 1871662"/>
                <a:gd name="connsiteY1" fmla="*/ 0 h 1075192"/>
                <a:gd name="connsiteX2" fmla="*/ 1871662 w 1871662"/>
                <a:gd name="connsiteY2" fmla="*/ 875490 h 1075192"/>
                <a:gd name="connsiteX3" fmla="*/ 40482 w 1871662"/>
                <a:gd name="connsiteY3" fmla="*/ 1075192 h 1075192"/>
                <a:gd name="connsiteX4" fmla="*/ 0 w 1871662"/>
                <a:gd name="connsiteY4" fmla="*/ 199699 h 1075192"/>
                <a:gd name="connsiteX0" fmla="*/ 0 w 1871662"/>
                <a:gd name="connsiteY0" fmla="*/ 199699 h 1075192"/>
                <a:gd name="connsiteX1" fmla="*/ 1819276 w 1871662"/>
                <a:gd name="connsiteY1" fmla="*/ 0 h 1075192"/>
                <a:gd name="connsiteX2" fmla="*/ 1871662 w 1871662"/>
                <a:gd name="connsiteY2" fmla="*/ 875490 h 1075192"/>
                <a:gd name="connsiteX3" fmla="*/ 40482 w 1871662"/>
                <a:gd name="connsiteY3" fmla="*/ 1075192 h 1075192"/>
                <a:gd name="connsiteX4" fmla="*/ 0 w 1871662"/>
                <a:gd name="connsiteY4" fmla="*/ 199699 h 107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1662" h="1075192">
                  <a:moveTo>
                    <a:pt x="0" y="199699"/>
                  </a:moveTo>
                  <a:lnTo>
                    <a:pt x="1819276" y="0"/>
                  </a:lnTo>
                  <a:lnTo>
                    <a:pt x="1871662" y="875490"/>
                  </a:lnTo>
                  <a:lnTo>
                    <a:pt x="40482" y="1075192"/>
                  </a:lnTo>
                  <a:lnTo>
                    <a:pt x="0" y="199699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9E33203-7A0B-DE8A-F8C7-70F3FB6493DB}"/>
                </a:ext>
              </a:extLst>
            </p:cNvPr>
            <p:cNvSpPr/>
            <p:nvPr/>
          </p:nvSpPr>
          <p:spPr bwMode="auto">
            <a:xfrm>
              <a:off x="1764508" y="964462"/>
              <a:ext cx="1871662" cy="900111"/>
            </a:xfrm>
            <a:custGeom>
              <a:avLst/>
              <a:gdLst>
                <a:gd name="connsiteX0" fmla="*/ 0 w 307181"/>
                <a:gd name="connsiteY0" fmla="*/ 21431 h 904875"/>
                <a:gd name="connsiteX1" fmla="*/ 252413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307181"/>
                <a:gd name="connsiteY0" fmla="*/ 0 h 883444"/>
                <a:gd name="connsiteX1" fmla="*/ 242888 w 307181"/>
                <a:gd name="connsiteY1" fmla="*/ 73819 h 883444"/>
                <a:gd name="connsiteX2" fmla="*/ 307181 w 307181"/>
                <a:gd name="connsiteY2" fmla="*/ 859631 h 883444"/>
                <a:gd name="connsiteX3" fmla="*/ 61913 w 307181"/>
                <a:gd name="connsiteY3" fmla="*/ 883444 h 883444"/>
                <a:gd name="connsiteX4" fmla="*/ 0 w 307181"/>
                <a:gd name="connsiteY4" fmla="*/ 0 h 883444"/>
                <a:gd name="connsiteX0" fmla="*/ 0 w 307181"/>
                <a:gd name="connsiteY0" fmla="*/ 11906 h 895350"/>
                <a:gd name="connsiteX1" fmla="*/ 257176 w 307181"/>
                <a:gd name="connsiteY1" fmla="*/ 0 h 895350"/>
                <a:gd name="connsiteX2" fmla="*/ 307181 w 307181"/>
                <a:gd name="connsiteY2" fmla="*/ 871537 h 895350"/>
                <a:gd name="connsiteX3" fmla="*/ 61913 w 307181"/>
                <a:gd name="connsiteY3" fmla="*/ 895350 h 895350"/>
                <a:gd name="connsiteX4" fmla="*/ 0 w 307181"/>
                <a:gd name="connsiteY4" fmla="*/ 11906 h 895350"/>
                <a:gd name="connsiteX0" fmla="*/ 0 w 307181"/>
                <a:gd name="connsiteY0" fmla="*/ 21431 h 904875"/>
                <a:gd name="connsiteX1" fmla="*/ 254795 w 307181"/>
                <a:gd name="connsiteY1" fmla="*/ 0 h 904875"/>
                <a:gd name="connsiteX2" fmla="*/ 307181 w 307181"/>
                <a:gd name="connsiteY2" fmla="*/ 881062 h 904875"/>
                <a:gd name="connsiteX3" fmla="*/ 61913 w 307181"/>
                <a:gd name="connsiteY3" fmla="*/ 904875 h 904875"/>
                <a:gd name="connsiteX4" fmla="*/ 0 w 307181"/>
                <a:gd name="connsiteY4" fmla="*/ 21431 h 904875"/>
                <a:gd name="connsiteX0" fmla="*/ 0 w 816768"/>
                <a:gd name="connsiteY0" fmla="*/ 78581 h 904875"/>
                <a:gd name="connsiteX1" fmla="*/ 764382 w 816768"/>
                <a:gd name="connsiteY1" fmla="*/ 0 h 904875"/>
                <a:gd name="connsiteX2" fmla="*/ 816768 w 816768"/>
                <a:gd name="connsiteY2" fmla="*/ 881062 h 904875"/>
                <a:gd name="connsiteX3" fmla="*/ 571500 w 816768"/>
                <a:gd name="connsiteY3" fmla="*/ 904875 h 904875"/>
                <a:gd name="connsiteX4" fmla="*/ 0 w 816768"/>
                <a:gd name="connsiteY4" fmla="*/ 78581 h 904875"/>
                <a:gd name="connsiteX0" fmla="*/ 0 w 304799"/>
                <a:gd name="connsiteY0" fmla="*/ 21431 h 904875"/>
                <a:gd name="connsiteX1" fmla="*/ 252413 w 304799"/>
                <a:gd name="connsiteY1" fmla="*/ 0 h 904875"/>
                <a:gd name="connsiteX2" fmla="*/ 304799 w 304799"/>
                <a:gd name="connsiteY2" fmla="*/ 881062 h 904875"/>
                <a:gd name="connsiteX3" fmla="*/ 59531 w 304799"/>
                <a:gd name="connsiteY3" fmla="*/ 904875 h 904875"/>
                <a:gd name="connsiteX4" fmla="*/ 0 w 304799"/>
                <a:gd name="connsiteY4" fmla="*/ 21431 h 904875"/>
                <a:gd name="connsiteX0" fmla="*/ 0 w 304799"/>
                <a:gd name="connsiteY0" fmla="*/ 21431 h 902493"/>
                <a:gd name="connsiteX1" fmla="*/ 252413 w 304799"/>
                <a:gd name="connsiteY1" fmla="*/ 0 h 902493"/>
                <a:gd name="connsiteX2" fmla="*/ 304799 w 304799"/>
                <a:gd name="connsiteY2" fmla="*/ 881062 h 902493"/>
                <a:gd name="connsiteX3" fmla="*/ 50006 w 304799"/>
                <a:gd name="connsiteY3" fmla="*/ 902493 h 902493"/>
                <a:gd name="connsiteX4" fmla="*/ 0 w 304799"/>
                <a:gd name="connsiteY4" fmla="*/ 21431 h 902493"/>
                <a:gd name="connsiteX0" fmla="*/ 0 w 1874043"/>
                <a:gd name="connsiteY0" fmla="*/ 21431 h 902493"/>
                <a:gd name="connsiteX1" fmla="*/ 252413 w 1874043"/>
                <a:gd name="connsiteY1" fmla="*/ 0 h 902493"/>
                <a:gd name="connsiteX2" fmla="*/ 1874043 w 1874043"/>
                <a:gd name="connsiteY2" fmla="*/ 705577 h 902493"/>
                <a:gd name="connsiteX3" fmla="*/ 50006 w 1874043"/>
                <a:gd name="connsiteY3" fmla="*/ 902493 h 902493"/>
                <a:gd name="connsiteX4" fmla="*/ 0 w 1874043"/>
                <a:gd name="connsiteY4" fmla="*/ 21431 h 902493"/>
                <a:gd name="connsiteX0" fmla="*/ 0 w 1874043"/>
                <a:gd name="connsiteY0" fmla="*/ 213629 h 1094691"/>
                <a:gd name="connsiteX1" fmla="*/ 1831182 w 1874043"/>
                <a:gd name="connsiteY1" fmla="*/ 0 h 1094691"/>
                <a:gd name="connsiteX2" fmla="*/ 1874043 w 1874043"/>
                <a:gd name="connsiteY2" fmla="*/ 897775 h 1094691"/>
                <a:gd name="connsiteX3" fmla="*/ 50006 w 1874043"/>
                <a:gd name="connsiteY3" fmla="*/ 1094691 h 1094691"/>
                <a:gd name="connsiteX4" fmla="*/ 0 w 1874043"/>
                <a:gd name="connsiteY4" fmla="*/ 213629 h 1094691"/>
                <a:gd name="connsiteX0" fmla="*/ 0 w 1881186"/>
                <a:gd name="connsiteY0" fmla="*/ 213629 h 1094691"/>
                <a:gd name="connsiteX1" fmla="*/ 1831182 w 1881186"/>
                <a:gd name="connsiteY1" fmla="*/ 0 h 1094691"/>
                <a:gd name="connsiteX2" fmla="*/ 1881186 w 1881186"/>
                <a:gd name="connsiteY2" fmla="*/ 894989 h 1094691"/>
                <a:gd name="connsiteX3" fmla="*/ 50006 w 1881186"/>
                <a:gd name="connsiteY3" fmla="*/ 1094691 h 1094691"/>
                <a:gd name="connsiteX4" fmla="*/ 0 w 1881186"/>
                <a:gd name="connsiteY4" fmla="*/ 213629 h 1094691"/>
                <a:gd name="connsiteX0" fmla="*/ 0 w 1881186"/>
                <a:gd name="connsiteY0" fmla="*/ 202487 h 1083549"/>
                <a:gd name="connsiteX1" fmla="*/ 1831182 w 1881186"/>
                <a:gd name="connsiteY1" fmla="*/ 0 h 1083549"/>
                <a:gd name="connsiteX2" fmla="*/ 1881186 w 1881186"/>
                <a:gd name="connsiteY2" fmla="*/ 883847 h 1083549"/>
                <a:gd name="connsiteX3" fmla="*/ 50006 w 1881186"/>
                <a:gd name="connsiteY3" fmla="*/ 1083549 h 1083549"/>
                <a:gd name="connsiteX4" fmla="*/ 0 w 1881186"/>
                <a:gd name="connsiteY4" fmla="*/ 202487 h 1083549"/>
                <a:gd name="connsiteX0" fmla="*/ 0 w 1874043"/>
                <a:gd name="connsiteY0" fmla="*/ 219200 h 1083549"/>
                <a:gd name="connsiteX1" fmla="*/ 1824039 w 1874043"/>
                <a:gd name="connsiteY1" fmla="*/ 0 h 1083549"/>
                <a:gd name="connsiteX2" fmla="*/ 1874043 w 1874043"/>
                <a:gd name="connsiteY2" fmla="*/ 883847 h 1083549"/>
                <a:gd name="connsiteX3" fmla="*/ 42863 w 1874043"/>
                <a:gd name="connsiteY3" fmla="*/ 1083549 h 1083549"/>
                <a:gd name="connsiteX4" fmla="*/ 0 w 1874043"/>
                <a:gd name="connsiteY4" fmla="*/ 219200 h 1083549"/>
                <a:gd name="connsiteX0" fmla="*/ 0 w 1876424"/>
                <a:gd name="connsiteY0" fmla="*/ 216414 h 1083549"/>
                <a:gd name="connsiteX1" fmla="*/ 1826420 w 1876424"/>
                <a:gd name="connsiteY1" fmla="*/ 0 h 1083549"/>
                <a:gd name="connsiteX2" fmla="*/ 1876424 w 1876424"/>
                <a:gd name="connsiteY2" fmla="*/ 883847 h 1083549"/>
                <a:gd name="connsiteX3" fmla="*/ 45244 w 1876424"/>
                <a:gd name="connsiteY3" fmla="*/ 1083549 h 1083549"/>
                <a:gd name="connsiteX4" fmla="*/ 0 w 1876424"/>
                <a:gd name="connsiteY4" fmla="*/ 216414 h 1083549"/>
                <a:gd name="connsiteX0" fmla="*/ 0 w 1864518"/>
                <a:gd name="connsiteY0" fmla="*/ 213627 h 1083549"/>
                <a:gd name="connsiteX1" fmla="*/ 1814514 w 1864518"/>
                <a:gd name="connsiteY1" fmla="*/ 0 h 1083549"/>
                <a:gd name="connsiteX2" fmla="*/ 1864518 w 1864518"/>
                <a:gd name="connsiteY2" fmla="*/ 883847 h 1083549"/>
                <a:gd name="connsiteX3" fmla="*/ 33338 w 1864518"/>
                <a:gd name="connsiteY3" fmla="*/ 1083549 h 1083549"/>
                <a:gd name="connsiteX4" fmla="*/ 0 w 1864518"/>
                <a:gd name="connsiteY4" fmla="*/ 213627 h 1083549"/>
                <a:gd name="connsiteX0" fmla="*/ 0 w 1871662"/>
                <a:gd name="connsiteY0" fmla="*/ 208056 h 1083549"/>
                <a:gd name="connsiteX1" fmla="*/ 1821658 w 1871662"/>
                <a:gd name="connsiteY1" fmla="*/ 0 h 1083549"/>
                <a:gd name="connsiteX2" fmla="*/ 1871662 w 1871662"/>
                <a:gd name="connsiteY2" fmla="*/ 883847 h 1083549"/>
                <a:gd name="connsiteX3" fmla="*/ 40482 w 1871662"/>
                <a:gd name="connsiteY3" fmla="*/ 1083549 h 1083549"/>
                <a:gd name="connsiteX4" fmla="*/ 0 w 1871662"/>
                <a:gd name="connsiteY4" fmla="*/ 208056 h 1083549"/>
                <a:gd name="connsiteX0" fmla="*/ 0 w 1871662"/>
                <a:gd name="connsiteY0" fmla="*/ 196914 h 1072407"/>
                <a:gd name="connsiteX1" fmla="*/ 1824039 w 1871662"/>
                <a:gd name="connsiteY1" fmla="*/ 0 h 1072407"/>
                <a:gd name="connsiteX2" fmla="*/ 1871662 w 1871662"/>
                <a:gd name="connsiteY2" fmla="*/ 872705 h 1072407"/>
                <a:gd name="connsiteX3" fmla="*/ 40482 w 1871662"/>
                <a:gd name="connsiteY3" fmla="*/ 1072407 h 1072407"/>
                <a:gd name="connsiteX4" fmla="*/ 0 w 1871662"/>
                <a:gd name="connsiteY4" fmla="*/ 196914 h 1072407"/>
                <a:gd name="connsiteX0" fmla="*/ 0 w 1871662"/>
                <a:gd name="connsiteY0" fmla="*/ 199699 h 1075192"/>
                <a:gd name="connsiteX1" fmla="*/ 1814514 w 1871662"/>
                <a:gd name="connsiteY1" fmla="*/ 0 h 1075192"/>
                <a:gd name="connsiteX2" fmla="*/ 1871662 w 1871662"/>
                <a:gd name="connsiteY2" fmla="*/ 875490 h 1075192"/>
                <a:gd name="connsiteX3" fmla="*/ 40482 w 1871662"/>
                <a:gd name="connsiteY3" fmla="*/ 1075192 h 1075192"/>
                <a:gd name="connsiteX4" fmla="*/ 0 w 1871662"/>
                <a:gd name="connsiteY4" fmla="*/ 199699 h 1075192"/>
                <a:gd name="connsiteX0" fmla="*/ 0 w 1871662"/>
                <a:gd name="connsiteY0" fmla="*/ 199699 h 1075192"/>
                <a:gd name="connsiteX1" fmla="*/ 1819276 w 1871662"/>
                <a:gd name="connsiteY1" fmla="*/ 0 h 1075192"/>
                <a:gd name="connsiteX2" fmla="*/ 1871662 w 1871662"/>
                <a:gd name="connsiteY2" fmla="*/ 875490 h 1075192"/>
                <a:gd name="connsiteX3" fmla="*/ 40482 w 1871662"/>
                <a:gd name="connsiteY3" fmla="*/ 1075192 h 1075192"/>
                <a:gd name="connsiteX4" fmla="*/ 0 w 1871662"/>
                <a:gd name="connsiteY4" fmla="*/ 199699 h 1075192"/>
                <a:gd name="connsiteX0" fmla="*/ 0 w 1871662"/>
                <a:gd name="connsiteY0" fmla="*/ 199699 h 1064050"/>
                <a:gd name="connsiteX1" fmla="*/ 1819276 w 1871662"/>
                <a:gd name="connsiteY1" fmla="*/ 0 h 1064050"/>
                <a:gd name="connsiteX2" fmla="*/ 1871662 w 1871662"/>
                <a:gd name="connsiteY2" fmla="*/ 875490 h 1064050"/>
                <a:gd name="connsiteX3" fmla="*/ 35719 w 1871662"/>
                <a:gd name="connsiteY3" fmla="*/ 1064050 h 1064050"/>
                <a:gd name="connsiteX4" fmla="*/ 0 w 1871662"/>
                <a:gd name="connsiteY4" fmla="*/ 199699 h 1064050"/>
                <a:gd name="connsiteX0" fmla="*/ 0 w 1871662"/>
                <a:gd name="connsiteY0" fmla="*/ 199699 h 1052908"/>
                <a:gd name="connsiteX1" fmla="*/ 1819276 w 1871662"/>
                <a:gd name="connsiteY1" fmla="*/ 0 h 1052908"/>
                <a:gd name="connsiteX2" fmla="*/ 1871662 w 1871662"/>
                <a:gd name="connsiteY2" fmla="*/ 875490 h 1052908"/>
                <a:gd name="connsiteX3" fmla="*/ 42863 w 1871662"/>
                <a:gd name="connsiteY3" fmla="*/ 1052908 h 1052908"/>
                <a:gd name="connsiteX4" fmla="*/ 0 w 1871662"/>
                <a:gd name="connsiteY4" fmla="*/ 199699 h 1052908"/>
                <a:gd name="connsiteX0" fmla="*/ 0 w 1866900"/>
                <a:gd name="connsiteY0" fmla="*/ 199699 h 1052908"/>
                <a:gd name="connsiteX1" fmla="*/ 1819276 w 1866900"/>
                <a:gd name="connsiteY1" fmla="*/ 0 h 1052908"/>
                <a:gd name="connsiteX2" fmla="*/ 1866900 w 1866900"/>
                <a:gd name="connsiteY2" fmla="*/ 855992 h 1052908"/>
                <a:gd name="connsiteX3" fmla="*/ 42863 w 1866900"/>
                <a:gd name="connsiteY3" fmla="*/ 1052908 h 1052908"/>
                <a:gd name="connsiteX4" fmla="*/ 0 w 1866900"/>
                <a:gd name="connsiteY4" fmla="*/ 199699 h 1052908"/>
                <a:gd name="connsiteX0" fmla="*/ 0 w 1866900"/>
                <a:gd name="connsiteY0" fmla="*/ 199699 h 1052908"/>
                <a:gd name="connsiteX1" fmla="*/ 1819276 w 1866900"/>
                <a:gd name="connsiteY1" fmla="*/ 0 h 1052908"/>
                <a:gd name="connsiteX2" fmla="*/ 1866900 w 1866900"/>
                <a:gd name="connsiteY2" fmla="*/ 855992 h 1052908"/>
                <a:gd name="connsiteX3" fmla="*/ 42863 w 1866900"/>
                <a:gd name="connsiteY3" fmla="*/ 1052908 h 1052908"/>
                <a:gd name="connsiteX4" fmla="*/ 0 w 1866900"/>
                <a:gd name="connsiteY4" fmla="*/ 199699 h 1052908"/>
                <a:gd name="connsiteX0" fmla="*/ 0 w 1871662"/>
                <a:gd name="connsiteY0" fmla="*/ 199699 h 1052908"/>
                <a:gd name="connsiteX1" fmla="*/ 1819276 w 1871662"/>
                <a:gd name="connsiteY1" fmla="*/ 0 h 1052908"/>
                <a:gd name="connsiteX2" fmla="*/ 1871662 w 1871662"/>
                <a:gd name="connsiteY2" fmla="*/ 853207 h 1052908"/>
                <a:gd name="connsiteX3" fmla="*/ 42863 w 1871662"/>
                <a:gd name="connsiteY3" fmla="*/ 1052908 h 1052908"/>
                <a:gd name="connsiteX4" fmla="*/ 0 w 1871662"/>
                <a:gd name="connsiteY4" fmla="*/ 199699 h 105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1662" h="1052908">
                  <a:moveTo>
                    <a:pt x="0" y="199699"/>
                  </a:moveTo>
                  <a:lnTo>
                    <a:pt x="1819276" y="0"/>
                  </a:lnTo>
                  <a:lnTo>
                    <a:pt x="1871662" y="853207"/>
                  </a:lnTo>
                  <a:lnTo>
                    <a:pt x="42863" y="1052908"/>
                  </a:lnTo>
                  <a:lnTo>
                    <a:pt x="0" y="199699"/>
                  </a:lnTo>
                  <a:close/>
                </a:path>
              </a:pathLst>
            </a:custGeom>
            <a:solidFill>
              <a:schemeClr val="accent1">
                <a:alpha val="62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31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Available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9" name="Picture 8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F6EAE7EE-3C1F-01DE-27FC-28E982689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4" t="13533" r="30593" b="11296"/>
          <a:stretch/>
        </p:blipFill>
        <p:spPr>
          <a:xfrm>
            <a:off x="511200" y="907200"/>
            <a:ext cx="3590925" cy="3946661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0F24C6-C7EF-375F-750C-BC1623B04DF8}"/>
              </a:ext>
            </a:extLst>
          </p:cNvPr>
          <p:cNvSpPr txBox="1">
            <a:spLocks/>
          </p:cNvSpPr>
          <p:nvPr/>
        </p:nvSpPr>
        <p:spPr bwMode="auto">
          <a:xfrm>
            <a:off x="5195479" y="3915569"/>
            <a:ext cx="2700746" cy="9382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63500" h="63500"/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400" kern="0" dirty="0"/>
              <a:t>Requirements:</a:t>
            </a:r>
          </a:p>
          <a:p>
            <a:pPr marL="285750" indent="-285750">
              <a:buFontTx/>
              <a:buChar char="-"/>
            </a:pPr>
            <a:r>
              <a:rPr lang="en-US" sz="1400" kern="0" dirty="0"/>
              <a:t>X-gradient as long as possible</a:t>
            </a:r>
          </a:p>
          <a:p>
            <a:pPr marL="285750" indent="-285750">
              <a:buFontTx/>
              <a:buChar char="-"/>
            </a:pPr>
            <a:r>
              <a:rPr lang="en-US" sz="1400" kern="0" dirty="0"/>
              <a:t>Keep bore as wide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kern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8AE0AB-7988-802C-9F4A-8D0BF46963B9}"/>
              </a:ext>
            </a:extLst>
          </p:cNvPr>
          <p:cNvGrpSpPr>
            <a:grpSpLocks noChangeAspect="1"/>
          </p:cNvGrpSpPr>
          <p:nvPr/>
        </p:nvGrpSpPr>
        <p:grpSpPr>
          <a:xfrm>
            <a:off x="5195479" y="1016000"/>
            <a:ext cx="2390641" cy="2816458"/>
            <a:chOff x="3369700" y="1721224"/>
            <a:chExt cx="1833432" cy="2160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91EED2-4B9A-C573-269E-7652C124D76D}"/>
                </a:ext>
              </a:extLst>
            </p:cNvPr>
            <p:cNvGrpSpPr/>
            <p:nvPr/>
          </p:nvGrpSpPr>
          <p:grpSpPr>
            <a:xfrm>
              <a:off x="4987132" y="1721224"/>
              <a:ext cx="216000" cy="2160000"/>
              <a:chOff x="3771718" y="1804487"/>
              <a:chExt cx="216000" cy="21600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5A4562A-9AEC-480E-87E9-1036D3677A13}"/>
                  </a:ext>
                </a:extLst>
              </p:cNvPr>
              <p:cNvSpPr/>
              <p:nvPr/>
            </p:nvSpPr>
            <p:spPr bwMode="auto">
              <a:xfrm>
                <a:off x="3771718" y="1804487"/>
                <a:ext cx="216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A99E62F-2FB9-B3F1-E726-CB5C6405AEC6}"/>
                  </a:ext>
                </a:extLst>
              </p:cNvPr>
              <p:cNvSpPr/>
              <p:nvPr/>
            </p:nvSpPr>
            <p:spPr bwMode="auto">
              <a:xfrm>
                <a:off x="3771718" y="2344487"/>
                <a:ext cx="216000" cy="1080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AB99D0B-A350-DD7C-DC74-3A6DB63EF8BD}"/>
                </a:ext>
              </a:extLst>
            </p:cNvPr>
            <p:cNvGrpSpPr/>
            <p:nvPr/>
          </p:nvGrpSpPr>
          <p:grpSpPr>
            <a:xfrm>
              <a:off x="3600214" y="1721224"/>
              <a:ext cx="1368000" cy="2160000"/>
              <a:chOff x="1756643" y="1804487"/>
              <a:chExt cx="1368000" cy="216000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89A591F-4EDB-5D43-8C55-B5A1D0FDEE84}"/>
                  </a:ext>
                </a:extLst>
              </p:cNvPr>
              <p:cNvSpPr/>
              <p:nvPr/>
            </p:nvSpPr>
            <p:spPr bwMode="auto">
              <a:xfrm>
                <a:off x="1756643" y="1804487"/>
                <a:ext cx="1368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6F5DE96-EB39-FE5A-F735-FCBC59065765}"/>
                  </a:ext>
                </a:extLst>
              </p:cNvPr>
              <p:cNvSpPr/>
              <p:nvPr/>
            </p:nvSpPr>
            <p:spPr bwMode="auto">
              <a:xfrm>
                <a:off x="1756643" y="2290487"/>
                <a:ext cx="1368000" cy="1188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3A6858C-A53B-6CB0-D6A3-ED6B4FBD4D5E}"/>
                </a:ext>
              </a:extLst>
            </p:cNvPr>
            <p:cNvGrpSpPr/>
            <p:nvPr/>
          </p:nvGrpSpPr>
          <p:grpSpPr>
            <a:xfrm>
              <a:off x="3369700" y="1721224"/>
              <a:ext cx="216000" cy="2160000"/>
              <a:chOff x="684557" y="1721224"/>
              <a:chExt cx="216000" cy="21600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DF040F4-E613-10AE-3A9D-140E5CCD4131}"/>
                  </a:ext>
                </a:extLst>
              </p:cNvPr>
              <p:cNvSpPr/>
              <p:nvPr/>
            </p:nvSpPr>
            <p:spPr bwMode="auto">
              <a:xfrm>
                <a:off x="684557" y="1721224"/>
                <a:ext cx="216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91FA425-DC93-299B-4AC2-EF989E298FD4}"/>
                  </a:ext>
                </a:extLst>
              </p:cNvPr>
              <p:cNvSpPr/>
              <p:nvPr/>
            </p:nvSpPr>
            <p:spPr bwMode="auto">
              <a:xfrm>
                <a:off x="684557" y="2261224"/>
                <a:ext cx="216000" cy="1080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773953-0985-7A20-4108-A22E54F3188E}"/>
              </a:ext>
            </a:extLst>
          </p:cNvPr>
          <p:cNvGrpSpPr/>
          <p:nvPr/>
        </p:nvGrpSpPr>
        <p:grpSpPr>
          <a:xfrm>
            <a:off x="1793099" y="1710229"/>
            <a:ext cx="2000598" cy="2325916"/>
            <a:chOff x="1793099" y="1710229"/>
            <a:chExt cx="2000598" cy="232591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418BD6-D2DD-3CE9-F7EF-77A5F3D2A69E}"/>
                </a:ext>
              </a:extLst>
            </p:cNvPr>
            <p:cNvSpPr/>
            <p:nvPr/>
          </p:nvSpPr>
          <p:spPr bwMode="auto">
            <a:xfrm>
              <a:off x="1793099" y="1710229"/>
              <a:ext cx="1859827" cy="240506"/>
            </a:xfrm>
            <a:custGeom>
              <a:avLst/>
              <a:gdLst>
                <a:gd name="connsiteX0" fmla="*/ 0 w 1857375"/>
                <a:gd name="connsiteY0" fmla="*/ 240506 h 240506"/>
                <a:gd name="connsiteX1" fmla="*/ 1857375 w 1857375"/>
                <a:gd name="connsiteY1" fmla="*/ 57150 h 240506"/>
                <a:gd name="connsiteX2" fmla="*/ 1852612 w 1857375"/>
                <a:gd name="connsiteY2" fmla="*/ 0 h 240506"/>
                <a:gd name="connsiteX3" fmla="*/ 4762 w 1857375"/>
                <a:gd name="connsiteY3" fmla="*/ 176212 h 240506"/>
                <a:gd name="connsiteX4" fmla="*/ 0 w 1857375"/>
                <a:gd name="connsiteY4" fmla="*/ 240506 h 240506"/>
                <a:gd name="connsiteX0" fmla="*/ 4814 w 1862189"/>
                <a:gd name="connsiteY0" fmla="*/ 240506 h 240506"/>
                <a:gd name="connsiteX1" fmla="*/ 1862189 w 1862189"/>
                <a:gd name="connsiteY1" fmla="*/ 57150 h 240506"/>
                <a:gd name="connsiteX2" fmla="*/ 1857426 w 1862189"/>
                <a:gd name="connsiteY2" fmla="*/ 0 h 240506"/>
                <a:gd name="connsiteX3" fmla="*/ 51 w 1862189"/>
                <a:gd name="connsiteY3" fmla="*/ 180974 h 240506"/>
                <a:gd name="connsiteX4" fmla="*/ 4814 w 1862189"/>
                <a:gd name="connsiteY4" fmla="*/ 240506 h 240506"/>
                <a:gd name="connsiteX0" fmla="*/ 2452 w 1859827"/>
                <a:gd name="connsiteY0" fmla="*/ 240506 h 240506"/>
                <a:gd name="connsiteX1" fmla="*/ 1859827 w 1859827"/>
                <a:gd name="connsiteY1" fmla="*/ 57150 h 240506"/>
                <a:gd name="connsiteX2" fmla="*/ 1855064 w 1859827"/>
                <a:gd name="connsiteY2" fmla="*/ 0 h 240506"/>
                <a:gd name="connsiteX3" fmla="*/ 70 w 1859827"/>
                <a:gd name="connsiteY3" fmla="*/ 176211 h 240506"/>
                <a:gd name="connsiteX4" fmla="*/ 2452 w 1859827"/>
                <a:gd name="connsiteY4" fmla="*/ 240506 h 2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827" h="240506">
                  <a:moveTo>
                    <a:pt x="2452" y="240506"/>
                  </a:moveTo>
                  <a:lnTo>
                    <a:pt x="1859827" y="57150"/>
                  </a:lnTo>
                  <a:lnTo>
                    <a:pt x="1855064" y="0"/>
                  </a:lnTo>
                  <a:lnTo>
                    <a:pt x="70" y="176211"/>
                  </a:lnTo>
                  <a:cubicBezTo>
                    <a:pt x="-724" y="196849"/>
                    <a:pt x="5627" y="217487"/>
                    <a:pt x="2452" y="240506"/>
                  </a:cubicBezTo>
                  <a:close/>
                </a:path>
              </a:pathLst>
            </a:custGeom>
            <a:solidFill>
              <a:srgbClr val="C00000"/>
            </a:solidFill>
            <a:ln w="9525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F9A5DC-DFBF-7368-E2AF-CED7802A164D}"/>
                </a:ext>
              </a:extLst>
            </p:cNvPr>
            <p:cNvSpPr/>
            <p:nvPr/>
          </p:nvSpPr>
          <p:spPr bwMode="auto">
            <a:xfrm flipH="1" flipV="1">
              <a:off x="1933870" y="3795639"/>
              <a:ext cx="1859827" cy="240506"/>
            </a:xfrm>
            <a:custGeom>
              <a:avLst/>
              <a:gdLst>
                <a:gd name="connsiteX0" fmla="*/ 0 w 1857375"/>
                <a:gd name="connsiteY0" fmla="*/ 240506 h 240506"/>
                <a:gd name="connsiteX1" fmla="*/ 1857375 w 1857375"/>
                <a:gd name="connsiteY1" fmla="*/ 57150 h 240506"/>
                <a:gd name="connsiteX2" fmla="*/ 1852612 w 1857375"/>
                <a:gd name="connsiteY2" fmla="*/ 0 h 240506"/>
                <a:gd name="connsiteX3" fmla="*/ 4762 w 1857375"/>
                <a:gd name="connsiteY3" fmla="*/ 176212 h 240506"/>
                <a:gd name="connsiteX4" fmla="*/ 0 w 1857375"/>
                <a:gd name="connsiteY4" fmla="*/ 240506 h 240506"/>
                <a:gd name="connsiteX0" fmla="*/ 4814 w 1862189"/>
                <a:gd name="connsiteY0" fmla="*/ 240506 h 240506"/>
                <a:gd name="connsiteX1" fmla="*/ 1862189 w 1862189"/>
                <a:gd name="connsiteY1" fmla="*/ 57150 h 240506"/>
                <a:gd name="connsiteX2" fmla="*/ 1857426 w 1862189"/>
                <a:gd name="connsiteY2" fmla="*/ 0 h 240506"/>
                <a:gd name="connsiteX3" fmla="*/ 51 w 1862189"/>
                <a:gd name="connsiteY3" fmla="*/ 180974 h 240506"/>
                <a:gd name="connsiteX4" fmla="*/ 4814 w 1862189"/>
                <a:gd name="connsiteY4" fmla="*/ 240506 h 240506"/>
                <a:gd name="connsiteX0" fmla="*/ 2452 w 1859827"/>
                <a:gd name="connsiteY0" fmla="*/ 240506 h 240506"/>
                <a:gd name="connsiteX1" fmla="*/ 1859827 w 1859827"/>
                <a:gd name="connsiteY1" fmla="*/ 57150 h 240506"/>
                <a:gd name="connsiteX2" fmla="*/ 1855064 w 1859827"/>
                <a:gd name="connsiteY2" fmla="*/ 0 h 240506"/>
                <a:gd name="connsiteX3" fmla="*/ 70 w 1859827"/>
                <a:gd name="connsiteY3" fmla="*/ 176211 h 240506"/>
                <a:gd name="connsiteX4" fmla="*/ 2452 w 1859827"/>
                <a:gd name="connsiteY4" fmla="*/ 240506 h 2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827" h="240506">
                  <a:moveTo>
                    <a:pt x="2452" y="240506"/>
                  </a:moveTo>
                  <a:lnTo>
                    <a:pt x="1859827" y="57150"/>
                  </a:lnTo>
                  <a:lnTo>
                    <a:pt x="1855064" y="0"/>
                  </a:lnTo>
                  <a:lnTo>
                    <a:pt x="70" y="176211"/>
                  </a:lnTo>
                  <a:cubicBezTo>
                    <a:pt x="-724" y="196849"/>
                    <a:pt x="5627" y="217487"/>
                    <a:pt x="2452" y="240506"/>
                  </a:cubicBezTo>
                  <a:close/>
                </a:path>
              </a:pathLst>
            </a:custGeom>
            <a:solidFill>
              <a:srgbClr val="C00000"/>
            </a:solidFill>
            <a:ln w="9525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91CBC7-5587-90E0-548A-AC995ADEF64D}"/>
              </a:ext>
            </a:extLst>
          </p:cNvPr>
          <p:cNvGrpSpPr/>
          <p:nvPr/>
        </p:nvGrpSpPr>
        <p:grpSpPr>
          <a:xfrm>
            <a:off x="1331424" y="1779366"/>
            <a:ext cx="2457917" cy="2187642"/>
            <a:chOff x="1331424" y="1779366"/>
            <a:chExt cx="2457917" cy="218764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DA10185-E390-164F-EB2F-3587CDE51DF4}"/>
                </a:ext>
              </a:extLst>
            </p:cNvPr>
            <p:cNvSpPr/>
            <p:nvPr/>
          </p:nvSpPr>
          <p:spPr bwMode="auto">
            <a:xfrm>
              <a:off x="3190684" y="1840398"/>
              <a:ext cx="589928" cy="1887613"/>
            </a:xfrm>
            <a:custGeom>
              <a:avLst/>
              <a:gdLst>
                <a:gd name="connsiteX0" fmla="*/ 402497 w 516797"/>
                <a:gd name="connsiteY0" fmla="*/ 0 h 1662113"/>
                <a:gd name="connsiteX1" fmla="*/ 292959 w 516797"/>
                <a:gd name="connsiteY1" fmla="*/ 42863 h 1662113"/>
                <a:gd name="connsiteX2" fmla="*/ 140559 w 516797"/>
                <a:gd name="connsiteY2" fmla="*/ 202406 h 1662113"/>
                <a:gd name="connsiteX3" fmla="*/ 31022 w 516797"/>
                <a:gd name="connsiteY3" fmla="*/ 481013 h 1662113"/>
                <a:gd name="connsiteX4" fmla="*/ 65 w 516797"/>
                <a:gd name="connsiteY4" fmla="*/ 778669 h 1662113"/>
                <a:gd name="connsiteX5" fmla="*/ 26259 w 516797"/>
                <a:gd name="connsiteY5" fmla="*/ 1019175 h 1662113"/>
                <a:gd name="connsiteX6" fmla="*/ 123890 w 516797"/>
                <a:gd name="connsiteY6" fmla="*/ 1302544 h 1662113"/>
                <a:gd name="connsiteX7" fmla="*/ 242953 w 516797"/>
                <a:gd name="connsiteY7" fmla="*/ 1488281 h 1662113"/>
                <a:gd name="connsiteX8" fmla="*/ 397734 w 516797"/>
                <a:gd name="connsiteY8" fmla="*/ 1619250 h 1662113"/>
                <a:gd name="connsiteX9" fmla="*/ 481078 w 516797"/>
                <a:gd name="connsiteY9" fmla="*/ 1647825 h 1662113"/>
                <a:gd name="connsiteX10" fmla="*/ 516797 w 516797"/>
                <a:gd name="connsiteY10" fmla="*/ 1662113 h 16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6797" h="1662113">
                  <a:moveTo>
                    <a:pt x="402497" y="0"/>
                  </a:moveTo>
                  <a:cubicBezTo>
                    <a:pt x="369556" y="4564"/>
                    <a:pt x="336615" y="9129"/>
                    <a:pt x="292959" y="42863"/>
                  </a:cubicBezTo>
                  <a:cubicBezTo>
                    <a:pt x="249303" y="76597"/>
                    <a:pt x="184215" y="129381"/>
                    <a:pt x="140559" y="202406"/>
                  </a:cubicBezTo>
                  <a:cubicBezTo>
                    <a:pt x="96903" y="275431"/>
                    <a:pt x="54438" y="384969"/>
                    <a:pt x="31022" y="481013"/>
                  </a:cubicBezTo>
                  <a:cubicBezTo>
                    <a:pt x="7606" y="577057"/>
                    <a:pt x="859" y="688975"/>
                    <a:pt x="65" y="778669"/>
                  </a:cubicBezTo>
                  <a:cubicBezTo>
                    <a:pt x="-729" y="868363"/>
                    <a:pt x="5621" y="931862"/>
                    <a:pt x="26259" y="1019175"/>
                  </a:cubicBezTo>
                  <a:cubicBezTo>
                    <a:pt x="46897" y="1106488"/>
                    <a:pt x="87774" y="1224360"/>
                    <a:pt x="123890" y="1302544"/>
                  </a:cubicBezTo>
                  <a:cubicBezTo>
                    <a:pt x="160006" y="1380728"/>
                    <a:pt x="197312" y="1435497"/>
                    <a:pt x="242953" y="1488281"/>
                  </a:cubicBezTo>
                  <a:cubicBezTo>
                    <a:pt x="288594" y="1541065"/>
                    <a:pt x="358047" y="1592659"/>
                    <a:pt x="397734" y="1619250"/>
                  </a:cubicBezTo>
                  <a:cubicBezTo>
                    <a:pt x="437421" y="1645841"/>
                    <a:pt x="461234" y="1640681"/>
                    <a:pt x="481078" y="1647825"/>
                  </a:cubicBezTo>
                  <a:cubicBezTo>
                    <a:pt x="500922" y="1654969"/>
                    <a:pt x="508859" y="1658541"/>
                    <a:pt x="516797" y="1662113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608668-EB03-C4F0-B9A1-2FE0B0E69E2D}"/>
                </a:ext>
              </a:extLst>
            </p:cNvPr>
            <p:cNvSpPr/>
            <p:nvPr/>
          </p:nvSpPr>
          <p:spPr bwMode="auto">
            <a:xfrm>
              <a:off x="1331424" y="2016178"/>
              <a:ext cx="589928" cy="1887613"/>
            </a:xfrm>
            <a:custGeom>
              <a:avLst/>
              <a:gdLst>
                <a:gd name="connsiteX0" fmla="*/ 402497 w 516797"/>
                <a:gd name="connsiteY0" fmla="*/ 0 h 1662113"/>
                <a:gd name="connsiteX1" fmla="*/ 292959 w 516797"/>
                <a:gd name="connsiteY1" fmla="*/ 42863 h 1662113"/>
                <a:gd name="connsiteX2" fmla="*/ 140559 w 516797"/>
                <a:gd name="connsiteY2" fmla="*/ 202406 h 1662113"/>
                <a:gd name="connsiteX3" fmla="*/ 31022 w 516797"/>
                <a:gd name="connsiteY3" fmla="*/ 481013 h 1662113"/>
                <a:gd name="connsiteX4" fmla="*/ 65 w 516797"/>
                <a:gd name="connsiteY4" fmla="*/ 778669 h 1662113"/>
                <a:gd name="connsiteX5" fmla="*/ 26259 w 516797"/>
                <a:gd name="connsiteY5" fmla="*/ 1019175 h 1662113"/>
                <a:gd name="connsiteX6" fmla="*/ 123890 w 516797"/>
                <a:gd name="connsiteY6" fmla="*/ 1302544 h 1662113"/>
                <a:gd name="connsiteX7" fmla="*/ 242953 w 516797"/>
                <a:gd name="connsiteY7" fmla="*/ 1488281 h 1662113"/>
                <a:gd name="connsiteX8" fmla="*/ 397734 w 516797"/>
                <a:gd name="connsiteY8" fmla="*/ 1619250 h 1662113"/>
                <a:gd name="connsiteX9" fmla="*/ 481078 w 516797"/>
                <a:gd name="connsiteY9" fmla="*/ 1647825 h 1662113"/>
                <a:gd name="connsiteX10" fmla="*/ 516797 w 516797"/>
                <a:gd name="connsiteY10" fmla="*/ 1662113 h 16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6797" h="1662113">
                  <a:moveTo>
                    <a:pt x="402497" y="0"/>
                  </a:moveTo>
                  <a:cubicBezTo>
                    <a:pt x="369556" y="4564"/>
                    <a:pt x="336615" y="9129"/>
                    <a:pt x="292959" y="42863"/>
                  </a:cubicBezTo>
                  <a:cubicBezTo>
                    <a:pt x="249303" y="76597"/>
                    <a:pt x="184215" y="129381"/>
                    <a:pt x="140559" y="202406"/>
                  </a:cubicBezTo>
                  <a:cubicBezTo>
                    <a:pt x="96903" y="275431"/>
                    <a:pt x="54438" y="384969"/>
                    <a:pt x="31022" y="481013"/>
                  </a:cubicBezTo>
                  <a:cubicBezTo>
                    <a:pt x="7606" y="577057"/>
                    <a:pt x="859" y="688975"/>
                    <a:pt x="65" y="778669"/>
                  </a:cubicBezTo>
                  <a:cubicBezTo>
                    <a:pt x="-729" y="868363"/>
                    <a:pt x="5621" y="931862"/>
                    <a:pt x="26259" y="1019175"/>
                  </a:cubicBezTo>
                  <a:cubicBezTo>
                    <a:pt x="46897" y="1106488"/>
                    <a:pt x="87774" y="1224360"/>
                    <a:pt x="123890" y="1302544"/>
                  </a:cubicBezTo>
                  <a:cubicBezTo>
                    <a:pt x="160006" y="1380728"/>
                    <a:pt x="197312" y="1435497"/>
                    <a:pt x="242953" y="1488281"/>
                  </a:cubicBezTo>
                  <a:cubicBezTo>
                    <a:pt x="288594" y="1541065"/>
                    <a:pt x="358047" y="1592659"/>
                    <a:pt x="397734" y="1619250"/>
                  </a:cubicBezTo>
                  <a:cubicBezTo>
                    <a:pt x="437421" y="1645841"/>
                    <a:pt x="461234" y="1640681"/>
                    <a:pt x="481078" y="1647825"/>
                  </a:cubicBezTo>
                  <a:cubicBezTo>
                    <a:pt x="500922" y="1654969"/>
                    <a:pt x="508859" y="1658541"/>
                    <a:pt x="516797" y="1662113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5C2A7F-9D8E-D7B0-9D28-B64AAD5AFEE9}"/>
                </a:ext>
              </a:extLst>
            </p:cNvPr>
            <p:cNvSpPr/>
            <p:nvPr/>
          </p:nvSpPr>
          <p:spPr bwMode="auto">
            <a:xfrm>
              <a:off x="1797455" y="1779366"/>
              <a:ext cx="1859827" cy="240506"/>
            </a:xfrm>
            <a:custGeom>
              <a:avLst/>
              <a:gdLst>
                <a:gd name="connsiteX0" fmla="*/ 0 w 1857375"/>
                <a:gd name="connsiteY0" fmla="*/ 240506 h 240506"/>
                <a:gd name="connsiteX1" fmla="*/ 1857375 w 1857375"/>
                <a:gd name="connsiteY1" fmla="*/ 57150 h 240506"/>
                <a:gd name="connsiteX2" fmla="*/ 1852612 w 1857375"/>
                <a:gd name="connsiteY2" fmla="*/ 0 h 240506"/>
                <a:gd name="connsiteX3" fmla="*/ 4762 w 1857375"/>
                <a:gd name="connsiteY3" fmla="*/ 176212 h 240506"/>
                <a:gd name="connsiteX4" fmla="*/ 0 w 1857375"/>
                <a:gd name="connsiteY4" fmla="*/ 240506 h 240506"/>
                <a:gd name="connsiteX0" fmla="*/ 4814 w 1862189"/>
                <a:gd name="connsiteY0" fmla="*/ 240506 h 240506"/>
                <a:gd name="connsiteX1" fmla="*/ 1862189 w 1862189"/>
                <a:gd name="connsiteY1" fmla="*/ 57150 h 240506"/>
                <a:gd name="connsiteX2" fmla="*/ 1857426 w 1862189"/>
                <a:gd name="connsiteY2" fmla="*/ 0 h 240506"/>
                <a:gd name="connsiteX3" fmla="*/ 51 w 1862189"/>
                <a:gd name="connsiteY3" fmla="*/ 180974 h 240506"/>
                <a:gd name="connsiteX4" fmla="*/ 4814 w 1862189"/>
                <a:gd name="connsiteY4" fmla="*/ 240506 h 240506"/>
                <a:gd name="connsiteX0" fmla="*/ 2452 w 1859827"/>
                <a:gd name="connsiteY0" fmla="*/ 240506 h 240506"/>
                <a:gd name="connsiteX1" fmla="*/ 1859827 w 1859827"/>
                <a:gd name="connsiteY1" fmla="*/ 57150 h 240506"/>
                <a:gd name="connsiteX2" fmla="*/ 1855064 w 1859827"/>
                <a:gd name="connsiteY2" fmla="*/ 0 h 240506"/>
                <a:gd name="connsiteX3" fmla="*/ 70 w 1859827"/>
                <a:gd name="connsiteY3" fmla="*/ 176211 h 240506"/>
                <a:gd name="connsiteX4" fmla="*/ 2452 w 1859827"/>
                <a:gd name="connsiteY4" fmla="*/ 240506 h 2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827" h="240506">
                  <a:moveTo>
                    <a:pt x="2452" y="240506"/>
                  </a:moveTo>
                  <a:lnTo>
                    <a:pt x="1859827" y="57150"/>
                  </a:lnTo>
                  <a:lnTo>
                    <a:pt x="1855064" y="0"/>
                  </a:lnTo>
                  <a:lnTo>
                    <a:pt x="70" y="176211"/>
                  </a:lnTo>
                  <a:cubicBezTo>
                    <a:pt x="-724" y="196849"/>
                    <a:pt x="5627" y="217487"/>
                    <a:pt x="2452" y="240506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7EF69A-A065-20D9-F7D7-F67A7ED2AD76}"/>
                </a:ext>
              </a:extLst>
            </p:cNvPr>
            <p:cNvSpPr/>
            <p:nvPr/>
          </p:nvSpPr>
          <p:spPr bwMode="auto">
            <a:xfrm flipH="1" flipV="1">
              <a:off x="1929514" y="3726502"/>
              <a:ext cx="1859827" cy="240506"/>
            </a:xfrm>
            <a:custGeom>
              <a:avLst/>
              <a:gdLst>
                <a:gd name="connsiteX0" fmla="*/ 0 w 1857375"/>
                <a:gd name="connsiteY0" fmla="*/ 240506 h 240506"/>
                <a:gd name="connsiteX1" fmla="*/ 1857375 w 1857375"/>
                <a:gd name="connsiteY1" fmla="*/ 57150 h 240506"/>
                <a:gd name="connsiteX2" fmla="*/ 1852612 w 1857375"/>
                <a:gd name="connsiteY2" fmla="*/ 0 h 240506"/>
                <a:gd name="connsiteX3" fmla="*/ 4762 w 1857375"/>
                <a:gd name="connsiteY3" fmla="*/ 176212 h 240506"/>
                <a:gd name="connsiteX4" fmla="*/ 0 w 1857375"/>
                <a:gd name="connsiteY4" fmla="*/ 240506 h 240506"/>
                <a:gd name="connsiteX0" fmla="*/ 4814 w 1862189"/>
                <a:gd name="connsiteY0" fmla="*/ 240506 h 240506"/>
                <a:gd name="connsiteX1" fmla="*/ 1862189 w 1862189"/>
                <a:gd name="connsiteY1" fmla="*/ 57150 h 240506"/>
                <a:gd name="connsiteX2" fmla="*/ 1857426 w 1862189"/>
                <a:gd name="connsiteY2" fmla="*/ 0 h 240506"/>
                <a:gd name="connsiteX3" fmla="*/ 51 w 1862189"/>
                <a:gd name="connsiteY3" fmla="*/ 180974 h 240506"/>
                <a:gd name="connsiteX4" fmla="*/ 4814 w 1862189"/>
                <a:gd name="connsiteY4" fmla="*/ 240506 h 240506"/>
                <a:gd name="connsiteX0" fmla="*/ 2452 w 1859827"/>
                <a:gd name="connsiteY0" fmla="*/ 240506 h 240506"/>
                <a:gd name="connsiteX1" fmla="*/ 1859827 w 1859827"/>
                <a:gd name="connsiteY1" fmla="*/ 57150 h 240506"/>
                <a:gd name="connsiteX2" fmla="*/ 1855064 w 1859827"/>
                <a:gd name="connsiteY2" fmla="*/ 0 h 240506"/>
                <a:gd name="connsiteX3" fmla="*/ 70 w 1859827"/>
                <a:gd name="connsiteY3" fmla="*/ 176211 h 240506"/>
                <a:gd name="connsiteX4" fmla="*/ 2452 w 1859827"/>
                <a:gd name="connsiteY4" fmla="*/ 240506 h 2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827" h="240506">
                  <a:moveTo>
                    <a:pt x="2452" y="240506"/>
                  </a:moveTo>
                  <a:lnTo>
                    <a:pt x="1859827" y="57150"/>
                  </a:lnTo>
                  <a:lnTo>
                    <a:pt x="1855064" y="0"/>
                  </a:lnTo>
                  <a:lnTo>
                    <a:pt x="70" y="176211"/>
                  </a:lnTo>
                  <a:cubicBezTo>
                    <a:pt x="-724" y="196849"/>
                    <a:pt x="5627" y="217487"/>
                    <a:pt x="2452" y="240506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18436A-165B-C6DB-F3FB-9C0E6976A2FC}"/>
              </a:ext>
            </a:extLst>
          </p:cNvPr>
          <p:cNvGrpSpPr/>
          <p:nvPr/>
        </p:nvGrpSpPr>
        <p:grpSpPr>
          <a:xfrm>
            <a:off x="1082461" y="1821738"/>
            <a:ext cx="2953508" cy="2106000"/>
            <a:chOff x="3800236" y="1779114"/>
            <a:chExt cx="2953508" cy="2106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CE303F-61C0-7C5C-3A6A-D991D6CDD3CF}"/>
                </a:ext>
              </a:extLst>
            </p:cNvPr>
            <p:cNvGrpSpPr/>
            <p:nvPr/>
          </p:nvGrpSpPr>
          <p:grpSpPr>
            <a:xfrm>
              <a:off x="6154922" y="1780991"/>
              <a:ext cx="593075" cy="1884991"/>
              <a:chOff x="6154922" y="1780991"/>
              <a:chExt cx="593075" cy="1884991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AAD34F7-52A9-8EFE-3649-A9DFEF05AA3E}"/>
                  </a:ext>
                </a:extLst>
              </p:cNvPr>
              <p:cNvSpPr/>
              <p:nvPr/>
            </p:nvSpPr>
            <p:spPr bwMode="auto">
              <a:xfrm>
                <a:off x="6154922" y="1780991"/>
                <a:ext cx="587302" cy="1884991"/>
              </a:xfrm>
              <a:custGeom>
                <a:avLst/>
                <a:gdLst>
                  <a:gd name="connsiteX0" fmla="*/ 403859 w 515778"/>
                  <a:gd name="connsiteY0" fmla="*/ 0 h 1658629"/>
                  <a:gd name="connsiteX1" fmla="*/ 277653 w 515778"/>
                  <a:gd name="connsiteY1" fmla="*/ 50006 h 1658629"/>
                  <a:gd name="connsiteX2" fmla="*/ 158590 w 515778"/>
                  <a:gd name="connsiteY2" fmla="*/ 176212 h 1658629"/>
                  <a:gd name="connsiteX3" fmla="*/ 22859 w 515778"/>
                  <a:gd name="connsiteY3" fmla="*/ 509587 h 1658629"/>
                  <a:gd name="connsiteX4" fmla="*/ 10953 w 515778"/>
                  <a:gd name="connsiteY4" fmla="*/ 950119 h 1658629"/>
                  <a:gd name="connsiteX5" fmla="*/ 134778 w 515778"/>
                  <a:gd name="connsiteY5" fmla="*/ 1316831 h 1658629"/>
                  <a:gd name="connsiteX6" fmla="*/ 280034 w 515778"/>
                  <a:gd name="connsiteY6" fmla="*/ 1531144 h 1658629"/>
                  <a:gd name="connsiteX7" fmla="*/ 422909 w 515778"/>
                  <a:gd name="connsiteY7" fmla="*/ 1626394 h 1658629"/>
                  <a:gd name="connsiteX8" fmla="*/ 496728 w 515778"/>
                  <a:gd name="connsiteY8" fmla="*/ 1654969 h 1658629"/>
                  <a:gd name="connsiteX9" fmla="*/ 515778 w 515778"/>
                  <a:gd name="connsiteY9" fmla="*/ 1657350 h 1658629"/>
                  <a:gd name="connsiteX0" fmla="*/ 402578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  <a:gd name="connsiteX0" fmla="*/ 409721 w 514497"/>
                  <a:gd name="connsiteY0" fmla="*/ 0 h 1663392"/>
                  <a:gd name="connsiteX1" fmla="*/ 276372 w 514497"/>
                  <a:gd name="connsiteY1" fmla="*/ 54769 h 1663392"/>
                  <a:gd name="connsiteX2" fmla="*/ 128734 w 514497"/>
                  <a:gd name="connsiteY2" fmla="*/ 228600 h 1663392"/>
                  <a:gd name="connsiteX3" fmla="*/ 21578 w 514497"/>
                  <a:gd name="connsiteY3" fmla="*/ 514350 h 1663392"/>
                  <a:gd name="connsiteX4" fmla="*/ 9672 w 514497"/>
                  <a:gd name="connsiteY4" fmla="*/ 954882 h 1663392"/>
                  <a:gd name="connsiteX5" fmla="*/ 133497 w 514497"/>
                  <a:gd name="connsiteY5" fmla="*/ 1321594 h 1663392"/>
                  <a:gd name="connsiteX6" fmla="*/ 278753 w 514497"/>
                  <a:gd name="connsiteY6" fmla="*/ 1535907 h 1663392"/>
                  <a:gd name="connsiteX7" fmla="*/ 421628 w 514497"/>
                  <a:gd name="connsiteY7" fmla="*/ 1631157 h 1663392"/>
                  <a:gd name="connsiteX8" fmla="*/ 495447 w 514497"/>
                  <a:gd name="connsiteY8" fmla="*/ 1659732 h 1663392"/>
                  <a:gd name="connsiteX9" fmla="*/ 514497 w 514497"/>
                  <a:gd name="connsiteY9" fmla="*/ 1662113 h 1663392"/>
                  <a:gd name="connsiteX0" fmla="*/ 371621 w 514497"/>
                  <a:gd name="connsiteY0" fmla="*/ 0 h 1646723"/>
                  <a:gd name="connsiteX1" fmla="*/ 276372 w 514497"/>
                  <a:gd name="connsiteY1" fmla="*/ 38100 h 1646723"/>
                  <a:gd name="connsiteX2" fmla="*/ 128734 w 514497"/>
                  <a:gd name="connsiteY2" fmla="*/ 211931 h 1646723"/>
                  <a:gd name="connsiteX3" fmla="*/ 21578 w 514497"/>
                  <a:gd name="connsiteY3" fmla="*/ 497681 h 1646723"/>
                  <a:gd name="connsiteX4" fmla="*/ 9672 w 514497"/>
                  <a:gd name="connsiteY4" fmla="*/ 938213 h 1646723"/>
                  <a:gd name="connsiteX5" fmla="*/ 133497 w 514497"/>
                  <a:gd name="connsiteY5" fmla="*/ 1304925 h 1646723"/>
                  <a:gd name="connsiteX6" fmla="*/ 278753 w 514497"/>
                  <a:gd name="connsiteY6" fmla="*/ 1519238 h 1646723"/>
                  <a:gd name="connsiteX7" fmla="*/ 421628 w 514497"/>
                  <a:gd name="connsiteY7" fmla="*/ 1614488 h 1646723"/>
                  <a:gd name="connsiteX8" fmla="*/ 495447 w 514497"/>
                  <a:gd name="connsiteY8" fmla="*/ 1643063 h 1646723"/>
                  <a:gd name="connsiteX9" fmla="*/ 514497 w 514497"/>
                  <a:gd name="connsiteY9" fmla="*/ 1645444 h 1646723"/>
                  <a:gd name="connsiteX0" fmla="*/ 397815 w 514497"/>
                  <a:gd name="connsiteY0" fmla="*/ 0 h 1646723"/>
                  <a:gd name="connsiteX1" fmla="*/ 276372 w 514497"/>
                  <a:gd name="connsiteY1" fmla="*/ 38100 h 1646723"/>
                  <a:gd name="connsiteX2" fmla="*/ 128734 w 514497"/>
                  <a:gd name="connsiteY2" fmla="*/ 211931 h 1646723"/>
                  <a:gd name="connsiteX3" fmla="*/ 21578 w 514497"/>
                  <a:gd name="connsiteY3" fmla="*/ 497681 h 1646723"/>
                  <a:gd name="connsiteX4" fmla="*/ 9672 w 514497"/>
                  <a:gd name="connsiteY4" fmla="*/ 938213 h 1646723"/>
                  <a:gd name="connsiteX5" fmla="*/ 133497 w 514497"/>
                  <a:gd name="connsiteY5" fmla="*/ 1304925 h 1646723"/>
                  <a:gd name="connsiteX6" fmla="*/ 278753 w 514497"/>
                  <a:gd name="connsiteY6" fmla="*/ 1519238 h 1646723"/>
                  <a:gd name="connsiteX7" fmla="*/ 421628 w 514497"/>
                  <a:gd name="connsiteY7" fmla="*/ 1614488 h 1646723"/>
                  <a:gd name="connsiteX8" fmla="*/ 495447 w 514497"/>
                  <a:gd name="connsiteY8" fmla="*/ 1643063 h 1646723"/>
                  <a:gd name="connsiteX9" fmla="*/ 514497 w 514497"/>
                  <a:gd name="connsiteY9" fmla="*/ 1645444 h 1646723"/>
                  <a:gd name="connsiteX0" fmla="*/ 357334 w 514497"/>
                  <a:gd name="connsiteY0" fmla="*/ 0 h 1651485"/>
                  <a:gd name="connsiteX1" fmla="*/ 276372 w 514497"/>
                  <a:gd name="connsiteY1" fmla="*/ 42862 h 1651485"/>
                  <a:gd name="connsiteX2" fmla="*/ 128734 w 514497"/>
                  <a:gd name="connsiteY2" fmla="*/ 216693 h 1651485"/>
                  <a:gd name="connsiteX3" fmla="*/ 21578 w 514497"/>
                  <a:gd name="connsiteY3" fmla="*/ 502443 h 1651485"/>
                  <a:gd name="connsiteX4" fmla="*/ 9672 w 514497"/>
                  <a:gd name="connsiteY4" fmla="*/ 942975 h 1651485"/>
                  <a:gd name="connsiteX5" fmla="*/ 133497 w 514497"/>
                  <a:gd name="connsiteY5" fmla="*/ 1309687 h 1651485"/>
                  <a:gd name="connsiteX6" fmla="*/ 278753 w 514497"/>
                  <a:gd name="connsiteY6" fmla="*/ 1524000 h 1651485"/>
                  <a:gd name="connsiteX7" fmla="*/ 421628 w 514497"/>
                  <a:gd name="connsiteY7" fmla="*/ 1619250 h 1651485"/>
                  <a:gd name="connsiteX8" fmla="*/ 495447 w 514497"/>
                  <a:gd name="connsiteY8" fmla="*/ 1647825 h 1651485"/>
                  <a:gd name="connsiteX9" fmla="*/ 514497 w 514497"/>
                  <a:gd name="connsiteY9" fmla="*/ 1650206 h 1651485"/>
                  <a:gd name="connsiteX0" fmla="*/ 409722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4497" h="1658629">
                    <a:moveTo>
                      <a:pt x="409722" y="0"/>
                    </a:moveTo>
                    <a:cubicBezTo>
                      <a:pt x="367058" y="10318"/>
                      <a:pt x="323203" y="12700"/>
                      <a:pt x="276372" y="50006"/>
                    </a:cubicBezTo>
                    <a:cubicBezTo>
                      <a:pt x="229541" y="87312"/>
                      <a:pt x="171200" y="147240"/>
                      <a:pt x="128734" y="223837"/>
                    </a:cubicBezTo>
                    <a:cubicBezTo>
                      <a:pt x="86268" y="300434"/>
                      <a:pt x="41422" y="388540"/>
                      <a:pt x="21578" y="509587"/>
                    </a:cubicBezTo>
                    <a:cubicBezTo>
                      <a:pt x="1734" y="630634"/>
                      <a:pt x="-8981" y="815578"/>
                      <a:pt x="9672" y="950119"/>
                    </a:cubicBezTo>
                    <a:cubicBezTo>
                      <a:pt x="28325" y="1084660"/>
                      <a:pt x="88650" y="1219994"/>
                      <a:pt x="133497" y="1316831"/>
                    </a:cubicBezTo>
                    <a:cubicBezTo>
                      <a:pt x="178344" y="1413668"/>
                      <a:pt x="230731" y="1479550"/>
                      <a:pt x="278753" y="1531144"/>
                    </a:cubicBezTo>
                    <a:cubicBezTo>
                      <a:pt x="326775" y="1582738"/>
                      <a:pt x="385512" y="1605757"/>
                      <a:pt x="421628" y="1626394"/>
                    </a:cubicBezTo>
                    <a:cubicBezTo>
                      <a:pt x="457744" y="1647031"/>
                      <a:pt x="479969" y="1649810"/>
                      <a:pt x="495447" y="1654969"/>
                    </a:cubicBezTo>
                    <a:cubicBezTo>
                      <a:pt x="510925" y="1660128"/>
                      <a:pt x="512711" y="1658739"/>
                      <a:pt x="514497" y="165735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FB1B6D-284A-E4C5-F5CF-1C5AEF1D9F71}"/>
                  </a:ext>
                </a:extLst>
              </p:cNvPr>
              <p:cNvSpPr/>
              <p:nvPr/>
            </p:nvSpPr>
            <p:spPr bwMode="auto">
              <a:xfrm>
                <a:off x="6184989" y="1825192"/>
                <a:ext cx="563008" cy="1796037"/>
              </a:xfrm>
              <a:custGeom>
                <a:avLst/>
                <a:gdLst>
                  <a:gd name="connsiteX0" fmla="*/ 403859 w 515778"/>
                  <a:gd name="connsiteY0" fmla="*/ 0 h 1658629"/>
                  <a:gd name="connsiteX1" fmla="*/ 277653 w 515778"/>
                  <a:gd name="connsiteY1" fmla="*/ 50006 h 1658629"/>
                  <a:gd name="connsiteX2" fmla="*/ 158590 w 515778"/>
                  <a:gd name="connsiteY2" fmla="*/ 176212 h 1658629"/>
                  <a:gd name="connsiteX3" fmla="*/ 22859 w 515778"/>
                  <a:gd name="connsiteY3" fmla="*/ 509587 h 1658629"/>
                  <a:gd name="connsiteX4" fmla="*/ 10953 w 515778"/>
                  <a:gd name="connsiteY4" fmla="*/ 950119 h 1658629"/>
                  <a:gd name="connsiteX5" fmla="*/ 134778 w 515778"/>
                  <a:gd name="connsiteY5" fmla="*/ 1316831 h 1658629"/>
                  <a:gd name="connsiteX6" fmla="*/ 280034 w 515778"/>
                  <a:gd name="connsiteY6" fmla="*/ 1531144 h 1658629"/>
                  <a:gd name="connsiteX7" fmla="*/ 422909 w 515778"/>
                  <a:gd name="connsiteY7" fmla="*/ 1626394 h 1658629"/>
                  <a:gd name="connsiteX8" fmla="*/ 496728 w 515778"/>
                  <a:gd name="connsiteY8" fmla="*/ 1654969 h 1658629"/>
                  <a:gd name="connsiteX9" fmla="*/ 515778 w 515778"/>
                  <a:gd name="connsiteY9" fmla="*/ 1657350 h 1658629"/>
                  <a:gd name="connsiteX0" fmla="*/ 402578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4497" h="1658629">
                    <a:moveTo>
                      <a:pt x="402578" y="0"/>
                    </a:moveTo>
                    <a:cubicBezTo>
                      <a:pt x="359914" y="10318"/>
                      <a:pt x="322013" y="12700"/>
                      <a:pt x="276372" y="50006"/>
                    </a:cubicBezTo>
                    <a:cubicBezTo>
                      <a:pt x="230731" y="87312"/>
                      <a:pt x="171200" y="147240"/>
                      <a:pt x="128734" y="223837"/>
                    </a:cubicBezTo>
                    <a:cubicBezTo>
                      <a:pt x="86268" y="300434"/>
                      <a:pt x="41422" y="388540"/>
                      <a:pt x="21578" y="509587"/>
                    </a:cubicBezTo>
                    <a:cubicBezTo>
                      <a:pt x="1734" y="630634"/>
                      <a:pt x="-8981" y="815578"/>
                      <a:pt x="9672" y="950119"/>
                    </a:cubicBezTo>
                    <a:cubicBezTo>
                      <a:pt x="28325" y="1084660"/>
                      <a:pt x="88650" y="1219994"/>
                      <a:pt x="133497" y="1316831"/>
                    </a:cubicBezTo>
                    <a:cubicBezTo>
                      <a:pt x="178344" y="1413668"/>
                      <a:pt x="230731" y="1479550"/>
                      <a:pt x="278753" y="1531144"/>
                    </a:cubicBezTo>
                    <a:cubicBezTo>
                      <a:pt x="326775" y="1582738"/>
                      <a:pt x="385512" y="1605757"/>
                      <a:pt x="421628" y="1626394"/>
                    </a:cubicBezTo>
                    <a:cubicBezTo>
                      <a:pt x="457744" y="1647031"/>
                      <a:pt x="479969" y="1649810"/>
                      <a:pt x="495447" y="1654969"/>
                    </a:cubicBezTo>
                    <a:cubicBezTo>
                      <a:pt x="510925" y="1660128"/>
                      <a:pt x="512711" y="1658739"/>
                      <a:pt x="514497" y="165735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C89F8D6-5EB3-DE89-D5E7-E4011E21EC2B}"/>
                </a:ext>
              </a:extLst>
            </p:cNvPr>
            <p:cNvGrpSpPr/>
            <p:nvPr/>
          </p:nvGrpSpPr>
          <p:grpSpPr>
            <a:xfrm>
              <a:off x="3800236" y="1779114"/>
              <a:ext cx="2953508" cy="2106000"/>
              <a:chOff x="3890816" y="1974850"/>
              <a:chExt cx="2587374" cy="1853098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6941C86-0408-099A-19FA-13BD0233CAAC}"/>
                  </a:ext>
                </a:extLst>
              </p:cNvPr>
              <p:cNvSpPr/>
              <p:nvPr/>
            </p:nvSpPr>
            <p:spPr bwMode="auto">
              <a:xfrm>
                <a:off x="4404121" y="3590132"/>
                <a:ext cx="2074069" cy="233362"/>
              </a:xfrm>
              <a:custGeom>
                <a:avLst/>
                <a:gdLst>
                  <a:gd name="connsiteX0" fmla="*/ 0 w 2082800"/>
                  <a:gd name="connsiteY0" fmla="*/ 193675 h 276225"/>
                  <a:gd name="connsiteX1" fmla="*/ 2073275 w 2082800"/>
                  <a:gd name="connsiteY1" fmla="*/ 0 h 276225"/>
                  <a:gd name="connsiteX2" fmla="*/ 2082800 w 2082800"/>
                  <a:gd name="connsiteY2" fmla="*/ 66675 h 276225"/>
                  <a:gd name="connsiteX3" fmla="*/ 9525 w 2082800"/>
                  <a:gd name="connsiteY3" fmla="*/ 276225 h 276225"/>
                  <a:gd name="connsiteX4" fmla="*/ 0 w 2082800"/>
                  <a:gd name="connsiteY4" fmla="*/ 193675 h 276225"/>
                  <a:gd name="connsiteX0" fmla="*/ 3175 w 2085975"/>
                  <a:gd name="connsiteY0" fmla="*/ 193675 h 223904"/>
                  <a:gd name="connsiteX1" fmla="*/ 2076450 w 2085975"/>
                  <a:gd name="connsiteY1" fmla="*/ 0 h 223904"/>
                  <a:gd name="connsiteX2" fmla="*/ 2085975 w 2085975"/>
                  <a:gd name="connsiteY2" fmla="*/ 66675 h 223904"/>
                  <a:gd name="connsiteX3" fmla="*/ 0 w 2085975"/>
                  <a:gd name="connsiteY3" fmla="*/ 223904 h 223904"/>
                  <a:gd name="connsiteX4" fmla="*/ 3175 w 2085975"/>
                  <a:gd name="connsiteY4" fmla="*/ 193675 h 223904"/>
                  <a:gd name="connsiteX0" fmla="*/ 3175 w 2076450"/>
                  <a:gd name="connsiteY0" fmla="*/ 193675 h 223904"/>
                  <a:gd name="connsiteX1" fmla="*/ 2076450 w 2076450"/>
                  <a:gd name="connsiteY1" fmla="*/ 0 h 223904"/>
                  <a:gd name="connsiteX2" fmla="*/ 2060575 w 2076450"/>
                  <a:gd name="connsiteY2" fmla="*/ 32820 h 223904"/>
                  <a:gd name="connsiteX3" fmla="*/ 0 w 2076450"/>
                  <a:gd name="connsiteY3" fmla="*/ 223904 h 223904"/>
                  <a:gd name="connsiteX4" fmla="*/ 3175 w 2076450"/>
                  <a:gd name="connsiteY4" fmla="*/ 193675 h 223904"/>
                  <a:gd name="connsiteX0" fmla="*/ 3175 w 2077244"/>
                  <a:gd name="connsiteY0" fmla="*/ 193675 h 223904"/>
                  <a:gd name="connsiteX1" fmla="*/ 2076450 w 2077244"/>
                  <a:gd name="connsiteY1" fmla="*/ 0 h 223904"/>
                  <a:gd name="connsiteX2" fmla="*/ 2077244 w 2077244"/>
                  <a:gd name="connsiteY2" fmla="*/ 35129 h 223904"/>
                  <a:gd name="connsiteX3" fmla="*/ 0 w 2077244"/>
                  <a:gd name="connsiteY3" fmla="*/ 223904 h 223904"/>
                  <a:gd name="connsiteX4" fmla="*/ 3175 w 2077244"/>
                  <a:gd name="connsiteY4" fmla="*/ 193675 h 223904"/>
                  <a:gd name="connsiteX0" fmla="*/ 0 w 2074069"/>
                  <a:gd name="connsiteY0" fmla="*/ 193675 h 226212"/>
                  <a:gd name="connsiteX1" fmla="*/ 2073275 w 2074069"/>
                  <a:gd name="connsiteY1" fmla="*/ 0 h 226212"/>
                  <a:gd name="connsiteX2" fmla="*/ 2074069 w 2074069"/>
                  <a:gd name="connsiteY2" fmla="*/ 35129 h 226212"/>
                  <a:gd name="connsiteX3" fmla="*/ 3969 w 2074069"/>
                  <a:gd name="connsiteY3" fmla="*/ 226212 h 226212"/>
                  <a:gd name="connsiteX4" fmla="*/ 0 w 2074069"/>
                  <a:gd name="connsiteY4" fmla="*/ 193675 h 226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4069" h="226212">
                    <a:moveTo>
                      <a:pt x="0" y="193675"/>
                    </a:moveTo>
                    <a:lnTo>
                      <a:pt x="2073275" y="0"/>
                    </a:lnTo>
                    <a:cubicBezTo>
                      <a:pt x="2073540" y="11710"/>
                      <a:pt x="2073804" y="23419"/>
                      <a:pt x="2074069" y="35129"/>
                    </a:cubicBezTo>
                    <a:lnTo>
                      <a:pt x="3969" y="226212"/>
                    </a:lnTo>
                    <a:lnTo>
                      <a:pt x="0" y="193675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D31C16C-01B7-ABF1-59B1-C42B9F304A61}"/>
                  </a:ext>
                </a:extLst>
              </p:cNvPr>
              <p:cNvSpPr/>
              <p:nvPr/>
            </p:nvSpPr>
            <p:spPr bwMode="auto">
              <a:xfrm>
                <a:off x="3890816" y="2169319"/>
                <a:ext cx="514497" cy="1658629"/>
              </a:xfrm>
              <a:custGeom>
                <a:avLst/>
                <a:gdLst>
                  <a:gd name="connsiteX0" fmla="*/ 403859 w 515778"/>
                  <a:gd name="connsiteY0" fmla="*/ 0 h 1658629"/>
                  <a:gd name="connsiteX1" fmla="*/ 277653 w 515778"/>
                  <a:gd name="connsiteY1" fmla="*/ 50006 h 1658629"/>
                  <a:gd name="connsiteX2" fmla="*/ 158590 w 515778"/>
                  <a:gd name="connsiteY2" fmla="*/ 176212 h 1658629"/>
                  <a:gd name="connsiteX3" fmla="*/ 22859 w 515778"/>
                  <a:gd name="connsiteY3" fmla="*/ 509587 h 1658629"/>
                  <a:gd name="connsiteX4" fmla="*/ 10953 w 515778"/>
                  <a:gd name="connsiteY4" fmla="*/ 950119 h 1658629"/>
                  <a:gd name="connsiteX5" fmla="*/ 134778 w 515778"/>
                  <a:gd name="connsiteY5" fmla="*/ 1316831 h 1658629"/>
                  <a:gd name="connsiteX6" fmla="*/ 280034 w 515778"/>
                  <a:gd name="connsiteY6" fmla="*/ 1531144 h 1658629"/>
                  <a:gd name="connsiteX7" fmla="*/ 422909 w 515778"/>
                  <a:gd name="connsiteY7" fmla="*/ 1626394 h 1658629"/>
                  <a:gd name="connsiteX8" fmla="*/ 496728 w 515778"/>
                  <a:gd name="connsiteY8" fmla="*/ 1654969 h 1658629"/>
                  <a:gd name="connsiteX9" fmla="*/ 515778 w 515778"/>
                  <a:gd name="connsiteY9" fmla="*/ 1657350 h 1658629"/>
                  <a:gd name="connsiteX0" fmla="*/ 402578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  <a:gd name="connsiteX0" fmla="*/ 409721 w 514497"/>
                  <a:gd name="connsiteY0" fmla="*/ 0 h 1663392"/>
                  <a:gd name="connsiteX1" fmla="*/ 276372 w 514497"/>
                  <a:gd name="connsiteY1" fmla="*/ 54769 h 1663392"/>
                  <a:gd name="connsiteX2" fmla="*/ 128734 w 514497"/>
                  <a:gd name="connsiteY2" fmla="*/ 228600 h 1663392"/>
                  <a:gd name="connsiteX3" fmla="*/ 21578 w 514497"/>
                  <a:gd name="connsiteY3" fmla="*/ 514350 h 1663392"/>
                  <a:gd name="connsiteX4" fmla="*/ 9672 w 514497"/>
                  <a:gd name="connsiteY4" fmla="*/ 954882 h 1663392"/>
                  <a:gd name="connsiteX5" fmla="*/ 133497 w 514497"/>
                  <a:gd name="connsiteY5" fmla="*/ 1321594 h 1663392"/>
                  <a:gd name="connsiteX6" fmla="*/ 278753 w 514497"/>
                  <a:gd name="connsiteY6" fmla="*/ 1535907 h 1663392"/>
                  <a:gd name="connsiteX7" fmla="*/ 421628 w 514497"/>
                  <a:gd name="connsiteY7" fmla="*/ 1631157 h 1663392"/>
                  <a:gd name="connsiteX8" fmla="*/ 495447 w 514497"/>
                  <a:gd name="connsiteY8" fmla="*/ 1659732 h 1663392"/>
                  <a:gd name="connsiteX9" fmla="*/ 514497 w 514497"/>
                  <a:gd name="connsiteY9" fmla="*/ 1662113 h 1663392"/>
                  <a:gd name="connsiteX0" fmla="*/ 371621 w 514497"/>
                  <a:gd name="connsiteY0" fmla="*/ 0 h 1646723"/>
                  <a:gd name="connsiteX1" fmla="*/ 276372 w 514497"/>
                  <a:gd name="connsiteY1" fmla="*/ 38100 h 1646723"/>
                  <a:gd name="connsiteX2" fmla="*/ 128734 w 514497"/>
                  <a:gd name="connsiteY2" fmla="*/ 211931 h 1646723"/>
                  <a:gd name="connsiteX3" fmla="*/ 21578 w 514497"/>
                  <a:gd name="connsiteY3" fmla="*/ 497681 h 1646723"/>
                  <a:gd name="connsiteX4" fmla="*/ 9672 w 514497"/>
                  <a:gd name="connsiteY4" fmla="*/ 938213 h 1646723"/>
                  <a:gd name="connsiteX5" fmla="*/ 133497 w 514497"/>
                  <a:gd name="connsiteY5" fmla="*/ 1304925 h 1646723"/>
                  <a:gd name="connsiteX6" fmla="*/ 278753 w 514497"/>
                  <a:gd name="connsiteY6" fmla="*/ 1519238 h 1646723"/>
                  <a:gd name="connsiteX7" fmla="*/ 421628 w 514497"/>
                  <a:gd name="connsiteY7" fmla="*/ 1614488 h 1646723"/>
                  <a:gd name="connsiteX8" fmla="*/ 495447 w 514497"/>
                  <a:gd name="connsiteY8" fmla="*/ 1643063 h 1646723"/>
                  <a:gd name="connsiteX9" fmla="*/ 514497 w 514497"/>
                  <a:gd name="connsiteY9" fmla="*/ 1645444 h 1646723"/>
                  <a:gd name="connsiteX0" fmla="*/ 397815 w 514497"/>
                  <a:gd name="connsiteY0" fmla="*/ 0 h 1646723"/>
                  <a:gd name="connsiteX1" fmla="*/ 276372 w 514497"/>
                  <a:gd name="connsiteY1" fmla="*/ 38100 h 1646723"/>
                  <a:gd name="connsiteX2" fmla="*/ 128734 w 514497"/>
                  <a:gd name="connsiteY2" fmla="*/ 211931 h 1646723"/>
                  <a:gd name="connsiteX3" fmla="*/ 21578 w 514497"/>
                  <a:gd name="connsiteY3" fmla="*/ 497681 h 1646723"/>
                  <a:gd name="connsiteX4" fmla="*/ 9672 w 514497"/>
                  <a:gd name="connsiteY4" fmla="*/ 938213 h 1646723"/>
                  <a:gd name="connsiteX5" fmla="*/ 133497 w 514497"/>
                  <a:gd name="connsiteY5" fmla="*/ 1304925 h 1646723"/>
                  <a:gd name="connsiteX6" fmla="*/ 278753 w 514497"/>
                  <a:gd name="connsiteY6" fmla="*/ 1519238 h 1646723"/>
                  <a:gd name="connsiteX7" fmla="*/ 421628 w 514497"/>
                  <a:gd name="connsiteY7" fmla="*/ 1614488 h 1646723"/>
                  <a:gd name="connsiteX8" fmla="*/ 495447 w 514497"/>
                  <a:gd name="connsiteY8" fmla="*/ 1643063 h 1646723"/>
                  <a:gd name="connsiteX9" fmla="*/ 514497 w 514497"/>
                  <a:gd name="connsiteY9" fmla="*/ 1645444 h 1646723"/>
                  <a:gd name="connsiteX0" fmla="*/ 357334 w 514497"/>
                  <a:gd name="connsiteY0" fmla="*/ 0 h 1651485"/>
                  <a:gd name="connsiteX1" fmla="*/ 276372 w 514497"/>
                  <a:gd name="connsiteY1" fmla="*/ 42862 h 1651485"/>
                  <a:gd name="connsiteX2" fmla="*/ 128734 w 514497"/>
                  <a:gd name="connsiteY2" fmla="*/ 216693 h 1651485"/>
                  <a:gd name="connsiteX3" fmla="*/ 21578 w 514497"/>
                  <a:gd name="connsiteY3" fmla="*/ 502443 h 1651485"/>
                  <a:gd name="connsiteX4" fmla="*/ 9672 w 514497"/>
                  <a:gd name="connsiteY4" fmla="*/ 942975 h 1651485"/>
                  <a:gd name="connsiteX5" fmla="*/ 133497 w 514497"/>
                  <a:gd name="connsiteY5" fmla="*/ 1309687 h 1651485"/>
                  <a:gd name="connsiteX6" fmla="*/ 278753 w 514497"/>
                  <a:gd name="connsiteY6" fmla="*/ 1524000 h 1651485"/>
                  <a:gd name="connsiteX7" fmla="*/ 421628 w 514497"/>
                  <a:gd name="connsiteY7" fmla="*/ 1619250 h 1651485"/>
                  <a:gd name="connsiteX8" fmla="*/ 495447 w 514497"/>
                  <a:gd name="connsiteY8" fmla="*/ 1647825 h 1651485"/>
                  <a:gd name="connsiteX9" fmla="*/ 514497 w 514497"/>
                  <a:gd name="connsiteY9" fmla="*/ 1650206 h 1651485"/>
                  <a:gd name="connsiteX0" fmla="*/ 409722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4497" h="1658629">
                    <a:moveTo>
                      <a:pt x="409722" y="0"/>
                    </a:moveTo>
                    <a:cubicBezTo>
                      <a:pt x="367058" y="10318"/>
                      <a:pt x="323203" y="12700"/>
                      <a:pt x="276372" y="50006"/>
                    </a:cubicBezTo>
                    <a:cubicBezTo>
                      <a:pt x="229541" y="87312"/>
                      <a:pt x="171200" y="147240"/>
                      <a:pt x="128734" y="223837"/>
                    </a:cubicBezTo>
                    <a:cubicBezTo>
                      <a:pt x="86268" y="300434"/>
                      <a:pt x="41422" y="388540"/>
                      <a:pt x="21578" y="509587"/>
                    </a:cubicBezTo>
                    <a:cubicBezTo>
                      <a:pt x="1734" y="630634"/>
                      <a:pt x="-8981" y="815578"/>
                      <a:pt x="9672" y="950119"/>
                    </a:cubicBezTo>
                    <a:cubicBezTo>
                      <a:pt x="28325" y="1084660"/>
                      <a:pt x="88650" y="1219994"/>
                      <a:pt x="133497" y="1316831"/>
                    </a:cubicBezTo>
                    <a:cubicBezTo>
                      <a:pt x="178344" y="1413668"/>
                      <a:pt x="230731" y="1479550"/>
                      <a:pt x="278753" y="1531144"/>
                    </a:cubicBezTo>
                    <a:cubicBezTo>
                      <a:pt x="326775" y="1582738"/>
                      <a:pt x="385512" y="1605757"/>
                      <a:pt x="421628" y="1626394"/>
                    </a:cubicBezTo>
                    <a:cubicBezTo>
                      <a:pt x="457744" y="1647031"/>
                      <a:pt x="479969" y="1649810"/>
                      <a:pt x="495447" y="1654969"/>
                    </a:cubicBezTo>
                    <a:cubicBezTo>
                      <a:pt x="510925" y="1660128"/>
                      <a:pt x="512711" y="1658739"/>
                      <a:pt x="514497" y="165735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2BEE942-C119-AAA2-9B12-FD68D3217178}"/>
                  </a:ext>
                </a:extLst>
              </p:cNvPr>
              <p:cNvSpPr/>
              <p:nvPr/>
            </p:nvSpPr>
            <p:spPr bwMode="auto">
              <a:xfrm>
                <a:off x="3917156" y="2208212"/>
                <a:ext cx="493214" cy="1580357"/>
              </a:xfrm>
              <a:custGeom>
                <a:avLst/>
                <a:gdLst>
                  <a:gd name="connsiteX0" fmla="*/ 403859 w 515778"/>
                  <a:gd name="connsiteY0" fmla="*/ 0 h 1658629"/>
                  <a:gd name="connsiteX1" fmla="*/ 277653 w 515778"/>
                  <a:gd name="connsiteY1" fmla="*/ 50006 h 1658629"/>
                  <a:gd name="connsiteX2" fmla="*/ 158590 w 515778"/>
                  <a:gd name="connsiteY2" fmla="*/ 176212 h 1658629"/>
                  <a:gd name="connsiteX3" fmla="*/ 22859 w 515778"/>
                  <a:gd name="connsiteY3" fmla="*/ 509587 h 1658629"/>
                  <a:gd name="connsiteX4" fmla="*/ 10953 w 515778"/>
                  <a:gd name="connsiteY4" fmla="*/ 950119 h 1658629"/>
                  <a:gd name="connsiteX5" fmla="*/ 134778 w 515778"/>
                  <a:gd name="connsiteY5" fmla="*/ 1316831 h 1658629"/>
                  <a:gd name="connsiteX6" fmla="*/ 280034 w 515778"/>
                  <a:gd name="connsiteY6" fmla="*/ 1531144 h 1658629"/>
                  <a:gd name="connsiteX7" fmla="*/ 422909 w 515778"/>
                  <a:gd name="connsiteY7" fmla="*/ 1626394 h 1658629"/>
                  <a:gd name="connsiteX8" fmla="*/ 496728 w 515778"/>
                  <a:gd name="connsiteY8" fmla="*/ 1654969 h 1658629"/>
                  <a:gd name="connsiteX9" fmla="*/ 515778 w 515778"/>
                  <a:gd name="connsiteY9" fmla="*/ 1657350 h 1658629"/>
                  <a:gd name="connsiteX0" fmla="*/ 402578 w 514497"/>
                  <a:gd name="connsiteY0" fmla="*/ 0 h 1658629"/>
                  <a:gd name="connsiteX1" fmla="*/ 276372 w 514497"/>
                  <a:gd name="connsiteY1" fmla="*/ 50006 h 1658629"/>
                  <a:gd name="connsiteX2" fmla="*/ 128734 w 514497"/>
                  <a:gd name="connsiteY2" fmla="*/ 223837 h 1658629"/>
                  <a:gd name="connsiteX3" fmla="*/ 21578 w 514497"/>
                  <a:gd name="connsiteY3" fmla="*/ 509587 h 1658629"/>
                  <a:gd name="connsiteX4" fmla="*/ 9672 w 514497"/>
                  <a:gd name="connsiteY4" fmla="*/ 950119 h 1658629"/>
                  <a:gd name="connsiteX5" fmla="*/ 133497 w 514497"/>
                  <a:gd name="connsiteY5" fmla="*/ 1316831 h 1658629"/>
                  <a:gd name="connsiteX6" fmla="*/ 278753 w 514497"/>
                  <a:gd name="connsiteY6" fmla="*/ 1531144 h 1658629"/>
                  <a:gd name="connsiteX7" fmla="*/ 421628 w 514497"/>
                  <a:gd name="connsiteY7" fmla="*/ 1626394 h 1658629"/>
                  <a:gd name="connsiteX8" fmla="*/ 495447 w 514497"/>
                  <a:gd name="connsiteY8" fmla="*/ 1654969 h 1658629"/>
                  <a:gd name="connsiteX9" fmla="*/ 514497 w 514497"/>
                  <a:gd name="connsiteY9" fmla="*/ 1657350 h 1658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4497" h="1658629">
                    <a:moveTo>
                      <a:pt x="402578" y="0"/>
                    </a:moveTo>
                    <a:cubicBezTo>
                      <a:pt x="359914" y="10318"/>
                      <a:pt x="322013" y="12700"/>
                      <a:pt x="276372" y="50006"/>
                    </a:cubicBezTo>
                    <a:cubicBezTo>
                      <a:pt x="230731" y="87312"/>
                      <a:pt x="171200" y="147240"/>
                      <a:pt x="128734" y="223837"/>
                    </a:cubicBezTo>
                    <a:cubicBezTo>
                      <a:pt x="86268" y="300434"/>
                      <a:pt x="41422" y="388540"/>
                      <a:pt x="21578" y="509587"/>
                    </a:cubicBezTo>
                    <a:cubicBezTo>
                      <a:pt x="1734" y="630634"/>
                      <a:pt x="-8981" y="815578"/>
                      <a:pt x="9672" y="950119"/>
                    </a:cubicBezTo>
                    <a:cubicBezTo>
                      <a:pt x="28325" y="1084660"/>
                      <a:pt x="88650" y="1219994"/>
                      <a:pt x="133497" y="1316831"/>
                    </a:cubicBezTo>
                    <a:cubicBezTo>
                      <a:pt x="178344" y="1413668"/>
                      <a:pt x="230731" y="1479550"/>
                      <a:pt x="278753" y="1531144"/>
                    </a:cubicBezTo>
                    <a:cubicBezTo>
                      <a:pt x="326775" y="1582738"/>
                      <a:pt x="385512" y="1605757"/>
                      <a:pt x="421628" y="1626394"/>
                    </a:cubicBezTo>
                    <a:cubicBezTo>
                      <a:pt x="457744" y="1647031"/>
                      <a:pt x="479969" y="1649810"/>
                      <a:pt x="495447" y="1654969"/>
                    </a:cubicBezTo>
                    <a:cubicBezTo>
                      <a:pt x="510925" y="1660128"/>
                      <a:pt x="512711" y="1658739"/>
                      <a:pt x="514497" y="165735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4A144EA-07EC-87CF-EB41-8878A348FC2A}"/>
                  </a:ext>
                </a:extLst>
              </p:cNvPr>
              <p:cNvSpPr/>
              <p:nvPr/>
            </p:nvSpPr>
            <p:spPr bwMode="auto">
              <a:xfrm>
                <a:off x="4298949" y="1974850"/>
                <a:ext cx="2074069" cy="233362"/>
              </a:xfrm>
              <a:custGeom>
                <a:avLst/>
                <a:gdLst>
                  <a:gd name="connsiteX0" fmla="*/ 0 w 2082800"/>
                  <a:gd name="connsiteY0" fmla="*/ 193675 h 276225"/>
                  <a:gd name="connsiteX1" fmla="*/ 2073275 w 2082800"/>
                  <a:gd name="connsiteY1" fmla="*/ 0 h 276225"/>
                  <a:gd name="connsiteX2" fmla="*/ 2082800 w 2082800"/>
                  <a:gd name="connsiteY2" fmla="*/ 66675 h 276225"/>
                  <a:gd name="connsiteX3" fmla="*/ 9525 w 2082800"/>
                  <a:gd name="connsiteY3" fmla="*/ 276225 h 276225"/>
                  <a:gd name="connsiteX4" fmla="*/ 0 w 2082800"/>
                  <a:gd name="connsiteY4" fmla="*/ 193675 h 276225"/>
                  <a:gd name="connsiteX0" fmla="*/ 3175 w 2085975"/>
                  <a:gd name="connsiteY0" fmla="*/ 193675 h 223904"/>
                  <a:gd name="connsiteX1" fmla="*/ 2076450 w 2085975"/>
                  <a:gd name="connsiteY1" fmla="*/ 0 h 223904"/>
                  <a:gd name="connsiteX2" fmla="*/ 2085975 w 2085975"/>
                  <a:gd name="connsiteY2" fmla="*/ 66675 h 223904"/>
                  <a:gd name="connsiteX3" fmla="*/ 0 w 2085975"/>
                  <a:gd name="connsiteY3" fmla="*/ 223904 h 223904"/>
                  <a:gd name="connsiteX4" fmla="*/ 3175 w 2085975"/>
                  <a:gd name="connsiteY4" fmla="*/ 193675 h 223904"/>
                  <a:gd name="connsiteX0" fmla="*/ 3175 w 2076450"/>
                  <a:gd name="connsiteY0" fmla="*/ 193675 h 223904"/>
                  <a:gd name="connsiteX1" fmla="*/ 2076450 w 2076450"/>
                  <a:gd name="connsiteY1" fmla="*/ 0 h 223904"/>
                  <a:gd name="connsiteX2" fmla="*/ 2060575 w 2076450"/>
                  <a:gd name="connsiteY2" fmla="*/ 32820 h 223904"/>
                  <a:gd name="connsiteX3" fmla="*/ 0 w 2076450"/>
                  <a:gd name="connsiteY3" fmla="*/ 223904 h 223904"/>
                  <a:gd name="connsiteX4" fmla="*/ 3175 w 2076450"/>
                  <a:gd name="connsiteY4" fmla="*/ 193675 h 223904"/>
                  <a:gd name="connsiteX0" fmla="*/ 3175 w 2077244"/>
                  <a:gd name="connsiteY0" fmla="*/ 193675 h 223904"/>
                  <a:gd name="connsiteX1" fmla="*/ 2076450 w 2077244"/>
                  <a:gd name="connsiteY1" fmla="*/ 0 h 223904"/>
                  <a:gd name="connsiteX2" fmla="*/ 2077244 w 2077244"/>
                  <a:gd name="connsiteY2" fmla="*/ 35129 h 223904"/>
                  <a:gd name="connsiteX3" fmla="*/ 0 w 2077244"/>
                  <a:gd name="connsiteY3" fmla="*/ 223904 h 223904"/>
                  <a:gd name="connsiteX4" fmla="*/ 3175 w 2077244"/>
                  <a:gd name="connsiteY4" fmla="*/ 193675 h 223904"/>
                  <a:gd name="connsiteX0" fmla="*/ 0 w 2074069"/>
                  <a:gd name="connsiteY0" fmla="*/ 193675 h 226212"/>
                  <a:gd name="connsiteX1" fmla="*/ 2073275 w 2074069"/>
                  <a:gd name="connsiteY1" fmla="*/ 0 h 226212"/>
                  <a:gd name="connsiteX2" fmla="*/ 2074069 w 2074069"/>
                  <a:gd name="connsiteY2" fmla="*/ 35129 h 226212"/>
                  <a:gd name="connsiteX3" fmla="*/ 3969 w 2074069"/>
                  <a:gd name="connsiteY3" fmla="*/ 226212 h 226212"/>
                  <a:gd name="connsiteX4" fmla="*/ 0 w 2074069"/>
                  <a:gd name="connsiteY4" fmla="*/ 193675 h 226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4069" h="226212">
                    <a:moveTo>
                      <a:pt x="0" y="193675"/>
                    </a:moveTo>
                    <a:lnTo>
                      <a:pt x="2073275" y="0"/>
                    </a:lnTo>
                    <a:cubicBezTo>
                      <a:pt x="2073540" y="11710"/>
                      <a:pt x="2073804" y="23419"/>
                      <a:pt x="2074069" y="35129"/>
                    </a:cubicBezTo>
                    <a:lnTo>
                      <a:pt x="3969" y="226212"/>
                    </a:lnTo>
                    <a:lnTo>
                      <a:pt x="0" y="193675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330436-D9B6-547D-6A31-0959B1B50DBC}"/>
              </a:ext>
            </a:extLst>
          </p:cNvPr>
          <p:cNvGrpSpPr/>
          <p:nvPr/>
        </p:nvGrpSpPr>
        <p:grpSpPr>
          <a:xfrm>
            <a:off x="5494566" y="1651888"/>
            <a:ext cx="1783757" cy="1549656"/>
            <a:chOff x="5494566" y="1651888"/>
            <a:chExt cx="1783757" cy="154965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202479A-141E-B0DB-4C84-B7CC06124C2B}"/>
                </a:ext>
              </a:extLst>
            </p:cNvPr>
            <p:cNvSpPr/>
            <p:nvPr/>
          </p:nvSpPr>
          <p:spPr bwMode="auto">
            <a:xfrm>
              <a:off x="5494566" y="1651888"/>
              <a:ext cx="1783757" cy="36000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FA9A43B-937F-57C2-5C47-09AB0DA23FD5}"/>
                </a:ext>
              </a:extLst>
            </p:cNvPr>
            <p:cNvSpPr/>
            <p:nvPr/>
          </p:nvSpPr>
          <p:spPr bwMode="auto">
            <a:xfrm flipV="1">
              <a:off x="5494566" y="3165544"/>
              <a:ext cx="1783757" cy="36000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EC5B48C-F596-5D5F-5F69-AB084851D729}"/>
              </a:ext>
            </a:extLst>
          </p:cNvPr>
          <p:cNvGrpSpPr/>
          <p:nvPr/>
        </p:nvGrpSpPr>
        <p:grpSpPr>
          <a:xfrm>
            <a:off x="5494566" y="1691156"/>
            <a:ext cx="1783757" cy="1471120"/>
            <a:chOff x="5494566" y="1691156"/>
            <a:chExt cx="1783757" cy="147112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9C8D6E4-836B-CBDF-BE49-9E98AF8D8C60}"/>
                </a:ext>
              </a:extLst>
            </p:cNvPr>
            <p:cNvSpPr/>
            <p:nvPr/>
          </p:nvSpPr>
          <p:spPr bwMode="auto">
            <a:xfrm>
              <a:off x="5494566" y="1691156"/>
              <a:ext cx="1783757" cy="360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rgbClr val="00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B051F68-B504-099F-9F6D-CD5BEA15CBBB}"/>
                </a:ext>
              </a:extLst>
            </p:cNvPr>
            <p:cNvSpPr/>
            <p:nvPr/>
          </p:nvSpPr>
          <p:spPr bwMode="auto">
            <a:xfrm flipV="1">
              <a:off x="5494566" y="3126276"/>
              <a:ext cx="1783757" cy="3600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rgbClr val="00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49C7DC6-D7C0-61FE-0A97-1D7CED1AD47F}"/>
              </a:ext>
            </a:extLst>
          </p:cNvPr>
          <p:cNvGrpSpPr/>
          <p:nvPr/>
        </p:nvGrpSpPr>
        <p:grpSpPr>
          <a:xfrm>
            <a:off x="5193995" y="1732518"/>
            <a:ext cx="2390641" cy="1388396"/>
            <a:chOff x="5193995" y="1732518"/>
            <a:chExt cx="2390641" cy="138839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0AF5420-FC6B-466D-0C93-5EAD2A5E3504}"/>
                </a:ext>
              </a:extLst>
            </p:cNvPr>
            <p:cNvSpPr/>
            <p:nvPr/>
          </p:nvSpPr>
          <p:spPr bwMode="auto">
            <a:xfrm>
              <a:off x="5193995" y="1732518"/>
              <a:ext cx="2390641" cy="3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8E0EB25-4CD7-4243-6A57-12D430D2B0FC}"/>
                </a:ext>
              </a:extLst>
            </p:cNvPr>
            <p:cNvSpPr/>
            <p:nvPr/>
          </p:nvSpPr>
          <p:spPr bwMode="auto">
            <a:xfrm flipV="1">
              <a:off x="5193995" y="3084914"/>
              <a:ext cx="2390641" cy="3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65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7F495F3-315C-6C23-596F-4ABAF4A82E96}"/>
              </a:ext>
            </a:extLst>
          </p:cNvPr>
          <p:cNvGrpSpPr/>
          <p:nvPr/>
        </p:nvGrpSpPr>
        <p:grpSpPr>
          <a:xfrm>
            <a:off x="5195479" y="1016000"/>
            <a:ext cx="281646" cy="2816458"/>
            <a:chOff x="684557" y="1721224"/>
            <a:chExt cx="216000" cy="2160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09FCB3-C66A-F8DB-E1BB-ADA440041973}"/>
                </a:ext>
              </a:extLst>
            </p:cNvPr>
            <p:cNvSpPr/>
            <p:nvPr/>
          </p:nvSpPr>
          <p:spPr bwMode="auto">
            <a:xfrm>
              <a:off x="684557" y="1721224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67E3021-38A4-E9F8-C8BB-3DA9063C01F9}"/>
                </a:ext>
              </a:extLst>
            </p:cNvPr>
            <p:cNvSpPr/>
            <p:nvPr/>
          </p:nvSpPr>
          <p:spPr bwMode="auto">
            <a:xfrm>
              <a:off x="684557" y="2261224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</a:t>
            </a:r>
            <a:br>
              <a:rPr lang="en-GB" dirty="0"/>
            </a:br>
            <a:r>
              <a:rPr lang="en-GB" dirty="0"/>
              <a:t>2. How to get gradients in or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91EED2-4B9A-C573-269E-7652C124D76D}"/>
              </a:ext>
            </a:extLst>
          </p:cNvPr>
          <p:cNvGrpSpPr/>
          <p:nvPr/>
        </p:nvGrpSpPr>
        <p:grpSpPr>
          <a:xfrm>
            <a:off x="7304474" y="1016000"/>
            <a:ext cx="281646" cy="2816458"/>
            <a:chOff x="3771718" y="1804487"/>
            <a:chExt cx="216000" cy="2160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5A4562A-9AEC-480E-87E9-1036D3677A13}"/>
                </a:ext>
              </a:extLst>
            </p:cNvPr>
            <p:cNvSpPr/>
            <p:nvPr/>
          </p:nvSpPr>
          <p:spPr bwMode="auto">
            <a:xfrm>
              <a:off x="3771718" y="1804487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99E62F-2FB9-B3F1-E726-CB5C6405AEC6}"/>
                </a:ext>
              </a:extLst>
            </p:cNvPr>
            <p:cNvSpPr/>
            <p:nvPr/>
          </p:nvSpPr>
          <p:spPr bwMode="auto">
            <a:xfrm>
              <a:off x="3771718" y="2344487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B99D0B-A350-DD7C-DC74-3A6DB63EF8BD}"/>
              </a:ext>
            </a:extLst>
          </p:cNvPr>
          <p:cNvGrpSpPr/>
          <p:nvPr/>
        </p:nvGrpSpPr>
        <p:grpSpPr>
          <a:xfrm>
            <a:off x="5496050" y="1016000"/>
            <a:ext cx="1783757" cy="2816458"/>
            <a:chOff x="1756643" y="1804487"/>
            <a:chExt cx="1368000" cy="2160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9A591F-4EDB-5D43-8C55-B5A1D0FDEE84}"/>
                </a:ext>
              </a:extLst>
            </p:cNvPr>
            <p:cNvSpPr/>
            <p:nvPr/>
          </p:nvSpPr>
          <p:spPr bwMode="auto">
            <a:xfrm>
              <a:off x="1756643" y="1804487"/>
              <a:ext cx="1368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6F5DE96-EB39-FE5A-F735-FCBC59065765}"/>
                </a:ext>
              </a:extLst>
            </p:cNvPr>
            <p:cNvSpPr/>
            <p:nvPr/>
          </p:nvSpPr>
          <p:spPr bwMode="auto">
            <a:xfrm>
              <a:off x="1756643" y="2290487"/>
              <a:ext cx="1368000" cy="1188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A6858C-A53B-6CB0-D6A3-ED6B4FBD4D5E}"/>
              </a:ext>
            </a:extLst>
          </p:cNvPr>
          <p:cNvGrpSpPr/>
          <p:nvPr/>
        </p:nvGrpSpPr>
        <p:grpSpPr>
          <a:xfrm>
            <a:off x="5195479" y="1016000"/>
            <a:ext cx="281646" cy="2816458"/>
            <a:chOff x="684557" y="1721224"/>
            <a:chExt cx="216000" cy="2160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F040F4-E613-10AE-3A9D-140E5CCD4131}"/>
                </a:ext>
              </a:extLst>
            </p:cNvPr>
            <p:cNvSpPr/>
            <p:nvPr/>
          </p:nvSpPr>
          <p:spPr bwMode="auto">
            <a:xfrm>
              <a:off x="684557" y="1721224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1FA425-DC93-299B-4AC2-EF989E298FD4}"/>
                </a:ext>
              </a:extLst>
            </p:cNvPr>
            <p:cNvSpPr/>
            <p:nvPr/>
          </p:nvSpPr>
          <p:spPr bwMode="auto">
            <a:xfrm>
              <a:off x="684557" y="2261224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D12958-3B27-4E79-60E8-61B7AF92A188}"/>
              </a:ext>
            </a:extLst>
          </p:cNvPr>
          <p:cNvGrpSpPr/>
          <p:nvPr/>
        </p:nvGrpSpPr>
        <p:grpSpPr>
          <a:xfrm>
            <a:off x="668872" y="1649703"/>
            <a:ext cx="2390641" cy="1549656"/>
            <a:chOff x="5195479" y="1649703"/>
            <a:chExt cx="2390641" cy="154965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059CA64-0871-9090-D5CC-5096827BDB1C}"/>
                </a:ext>
              </a:extLst>
            </p:cNvPr>
            <p:cNvGrpSpPr/>
            <p:nvPr/>
          </p:nvGrpSpPr>
          <p:grpSpPr>
            <a:xfrm>
              <a:off x="5195479" y="1649703"/>
              <a:ext cx="2390641" cy="116630"/>
              <a:chOff x="5195479" y="1649703"/>
              <a:chExt cx="2390641" cy="11663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F39F0FF-46DE-E46C-AFF1-6063DD497F09}"/>
                  </a:ext>
                </a:extLst>
              </p:cNvPr>
              <p:cNvGrpSpPr/>
              <p:nvPr/>
            </p:nvGrpSpPr>
            <p:grpSpPr>
              <a:xfrm>
                <a:off x="5496050" y="1649703"/>
                <a:ext cx="1783757" cy="75268"/>
                <a:chOff x="5496050" y="1649703"/>
                <a:chExt cx="1783757" cy="752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39C6B1D-28E7-8D27-B68E-74B239B0DEC9}"/>
                    </a:ext>
                  </a:extLst>
                </p:cNvPr>
                <p:cNvSpPr/>
                <p:nvPr/>
              </p:nvSpPr>
              <p:spPr bwMode="auto">
                <a:xfrm>
                  <a:off x="5496050" y="1649703"/>
                  <a:ext cx="1783757" cy="36000"/>
                </a:xfrm>
                <a:prstGeom prst="rect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A5002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FA653E-47AF-964C-67AD-6F63B84EDCB4}"/>
                    </a:ext>
                  </a:extLst>
                </p:cNvPr>
                <p:cNvSpPr/>
                <p:nvPr/>
              </p:nvSpPr>
              <p:spPr bwMode="auto">
                <a:xfrm>
                  <a:off x="5496050" y="1688971"/>
                  <a:ext cx="1783757" cy="36000"/>
                </a:xfrm>
                <a:prstGeom prst="rect">
                  <a:avLst/>
                </a:prstGeom>
                <a:solidFill>
                  <a:srgbClr val="00B050"/>
                </a:solidFill>
                <a:ln w="9525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334FC9-54D8-B980-E39B-729D9C6D2E75}"/>
                  </a:ext>
                </a:extLst>
              </p:cNvPr>
              <p:cNvSpPr/>
              <p:nvPr/>
            </p:nvSpPr>
            <p:spPr bwMode="auto">
              <a:xfrm>
                <a:off x="5195479" y="1730333"/>
                <a:ext cx="2390641" cy="36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33BEF3E-7B68-882C-AEAD-612E608B377C}"/>
                </a:ext>
              </a:extLst>
            </p:cNvPr>
            <p:cNvGrpSpPr/>
            <p:nvPr/>
          </p:nvGrpSpPr>
          <p:grpSpPr>
            <a:xfrm flipV="1">
              <a:off x="5195479" y="3082729"/>
              <a:ext cx="2390641" cy="116630"/>
              <a:chOff x="5195479" y="1649703"/>
              <a:chExt cx="2390641" cy="11663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6B05796-8AF6-08FC-A352-0E09E35A651D}"/>
                  </a:ext>
                </a:extLst>
              </p:cNvPr>
              <p:cNvGrpSpPr/>
              <p:nvPr/>
            </p:nvGrpSpPr>
            <p:grpSpPr>
              <a:xfrm>
                <a:off x="5496050" y="1649703"/>
                <a:ext cx="1783757" cy="75268"/>
                <a:chOff x="5496050" y="1649703"/>
                <a:chExt cx="1783757" cy="75268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B38B0E5B-A36E-3029-94E1-45C3E0FECD61}"/>
                    </a:ext>
                  </a:extLst>
                </p:cNvPr>
                <p:cNvSpPr/>
                <p:nvPr/>
              </p:nvSpPr>
              <p:spPr bwMode="auto">
                <a:xfrm>
                  <a:off x="5496050" y="1649703"/>
                  <a:ext cx="1783757" cy="36000"/>
                </a:xfrm>
                <a:prstGeom prst="rect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A5002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054B642A-2FB1-9A6A-B65A-CE38128CB0C1}"/>
                    </a:ext>
                  </a:extLst>
                </p:cNvPr>
                <p:cNvSpPr/>
                <p:nvPr/>
              </p:nvSpPr>
              <p:spPr bwMode="auto">
                <a:xfrm>
                  <a:off x="5496050" y="1688971"/>
                  <a:ext cx="1783757" cy="36000"/>
                </a:xfrm>
                <a:prstGeom prst="rect">
                  <a:avLst/>
                </a:prstGeom>
                <a:solidFill>
                  <a:srgbClr val="00B050"/>
                </a:solidFill>
                <a:ln w="9525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6A51DBA-2DA7-BA41-F392-BCE5B7A25EB3}"/>
                  </a:ext>
                </a:extLst>
              </p:cNvPr>
              <p:cNvSpPr/>
              <p:nvPr/>
            </p:nvSpPr>
            <p:spPr bwMode="auto">
              <a:xfrm>
                <a:off x="5195479" y="1730333"/>
                <a:ext cx="2390641" cy="36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BF1536A7-66D6-F16F-BB7D-69D3925E4651}"/>
              </a:ext>
            </a:extLst>
          </p:cNvPr>
          <p:cNvSpPr txBox="1">
            <a:spLocks/>
          </p:cNvSpPr>
          <p:nvPr/>
        </p:nvSpPr>
        <p:spPr bwMode="auto">
          <a:xfrm>
            <a:off x="589199" y="4290675"/>
            <a:ext cx="4059001" cy="41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marL="0" indent="0" eaLnBrk="1" hangingPunct="1">
              <a:lnSpc>
                <a:spcPct val="120000"/>
              </a:lnSpc>
              <a:spcBef>
                <a:spcPts val="0"/>
              </a:spcBef>
              <a:buFontTx/>
              <a:buNone/>
              <a:defRPr sz="1400" kern="0">
                <a:solidFill>
                  <a:schemeClr val="accent6"/>
                </a:solidFill>
                <a:latin typeface="+mn-lt"/>
                <a:ea typeface="+mn-ea"/>
              </a:defRPr>
            </a:lvl1pPr>
            <a:lvl2pPr marL="0" indent="-187325" eaLnBrk="1" hangingPunct="1">
              <a:lnSpc>
                <a:spcPct val="120000"/>
              </a:lnSpc>
              <a:spcBef>
                <a:spcPct val="20000"/>
              </a:spcBef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eaLnBrk="1" hangingPunct="1">
              <a:lnSpc>
                <a:spcPct val="120000"/>
              </a:lnSpc>
              <a:spcBef>
                <a:spcPct val="20000"/>
              </a:spcBef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eaLnBrk="1" hangingPunct="1">
              <a:lnSpc>
                <a:spcPct val="120000"/>
              </a:lnSpc>
              <a:spcBef>
                <a:spcPct val="20000"/>
              </a:spcBef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eaLnBrk="1" hangingPunct="1">
              <a:lnSpc>
                <a:spcPct val="120000"/>
              </a:lnSpc>
              <a:spcBef>
                <a:spcPct val="20000"/>
              </a:spcBef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dirty="0"/>
              <a:t>Good: Coils can be joined and wired before insertion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2A4B70F-842C-B590-0E86-3BE46A53FBAA}"/>
              </a:ext>
            </a:extLst>
          </p:cNvPr>
          <p:cNvSpPr txBox="1">
            <a:spLocks/>
          </p:cNvSpPr>
          <p:nvPr/>
        </p:nvSpPr>
        <p:spPr bwMode="auto">
          <a:xfrm>
            <a:off x="4894499" y="4281150"/>
            <a:ext cx="3887551" cy="41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400" kern="0" dirty="0"/>
              <a:t>Bad: Magnet split required</a:t>
            </a:r>
          </a:p>
        </p:txBody>
      </p:sp>
    </p:spTree>
    <p:extLst>
      <p:ext uri="{BB962C8B-B14F-4D97-AF65-F5344CB8AC3E}">
        <p14:creationId xmlns:p14="http://schemas.microsoft.com/office/powerpoint/2010/main" val="153392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0.49514 -0.0009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57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7F495F3-315C-6C23-596F-4ABAF4A82E96}"/>
              </a:ext>
            </a:extLst>
          </p:cNvPr>
          <p:cNvGrpSpPr/>
          <p:nvPr/>
        </p:nvGrpSpPr>
        <p:grpSpPr>
          <a:xfrm>
            <a:off x="5195479" y="1016000"/>
            <a:ext cx="281646" cy="2816458"/>
            <a:chOff x="684557" y="1721224"/>
            <a:chExt cx="216000" cy="2160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09FCB3-C66A-F8DB-E1BB-ADA440041973}"/>
                </a:ext>
              </a:extLst>
            </p:cNvPr>
            <p:cNvSpPr/>
            <p:nvPr/>
          </p:nvSpPr>
          <p:spPr bwMode="auto">
            <a:xfrm>
              <a:off x="684557" y="1721224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67E3021-38A4-E9F8-C8BB-3DA9063C01F9}"/>
                </a:ext>
              </a:extLst>
            </p:cNvPr>
            <p:cNvSpPr/>
            <p:nvPr/>
          </p:nvSpPr>
          <p:spPr bwMode="auto">
            <a:xfrm>
              <a:off x="684557" y="2261224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get gradients in or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91EED2-4B9A-C573-269E-7652C124D76D}"/>
              </a:ext>
            </a:extLst>
          </p:cNvPr>
          <p:cNvGrpSpPr/>
          <p:nvPr/>
        </p:nvGrpSpPr>
        <p:grpSpPr>
          <a:xfrm>
            <a:off x="7304474" y="1016000"/>
            <a:ext cx="281646" cy="2816458"/>
            <a:chOff x="3771718" y="1804487"/>
            <a:chExt cx="216000" cy="2160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5A4562A-9AEC-480E-87E9-1036D3677A13}"/>
                </a:ext>
              </a:extLst>
            </p:cNvPr>
            <p:cNvSpPr/>
            <p:nvPr/>
          </p:nvSpPr>
          <p:spPr bwMode="auto">
            <a:xfrm>
              <a:off x="3771718" y="1804487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99E62F-2FB9-B3F1-E726-CB5C6405AEC6}"/>
                </a:ext>
              </a:extLst>
            </p:cNvPr>
            <p:cNvSpPr/>
            <p:nvPr/>
          </p:nvSpPr>
          <p:spPr bwMode="auto">
            <a:xfrm>
              <a:off x="3771718" y="2344487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B99D0B-A350-DD7C-DC74-3A6DB63EF8BD}"/>
              </a:ext>
            </a:extLst>
          </p:cNvPr>
          <p:cNvGrpSpPr/>
          <p:nvPr/>
        </p:nvGrpSpPr>
        <p:grpSpPr>
          <a:xfrm>
            <a:off x="5496050" y="1016000"/>
            <a:ext cx="1783757" cy="2816458"/>
            <a:chOff x="1756643" y="1804487"/>
            <a:chExt cx="1368000" cy="2160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9A591F-4EDB-5D43-8C55-B5A1D0FDEE84}"/>
                </a:ext>
              </a:extLst>
            </p:cNvPr>
            <p:cNvSpPr/>
            <p:nvPr/>
          </p:nvSpPr>
          <p:spPr bwMode="auto">
            <a:xfrm>
              <a:off x="1756643" y="1804487"/>
              <a:ext cx="1368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6F5DE96-EB39-FE5A-F735-FCBC59065765}"/>
                </a:ext>
              </a:extLst>
            </p:cNvPr>
            <p:cNvSpPr/>
            <p:nvPr/>
          </p:nvSpPr>
          <p:spPr bwMode="auto">
            <a:xfrm>
              <a:off x="1756643" y="2290487"/>
              <a:ext cx="1368000" cy="1188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A6858C-A53B-6CB0-D6A3-ED6B4FBD4D5E}"/>
              </a:ext>
            </a:extLst>
          </p:cNvPr>
          <p:cNvGrpSpPr/>
          <p:nvPr/>
        </p:nvGrpSpPr>
        <p:grpSpPr>
          <a:xfrm>
            <a:off x="5195479" y="1016000"/>
            <a:ext cx="281646" cy="2816458"/>
            <a:chOff x="684557" y="1721224"/>
            <a:chExt cx="216000" cy="2160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F040F4-E613-10AE-3A9D-140E5CCD4131}"/>
                </a:ext>
              </a:extLst>
            </p:cNvPr>
            <p:cNvSpPr/>
            <p:nvPr/>
          </p:nvSpPr>
          <p:spPr bwMode="auto">
            <a:xfrm>
              <a:off x="684557" y="1721224"/>
              <a:ext cx="216000" cy="216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1FA425-DC93-299B-4AC2-EF989E298FD4}"/>
                </a:ext>
              </a:extLst>
            </p:cNvPr>
            <p:cNvSpPr/>
            <p:nvPr/>
          </p:nvSpPr>
          <p:spPr bwMode="auto">
            <a:xfrm>
              <a:off x="684557" y="2261224"/>
              <a:ext cx="216000" cy="1080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39C6B1D-28E7-8D27-B68E-74B239B0DEC9}"/>
              </a:ext>
            </a:extLst>
          </p:cNvPr>
          <p:cNvSpPr/>
          <p:nvPr/>
        </p:nvSpPr>
        <p:spPr bwMode="auto">
          <a:xfrm>
            <a:off x="969443" y="1649703"/>
            <a:ext cx="1783757" cy="36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A5002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FA653E-47AF-964C-67AD-6F63B84EDCB4}"/>
              </a:ext>
            </a:extLst>
          </p:cNvPr>
          <p:cNvSpPr/>
          <p:nvPr/>
        </p:nvSpPr>
        <p:spPr bwMode="auto">
          <a:xfrm>
            <a:off x="969443" y="1688971"/>
            <a:ext cx="1783757" cy="360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8B0E5B-A36E-3029-94E1-45C3E0FECD61}"/>
              </a:ext>
            </a:extLst>
          </p:cNvPr>
          <p:cNvSpPr/>
          <p:nvPr/>
        </p:nvSpPr>
        <p:spPr bwMode="auto">
          <a:xfrm flipV="1">
            <a:off x="969443" y="3163359"/>
            <a:ext cx="1783757" cy="36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A5002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4B642A-2FB1-9A6A-B65A-CE38128CB0C1}"/>
              </a:ext>
            </a:extLst>
          </p:cNvPr>
          <p:cNvSpPr/>
          <p:nvPr/>
        </p:nvSpPr>
        <p:spPr bwMode="auto">
          <a:xfrm flipV="1">
            <a:off x="969443" y="3124091"/>
            <a:ext cx="1783757" cy="360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511393-56CF-9645-66B9-B5CEC07DD26E}"/>
              </a:ext>
            </a:extLst>
          </p:cNvPr>
          <p:cNvGrpSpPr/>
          <p:nvPr/>
        </p:nvGrpSpPr>
        <p:grpSpPr>
          <a:xfrm>
            <a:off x="668872" y="1730333"/>
            <a:ext cx="2390641" cy="1388396"/>
            <a:chOff x="668872" y="1730333"/>
            <a:chExt cx="2390641" cy="138839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334FC9-54D8-B980-E39B-729D9C6D2E75}"/>
                </a:ext>
              </a:extLst>
            </p:cNvPr>
            <p:cNvSpPr/>
            <p:nvPr/>
          </p:nvSpPr>
          <p:spPr bwMode="auto">
            <a:xfrm>
              <a:off x="668872" y="1730333"/>
              <a:ext cx="2390641" cy="3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6A51DBA-2DA7-BA41-F392-BCE5B7A25EB3}"/>
                </a:ext>
              </a:extLst>
            </p:cNvPr>
            <p:cNvSpPr/>
            <p:nvPr/>
          </p:nvSpPr>
          <p:spPr bwMode="auto">
            <a:xfrm flipV="1">
              <a:off x="668872" y="3082729"/>
              <a:ext cx="2390641" cy="3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BF1536A7-66D6-F16F-BB7D-69D3925E4651}"/>
              </a:ext>
            </a:extLst>
          </p:cNvPr>
          <p:cNvSpPr txBox="1">
            <a:spLocks/>
          </p:cNvSpPr>
          <p:nvPr/>
        </p:nvSpPr>
        <p:spPr bwMode="auto">
          <a:xfrm>
            <a:off x="589199" y="3562504"/>
            <a:ext cx="4059001" cy="1142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400" kern="0" dirty="0"/>
              <a:t>More complex (?)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Z- and Y-gradient divided into 4 quadrants 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X gradient split into 2 halves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Final wire connections with gradients in place</a:t>
            </a:r>
          </a:p>
        </p:txBody>
      </p:sp>
    </p:spTree>
    <p:extLst>
      <p:ext uri="{BB962C8B-B14F-4D97-AF65-F5344CB8AC3E}">
        <p14:creationId xmlns:p14="http://schemas.microsoft.com/office/powerpoint/2010/main" val="9706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20868 -4.07407E-6 L 0.22118 0.00988 L 0.23681 0.02963 L 0.25052 0.04074 L 0.28299 0.05371 L 0.34705 0.06945 L 0.43334 0.06667 L 0.4566 0.06667 L 0.46736 0.05433 L 0.48542 0.0284 L 0.49531 0.00062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4" y="34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031 L 0.1665 -0.00031 C 0.175 -0.00587 0.18368 -0.0108 0.19219 -0.01636 C 0.20035 -0.02222 0.20799 -0.02963 0.21545 -0.03642 L 0.25764 -0.04908 L 0.4 -0.04815 L 0.45781 -0.04815 C 0.46216 -0.04506 0.4665 -0.04229 0.46997 -0.03827 C 0.47327 -0.03426 0.47639 -0.03087 0.47969 -0.02747 C 0.48229 -0.02222 0.48577 -0.01975 0.48837 -0.01327 C 0.49097 -0.01111 0.49254 -0.00062 0.49549 0.00031 " pathEditMode="relative" rAng="0" ptsTypes="AAAAAAAAAAA"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4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23457E-7 L 0.21007 -0.00185 C 0.21424 0.0037 0.21841 0.00895 0.22275 0.0142 C 0.23177 0.02562 0.24097 0.03704 0.24983 0.04753 L 0.30608 0.0642 L 0.37813 0.07438 C 0.38091 0.07531 0.38334 0.07654 0.38594 0.07778 L 0.4724 0.07654 C 0.4783 0.05247 0.48785 0.02377 0.4941 -0.00031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05" y="379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092 L 0.20035 -0.00092 C 0.20104 -0.00401 0.20226 -0.00679 0.20295 -0.01018 C 0.20938 -0.01481 0.21545 -0.02284 0.2217 -0.02716 C 0.22865 -0.03179 0.23577 -0.03611 0.24288 -0.04197 L 0.40781 -0.04259 L 0.44549 -0.04259 C 0.45087 -0.04043 0.45643 -0.03333 0.46146 -0.02839 C 0.46771 -0.02284 0.47379 -0.0145 0.48004 -0.00957 C 0.48143 -0.00648 0.48021 -0.00957 0.49497 0.00155 " pathEditMode="relative" rAng="0" ptsTypes="AAAAAAAAAA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40" y="-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0.49444 0.000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2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5" grpId="0" animBg="1"/>
      <p:bldP spid="39" grpId="0" animBg="1"/>
      <p:bldP spid="40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</a:t>
            </a:r>
            <a:br>
              <a:rPr lang="en-GB" dirty="0"/>
            </a:br>
            <a:r>
              <a:rPr lang="en-GB" dirty="0"/>
              <a:t>3. Mechanical load and Heat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1146D94-B4F0-7806-307F-AF52B3D30FDC}"/>
              </a:ext>
            </a:extLst>
          </p:cNvPr>
          <p:cNvSpPr txBox="1">
            <a:spLocks/>
          </p:cNvSpPr>
          <p:nvPr/>
        </p:nvSpPr>
        <p:spPr bwMode="auto">
          <a:xfrm>
            <a:off x="735787" y="1771650"/>
            <a:ext cx="3713268" cy="23239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/>
              <a:t>Mechanical load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600" kern="0" dirty="0"/>
              <a:t>Rigid, no deformations</a:t>
            </a:r>
          </a:p>
          <a:p>
            <a:pPr marL="538163" lvl="2" indent="-179388">
              <a:buFont typeface="Arial" panose="020B0604020202020204" pitchFamily="34" charset="0"/>
              <a:buChar char="•"/>
            </a:pPr>
            <a:r>
              <a:rPr lang="en-US" sz="1400" kern="0" dirty="0"/>
              <a:t>Shell 6mm thick</a:t>
            </a:r>
          </a:p>
          <a:p>
            <a:pPr marL="176213" lvl="1" indent="-1762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kern="0" dirty="0"/>
              <a:t>Transfer forces to magnet construction</a:t>
            </a:r>
          </a:p>
          <a:p>
            <a:pPr marL="538163" lvl="2" indent="-179388">
              <a:buFont typeface="Arial" panose="020B0604020202020204" pitchFamily="34" charset="0"/>
              <a:buChar char="•"/>
            </a:pPr>
            <a:r>
              <a:rPr lang="en-US" sz="1400" kern="0" dirty="0"/>
              <a:t>Building pillars</a:t>
            </a:r>
          </a:p>
          <a:p>
            <a:pPr marL="176213" lvl="1" indent="-1762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kern="0" dirty="0"/>
              <a:t>Tight fit in magnet</a:t>
            </a:r>
          </a:p>
          <a:p>
            <a:pPr marL="538163" lvl="2" indent="-179388">
              <a:buFont typeface="Arial" panose="020B0604020202020204" pitchFamily="34" charset="0"/>
              <a:buChar char="•"/>
            </a:pPr>
            <a:r>
              <a:rPr lang="en-US" sz="1400" kern="0" dirty="0"/>
              <a:t>Check tolerances and correct drawings</a:t>
            </a:r>
          </a:p>
          <a:p>
            <a:pPr marL="645750" lvl="2" indent="-285750">
              <a:buFont typeface="Arial" panose="020B0604020202020204" pitchFamily="34" charset="0"/>
              <a:buChar char="•"/>
            </a:pPr>
            <a:endParaRPr lang="en-US" sz="1400" kern="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3DB264B7-6D66-90B4-B3F5-35B288B70884}"/>
              </a:ext>
            </a:extLst>
          </p:cNvPr>
          <p:cNvSpPr txBox="1">
            <a:spLocks/>
          </p:cNvSpPr>
          <p:nvPr/>
        </p:nvSpPr>
        <p:spPr bwMode="auto">
          <a:xfrm>
            <a:off x="4616451" y="1771651"/>
            <a:ext cx="3471955" cy="23239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/>
              <a:t>Heat</a:t>
            </a:r>
            <a:endParaRPr lang="en-US" sz="1600" kern="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600" kern="0" dirty="0"/>
              <a:t>Little heat expected</a:t>
            </a:r>
          </a:p>
          <a:p>
            <a:pPr marL="538163" lvl="2" indent="-179388">
              <a:buFont typeface="Arial" panose="020B0604020202020204" pitchFamily="34" charset="0"/>
              <a:buChar char="•"/>
            </a:pPr>
            <a:r>
              <a:rPr lang="en-US" sz="1400" kern="0" dirty="0"/>
              <a:t>Ventilation holes in Z- and Y-gradient</a:t>
            </a:r>
          </a:p>
          <a:p>
            <a:pPr marL="538163" lvl="2" indent="-179388">
              <a:buFont typeface="Arial" panose="020B0604020202020204" pitchFamily="34" charset="0"/>
              <a:buChar char="•"/>
            </a:pPr>
            <a:r>
              <a:rPr lang="en-US" sz="1400" kern="0" dirty="0"/>
              <a:t>Distance between gradient shells</a:t>
            </a:r>
          </a:p>
          <a:p>
            <a:pPr marL="645750" lvl="2" indent="-285750">
              <a:buFont typeface="Arial" panose="020B0604020202020204" pitchFamily="34" charset="0"/>
              <a:buChar char="•"/>
            </a:pPr>
            <a:endParaRPr lang="en-US" sz="1200" kern="0" dirty="0"/>
          </a:p>
        </p:txBody>
      </p:sp>
    </p:spTree>
    <p:extLst>
      <p:ext uri="{BB962C8B-B14F-4D97-AF65-F5344CB8AC3E}">
        <p14:creationId xmlns:p14="http://schemas.microsoft.com/office/powerpoint/2010/main" val="50622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B8A17F5-2786-DD35-002D-DA9F1AD13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484" y="1435263"/>
            <a:ext cx="2111456" cy="319669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118BCCC-4F60-8999-9954-331F7A31AE73}"/>
              </a:ext>
            </a:extLst>
          </p:cNvPr>
          <p:cNvSpPr/>
          <p:nvPr/>
        </p:nvSpPr>
        <p:spPr bwMode="auto">
          <a:xfrm>
            <a:off x="3226569" y="1322962"/>
            <a:ext cx="2364493" cy="330899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15" name="Picture 14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025E688C-955D-10C0-CAC3-B8869FAAB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88" t="46165" r="36258" b="11111"/>
          <a:stretch/>
        </p:blipFill>
        <p:spPr>
          <a:xfrm>
            <a:off x="3251172" y="3033609"/>
            <a:ext cx="2215330" cy="1864512"/>
          </a:xfrm>
          <a:prstGeom prst="rect">
            <a:avLst/>
          </a:prstGeom>
        </p:spPr>
      </p:pic>
      <p:pic>
        <p:nvPicPr>
          <p:cNvPr id="13" name="Picture 12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3630957C-7947-F26A-A952-EE8C1FA2E6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189" t="46165" r="36257" b="11111"/>
          <a:stretch/>
        </p:blipFill>
        <p:spPr>
          <a:xfrm>
            <a:off x="823118" y="3033609"/>
            <a:ext cx="2215329" cy="18645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Mechanical load, building pillars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7" name="Content Placeholder 6" descr="A computer screen shot of a roll of metal&#10;&#10;Description automatically generated">
            <a:extLst>
              <a:ext uri="{FF2B5EF4-FFF2-40B4-BE49-F238E27FC236}">
                <a16:creationId xmlns:a16="http://schemas.microsoft.com/office/drawing/2014/main" id="{03AA0ECA-6080-2B89-AADD-D312BC58E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30448" t="13283" r="18575" b="10865"/>
          <a:stretch/>
        </p:blipFill>
        <p:spPr>
          <a:xfrm>
            <a:off x="823119" y="1081772"/>
            <a:ext cx="2215329" cy="1854201"/>
          </a:xfrm>
        </p:spPr>
      </p:pic>
      <p:pic>
        <p:nvPicPr>
          <p:cNvPr id="17" name="Picture 16" descr="A computer screen shot of a computer program&#10;&#10;Description automatically generated">
            <a:extLst>
              <a:ext uri="{FF2B5EF4-FFF2-40B4-BE49-F238E27FC236}">
                <a16:creationId xmlns:a16="http://schemas.microsoft.com/office/drawing/2014/main" id="{481F0968-2EEE-5975-7073-B1BD8039AC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88" t="46165" r="36258" b="11111"/>
          <a:stretch/>
        </p:blipFill>
        <p:spPr>
          <a:xfrm>
            <a:off x="5679227" y="3033609"/>
            <a:ext cx="2215330" cy="186451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4FC97BA-8143-6822-F0B6-43E206A2E1E7}"/>
              </a:ext>
            </a:extLst>
          </p:cNvPr>
          <p:cNvGrpSpPr/>
          <p:nvPr/>
        </p:nvGrpSpPr>
        <p:grpSpPr>
          <a:xfrm>
            <a:off x="3167607" y="1081772"/>
            <a:ext cx="2298895" cy="1951642"/>
            <a:chOff x="3167607" y="1081772"/>
            <a:chExt cx="2298895" cy="1951642"/>
          </a:xfrm>
        </p:grpSpPr>
        <p:pic>
          <p:nvPicPr>
            <p:cNvPr id="9" name="Picture 8" descr="A computer screen shot of a roll of black and green objects&#10;&#10;Description automatically generated">
              <a:extLst>
                <a:ext uri="{FF2B5EF4-FFF2-40B4-BE49-F238E27FC236}">
                  <a16:creationId xmlns:a16="http://schemas.microsoft.com/office/drawing/2014/main" id="{003B56E4-D678-B14D-392B-0BC770D4F4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0695" t="13333" r="18610" b="11235"/>
            <a:stretch/>
          </p:blipFill>
          <p:spPr>
            <a:xfrm>
              <a:off x="3251173" y="1081772"/>
              <a:ext cx="2215329" cy="18542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570BA1-1B19-06A0-4D50-6AC626AE9650}"/>
                </a:ext>
              </a:extLst>
            </p:cNvPr>
            <p:cNvSpPr txBox="1"/>
            <p:nvPr/>
          </p:nvSpPr>
          <p:spPr>
            <a:xfrm>
              <a:off x="3167607" y="2571749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</a:t>
              </a:r>
              <a:endParaRPr lang="en-NL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1E6D9F-3DE1-02F1-65AD-AF43E56C900F}"/>
              </a:ext>
            </a:extLst>
          </p:cNvPr>
          <p:cNvGrpSpPr/>
          <p:nvPr/>
        </p:nvGrpSpPr>
        <p:grpSpPr>
          <a:xfrm>
            <a:off x="5591062" y="1081773"/>
            <a:ext cx="2303494" cy="1951640"/>
            <a:chOff x="5591062" y="1081773"/>
            <a:chExt cx="2303494" cy="1951640"/>
          </a:xfrm>
        </p:grpSpPr>
        <p:pic>
          <p:nvPicPr>
            <p:cNvPr id="11" name="Picture 10" descr="A computer screen shot of a roll of wire&#10;&#10;Description automatically generated">
              <a:extLst>
                <a:ext uri="{FF2B5EF4-FFF2-40B4-BE49-F238E27FC236}">
                  <a16:creationId xmlns:a16="http://schemas.microsoft.com/office/drawing/2014/main" id="{613CAEEA-11AC-D284-1A89-9875037206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0695" t="13333" r="18610" b="11235"/>
            <a:stretch/>
          </p:blipFill>
          <p:spPr>
            <a:xfrm>
              <a:off x="5679227" y="1081773"/>
              <a:ext cx="2215329" cy="1854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ED3C78-D91E-9BF3-3C46-32D33B48F30A}"/>
                </a:ext>
              </a:extLst>
            </p:cNvPr>
            <p:cNvSpPr txBox="1"/>
            <p:nvPr/>
          </p:nvSpPr>
          <p:spPr>
            <a:xfrm>
              <a:off x="5591062" y="2571748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endParaRPr lang="en-NL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A2A0DAD-2C60-A6F8-6389-6E9DD3EDE443}"/>
              </a:ext>
            </a:extLst>
          </p:cNvPr>
          <p:cNvSpPr txBox="1"/>
          <p:nvPr/>
        </p:nvSpPr>
        <p:spPr>
          <a:xfrm>
            <a:off x="744152" y="2571750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en-NL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AE343B-10EE-5807-064E-7EF58B261C88}"/>
              </a:ext>
            </a:extLst>
          </p:cNvPr>
          <p:cNvGrpSpPr/>
          <p:nvPr/>
        </p:nvGrpSpPr>
        <p:grpSpPr>
          <a:xfrm>
            <a:off x="1661602" y="3711380"/>
            <a:ext cx="1297235" cy="441001"/>
            <a:chOff x="6524755" y="3641090"/>
            <a:chExt cx="1297235" cy="441001"/>
          </a:xfrm>
        </p:grpSpPr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AF3B6279-025F-C973-CFDF-97FA46F72F30}"/>
                </a:ext>
              </a:extLst>
            </p:cNvPr>
            <p:cNvSpPr/>
            <p:nvPr/>
          </p:nvSpPr>
          <p:spPr bwMode="auto">
            <a:xfrm rot="21409177">
              <a:off x="7226225" y="368795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A5A67ADF-9A89-B903-64B0-F75E0893C420}"/>
                </a:ext>
              </a:extLst>
            </p:cNvPr>
            <p:cNvSpPr/>
            <p:nvPr/>
          </p:nvSpPr>
          <p:spPr bwMode="auto">
            <a:xfrm rot="21409177">
              <a:off x="6524755" y="3758241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1E2B1CB4-5E3B-4732-EABA-FF4443486ED9}"/>
                </a:ext>
              </a:extLst>
            </p:cNvPr>
            <p:cNvSpPr/>
            <p:nvPr/>
          </p:nvSpPr>
          <p:spPr bwMode="auto">
            <a:xfrm rot="21409177">
              <a:off x="7454424" y="366452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4DE85D22-43C8-7C4E-A132-7AD0E98441C3}"/>
                </a:ext>
              </a:extLst>
            </p:cNvPr>
            <p:cNvSpPr/>
            <p:nvPr/>
          </p:nvSpPr>
          <p:spPr bwMode="auto">
            <a:xfrm rot="21409177">
              <a:off x="6985260" y="371138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D3F3E919-98FA-3356-2C2F-33184CA76576}"/>
                </a:ext>
              </a:extLst>
            </p:cNvPr>
            <p:cNvSpPr/>
            <p:nvPr/>
          </p:nvSpPr>
          <p:spPr bwMode="auto">
            <a:xfrm rot="21409177">
              <a:off x="6751436" y="373481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556FE4A9-A1FD-22F1-5800-D8154580A83C}"/>
                </a:ext>
              </a:extLst>
            </p:cNvPr>
            <p:cNvSpPr/>
            <p:nvPr/>
          </p:nvSpPr>
          <p:spPr bwMode="auto">
            <a:xfrm rot="21409177">
              <a:off x="7693877" y="364109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15411D-1A2E-577E-7571-A2EF18C3FA17}"/>
              </a:ext>
            </a:extLst>
          </p:cNvPr>
          <p:cNvGrpSpPr/>
          <p:nvPr/>
        </p:nvGrpSpPr>
        <p:grpSpPr>
          <a:xfrm>
            <a:off x="6518529" y="3635505"/>
            <a:ext cx="1297235" cy="441001"/>
            <a:chOff x="6524755" y="3641090"/>
            <a:chExt cx="1297235" cy="441001"/>
          </a:xfrm>
        </p:grpSpPr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5C4A7F42-2F1E-5140-D384-457F7B0FD508}"/>
                </a:ext>
              </a:extLst>
            </p:cNvPr>
            <p:cNvSpPr/>
            <p:nvPr/>
          </p:nvSpPr>
          <p:spPr bwMode="auto">
            <a:xfrm rot="21409177">
              <a:off x="7226225" y="368795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75BC29E3-0294-AF76-95CA-33BB32A5BA54}"/>
                </a:ext>
              </a:extLst>
            </p:cNvPr>
            <p:cNvSpPr/>
            <p:nvPr/>
          </p:nvSpPr>
          <p:spPr bwMode="auto">
            <a:xfrm rot="21409177">
              <a:off x="6524755" y="3758241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556FA5C7-FDCB-EC71-64DE-3862623100C9}"/>
                </a:ext>
              </a:extLst>
            </p:cNvPr>
            <p:cNvSpPr/>
            <p:nvPr/>
          </p:nvSpPr>
          <p:spPr bwMode="auto">
            <a:xfrm rot="21409177">
              <a:off x="7454424" y="366452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FE01F16D-8FCB-9BDA-8227-7E52CC0B2026}"/>
                </a:ext>
              </a:extLst>
            </p:cNvPr>
            <p:cNvSpPr/>
            <p:nvPr/>
          </p:nvSpPr>
          <p:spPr bwMode="auto">
            <a:xfrm rot="21409177">
              <a:off x="6985260" y="371138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D4192346-5A3A-3E2E-2684-AE4E702AC636}"/>
                </a:ext>
              </a:extLst>
            </p:cNvPr>
            <p:cNvSpPr/>
            <p:nvPr/>
          </p:nvSpPr>
          <p:spPr bwMode="auto">
            <a:xfrm rot="21409177">
              <a:off x="6751436" y="373481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53E613AC-666B-5821-9BF4-1B32EEDA452B}"/>
                </a:ext>
              </a:extLst>
            </p:cNvPr>
            <p:cNvSpPr/>
            <p:nvPr/>
          </p:nvSpPr>
          <p:spPr bwMode="auto">
            <a:xfrm rot="21409177">
              <a:off x="7693877" y="3641090"/>
              <a:ext cx="128113" cy="32385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367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</a:t>
            </a:r>
            <a:br>
              <a:rPr lang="en-GB" dirty="0"/>
            </a:br>
            <a:r>
              <a:rPr lang="en-GB" dirty="0"/>
              <a:t>4. Solid positioning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651C33F-C4EB-FDEF-018B-1AABCE487EFA}"/>
              </a:ext>
            </a:extLst>
          </p:cNvPr>
          <p:cNvSpPr txBox="1">
            <a:spLocks/>
          </p:cNvSpPr>
          <p:nvPr/>
        </p:nvSpPr>
        <p:spPr bwMode="auto">
          <a:xfrm>
            <a:off x="566738" y="2908889"/>
            <a:ext cx="4283558" cy="17621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600" kern="0" dirty="0"/>
              <a:t>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Rotations or translations lead to image distortion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Mutual influence between gradient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May affect eddy current 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For reliable and reproducible K-space trajectories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9B2C810-57C6-0285-22C2-7E83FD74BBB1}"/>
              </a:ext>
            </a:extLst>
          </p:cNvPr>
          <p:cNvSpPr txBox="1">
            <a:spLocks/>
          </p:cNvSpPr>
          <p:nvPr/>
        </p:nvSpPr>
        <p:spPr bwMode="auto">
          <a:xfrm>
            <a:off x="566738" y="1000420"/>
            <a:ext cx="4283558" cy="17621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108000" tIns="72000" rIns="108000" bIns="72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US" sz="1600" kern="0" dirty="0"/>
              <a:t>Not allowed: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Translations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Rotations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kern="0" dirty="0"/>
              <a:t>Bending</a:t>
            </a:r>
          </a:p>
          <a:p>
            <a:r>
              <a:rPr lang="en-US" sz="1400" kern="0" dirty="0"/>
              <a:t>This is relative to magnet nor between gradient coils</a:t>
            </a:r>
          </a:p>
        </p:txBody>
      </p:sp>
    </p:spTree>
    <p:extLst>
      <p:ext uri="{BB962C8B-B14F-4D97-AF65-F5344CB8AC3E}">
        <p14:creationId xmlns:p14="http://schemas.microsoft.com/office/powerpoint/2010/main" val="39984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hematic&#10;&#10;Description automatically generated with medium confidence">
            <a:extLst>
              <a:ext uri="{FF2B5EF4-FFF2-40B4-BE49-F238E27FC236}">
                <a16:creationId xmlns:a16="http://schemas.microsoft.com/office/drawing/2014/main" id="{C13B60AC-24AC-424E-99FE-4FA428F7BE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30899" y="1651450"/>
            <a:ext cx="1665278" cy="2520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Robust positioning, check your cams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6A6F32-0110-4E3C-8FE0-EA6498C38E6B}"/>
              </a:ext>
            </a:extLst>
          </p:cNvPr>
          <p:cNvSpPr txBox="1"/>
          <p:nvPr/>
        </p:nvSpPr>
        <p:spPr>
          <a:xfrm>
            <a:off x="123118" y="971566"/>
            <a:ext cx="167305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Single Z quadrant, viewed from outside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C02ADC77-FDC0-6E74-4F0F-7CA79724334A}"/>
              </a:ext>
            </a:extLst>
          </p:cNvPr>
          <p:cNvSpPr/>
          <p:nvPr/>
        </p:nvSpPr>
        <p:spPr bwMode="auto">
          <a:xfrm>
            <a:off x="2031660" y="2837138"/>
            <a:ext cx="1331823" cy="338554"/>
          </a:xfrm>
          <a:prstGeom prst="borderCallout2">
            <a:avLst>
              <a:gd name="adj1" fmla="val 21956"/>
              <a:gd name="adj2" fmla="val -8129"/>
              <a:gd name="adj3" fmla="val 21463"/>
              <a:gd name="adj4" fmla="val -79964"/>
              <a:gd name="adj5" fmla="val -102892"/>
              <a:gd name="adj6" fmla="val -89504"/>
            </a:avLst>
          </a:prstGeom>
          <a:solidFill>
            <a:srgbClr val="FF6600"/>
          </a:solidFill>
          <a:ln w="9525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  <a:ea typeface="ＭＳ Ｐゴシック" charset="0"/>
              </a:rPr>
              <a:t>Translation cam</a:t>
            </a:r>
            <a:endParaRPr kumimoji="0" lang="en-NL" sz="14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+mj-lt"/>
              <a:ea typeface="ＭＳ Ｐゴシック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67FD75B-23F7-227C-C6FE-D296176AFF8F}"/>
              </a:ext>
            </a:extLst>
          </p:cNvPr>
          <p:cNvCxnSpPr/>
          <p:nvPr/>
        </p:nvCxnSpPr>
        <p:spPr bwMode="auto">
          <a:xfrm flipV="1">
            <a:off x="856705" y="2488514"/>
            <a:ext cx="208609" cy="8413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93300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DBA1E6B-CF09-9597-0AB0-8FE086176ECA}"/>
              </a:ext>
            </a:extLst>
          </p:cNvPr>
          <p:cNvCxnSpPr/>
          <p:nvPr/>
        </p:nvCxnSpPr>
        <p:spPr bwMode="auto">
          <a:xfrm>
            <a:off x="962360" y="2909208"/>
            <a:ext cx="105667" cy="4206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933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30ED8D1-F0DC-5331-2235-FAF91E0D25D6}"/>
              </a:ext>
            </a:extLst>
          </p:cNvPr>
          <p:cNvGrpSpPr/>
          <p:nvPr/>
        </p:nvGrpSpPr>
        <p:grpSpPr>
          <a:xfrm>
            <a:off x="966601" y="2101038"/>
            <a:ext cx="2396881" cy="338554"/>
            <a:chOff x="1410221" y="1903738"/>
            <a:chExt cx="2396881" cy="338554"/>
          </a:xfrm>
          <a:solidFill>
            <a:schemeClr val="bg1">
              <a:lumMod val="90000"/>
            </a:schemeClr>
          </a:solidFill>
        </p:grpSpPr>
        <p:sp>
          <p:nvSpPr>
            <p:cNvPr id="36" name="Callout: Bent Line 35">
              <a:extLst>
                <a:ext uri="{FF2B5EF4-FFF2-40B4-BE49-F238E27FC236}">
                  <a16:creationId xmlns:a16="http://schemas.microsoft.com/office/drawing/2014/main" id="{C3CC3FA4-0FDC-9BE1-0CE3-2F64A8476DB5}"/>
                </a:ext>
              </a:extLst>
            </p:cNvPr>
            <p:cNvSpPr/>
            <p:nvPr/>
          </p:nvSpPr>
          <p:spPr bwMode="auto">
            <a:xfrm>
              <a:off x="2475277" y="1903738"/>
              <a:ext cx="1331825" cy="338554"/>
            </a:xfrm>
            <a:prstGeom prst="borderCallout2">
              <a:avLst>
                <a:gd name="adj1" fmla="val 18750"/>
                <a:gd name="adj2" fmla="val -8333"/>
                <a:gd name="adj3" fmla="val 23642"/>
                <a:gd name="adj4" fmla="val -79912"/>
                <a:gd name="adj5" fmla="val 71592"/>
                <a:gd name="adj6" fmla="val -87363"/>
              </a:avLst>
            </a:prstGeom>
            <a:grpFill/>
            <a:ln w="9525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+mj-lt"/>
                  <a:ea typeface="ＭＳ Ｐゴシック" charset="0"/>
                </a:rPr>
                <a:t>Rotation cam</a:t>
              </a:r>
              <a:endParaRPr kumimoji="0" lang="en-NL" sz="14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  <a:ea typeface="ＭＳ Ｐゴシック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F0161C8-B0E7-FFA5-0EFF-9870B4417067}"/>
                </a:ext>
              </a:extLst>
            </p:cNvPr>
            <p:cNvCxnSpPr/>
            <p:nvPr/>
          </p:nvCxnSpPr>
          <p:spPr bwMode="auto">
            <a:xfrm>
              <a:off x="1410221" y="1981779"/>
              <a:ext cx="98713" cy="169922"/>
            </a:xfrm>
            <a:prstGeom prst="straightConnector1">
              <a:avLst/>
            </a:prstGeom>
            <a:grpFill/>
            <a:ln w="9525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0BB9B4-1D37-896E-F850-7D2EAFE2EE8C}"/>
              </a:ext>
            </a:extLst>
          </p:cNvPr>
          <p:cNvGrpSpPr/>
          <p:nvPr/>
        </p:nvGrpSpPr>
        <p:grpSpPr>
          <a:xfrm>
            <a:off x="956170" y="3482792"/>
            <a:ext cx="2407313" cy="395177"/>
            <a:chOff x="1399790" y="3285492"/>
            <a:chExt cx="2407313" cy="395177"/>
          </a:xfrm>
          <a:solidFill>
            <a:schemeClr val="bg1">
              <a:lumMod val="90000"/>
            </a:schemeClr>
          </a:solidFill>
        </p:grpSpPr>
        <p:sp>
          <p:nvSpPr>
            <p:cNvPr id="30" name="Callout: Bent Line 29">
              <a:extLst>
                <a:ext uri="{FF2B5EF4-FFF2-40B4-BE49-F238E27FC236}">
                  <a16:creationId xmlns:a16="http://schemas.microsoft.com/office/drawing/2014/main" id="{84784FBF-F0FE-08CF-9758-1564A7178A48}"/>
                </a:ext>
              </a:extLst>
            </p:cNvPr>
            <p:cNvSpPr/>
            <p:nvPr/>
          </p:nvSpPr>
          <p:spPr bwMode="auto">
            <a:xfrm>
              <a:off x="2475278" y="3342115"/>
              <a:ext cx="1331825" cy="338554"/>
            </a:xfrm>
            <a:prstGeom prst="borderCallout2">
              <a:avLst>
                <a:gd name="adj1" fmla="val 18750"/>
                <a:gd name="adj2" fmla="val -8333"/>
                <a:gd name="adj3" fmla="val 24669"/>
                <a:gd name="adj4" fmla="val -81217"/>
                <a:gd name="adj5" fmla="val -14673"/>
                <a:gd name="adj6" fmla="val -87624"/>
              </a:avLst>
            </a:prstGeom>
            <a:grpFill/>
            <a:ln w="9525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+mj-lt"/>
                  <a:ea typeface="ＭＳ Ｐゴシック" charset="0"/>
                </a:rPr>
                <a:t>Rotation cam</a:t>
              </a:r>
              <a:endParaRPr kumimoji="0" lang="en-NL" sz="16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  <a:ea typeface="ＭＳ Ｐゴシック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3AD120A-493E-CB71-80E3-313B61E9EAF2}"/>
                </a:ext>
              </a:extLst>
            </p:cNvPr>
            <p:cNvCxnSpPr/>
            <p:nvPr/>
          </p:nvCxnSpPr>
          <p:spPr bwMode="auto">
            <a:xfrm flipV="1">
              <a:off x="1399790" y="3285492"/>
              <a:ext cx="84805" cy="142639"/>
            </a:xfrm>
            <a:prstGeom prst="straightConnector1">
              <a:avLst/>
            </a:prstGeom>
            <a:grpFill/>
            <a:ln w="9525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C494D11B-6209-F990-3E93-FA0133C26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344" y="1550722"/>
            <a:ext cx="2561239" cy="2716971"/>
          </a:xfrm>
          <a:prstGeom prst="rect">
            <a:avLst/>
          </a:prstGeom>
        </p:spPr>
      </p:pic>
      <p:pic>
        <p:nvPicPr>
          <p:cNvPr id="48" name="Picture 47" descr="A picture containing text&#10;&#10;Description automatically generated">
            <a:extLst>
              <a:ext uri="{FF2B5EF4-FFF2-40B4-BE49-F238E27FC236}">
                <a16:creationId xmlns:a16="http://schemas.microsoft.com/office/drawing/2014/main" id="{5609EFEA-1DA3-0695-66BF-E7636ACED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444" y="1506281"/>
            <a:ext cx="2707387" cy="2642149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CB1AA370-17FE-552E-0E9E-11FEDFCA1C3D}"/>
              </a:ext>
            </a:extLst>
          </p:cNvPr>
          <p:cNvGrpSpPr/>
          <p:nvPr/>
        </p:nvGrpSpPr>
        <p:grpSpPr>
          <a:xfrm>
            <a:off x="4034118" y="1462302"/>
            <a:ext cx="1034390" cy="776157"/>
            <a:chOff x="4034118" y="1462302"/>
            <a:chExt cx="1034390" cy="776157"/>
          </a:xfrm>
        </p:grpSpPr>
        <p:sp>
          <p:nvSpPr>
            <p:cNvPr id="49" name="Arrow: Down 48">
              <a:extLst>
                <a:ext uri="{FF2B5EF4-FFF2-40B4-BE49-F238E27FC236}">
                  <a16:creationId xmlns:a16="http://schemas.microsoft.com/office/drawing/2014/main" id="{1987498B-F732-CD37-CBF7-965488805521}"/>
                </a:ext>
              </a:extLst>
            </p:cNvPr>
            <p:cNvSpPr/>
            <p:nvPr/>
          </p:nvSpPr>
          <p:spPr bwMode="auto">
            <a:xfrm rot="20017224">
              <a:off x="4034118" y="1824579"/>
              <a:ext cx="181069" cy="413880"/>
            </a:xfrm>
            <a:prstGeom prst="downArrow">
              <a:avLst/>
            </a:prstGeom>
            <a:solidFill>
              <a:srgbClr val="FF66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0" name="Arrow: Down 49">
              <a:extLst>
                <a:ext uri="{FF2B5EF4-FFF2-40B4-BE49-F238E27FC236}">
                  <a16:creationId xmlns:a16="http://schemas.microsoft.com/office/drawing/2014/main" id="{8BD71035-B78E-1465-D99E-CE718F6046D0}"/>
                </a:ext>
              </a:extLst>
            </p:cNvPr>
            <p:cNvSpPr/>
            <p:nvPr/>
          </p:nvSpPr>
          <p:spPr bwMode="auto">
            <a:xfrm rot="20017224">
              <a:off x="4887439" y="1462302"/>
              <a:ext cx="181069" cy="413880"/>
            </a:xfrm>
            <a:prstGeom prst="downArrow">
              <a:avLst/>
            </a:prstGeom>
            <a:solidFill>
              <a:srgbClr val="FF66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C20462D-ED29-5E77-FD42-BD74B49B0E60}"/>
              </a:ext>
            </a:extLst>
          </p:cNvPr>
          <p:cNvGrpSpPr/>
          <p:nvPr/>
        </p:nvGrpSpPr>
        <p:grpSpPr>
          <a:xfrm>
            <a:off x="4294181" y="1710647"/>
            <a:ext cx="1705847" cy="1063128"/>
            <a:chOff x="4294181" y="1710647"/>
            <a:chExt cx="1705847" cy="1063128"/>
          </a:xfrm>
        </p:grpSpPr>
        <p:sp>
          <p:nvSpPr>
            <p:cNvPr id="51" name="Arrow: Down 50">
              <a:extLst>
                <a:ext uri="{FF2B5EF4-FFF2-40B4-BE49-F238E27FC236}">
                  <a16:creationId xmlns:a16="http://schemas.microsoft.com/office/drawing/2014/main" id="{5A98A51F-208E-EBCC-72D2-A8D121C82757}"/>
                </a:ext>
              </a:extLst>
            </p:cNvPr>
            <p:cNvSpPr/>
            <p:nvPr/>
          </p:nvSpPr>
          <p:spPr bwMode="auto">
            <a:xfrm rot="20017224" flipH="1" flipV="1">
              <a:off x="5818959" y="1710647"/>
              <a:ext cx="181069" cy="41388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2" name="Arrow: Down 51">
              <a:extLst>
                <a:ext uri="{FF2B5EF4-FFF2-40B4-BE49-F238E27FC236}">
                  <a16:creationId xmlns:a16="http://schemas.microsoft.com/office/drawing/2014/main" id="{52D9555B-4674-FB29-F6BC-CD2F153399C1}"/>
                </a:ext>
              </a:extLst>
            </p:cNvPr>
            <p:cNvSpPr/>
            <p:nvPr/>
          </p:nvSpPr>
          <p:spPr bwMode="auto">
            <a:xfrm rot="20017224" flipH="1" flipV="1">
              <a:off x="4294181" y="2359895"/>
              <a:ext cx="181069" cy="41388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E943DAE-10EF-7394-BAE0-09F8F0A4B34E}"/>
              </a:ext>
            </a:extLst>
          </p:cNvPr>
          <p:cNvGrpSpPr/>
          <p:nvPr/>
        </p:nvGrpSpPr>
        <p:grpSpPr>
          <a:xfrm>
            <a:off x="4485719" y="3461444"/>
            <a:ext cx="1705847" cy="1063128"/>
            <a:chOff x="4294181" y="1710647"/>
            <a:chExt cx="1705847" cy="1063128"/>
          </a:xfrm>
        </p:grpSpPr>
        <p:sp>
          <p:nvSpPr>
            <p:cNvPr id="55" name="Arrow: Down 54">
              <a:extLst>
                <a:ext uri="{FF2B5EF4-FFF2-40B4-BE49-F238E27FC236}">
                  <a16:creationId xmlns:a16="http://schemas.microsoft.com/office/drawing/2014/main" id="{30B03CDC-301D-27F1-2236-746770D4C414}"/>
                </a:ext>
              </a:extLst>
            </p:cNvPr>
            <p:cNvSpPr/>
            <p:nvPr/>
          </p:nvSpPr>
          <p:spPr bwMode="auto">
            <a:xfrm rot="20017224" flipH="1" flipV="1">
              <a:off x="5818959" y="1710647"/>
              <a:ext cx="181069" cy="41388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6" name="Arrow: Down 55">
              <a:extLst>
                <a:ext uri="{FF2B5EF4-FFF2-40B4-BE49-F238E27FC236}">
                  <a16:creationId xmlns:a16="http://schemas.microsoft.com/office/drawing/2014/main" id="{353F98ED-C494-0C8E-B56E-64BD99DCC466}"/>
                </a:ext>
              </a:extLst>
            </p:cNvPr>
            <p:cNvSpPr/>
            <p:nvPr/>
          </p:nvSpPr>
          <p:spPr bwMode="auto">
            <a:xfrm rot="20017224" flipH="1" flipV="1">
              <a:off x="4294181" y="2359895"/>
              <a:ext cx="181069" cy="41388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D46EE93-79D9-032E-BAD2-B3A3042478E4}"/>
              </a:ext>
            </a:extLst>
          </p:cNvPr>
          <p:cNvSpPr txBox="1"/>
          <p:nvPr/>
        </p:nvSpPr>
        <p:spPr>
          <a:xfrm>
            <a:off x="3496304" y="971566"/>
            <a:ext cx="1445345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Two Y quadrant, viewed from inside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148ABF-183D-2FE9-2368-E3E26A41702C}"/>
              </a:ext>
            </a:extLst>
          </p:cNvPr>
          <p:cNvSpPr txBox="1"/>
          <p:nvPr/>
        </p:nvSpPr>
        <p:spPr>
          <a:xfrm>
            <a:off x="6460405" y="997760"/>
            <a:ext cx="1445345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Single X half, </a:t>
            </a:r>
          </a:p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viewed from inside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6813BFB-3676-19A9-14E7-21E48814335C}"/>
              </a:ext>
            </a:extLst>
          </p:cNvPr>
          <p:cNvSpPr/>
          <p:nvPr/>
        </p:nvSpPr>
        <p:spPr bwMode="auto">
          <a:xfrm>
            <a:off x="7482082" y="1907881"/>
            <a:ext cx="562143" cy="391042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241974C-D85B-00E2-3A78-B4E2AE45B081}"/>
              </a:ext>
            </a:extLst>
          </p:cNvPr>
          <p:cNvSpPr/>
          <p:nvPr/>
        </p:nvSpPr>
        <p:spPr bwMode="auto">
          <a:xfrm>
            <a:off x="7440445" y="1884405"/>
            <a:ext cx="562143" cy="391042"/>
          </a:xfrm>
          <a:prstGeom prst="ellipse">
            <a:avLst/>
          </a:prstGeom>
          <a:noFill/>
          <a:ln w="22225" cap="flat" cmpd="sng" algn="ctr">
            <a:solidFill>
              <a:srgbClr val="1D567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5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8" grpId="0" animBg="1"/>
      <p:bldP spid="59" grpId="0" animBg="1"/>
      <p:bldP spid="66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</a:t>
            </a:r>
            <a:br>
              <a:rPr lang="en-GB" dirty="0"/>
            </a:br>
            <a:r>
              <a:rPr lang="en-GB" dirty="0"/>
              <a:t>5. Wire connections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5CEBEED-69AA-992E-3F02-820ABD17F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809" y="1682210"/>
            <a:ext cx="2293938" cy="2293938"/>
          </a:xfrm>
        </p:spPr>
      </p:pic>
      <p:pic>
        <p:nvPicPr>
          <p:cNvPr id="7" name="Picture 6" descr="A close-up of a tennis ball&#10;&#10;Description automatically generated with medium confidence">
            <a:extLst>
              <a:ext uri="{FF2B5EF4-FFF2-40B4-BE49-F238E27FC236}">
                <a16:creationId xmlns:a16="http://schemas.microsoft.com/office/drawing/2014/main" id="{A3CB695E-D72A-1B95-58C7-D2CA31645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55" y="1554019"/>
            <a:ext cx="2841488" cy="26876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C6E89A-9B5F-C201-00C5-78D92ABDB4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55" t="25667" r="22071"/>
          <a:stretch/>
        </p:blipFill>
        <p:spPr>
          <a:xfrm>
            <a:off x="2895551" y="1682210"/>
            <a:ext cx="2293938" cy="229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2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Z-gradient connections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D2FA2AF-5B8A-17B5-3CEB-5B57C50F50D0}"/>
              </a:ext>
            </a:extLst>
          </p:cNvPr>
          <p:cNvSpPr txBox="1"/>
          <p:nvPr/>
        </p:nvSpPr>
        <p:spPr>
          <a:xfrm>
            <a:off x="953917" y="3762470"/>
            <a:ext cx="88139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accent6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To gradient</a:t>
            </a:r>
          </a:p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amplifier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CCC4467A-8D13-1F57-E04D-A546EA82516F}"/>
              </a:ext>
            </a:extLst>
          </p:cNvPr>
          <p:cNvGrpSpPr/>
          <p:nvPr/>
        </p:nvGrpSpPr>
        <p:grpSpPr>
          <a:xfrm>
            <a:off x="89917" y="1155699"/>
            <a:ext cx="5353981" cy="2560589"/>
            <a:chOff x="540000" y="1707753"/>
            <a:chExt cx="5353981" cy="2560589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0069743-4D00-3A90-2DBD-C9C9707D79BB}"/>
                </a:ext>
              </a:extLst>
            </p:cNvPr>
            <p:cNvSpPr/>
            <p:nvPr/>
          </p:nvSpPr>
          <p:spPr bwMode="auto">
            <a:xfrm>
              <a:off x="54000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A3648C5-B8D7-8F19-DD0A-D6B1EE678184}"/>
                </a:ext>
              </a:extLst>
            </p:cNvPr>
            <p:cNvSpPr/>
            <p:nvPr/>
          </p:nvSpPr>
          <p:spPr bwMode="auto">
            <a:xfrm>
              <a:off x="191066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728E0C4E-CDD8-2D0A-30FD-0099836D1559}"/>
                </a:ext>
              </a:extLst>
            </p:cNvPr>
            <p:cNvSpPr/>
            <p:nvPr/>
          </p:nvSpPr>
          <p:spPr bwMode="auto">
            <a:xfrm>
              <a:off x="328132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A80BAF5-B64D-C906-F0BB-4518C1FC0285}"/>
                </a:ext>
              </a:extLst>
            </p:cNvPr>
            <p:cNvSpPr/>
            <p:nvPr/>
          </p:nvSpPr>
          <p:spPr bwMode="auto">
            <a:xfrm>
              <a:off x="4651981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C22D8D3-DC7F-A6FB-CF60-4C101868C4EE}"/>
                </a:ext>
              </a:extLst>
            </p:cNvPr>
            <p:cNvGrpSpPr/>
            <p:nvPr/>
          </p:nvGrpSpPr>
          <p:grpSpPr>
            <a:xfrm>
              <a:off x="692687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F37B7219-E2D6-3EEF-3224-0CEE684CF0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F522AFC-5514-6921-266E-1A223502E66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EB1E09D5-14F5-EA99-3791-7174D4BE53BB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9DD03FD8-74B7-3D75-3CF2-751227FB904F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2E9CA2EB-C646-C511-1B1F-E35BB7950BB9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5CA31F3D-704D-F131-B677-2C2BF45AEA1F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7F5D8E36-2361-F271-CA4D-80FE5512B1E8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DF5F7030-423F-C84B-0715-945FAE0C00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44AC7177-052C-5995-3249-8A6097527484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9E17C2D0-3B9A-0FD9-3E14-EB4C0F17418C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16B362DA-C487-9018-808E-C5756F5FEC3A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77B2F04C-3324-DE79-3377-CDFF8A87ED75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16F60027-7B00-1B3E-716D-09D98E5BCAE3}"/>
                  </a:ext>
                </a:extLst>
              </p:cNvPr>
              <p:cNvCxnSpPr/>
              <p:nvPr/>
            </p:nvCxnSpPr>
            <p:spPr bwMode="auto">
              <a:xfrm>
                <a:off x="4795838" y="3084513"/>
                <a:ext cx="0" cy="432706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7FCB36B-04E9-66AF-A550-ECE2BEB38781}"/>
                </a:ext>
              </a:extLst>
            </p:cNvPr>
            <p:cNvGrpSpPr/>
            <p:nvPr/>
          </p:nvGrpSpPr>
          <p:grpSpPr>
            <a:xfrm>
              <a:off x="2057860" y="1923822"/>
              <a:ext cx="936626" cy="1442438"/>
              <a:chOff x="4103687" y="1927225"/>
              <a:chExt cx="936626" cy="1442438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9E698FA2-FD36-CD9C-B132-FFB42A0507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7" y="19272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17F4C89-7828-D8F5-BB1F-63D6ED4AA7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040312" y="19272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7C7552D6-CDB0-3F2A-F158-61764FCFEB57}"/>
                  </a:ext>
                </a:extLst>
              </p:cNvPr>
              <p:cNvCxnSpPr/>
              <p:nvPr/>
            </p:nvCxnSpPr>
            <p:spPr bwMode="auto">
              <a:xfrm>
                <a:off x="4643438" y="2932113"/>
                <a:ext cx="25241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6FD40D40-1937-BCFE-569A-2B39D4BDCB1C}"/>
                  </a:ext>
                </a:extLst>
              </p:cNvPr>
              <p:cNvCxnSpPr/>
              <p:nvPr/>
            </p:nvCxnSpPr>
            <p:spPr bwMode="auto">
              <a:xfrm flipV="1">
                <a:off x="4895850" y="2068515"/>
                <a:ext cx="0" cy="86323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CFB134A5-7B4C-4829-D761-29F7A44C40A0}"/>
                  </a:ext>
                </a:extLst>
              </p:cNvPr>
              <p:cNvCxnSpPr/>
              <p:nvPr/>
            </p:nvCxnSpPr>
            <p:spPr bwMode="auto">
              <a:xfrm flipH="1">
                <a:off x="4248150" y="20685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6D094545-A9CF-D0F8-DAF2-99FD507D8D6D}"/>
                  </a:ext>
                </a:extLst>
              </p:cNvPr>
              <p:cNvCxnSpPr/>
              <p:nvPr/>
            </p:nvCxnSpPr>
            <p:spPr bwMode="auto">
              <a:xfrm>
                <a:off x="4247218" y="20685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493D60A6-0AE1-9168-1138-1483E8A09766}"/>
                  </a:ext>
                </a:extLst>
              </p:cNvPr>
              <p:cNvCxnSpPr/>
              <p:nvPr/>
            </p:nvCxnSpPr>
            <p:spPr bwMode="auto">
              <a:xfrm>
                <a:off x="4248150" y="3074988"/>
                <a:ext cx="252413" cy="25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33959D7-8B87-3ADE-7FDB-BD0C20002C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8" y="19272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08B1713E-516B-B368-7755-FD4D18D9C6D6}"/>
                  </a:ext>
                </a:extLst>
              </p:cNvPr>
              <p:cNvCxnSpPr/>
              <p:nvPr/>
            </p:nvCxnSpPr>
            <p:spPr bwMode="auto">
              <a:xfrm>
                <a:off x="4500563" y="3076179"/>
                <a:ext cx="142879" cy="143271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799003B0-0BE5-0FC4-825A-6B3C22393B41}"/>
                  </a:ext>
                </a:extLst>
              </p:cNvPr>
              <p:cNvCxnSpPr/>
              <p:nvPr/>
            </p:nvCxnSpPr>
            <p:spPr bwMode="auto">
              <a:xfrm flipV="1">
                <a:off x="4643442" y="3221830"/>
                <a:ext cx="396871" cy="19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3D4C4757-41FD-D72A-027E-6571FDCD82A2}"/>
                  </a:ext>
                </a:extLst>
              </p:cNvPr>
              <p:cNvCxnSpPr/>
              <p:nvPr/>
            </p:nvCxnSpPr>
            <p:spPr bwMode="auto">
              <a:xfrm>
                <a:off x="4103688" y="3221832"/>
                <a:ext cx="396875" cy="193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44AB32BC-D032-2181-48CA-8EF3D62514AA}"/>
                  </a:ext>
                </a:extLst>
              </p:cNvPr>
              <p:cNvCxnSpPr/>
              <p:nvPr/>
            </p:nvCxnSpPr>
            <p:spPr bwMode="auto">
              <a:xfrm>
                <a:off x="4500563" y="3224405"/>
                <a:ext cx="142879" cy="13950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25405FBA-1DBD-E423-B660-4625715FAD24}"/>
                  </a:ext>
                </a:extLst>
              </p:cNvPr>
              <p:cNvCxnSpPr/>
              <p:nvPr/>
            </p:nvCxnSpPr>
            <p:spPr bwMode="auto">
              <a:xfrm flipH="1">
                <a:off x="4500563" y="2932113"/>
                <a:ext cx="142879" cy="43755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AAF10B9-9291-C759-7F0C-903D4CB7C5E4}"/>
                </a:ext>
              </a:extLst>
            </p:cNvPr>
            <p:cNvGrpSpPr/>
            <p:nvPr/>
          </p:nvGrpSpPr>
          <p:grpSpPr>
            <a:xfrm>
              <a:off x="3431720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B1C3ADF5-9056-A880-6C09-4E6B260A6B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A1C162B9-4908-7A59-32FE-08D151971F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7192D279-316E-0D7B-5E51-88CBF65D9E1E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A56DA8D-3481-C305-985F-0F41E342E5AB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1AF14FA-E92F-6350-619B-DD4525249BA8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41D4A9A5-CA8F-8A3A-72BF-F2B910C1B98A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6F7D17-5C76-44E2-9747-F2F9E467BE8D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8C7322C-3471-157C-F346-F66C5EA5DC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DC72EEE-AE05-6A8D-FF44-ED7738B69238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BBA8934D-635A-7390-F7D6-694F70C78B07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068FFD55-4CB9-006B-78E3-E0E711F3212B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547EB784-9794-35DF-931E-3DE5A4A4B06E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91672EAF-204A-68BD-E31A-705392746F5D}"/>
                  </a:ext>
                </a:extLst>
              </p:cNvPr>
              <p:cNvCxnSpPr/>
              <p:nvPr/>
            </p:nvCxnSpPr>
            <p:spPr bwMode="auto">
              <a:xfrm>
                <a:off x="4795838" y="3084513"/>
                <a:ext cx="0" cy="432706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9B2A7589-6F34-7E5E-EEF3-D3429B17FD01}"/>
                </a:ext>
              </a:extLst>
            </p:cNvPr>
            <p:cNvGrpSpPr/>
            <p:nvPr/>
          </p:nvGrpSpPr>
          <p:grpSpPr>
            <a:xfrm>
              <a:off x="4805580" y="1923822"/>
              <a:ext cx="936626" cy="1442438"/>
              <a:chOff x="4103687" y="1927225"/>
              <a:chExt cx="936626" cy="1442438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EA58B1D5-6F5F-4BEA-B197-F21C3BE630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7" y="19272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2001C396-F1FF-234A-4490-CE74611B1C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040312" y="19272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966F4B39-6B7C-B765-C475-A15B849D6F08}"/>
                  </a:ext>
                </a:extLst>
              </p:cNvPr>
              <p:cNvCxnSpPr/>
              <p:nvPr/>
            </p:nvCxnSpPr>
            <p:spPr bwMode="auto">
              <a:xfrm>
                <a:off x="4643438" y="2932113"/>
                <a:ext cx="25241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0496C972-64D9-C9E5-8CFC-430CFFF87C1F}"/>
                  </a:ext>
                </a:extLst>
              </p:cNvPr>
              <p:cNvCxnSpPr/>
              <p:nvPr/>
            </p:nvCxnSpPr>
            <p:spPr bwMode="auto">
              <a:xfrm flipV="1">
                <a:off x="4895850" y="2068515"/>
                <a:ext cx="0" cy="86323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34B00013-2BF0-8E34-4891-5A5FD32AA7AC}"/>
                  </a:ext>
                </a:extLst>
              </p:cNvPr>
              <p:cNvCxnSpPr/>
              <p:nvPr/>
            </p:nvCxnSpPr>
            <p:spPr bwMode="auto">
              <a:xfrm flipH="1">
                <a:off x="4248150" y="20685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071E552F-29E5-ED89-5E81-144A7C2F33B5}"/>
                  </a:ext>
                </a:extLst>
              </p:cNvPr>
              <p:cNvCxnSpPr/>
              <p:nvPr/>
            </p:nvCxnSpPr>
            <p:spPr bwMode="auto">
              <a:xfrm>
                <a:off x="4247218" y="20685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41F71529-283B-4856-EB01-D3CF37FA7C7C}"/>
                  </a:ext>
                </a:extLst>
              </p:cNvPr>
              <p:cNvCxnSpPr/>
              <p:nvPr/>
            </p:nvCxnSpPr>
            <p:spPr bwMode="auto">
              <a:xfrm>
                <a:off x="4248150" y="3074988"/>
                <a:ext cx="252413" cy="25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DC3816CB-726F-D7E5-AE34-D7151B0372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8" y="19272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0F27384E-BF5A-EAA3-5A8B-03493EA9CAA5}"/>
                  </a:ext>
                </a:extLst>
              </p:cNvPr>
              <p:cNvCxnSpPr/>
              <p:nvPr/>
            </p:nvCxnSpPr>
            <p:spPr bwMode="auto">
              <a:xfrm>
                <a:off x="4500563" y="3076179"/>
                <a:ext cx="142879" cy="143271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AB7F17A8-C042-754E-5FFF-3DF9DF41F57D}"/>
                  </a:ext>
                </a:extLst>
              </p:cNvPr>
              <p:cNvCxnSpPr/>
              <p:nvPr/>
            </p:nvCxnSpPr>
            <p:spPr bwMode="auto">
              <a:xfrm flipV="1">
                <a:off x="4643442" y="3221830"/>
                <a:ext cx="396871" cy="19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DC8358C8-7F30-6B38-D80F-CF56138B51F6}"/>
                  </a:ext>
                </a:extLst>
              </p:cNvPr>
              <p:cNvCxnSpPr/>
              <p:nvPr/>
            </p:nvCxnSpPr>
            <p:spPr bwMode="auto">
              <a:xfrm>
                <a:off x="4103688" y="3221832"/>
                <a:ext cx="396875" cy="193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922C4C1A-2A69-0CF9-4560-2F8FB57D64DC}"/>
                  </a:ext>
                </a:extLst>
              </p:cNvPr>
              <p:cNvCxnSpPr/>
              <p:nvPr/>
            </p:nvCxnSpPr>
            <p:spPr bwMode="auto">
              <a:xfrm>
                <a:off x="4500563" y="3224405"/>
                <a:ext cx="142879" cy="13950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D7E309A1-5B77-5C54-877B-7A91AF977B94}"/>
                  </a:ext>
                </a:extLst>
              </p:cNvPr>
              <p:cNvCxnSpPr/>
              <p:nvPr/>
            </p:nvCxnSpPr>
            <p:spPr bwMode="auto">
              <a:xfrm flipH="1">
                <a:off x="4500563" y="2932113"/>
                <a:ext cx="142879" cy="43755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32E5090-1DA8-F9E8-C94C-5EF01912F1AB}"/>
                </a:ext>
              </a:extLst>
            </p:cNvPr>
            <p:cNvSpPr txBox="1"/>
            <p:nvPr/>
          </p:nvSpPr>
          <p:spPr>
            <a:xfrm>
              <a:off x="940171" y="2233226"/>
              <a:ext cx="441659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East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C9B210C6-EC8F-5BEC-CC11-B81544B8EC19}"/>
                </a:ext>
              </a:extLst>
            </p:cNvPr>
            <p:cNvSpPr txBox="1"/>
            <p:nvPr/>
          </p:nvSpPr>
          <p:spPr>
            <a:xfrm>
              <a:off x="4998817" y="2233226"/>
              <a:ext cx="550151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North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CF2CCEF-3138-09F8-34C7-21D81BD9CB7F}"/>
                </a:ext>
              </a:extLst>
            </p:cNvPr>
            <p:cNvSpPr txBox="1"/>
            <p:nvPr/>
          </p:nvSpPr>
          <p:spPr>
            <a:xfrm>
              <a:off x="2251899" y="2233226"/>
              <a:ext cx="548548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South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2A18EAE-64AA-0A16-E9A8-130B8D54C585}"/>
                </a:ext>
              </a:extLst>
            </p:cNvPr>
            <p:cNvSpPr txBox="1"/>
            <p:nvPr/>
          </p:nvSpPr>
          <p:spPr>
            <a:xfrm>
              <a:off x="3650052" y="2233226"/>
              <a:ext cx="502702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West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4CA68DA-355B-DE42-53F5-23912F49C7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2438" y="3369663"/>
              <a:ext cx="1222298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4FEBD9C-3160-E173-04E6-7ED5B1CC5B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610" y="3363914"/>
              <a:ext cx="1230986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8A3920C-D42F-FCE2-9677-9162555A2870}"/>
                </a:ext>
              </a:extLst>
            </p:cNvPr>
            <p:cNvCxnSpPr/>
            <p:nvPr/>
          </p:nvCxnSpPr>
          <p:spPr bwMode="auto">
            <a:xfrm flipV="1">
              <a:off x="3971471" y="3367088"/>
              <a:ext cx="1230985" cy="2575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DE1D1A12-BD8D-B197-BC60-FC09546A7C8B}"/>
                </a:ext>
              </a:extLst>
            </p:cNvPr>
            <p:cNvGrpSpPr/>
            <p:nvPr/>
          </p:nvGrpSpPr>
          <p:grpSpPr>
            <a:xfrm>
              <a:off x="1738330" y="3324663"/>
              <a:ext cx="216000" cy="90000"/>
              <a:chOff x="1732694" y="3324663"/>
              <a:chExt cx="216000" cy="90000"/>
            </a:xfrm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8E4E036B-946E-268A-6DB5-6FBCC90E04B2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18693D52-A943-39E6-7609-6B38D057FA5C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39B2FA64-A411-C68E-5B8D-CD39FE990278}"/>
                </a:ext>
              </a:extLst>
            </p:cNvPr>
            <p:cNvGrpSpPr/>
            <p:nvPr/>
          </p:nvGrpSpPr>
          <p:grpSpPr>
            <a:xfrm>
              <a:off x="4479651" y="3324663"/>
              <a:ext cx="216000" cy="90000"/>
              <a:chOff x="1732694" y="3324663"/>
              <a:chExt cx="216000" cy="90000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39DCA74F-916E-9519-A6F5-866AA2DBEEDE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A965F21-6E11-0B56-C5F7-FBFC2D31CC08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9F2CE77E-25D0-32E4-C636-A517AEE4C7DB}"/>
                </a:ext>
              </a:extLst>
            </p:cNvPr>
            <p:cNvGrpSpPr/>
            <p:nvPr/>
          </p:nvGrpSpPr>
          <p:grpSpPr>
            <a:xfrm>
              <a:off x="3108990" y="3318913"/>
              <a:ext cx="216000" cy="90000"/>
              <a:chOff x="1732694" y="3324663"/>
              <a:chExt cx="216000" cy="90000"/>
            </a:xfrm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563ACD0F-C11A-15E3-89D1-E184189CE3C3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C478A0BE-7517-FD08-4A24-080345551AA6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6CB55967-FB72-F9EF-8EAE-8FB02EF949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9792" y="3369663"/>
              <a:ext cx="0" cy="138087"/>
            </a:xfrm>
            <a:prstGeom prst="line">
              <a:avLst/>
            </a:prstGeom>
            <a:ln w="19050" cap="rnd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F52C388-D994-AE24-CDDB-B73FC916B2B1}"/>
                </a:ext>
              </a:extLst>
            </p:cNvPr>
            <p:cNvCxnSpPr/>
            <p:nvPr/>
          </p:nvCxnSpPr>
          <p:spPr bwMode="auto">
            <a:xfrm flipH="1">
              <a:off x="1814359" y="3506600"/>
              <a:ext cx="1" cy="761741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E142C696-B09F-2486-65BA-43C8A22549C4}"/>
                </a:ext>
              </a:extLst>
            </p:cNvPr>
            <p:cNvCxnSpPr/>
            <p:nvPr/>
          </p:nvCxnSpPr>
          <p:spPr bwMode="auto">
            <a:xfrm>
              <a:off x="5345331" y="3369663"/>
              <a:ext cx="4" cy="136937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21841DE3-C22A-9C21-4C56-1BDFDEE7BAD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85322" y="3507750"/>
              <a:ext cx="3460013" cy="625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504968F-6FC5-0A77-FF0C-EC8E5ADE8114}"/>
                </a:ext>
              </a:extLst>
            </p:cNvPr>
            <p:cNvCxnSpPr/>
            <p:nvPr/>
          </p:nvCxnSpPr>
          <p:spPr bwMode="auto">
            <a:xfrm flipH="1">
              <a:off x="1880049" y="3508376"/>
              <a:ext cx="2159" cy="759966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A3072550-F37D-9FED-B0CB-BB02BB475A4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89792" y="3507750"/>
              <a:ext cx="724568" cy="0"/>
            </a:xfrm>
            <a:prstGeom prst="line">
              <a:avLst/>
            </a:prstGeom>
            <a:ln w="19050" cap="rnd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EE0CF772-5FF1-AD90-CCDE-664195336204}"/>
                </a:ext>
              </a:extLst>
            </p:cNvPr>
            <p:cNvSpPr txBox="1"/>
            <p:nvPr/>
          </p:nvSpPr>
          <p:spPr>
            <a:xfrm>
              <a:off x="1079500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F48BE99-CED4-AC56-62CC-476C60BE95A1}"/>
                </a:ext>
              </a:extLst>
            </p:cNvPr>
            <p:cNvSpPr txBox="1"/>
            <p:nvPr/>
          </p:nvSpPr>
          <p:spPr>
            <a:xfrm>
              <a:off x="2451472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F5E4D43-E0D4-42F3-B608-167BA9EE1413}"/>
                </a:ext>
              </a:extLst>
            </p:cNvPr>
            <p:cNvSpPr txBox="1"/>
            <p:nvPr/>
          </p:nvSpPr>
          <p:spPr>
            <a:xfrm>
              <a:off x="3823444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394CFD1-268E-5AA6-976A-968557C252CE}"/>
                </a:ext>
              </a:extLst>
            </p:cNvPr>
            <p:cNvSpPr txBox="1"/>
            <p:nvPr/>
          </p:nvSpPr>
          <p:spPr>
            <a:xfrm>
              <a:off x="5195415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099BB4E-7784-3DCF-41EB-172B8D754DFC}"/>
                </a:ext>
              </a:extLst>
            </p:cNvPr>
            <p:cNvSpPr txBox="1"/>
            <p:nvPr/>
          </p:nvSpPr>
          <p:spPr>
            <a:xfrm>
              <a:off x="722927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D70E8A57-55B9-7861-3B1D-CA453EFB2DAA}"/>
                </a:ext>
              </a:extLst>
            </p:cNvPr>
            <p:cNvSpPr txBox="1"/>
            <p:nvPr/>
          </p:nvSpPr>
          <p:spPr>
            <a:xfrm>
              <a:off x="3509199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0C88BD46-4F49-96A8-B8F9-54798EF312A8}"/>
                </a:ext>
              </a:extLst>
            </p:cNvPr>
            <p:cNvSpPr txBox="1"/>
            <p:nvPr/>
          </p:nvSpPr>
          <p:spPr>
            <a:xfrm>
              <a:off x="2565944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6785276-6FD0-A4C8-350F-EE1BFFBE8381}"/>
                </a:ext>
              </a:extLst>
            </p:cNvPr>
            <p:cNvSpPr txBox="1"/>
            <p:nvPr/>
          </p:nvSpPr>
          <p:spPr>
            <a:xfrm>
              <a:off x="5374878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013D8C3-9B94-440F-F035-8B46BC8F0F88}"/>
              </a:ext>
            </a:extLst>
          </p:cNvPr>
          <p:cNvGrpSpPr>
            <a:grpSpLocks noChangeAspect="1"/>
          </p:cNvGrpSpPr>
          <p:nvPr/>
        </p:nvGrpSpPr>
        <p:grpSpPr>
          <a:xfrm>
            <a:off x="5616431" y="1155699"/>
            <a:ext cx="3429602" cy="3368009"/>
            <a:chOff x="4379109" y="1113676"/>
            <a:chExt cx="3623479" cy="3558404"/>
          </a:xfrm>
        </p:grpSpPr>
        <p:pic>
          <p:nvPicPr>
            <p:cNvPr id="203" name="Picture 202" descr="Diagram&#10;&#10;Description automatically generated">
              <a:extLst>
                <a:ext uri="{FF2B5EF4-FFF2-40B4-BE49-F238E27FC236}">
                  <a16:creationId xmlns:a16="http://schemas.microsoft.com/office/drawing/2014/main" id="{D6BE2B40-A50E-6E81-621B-21913D548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49"/>
            <a:stretch/>
          </p:blipFill>
          <p:spPr>
            <a:xfrm>
              <a:off x="5096219" y="1113676"/>
              <a:ext cx="2906369" cy="2916147"/>
            </a:xfrm>
            <a:prstGeom prst="rect">
              <a:avLst/>
            </a:prstGeom>
          </p:spPr>
        </p:pic>
        <p:sp>
          <p:nvSpPr>
            <p:cNvPr id="204" name="Callout: Bent Line 203">
              <a:extLst>
                <a:ext uri="{FF2B5EF4-FFF2-40B4-BE49-F238E27FC236}">
                  <a16:creationId xmlns:a16="http://schemas.microsoft.com/office/drawing/2014/main" id="{7905432E-FAA0-85BE-6EC0-C1AD362E94D8}"/>
                </a:ext>
              </a:extLst>
            </p:cNvPr>
            <p:cNvSpPr/>
            <p:nvPr/>
          </p:nvSpPr>
          <p:spPr bwMode="auto">
            <a:xfrm>
              <a:off x="4379109" y="4291600"/>
              <a:ext cx="850160" cy="380480"/>
            </a:xfrm>
            <a:prstGeom prst="borderCallout2">
              <a:avLst>
                <a:gd name="adj1" fmla="val -1068"/>
                <a:gd name="adj2" fmla="val 49460"/>
                <a:gd name="adj3" fmla="val -153198"/>
                <a:gd name="adj4" fmla="val 50064"/>
                <a:gd name="adj5" fmla="val -206260"/>
                <a:gd name="adj6" fmla="val 89892"/>
              </a:avLst>
            </a:prstGeom>
            <a:solidFill>
              <a:schemeClr val="tx1"/>
            </a:solidFill>
            <a:ln>
              <a:solidFill>
                <a:schemeClr val="accent6"/>
              </a:solidFill>
              <a:tailEnd type="oval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Exit wire from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North </a:t>
              </a:r>
              <a:r>
                <a:rPr lang="en-US" sz="10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endParaRPr lang="en-US" sz="1000" dirty="0">
                <a:solidFill>
                  <a:schemeClr val="accent6"/>
                </a:solidFill>
                <a:latin typeface="+mn-lt"/>
              </a:endParaRPr>
            </a:p>
          </p:txBody>
        </p:sp>
        <p:sp>
          <p:nvSpPr>
            <p:cNvPr id="205" name="Callout: Bent Line 204">
              <a:extLst>
                <a:ext uri="{FF2B5EF4-FFF2-40B4-BE49-F238E27FC236}">
                  <a16:creationId xmlns:a16="http://schemas.microsoft.com/office/drawing/2014/main" id="{23EAE564-52C4-12A0-9E25-FE6445BA196D}"/>
                </a:ext>
              </a:extLst>
            </p:cNvPr>
            <p:cNvSpPr/>
            <p:nvPr/>
          </p:nvSpPr>
          <p:spPr bwMode="auto">
            <a:xfrm>
              <a:off x="4395666" y="2610301"/>
              <a:ext cx="849104" cy="401989"/>
            </a:xfrm>
            <a:prstGeom prst="borderCallout2">
              <a:avLst>
                <a:gd name="adj1" fmla="val 100947"/>
                <a:gd name="adj2" fmla="val 50300"/>
                <a:gd name="adj3" fmla="val 136745"/>
                <a:gd name="adj4" fmla="val 75723"/>
                <a:gd name="adj5" fmla="val 156902"/>
                <a:gd name="adj6" fmla="val 89089"/>
              </a:avLst>
            </a:prstGeom>
            <a:solidFill>
              <a:schemeClr val="tx1"/>
            </a:solidFill>
            <a:ln>
              <a:solidFill>
                <a:schemeClr val="accent6"/>
              </a:solidFill>
              <a:headEnd type="none"/>
              <a:tailEnd type="oval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Exit wire from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East </a:t>
              </a:r>
              <a:r>
                <a:rPr lang="en-US" sz="10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endParaRPr lang="en-US" sz="1000" dirty="0">
                <a:solidFill>
                  <a:schemeClr val="accent6"/>
                </a:solidFill>
                <a:latin typeface="+mn-lt"/>
              </a:endParaRPr>
            </a:p>
          </p:txBody>
        </p:sp>
        <p:sp>
          <p:nvSpPr>
            <p:cNvPr id="206" name="Callout: Bent Line 205">
              <a:extLst>
                <a:ext uri="{FF2B5EF4-FFF2-40B4-BE49-F238E27FC236}">
                  <a16:creationId xmlns:a16="http://schemas.microsoft.com/office/drawing/2014/main" id="{677DEAB0-FA3B-134E-C2AB-FAD0E45173C0}"/>
                </a:ext>
              </a:extLst>
            </p:cNvPr>
            <p:cNvSpPr/>
            <p:nvPr/>
          </p:nvSpPr>
          <p:spPr bwMode="auto">
            <a:xfrm>
              <a:off x="4395138" y="1259572"/>
              <a:ext cx="552000" cy="380480"/>
            </a:xfrm>
            <a:prstGeom prst="borderCallout2">
              <a:avLst>
                <a:gd name="adj1" fmla="val 100947"/>
                <a:gd name="adj2" fmla="val 50300"/>
                <a:gd name="adj3" fmla="val 158941"/>
                <a:gd name="adj4" fmla="val 49996"/>
                <a:gd name="adj5" fmla="val 159760"/>
                <a:gd name="adj6" fmla="val 155505"/>
              </a:avLst>
            </a:prstGeom>
            <a:solidFill>
              <a:schemeClr val="tx1"/>
            </a:solidFill>
            <a:ln>
              <a:solidFill>
                <a:schemeClr val="accent6"/>
              </a:solidFill>
              <a:headEnd type="none"/>
              <a:tailEnd type="oval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Ring # 10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+mn-lt"/>
                </a:rPr>
                <a:t>(rear)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D7F6FC58-E337-16F4-48D1-5B926700FA62}"/>
              </a:ext>
            </a:extLst>
          </p:cNvPr>
          <p:cNvGrpSpPr/>
          <p:nvPr/>
        </p:nvGrpSpPr>
        <p:grpSpPr>
          <a:xfrm>
            <a:off x="5525674" y="903470"/>
            <a:ext cx="3531540" cy="4011430"/>
            <a:chOff x="5577074" y="926653"/>
            <a:chExt cx="3531540" cy="4011430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B3CB09D-BFDF-EC46-950B-FF45AF383DE3}"/>
                </a:ext>
              </a:extLst>
            </p:cNvPr>
            <p:cNvSpPr/>
            <p:nvPr/>
          </p:nvSpPr>
          <p:spPr bwMode="auto">
            <a:xfrm>
              <a:off x="8525307" y="926653"/>
              <a:ext cx="583307" cy="382376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950CDA5B-097C-3364-158A-75AEFB4B560B}"/>
                </a:ext>
              </a:extLst>
            </p:cNvPr>
            <p:cNvGrpSpPr/>
            <p:nvPr/>
          </p:nvGrpSpPr>
          <p:grpSpPr>
            <a:xfrm>
              <a:off x="5577074" y="926653"/>
              <a:ext cx="3296214" cy="4011430"/>
              <a:chOff x="399103" y="903470"/>
              <a:chExt cx="3296214" cy="4011430"/>
            </a:xfrm>
          </p:grpSpPr>
          <p:pic>
            <p:nvPicPr>
              <p:cNvPr id="210" name="Picture 209" descr="A picture containing text, watch&#10;&#10;Description automatically generated">
                <a:extLst>
                  <a:ext uri="{FF2B5EF4-FFF2-40B4-BE49-F238E27FC236}">
                    <a16:creationId xmlns:a16="http://schemas.microsoft.com/office/drawing/2014/main" id="{701AF1D9-D7F6-D71E-765C-13FD2A5BF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9103" y="903470"/>
                <a:ext cx="3296214" cy="4011430"/>
              </a:xfrm>
              <a:prstGeom prst="rect">
                <a:avLst/>
              </a:prstGeom>
            </p:spPr>
          </p:pic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66C530ED-24B7-EFB5-4284-8894669A6214}"/>
                  </a:ext>
                </a:extLst>
              </p:cNvPr>
              <p:cNvSpPr txBox="1"/>
              <p:nvPr/>
            </p:nvSpPr>
            <p:spPr>
              <a:xfrm>
                <a:off x="439519" y="4557615"/>
                <a:ext cx="1725656" cy="257369"/>
              </a:xfrm>
              <a:prstGeom prst="rect">
                <a:avLst/>
              </a:prstGeom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/>
                    </a:solidFill>
                    <a:latin typeface="+mn-lt"/>
                  </a:rPr>
                  <a:t>View from rear of magnet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222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Y-gradient connections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8B7C80E-C95A-6B8C-B3C7-D8DF1C23898D}"/>
              </a:ext>
            </a:extLst>
          </p:cNvPr>
          <p:cNvGrpSpPr/>
          <p:nvPr/>
        </p:nvGrpSpPr>
        <p:grpSpPr>
          <a:xfrm>
            <a:off x="5067117" y="970099"/>
            <a:ext cx="3985079" cy="3868068"/>
            <a:chOff x="5067117" y="970099"/>
            <a:chExt cx="3985079" cy="3868068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44542EA5-9A00-170F-354D-7C51633A58E1}"/>
                </a:ext>
              </a:extLst>
            </p:cNvPr>
            <p:cNvGrpSpPr/>
            <p:nvPr/>
          </p:nvGrpSpPr>
          <p:grpSpPr>
            <a:xfrm>
              <a:off x="5067117" y="970099"/>
              <a:ext cx="3985079" cy="3494675"/>
              <a:chOff x="184036" y="1078729"/>
              <a:chExt cx="4220260" cy="3763370"/>
            </a:xfrm>
          </p:grpSpPr>
          <p:pic>
            <p:nvPicPr>
              <p:cNvPr id="2" name="Picture 1" descr="A close-up of a tablet&#10;&#10;Description automatically generated with low confidence">
                <a:extLst>
                  <a:ext uri="{FF2B5EF4-FFF2-40B4-BE49-F238E27FC236}">
                    <a16:creationId xmlns:a16="http://schemas.microsoft.com/office/drawing/2014/main" id="{CB8EEC36-7EBE-E89B-1FFF-DF2A839DE7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3161" b="4262"/>
              <a:stretch/>
            </p:blipFill>
            <p:spPr>
              <a:xfrm>
                <a:off x="184036" y="1265829"/>
                <a:ext cx="4220260" cy="3576270"/>
              </a:xfrm>
              <a:prstGeom prst="rect">
                <a:avLst/>
              </a:prstGeom>
            </p:spPr>
          </p:pic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35581D2-482C-6008-38E2-F473564F0BA8}"/>
                  </a:ext>
                </a:extLst>
              </p:cNvPr>
              <p:cNvSpPr/>
              <p:nvPr/>
            </p:nvSpPr>
            <p:spPr bwMode="auto">
              <a:xfrm>
                <a:off x="1268341" y="1211620"/>
                <a:ext cx="521493" cy="1278733"/>
              </a:xfrm>
              <a:custGeom>
                <a:avLst/>
                <a:gdLst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09575 w 535781"/>
                  <a:gd name="connsiteY2" fmla="*/ 1085850 h 1314450"/>
                  <a:gd name="connsiteX3" fmla="*/ 292894 w 535781"/>
                  <a:gd name="connsiteY3" fmla="*/ 838200 h 1314450"/>
                  <a:gd name="connsiteX4" fmla="*/ 192881 w 535781"/>
                  <a:gd name="connsiteY4" fmla="*/ 616743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09575 w 535781"/>
                  <a:gd name="connsiteY2" fmla="*/ 1085850 h 1314450"/>
                  <a:gd name="connsiteX3" fmla="*/ 292894 w 535781"/>
                  <a:gd name="connsiteY3" fmla="*/ 83820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09575 w 535781"/>
                  <a:gd name="connsiteY2" fmla="*/ 1085850 h 1314450"/>
                  <a:gd name="connsiteX3" fmla="*/ 316707 w 535781"/>
                  <a:gd name="connsiteY3" fmla="*/ 89535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14337 w 535781"/>
                  <a:gd name="connsiteY2" fmla="*/ 1097756 h 1314450"/>
                  <a:gd name="connsiteX3" fmla="*/ 316707 w 535781"/>
                  <a:gd name="connsiteY3" fmla="*/ 89535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19099 w 535781"/>
                  <a:gd name="connsiteY2" fmla="*/ 1092994 h 1314450"/>
                  <a:gd name="connsiteX3" fmla="*/ 316707 w 535781"/>
                  <a:gd name="connsiteY3" fmla="*/ 89535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502444 w 535781"/>
                  <a:gd name="connsiteY1" fmla="*/ 1276350 h 1314450"/>
                  <a:gd name="connsiteX2" fmla="*/ 419099 w 535781"/>
                  <a:gd name="connsiteY2" fmla="*/ 1092994 h 1314450"/>
                  <a:gd name="connsiteX3" fmla="*/ 316707 w 535781"/>
                  <a:gd name="connsiteY3" fmla="*/ 89535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35781 w 535781"/>
                  <a:gd name="connsiteY0" fmla="*/ 1314450 h 1314450"/>
                  <a:gd name="connsiteX1" fmla="*/ 495301 w 535781"/>
                  <a:gd name="connsiteY1" fmla="*/ 1254919 h 1314450"/>
                  <a:gd name="connsiteX2" fmla="*/ 419099 w 535781"/>
                  <a:gd name="connsiteY2" fmla="*/ 1092994 h 1314450"/>
                  <a:gd name="connsiteX3" fmla="*/ 316707 w 535781"/>
                  <a:gd name="connsiteY3" fmla="*/ 895350 h 1314450"/>
                  <a:gd name="connsiteX4" fmla="*/ 214312 w 535781"/>
                  <a:gd name="connsiteY4" fmla="*/ 676274 h 1314450"/>
                  <a:gd name="connsiteX5" fmla="*/ 104775 w 535781"/>
                  <a:gd name="connsiteY5" fmla="*/ 390525 h 1314450"/>
                  <a:gd name="connsiteX6" fmla="*/ 50006 w 535781"/>
                  <a:gd name="connsiteY6" fmla="*/ 202406 h 1314450"/>
                  <a:gd name="connsiteX7" fmla="*/ 35719 w 535781"/>
                  <a:gd name="connsiteY7" fmla="*/ 147637 h 1314450"/>
                  <a:gd name="connsiteX8" fmla="*/ 0 w 535781"/>
                  <a:gd name="connsiteY8" fmla="*/ 0 h 1314450"/>
                  <a:gd name="connsiteX0" fmla="*/ 514350 w 514350"/>
                  <a:gd name="connsiteY0" fmla="*/ 1264444 h 1270664"/>
                  <a:gd name="connsiteX1" fmla="*/ 495301 w 514350"/>
                  <a:gd name="connsiteY1" fmla="*/ 1254919 h 1270664"/>
                  <a:gd name="connsiteX2" fmla="*/ 419099 w 514350"/>
                  <a:gd name="connsiteY2" fmla="*/ 1092994 h 1270664"/>
                  <a:gd name="connsiteX3" fmla="*/ 316707 w 514350"/>
                  <a:gd name="connsiteY3" fmla="*/ 895350 h 1270664"/>
                  <a:gd name="connsiteX4" fmla="*/ 214312 w 514350"/>
                  <a:gd name="connsiteY4" fmla="*/ 676274 h 1270664"/>
                  <a:gd name="connsiteX5" fmla="*/ 104775 w 514350"/>
                  <a:gd name="connsiteY5" fmla="*/ 390525 h 1270664"/>
                  <a:gd name="connsiteX6" fmla="*/ 50006 w 514350"/>
                  <a:gd name="connsiteY6" fmla="*/ 202406 h 1270664"/>
                  <a:gd name="connsiteX7" fmla="*/ 35719 w 514350"/>
                  <a:gd name="connsiteY7" fmla="*/ 147637 h 1270664"/>
                  <a:gd name="connsiteX8" fmla="*/ 0 w 514350"/>
                  <a:gd name="connsiteY8" fmla="*/ 0 h 1270664"/>
                  <a:gd name="connsiteX0" fmla="*/ 514350 w 514350"/>
                  <a:gd name="connsiteY0" fmla="*/ 1264444 h 1264444"/>
                  <a:gd name="connsiteX1" fmla="*/ 483394 w 514350"/>
                  <a:gd name="connsiteY1" fmla="*/ 1223963 h 1264444"/>
                  <a:gd name="connsiteX2" fmla="*/ 419099 w 514350"/>
                  <a:gd name="connsiteY2" fmla="*/ 1092994 h 1264444"/>
                  <a:gd name="connsiteX3" fmla="*/ 316707 w 514350"/>
                  <a:gd name="connsiteY3" fmla="*/ 895350 h 1264444"/>
                  <a:gd name="connsiteX4" fmla="*/ 214312 w 514350"/>
                  <a:gd name="connsiteY4" fmla="*/ 676274 h 1264444"/>
                  <a:gd name="connsiteX5" fmla="*/ 104775 w 514350"/>
                  <a:gd name="connsiteY5" fmla="*/ 390525 h 1264444"/>
                  <a:gd name="connsiteX6" fmla="*/ 50006 w 514350"/>
                  <a:gd name="connsiteY6" fmla="*/ 202406 h 1264444"/>
                  <a:gd name="connsiteX7" fmla="*/ 35719 w 514350"/>
                  <a:gd name="connsiteY7" fmla="*/ 147637 h 1264444"/>
                  <a:gd name="connsiteX8" fmla="*/ 0 w 514350"/>
                  <a:gd name="connsiteY8" fmla="*/ 0 h 1264444"/>
                  <a:gd name="connsiteX0" fmla="*/ 514350 w 514350"/>
                  <a:gd name="connsiteY0" fmla="*/ 1264444 h 1264444"/>
                  <a:gd name="connsiteX1" fmla="*/ 483394 w 514350"/>
                  <a:gd name="connsiteY1" fmla="*/ 1223963 h 1264444"/>
                  <a:gd name="connsiteX2" fmla="*/ 419099 w 514350"/>
                  <a:gd name="connsiteY2" fmla="*/ 1092994 h 1264444"/>
                  <a:gd name="connsiteX3" fmla="*/ 316707 w 514350"/>
                  <a:gd name="connsiteY3" fmla="*/ 895350 h 1264444"/>
                  <a:gd name="connsiteX4" fmla="*/ 214312 w 514350"/>
                  <a:gd name="connsiteY4" fmla="*/ 676274 h 1264444"/>
                  <a:gd name="connsiteX5" fmla="*/ 104775 w 514350"/>
                  <a:gd name="connsiteY5" fmla="*/ 390525 h 1264444"/>
                  <a:gd name="connsiteX6" fmla="*/ 50006 w 514350"/>
                  <a:gd name="connsiteY6" fmla="*/ 202406 h 1264444"/>
                  <a:gd name="connsiteX7" fmla="*/ 11906 w 514350"/>
                  <a:gd name="connsiteY7" fmla="*/ 88106 h 1264444"/>
                  <a:gd name="connsiteX8" fmla="*/ 0 w 514350"/>
                  <a:gd name="connsiteY8" fmla="*/ 0 h 1264444"/>
                  <a:gd name="connsiteX0" fmla="*/ 535781 w 535781"/>
                  <a:gd name="connsiteY0" fmla="*/ 1276351 h 1276351"/>
                  <a:gd name="connsiteX1" fmla="*/ 504825 w 535781"/>
                  <a:gd name="connsiteY1" fmla="*/ 1235870 h 1276351"/>
                  <a:gd name="connsiteX2" fmla="*/ 440530 w 535781"/>
                  <a:gd name="connsiteY2" fmla="*/ 1104901 h 1276351"/>
                  <a:gd name="connsiteX3" fmla="*/ 338138 w 535781"/>
                  <a:gd name="connsiteY3" fmla="*/ 907257 h 1276351"/>
                  <a:gd name="connsiteX4" fmla="*/ 235743 w 535781"/>
                  <a:gd name="connsiteY4" fmla="*/ 688181 h 1276351"/>
                  <a:gd name="connsiteX5" fmla="*/ 126206 w 535781"/>
                  <a:gd name="connsiteY5" fmla="*/ 402432 h 1276351"/>
                  <a:gd name="connsiteX6" fmla="*/ 71437 w 535781"/>
                  <a:gd name="connsiteY6" fmla="*/ 214313 h 1276351"/>
                  <a:gd name="connsiteX7" fmla="*/ 33337 w 535781"/>
                  <a:gd name="connsiteY7" fmla="*/ 100013 h 1276351"/>
                  <a:gd name="connsiteX8" fmla="*/ 0 w 535781"/>
                  <a:gd name="connsiteY8" fmla="*/ 0 h 1276351"/>
                  <a:gd name="connsiteX0" fmla="*/ 528637 w 528637"/>
                  <a:gd name="connsiteY0" fmla="*/ 1283495 h 1283495"/>
                  <a:gd name="connsiteX1" fmla="*/ 497681 w 528637"/>
                  <a:gd name="connsiteY1" fmla="*/ 1243014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64293 w 528637"/>
                  <a:gd name="connsiteY6" fmla="*/ 221457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97681 w 528637"/>
                  <a:gd name="connsiteY1" fmla="*/ 1243014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0032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97681 w 528637"/>
                  <a:gd name="connsiteY1" fmla="*/ 1243014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88156 w 528637"/>
                  <a:gd name="connsiteY1" fmla="*/ 1228726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95300 w 528637"/>
                  <a:gd name="connsiteY1" fmla="*/ 1219201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95300 w 528637"/>
                  <a:gd name="connsiteY1" fmla="*/ 1219201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95300 w 528637"/>
                  <a:gd name="connsiteY1" fmla="*/ 1219201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476250 w 528637"/>
                  <a:gd name="connsiteY1" fmla="*/ 1188245 h 1283495"/>
                  <a:gd name="connsiteX2" fmla="*/ 433386 w 528637"/>
                  <a:gd name="connsiteY2" fmla="*/ 1112045 h 1283495"/>
                  <a:gd name="connsiteX3" fmla="*/ 330994 w 528637"/>
                  <a:gd name="connsiteY3" fmla="*/ 914401 h 1283495"/>
                  <a:gd name="connsiteX4" fmla="*/ 228599 w 528637"/>
                  <a:gd name="connsiteY4" fmla="*/ 695325 h 1283495"/>
                  <a:gd name="connsiteX5" fmla="*/ 119062 w 528637"/>
                  <a:gd name="connsiteY5" fmla="*/ 409576 h 1283495"/>
                  <a:gd name="connsiteX6" fmla="*/ 71437 w 528637"/>
                  <a:gd name="connsiteY6" fmla="*/ 257176 h 1283495"/>
                  <a:gd name="connsiteX7" fmla="*/ 26193 w 528637"/>
                  <a:gd name="connsiteY7" fmla="*/ 107157 h 1283495"/>
                  <a:gd name="connsiteX8" fmla="*/ 0 w 528637"/>
                  <a:gd name="connsiteY8" fmla="*/ 0 h 1283495"/>
                  <a:gd name="connsiteX0" fmla="*/ 528637 w 528637"/>
                  <a:gd name="connsiteY0" fmla="*/ 1283495 h 1283495"/>
                  <a:gd name="connsiteX1" fmla="*/ 505285 w 528637"/>
                  <a:gd name="connsiteY1" fmla="*/ 1248233 h 1283495"/>
                  <a:gd name="connsiteX2" fmla="*/ 476250 w 528637"/>
                  <a:gd name="connsiteY2" fmla="*/ 1188245 h 1283495"/>
                  <a:gd name="connsiteX3" fmla="*/ 433386 w 528637"/>
                  <a:gd name="connsiteY3" fmla="*/ 1112045 h 1283495"/>
                  <a:gd name="connsiteX4" fmla="*/ 330994 w 528637"/>
                  <a:gd name="connsiteY4" fmla="*/ 914401 h 1283495"/>
                  <a:gd name="connsiteX5" fmla="*/ 228599 w 528637"/>
                  <a:gd name="connsiteY5" fmla="*/ 695325 h 1283495"/>
                  <a:gd name="connsiteX6" fmla="*/ 119062 w 528637"/>
                  <a:gd name="connsiteY6" fmla="*/ 409576 h 1283495"/>
                  <a:gd name="connsiteX7" fmla="*/ 71437 w 528637"/>
                  <a:gd name="connsiteY7" fmla="*/ 257176 h 1283495"/>
                  <a:gd name="connsiteX8" fmla="*/ 26193 w 528637"/>
                  <a:gd name="connsiteY8" fmla="*/ 107157 h 1283495"/>
                  <a:gd name="connsiteX9" fmla="*/ 0 w 528637"/>
                  <a:gd name="connsiteY9" fmla="*/ 0 h 1283495"/>
                  <a:gd name="connsiteX0" fmla="*/ 528637 w 528637"/>
                  <a:gd name="connsiteY0" fmla="*/ 1283495 h 1283495"/>
                  <a:gd name="connsiteX1" fmla="*/ 500522 w 528637"/>
                  <a:gd name="connsiteY1" fmla="*/ 1252995 h 1283495"/>
                  <a:gd name="connsiteX2" fmla="*/ 476250 w 528637"/>
                  <a:gd name="connsiteY2" fmla="*/ 1188245 h 1283495"/>
                  <a:gd name="connsiteX3" fmla="*/ 433386 w 528637"/>
                  <a:gd name="connsiteY3" fmla="*/ 1112045 h 1283495"/>
                  <a:gd name="connsiteX4" fmla="*/ 330994 w 528637"/>
                  <a:gd name="connsiteY4" fmla="*/ 914401 h 1283495"/>
                  <a:gd name="connsiteX5" fmla="*/ 228599 w 528637"/>
                  <a:gd name="connsiteY5" fmla="*/ 695325 h 1283495"/>
                  <a:gd name="connsiteX6" fmla="*/ 119062 w 528637"/>
                  <a:gd name="connsiteY6" fmla="*/ 409576 h 1283495"/>
                  <a:gd name="connsiteX7" fmla="*/ 71437 w 528637"/>
                  <a:gd name="connsiteY7" fmla="*/ 257176 h 1283495"/>
                  <a:gd name="connsiteX8" fmla="*/ 26193 w 528637"/>
                  <a:gd name="connsiteY8" fmla="*/ 107157 h 1283495"/>
                  <a:gd name="connsiteX9" fmla="*/ 0 w 528637"/>
                  <a:gd name="connsiteY9" fmla="*/ 0 h 1283495"/>
                  <a:gd name="connsiteX0" fmla="*/ 521493 w 521493"/>
                  <a:gd name="connsiteY0" fmla="*/ 1278733 h 1278733"/>
                  <a:gd name="connsiteX1" fmla="*/ 500522 w 521493"/>
                  <a:gd name="connsiteY1" fmla="*/ 1252995 h 1278733"/>
                  <a:gd name="connsiteX2" fmla="*/ 476250 w 521493"/>
                  <a:gd name="connsiteY2" fmla="*/ 1188245 h 1278733"/>
                  <a:gd name="connsiteX3" fmla="*/ 433386 w 521493"/>
                  <a:gd name="connsiteY3" fmla="*/ 1112045 h 1278733"/>
                  <a:gd name="connsiteX4" fmla="*/ 330994 w 521493"/>
                  <a:gd name="connsiteY4" fmla="*/ 914401 h 1278733"/>
                  <a:gd name="connsiteX5" fmla="*/ 228599 w 521493"/>
                  <a:gd name="connsiteY5" fmla="*/ 695325 h 1278733"/>
                  <a:gd name="connsiteX6" fmla="*/ 119062 w 521493"/>
                  <a:gd name="connsiteY6" fmla="*/ 409576 h 1278733"/>
                  <a:gd name="connsiteX7" fmla="*/ 71437 w 521493"/>
                  <a:gd name="connsiteY7" fmla="*/ 257176 h 1278733"/>
                  <a:gd name="connsiteX8" fmla="*/ 26193 w 521493"/>
                  <a:gd name="connsiteY8" fmla="*/ 107157 h 1278733"/>
                  <a:gd name="connsiteX9" fmla="*/ 0 w 521493"/>
                  <a:gd name="connsiteY9" fmla="*/ 0 h 1278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1493" h="1278733">
                    <a:moveTo>
                      <a:pt x="521493" y="1278733"/>
                    </a:moveTo>
                    <a:cubicBezTo>
                      <a:pt x="517601" y="1272856"/>
                      <a:pt x="509253" y="1268870"/>
                      <a:pt x="500522" y="1252995"/>
                    </a:cubicBezTo>
                    <a:cubicBezTo>
                      <a:pt x="491791" y="1237120"/>
                      <a:pt x="487439" y="1211737"/>
                      <a:pt x="476250" y="1188245"/>
                    </a:cubicBezTo>
                    <a:cubicBezTo>
                      <a:pt x="465061" y="1164753"/>
                      <a:pt x="457595" y="1157686"/>
                      <a:pt x="433386" y="1112045"/>
                    </a:cubicBezTo>
                    <a:cubicBezTo>
                      <a:pt x="409177" y="1066404"/>
                      <a:pt x="365125" y="983854"/>
                      <a:pt x="330994" y="914401"/>
                    </a:cubicBezTo>
                    <a:cubicBezTo>
                      <a:pt x="296863" y="844948"/>
                      <a:pt x="263921" y="779463"/>
                      <a:pt x="228599" y="695325"/>
                    </a:cubicBezTo>
                    <a:cubicBezTo>
                      <a:pt x="193277" y="611188"/>
                      <a:pt x="145256" y="482601"/>
                      <a:pt x="119062" y="409576"/>
                    </a:cubicBezTo>
                    <a:cubicBezTo>
                      <a:pt x="92868" y="336551"/>
                      <a:pt x="86915" y="307579"/>
                      <a:pt x="71437" y="257176"/>
                    </a:cubicBezTo>
                    <a:cubicBezTo>
                      <a:pt x="55959" y="206773"/>
                      <a:pt x="34527" y="140891"/>
                      <a:pt x="26193" y="107157"/>
                    </a:cubicBezTo>
                    <a:cubicBezTo>
                      <a:pt x="17859" y="73423"/>
                      <a:pt x="13692" y="56951"/>
                      <a:pt x="0" y="0"/>
                    </a:cubicBezTo>
                  </a:path>
                </a:pathLst>
              </a:custGeom>
              <a:noFill/>
              <a:ln w="22225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7294DA3-A931-220B-F8DA-D56472FB7913}"/>
                  </a:ext>
                </a:extLst>
              </p:cNvPr>
              <p:cNvSpPr/>
              <p:nvPr/>
            </p:nvSpPr>
            <p:spPr bwMode="auto">
              <a:xfrm>
                <a:off x="1185456" y="1078729"/>
                <a:ext cx="619125" cy="1493207"/>
              </a:xfrm>
              <a:custGeom>
                <a:avLst/>
                <a:gdLst>
                  <a:gd name="connsiteX0" fmla="*/ 0 w 798515"/>
                  <a:gd name="connsiteY0" fmla="*/ 0 h 1485697"/>
                  <a:gd name="connsiteX1" fmla="*/ 38100 w 798515"/>
                  <a:gd name="connsiteY1" fmla="*/ 159544 h 1485697"/>
                  <a:gd name="connsiteX2" fmla="*/ 97631 w 798515"/>
                  <a:gd name="connsiteY2" fmla="*/ 361950 h 1485697"/>
                  <a:gd name="connsiteX3" fmla="*/ 171450 w 798515"/>
                  <a:gd name="connsiteY3" fmla="*/ 597694 h 1485697"/>
                  <a:gd name="connsiteX4" fmla="*/ 264319 w 798515"/>
                  <a:gd name="connsiteY4" fmla="*/ 833438 h 1485697"/>
                  <a:gd name="connsiteX5" fmla="*/ 395287 w 798515"/>
                  <a:gd name="connsiteY5" fmla="*/ 1121569 h 1485697"/>
                  <a:gd name="connsiteX6" fmla="*/ 523875 w 798515"/>
                  <a:gd name="connsiteY6" fmla="*/ 1354931 h 1485697"/>
                  <a:gd name="connsiteX7" fmla="*/ 588169 w 798515"/>
                  <a:gd name="connsiteY7" fmla="*/ 1469231 h 1485697"/>
                  <a:gd name="connsiteX8" fmla="*/ 657225 w 798515"/>
                  <a:gd name="connsiteY8" fmla="*/ 1483519 h 1485697"/>
                  <a:gd name="connsiteX9" fmla="*/ 723900 w 798515"/>
                  <a:gd name="connsiteY9" fmla="*/ 1454944 h 1485697"/>
                  <a:gd name="connsiteX10" fmla="*/ 788194 w 798515"/>
                  <a:gd name="connsiteY10" fmla="*/ 1419225 h 1485697"/>
                  <a:gd name="connsiteX11" fmla="*/ 797719 w 798515"/>
                  <a:gd name="connsiteY11" fmla="*/ 1378744 h 1485697"/>
                  <a:gd name="connsiteX12" fmla="*/ 781050 w 798515"/>
                  <a:gd name="connsiteY12" fmla="*/ 1352550 h 1485697"/>
                  <a:gd name="connsiteX0" fmla="*/ 0 w 797812"/>
                  <a:gd name="connsiteY0" fmla="*/ 0 h 1485697"/>
                  <a:gd name="connsiteX1" fmla="*/ 38100 w 797812"/>
                  <a:gd name="connsiteY1" fmla="*/ 159544 h 1485697"/>
                  <a:gd name="connsiteX2" fmla="*/ 97631 w 797812"/>
                  <a:gd name="connsiteY2" fmla="*/ 361950 h 1485697"/>
                  <a:gd name="connsiteX3" fmla="*/ 171450 w 797812"/>
                  <a:gd name="connsiteY3" fmla="*/ 597694 h 1485697"/>
                  <a:gd name="connsiteX4" fmla="*/ 264319 w 797812"/>
                  <a:gd name="connsiteY4" fmla="*/ 833438 h 1485697"/>
                  <a:gd name="connsiteX5" fmla="*/ 395287 w 797812"/>
                  <a:gd name="connsiteY5" fmla="*/ 1121569 h 1485697"/>
                  <a:gd name="connsiteX6" fmla="*/ 523875 w 797812"/>
                  <a:gd name="connsiteY6" fmla="*/ 1354931 h 1485697"/>
                  <a:gd name="connsiteX7" fmla="*/ 588169 w 797812"/>
                  <a:gd name="connsiteY7" fmla="*/ 1469231 h 1485697"/>
                  <a:gd name="connsiteX8" fmla="*/ 657225 w 797812"/>
                  <a:gd name="connsiteY8" fmla="*/ 1483519 h 1485697"/>
                  <a:gd name="connsiteX9" fmla="*/ 723900 w 797812"/>
                  <a:gd name="connsiteY9" fmla="*/ 1454944 h 1485697"/>
                  <a:gd name="connsiteX10" fmla="*/ 776288 w 797812"/>
                  <a:gd name="connsiteY10" fmla="*/ 1414463 h 1485697"/>
                  <a:gd name="connsiteX11" fmla="*/ 797719 w 797812"/>
                  <a:gd name="connsiteY11" fmla="*/ 1378744 h 1485697"/>
                  <a:gd name="connsiteX12" fmla="*/ 781050 w 797812"/>
                  <a:gd name="connsiteY12" fmla="*/ 1352550 h 1485697"/>
                  <a:gd name="connsiteX0" fmla="*/ 0 w 797812"/>
                  <a:gd name="connsiteY0" fmla="*/ 0 h 1486218"/>
                  <a:gd name="connsiteX1" fmla="*/ 38100 w 797812"/>
                  <a:gd name="connsiteY1" fmla="*/ 159544 h 1486218"/>
                  <a:gd name="connsiteX2" fmla="*/ 97631 w 797812"/>
                  <a:gd name="connsiteY2" fmla="*/ 361950 h 1486218"/>
                  <a:gd name="connsiteX3" fmla="*/ 171450 w 797812"/>
                  <a:gd name="connsiteY3" fmla="*/ 597694 h 1486218"/>
                  <a:gd name="connsiteX4" fmla="*/ 264319 w 797812"/>
                  <a:gd name="connsiteY4" fmla="*/ 833438 h 1486218"/>
                  <a:gd name="connsiteX5" fmla="*/ 395287 w 797812"/>
                  <a:gd name="connsiteY5" fmla="*/ 1121569 h 1486218"/>
                  <a:gd name="connsiteX6" fmla="*/ 523875 w 797812"/>
                  <a:gd name="connsiteY6" fmla="*/ 1354931 h 1486218"/>
                  <a:gd name="connsiteX7" fmla="*/ 588169 w 797812"/>
                  <a:gd name="connsiteY7" fmla="*/ 1469231 h 1486218"/>
                  <a:gd name="connsiteX8" fmla="*/ 657225 w 797812"/>
                  <a:gd name="connsiteY8" fmla="*/ 1483519 h 1486218"/>
                  <a:gd name="connsiteX9" fmla="*/ 723900 w 797812"/>
                  <a:gd name="connsiteY9" fmla="*/ 1447800 h 1486218"/>
                  <a:gd name="connsiteX10" fmla="*/ 776288 w 797812"/>
                  <a:gd name="connsiteY10" fmla="*/ 1414463 h 1486218"/>
                  <a:gd name="connsiteX11" fmla="*/ 797719 w 797812"/>
                  <a:gd name="connsiteY11" fmla="*/ 1378744 h 1486218"/>
                  <a:gd name="connsiteX12" fmla="*/ 781050 w 797812"/>
                  <a:gd name="connsiteY12" fmla="*/ 1352550 h 1486218"/>
                  <a:gd name="connsiteX0" fmla="*/ 0 w 797812"/>
                  <a:gd name="connsiteY0" fmla="*/ 0 h 1486218"/>
                  <a:gd name="connsiteX1" fmla="*/ 38100 w 797812"/>
                  <a:gd name="connsiteY1" fmla="*/ 159544 h 1486218"/>
                  <a:gd name="connsiteX2" fmla="*/ 97631 w 797812"/>
                  <a:gd name="connsiteY2" fmla="*/ 361950 h 1486218"/>
                  <a:gd name="connsiteX3" fmla="*/ 171450 w 797812"/>
                  <a:gd name="connsiteY3" fmla="*/ 597694 h 1486218"/>
                  <a:gd name="connsiteX4" fmla="*/ 264319 w 797812"/>
                  <a:gd name="connsiteY4" fmla="*/ 833438 h 1486218"/>
                  <a:gd name="connsiteX5" fmla="*/ 395287 w 797812"/>
                  <a:gd name="connsiteY5" fmla="*/ 1121569 h 1486218"/>
                  <a:gd name="connsiteX6" fmla="*/ 523875 w 797812"/>
                  <a:gd name="connsiteY6" fmla="*/ 1354931 h 1486218"/>
                  <a:gd name="connsiteX7" fmla="*/ 588169 w 797812"/>
                  <a:gd name="connsiteY7" fmla="*/ 1469231 h 1486218"/>
                  <a:gd name="connsiteX8" fmla="*/ 657225 w 797812"/>
                  <a:gd name="connsiteY8" fmla="*/ 1483519 h 1486218"/>
                  <a:gd name="connsiteX9" fmla="*/ 723900 w 797812"/>
                  <a:gd name="connsiteY9" fmla="*/ 1447800 h 1486218"/>
                  <a:gd name="connsiteX10" fmla="*/ 776288 w 797812"/>
                  <a:gd name="connsiteY10" fmla="*/ 1414463 h 1486218"/>
                  <a:gd name="connsiteX11" fmla="*/ 797719 w 797812"/>
                  <a:gd name="connsiteY11" fmla="*/ 1378744 h 1486218"/>
                  <a:gd name="connsiteX0" fmla="*/ 0 w 776288"/>
                  <a:gd name="connsiteY0" fmla="*/ 0 h 1486218"/>
                  <a:gd name="connsiteX1" fmla="*/ 38100 w 776288"/>
                  <a:gd name="connsiteY1" fmla="*/ 159544 h 1486218"/>
                  <a:gd name="connsiteX2" fmla="*/ 97631 w 776288"/>
                  <a:gd name="connsiteY2" fmla="*/ 361950 h 1486218"/>
                  <a:gd name="connsiteX3" fmla="*/ 171450 w 776288"/>
                  <a:gd name="connsiteY3" fmla="*/ 597694 h 1486218"/>
                  <a:gd name="connsiteX4" fmla="*/ 264319 w 776288"/>
                  <a:gd name="connsiteY4" fmla="*/ 833438 h 1486218"/>
                  <a:gd name="connsiteX5" fmla="*/ 395287 w 776288"/>
                  <a:gd name="connsiteY5" fmla="*/ 1121569 h 1486218"/>
                  <a:gd name="connsiteX6" fmla="*/ 523875 w 776288"/>
                  <a:gd name="connsiteY6" fmla="*/ 1354931 h 1486218"/>
                  <a:gd name="connsiteX7" fmla="*/ 588169 w 776288"/>
                  <a:gd name="connsiteY7" fmla="*/ 1469231 h 1486218"/>
                  <a:gd name="connsiteX8" fmla="*/ 657225 w 776288"/>
                  <a:gd name="connsiteY8" fmla="*/ 1483519 h 1486218"/>
                  <a:gd name="connsiteX9" fmla="*/ 723900 w 776288"/>
                  <a:gd name="connsiteY9" fmla="*/ 1447800 h 1486218"/>
                  <a:gd name="connsiteX10" fmla="*/ 776288 w 776288"/>
                  <a:gd name="connsiteY10" fmla="*/ 1414463 h 1486218"/>
                  <a:gd name="connsiteX0" fmla="*/ 0 w 723900"/>
                  <a:gd name="connsiteY0" fmla="*/ 0 h 1486218"/>
                  <a:gd name="connsiteX1" fmla="*/ 38100 w 723900"/>
                  <a:gd name="connsiteY1" fmla="*/ 159544 h 1486218"/>
                  <a:gd name="connsiteX2" fmla="*/ 97631 w 723900"/>
                  <a:gd name="connsiteY2" fmla="*/ 361950 h 1486218"/>
                  <a:gd name="connsiteX3" fmla="*/ 171450 w 723900"/>
                  <a:gd name="connsiteY3" fmla="*/ 597694 h 1486218"/>
                  <a:gd name="connsiteX4" fmla="*/ 264319 w 723900"/>
                  <a:gd name="connsiteY4" fmla="*/ 833438 h 1486218"/>
                  <a:gd name="connsiteX5" fmla="*/ 395287 w 723900"/>
                  <a:gd name="connsiteY5" fmla="*/ 1121569 h 1486218"/>
                  <a:gd name="connsiteX6" fmla="*/ 523875 w 723900"/>
                  <a:gd name="connsiteY6" fmla="*/ 1354931 h 1486218"/>
                  <a:gd name="connsiteX7" fmla="*/ 588169 w 723900"/>
                  <a:gd name="connsiteY7" fmla="*/ 1469231 h 1486218"/>
                  <a:gd name="connsiteX8" fmla="*/ 657225 w 723900"/>
                  <a:gd name="connsiteY8" fmla="*/ 1483519 h 1486218"/>
                  <a:gd name="connsiteX9" fmla="*/ 723900 w 723900"/>
                  <a:gd name="connsiteY9" fmla="*/ 1447800 h 1486218"/>
                  <a:gd name="connsiteX0" fmla="*/ 0 w 657225"/>
                  <a:gd name="connsiteY0" fmla="*/ 0 h 1486218"/>
                  <a:gd name="connsiteX1" fmla="*/ 38100 w 657225"/>
                  <a:gd name="connsiteY1" fmla="*/ 159544 h 1486218"/>
                  <a:gd name="connsiteX2" fmla="*/ 97631 w 657225"/>
                  <a:gd name="connsiteY2" fmla="*/ 361950 h 1486218"/>
                  <a:gd name="connsiteX3" fmla="*/ 171450 w 657225"/>
                  <a:gd name="connsiteY3" fmla="*/ 597694 h 1486218"/>
                  <a:gd name="connsiteX4" fmla="*/ 264319 w 657225"/>
                  <a:gd name="connsiteY4" fmla="*/ 833438 h 1486218"/>
                  <a:gd name="connsiteX5" fmla="*/ 395287 w 657225"/>
                  <a:gd name="connsiteY5" fmla="*/ 1121569 h 1486218"/>
                  <a:gd name="connsiteX6" fmla="*/ 523875 w 657225"/>
                  <a:gd name="connsiteY6" fmla="*/ 1354931 h 1486218"/>
                  <a:gd name="connsiteX7" fmla="*/ 588169 w 657225"/>
                  <a:gd name="connsiteY7" fmla="*/ 1469231 h 1486218"/>
                  <a:gd name="connsiteX8" fmla="*/ 657225 w 657225"/>
                  <a:gd name="connsiteY8" fmla="*/ 1483519 h 1486218"/>
                  <a:gd name="connsiteX0" fmla="*/ 0 w 642937"/>
                  <a:gd name="connsiteY0" fmla="*/ 0 h 1492009"/>
                  <a:gd name="connsiteX1" fmla="*/ 38100 w 642937"/>
                  <a:gd name="connsiteY1" fmla="*/ 159544 h 1492009"/>
                  <a:gd name="connsiteX2" fmla="*/ 97631 w 642937"/>
                  <a:gd name="connsiteY2" fmla="*/ 361950 h 1492009"/>
                  <a:gd name="connsiteX3" fmla="*/ 171450 w 642937"/>
                  <a:gd name="connsiteY3" fmla="*/ 597694 h 1492009"/>
                  <a:gd name="connsiteX4" fmla="*/ 264319 w 642937"/>
                  <a:gd name="connsiteY4" fmla="*/ 833438 h 1492009"/>
                  <a:gd name="connsiteX5" fmla="*/ 395287 w 642937"/>
                  <a:gd name="connsiteY5" fmla="*/ 1121569 h 1492009"/>
                  <a:gd name="connsiteX6" fmla="*/ 523875 w 642937"/>
                  <a:gd name="connsiteY6" fmla="*/ 1354931 h 1492009"/>
                  <a:gd name="connsiteX7" fmla="*/ 588169 w 642937"/>
                  <a:gd name="connsiteY7" fmla="*/ 1469231 h 1492009"/>
                  <a:gd name="connsiteX8" fmla="*/ 642937 w 642937"/>
                  <a:gd name="connsiteY8" fmla="*/ 1490663 h 1492009"/>
                  <a:gd name="connsiteX0" fmla="*/ 0 w 642937"/>
                  <a:gd name="connsiteY0" fmla="*/ 0 h 1490992"/>
                  <a:gd name="connsiteX1" fmla="*/ 38100 w 642937"/>
                  <a:gd name="connsiteY1" fmla="*/ 159544 h 1490992"/>
                  <a:gd name="connsiteX2" fmla="*/ 97631 w 642937"/>
                  <a:gd name="connsiteY2" fmla="*/ 361950 h 1490992"/>
                  <a:gd name="connsiteX3" fmla="*/ 171450 w 642937"/>
                  <a:gd name="connsiteY3" fmla="*/ 597694 h 1490992"/>
                  <a:gd name="connsiteX4" fmla="*/ 264319 w 642937"/>
                  <a:gd name="connsiteY4" fmla="*/ 833438 h 1490992"/>
                  <a:gd name="connsiteX5" fmla="*/ 395287 w 642937"/>
                  <a:gd name="connsiteY5" fmla="*/ 1121569 h 1490992"/>
                  <a:gd name="connsiteX6" fmla="*/ 523875 w 642937"/>
                  <a:gd name="connsiteY6" fmla="*/ 1354931 h 1490992"/>
                  <a:gd name="connsiteX7" fmla="*/ 569119 w 642937"/>
                  <a:gd name="connsiteY7" fmla="*/ 1445418 h 1490992"/>
                  <a:gd name="connsiteX8" fmla="*/ 642937 w 642937"/>
                  <a:gd name="connsiteY8" fmla="*/ 1490663 h 1490992"/>
                  <a:gd name="connsiteX0" fmla="*/ 0 w 626269"/>
                  <a:gd name="connsiteY0" fmla="*/ 0 h 1486281"/>
                  <a:gd name="connsiteX1" fmla="*/ 38100 w 626269"/>
                  <a:gd name="connsiteY1" fmla="*/ 159544 h 1486281"/>
                  <a:gd name="connsiteX2" fmla="*/ 97631 w 626269"/>
                  <a:gd name="connsiteY2" fmla="*/ 361950 h 1486281"/>
                  <a:gd name="connsiteX3" fmla="*/ 171450 w 626269"/>
                  <a:gd name="connsiteY3" fmla="*/ 597694 h 1486281"/>
                  <a:gd name="connsiteX4" fmla="*/ 264319 w 626269"/>
                  <a:gd name="connsiteY4" fmla="*/ 833438 h 1486281"/>
                  <a:gd name="connsiteX5" fmla="*/ 395287 w 626269"/>
                  <a:gd name="connsiteY5" fmla="*/ 1121569 h 1486281"/>
                  <a:gd name="connsiteX6" fmla="*/ 523875 w 626269"/>
                  <a:gd name="connsiteY6" fmla="*/ 1354931 h 1486281"/>
                  <a:gd name="connsiteX7" fmla="*/ 569119 w 626269"/>
                  <a:gd name="connsiteY7" fmla="*/ 1445418 h 1486281"/>
                  <a:gd name="connsiteX8" fmla="*/ 626269 w 626269"/>
                  <a:gd name="connsiteY8" fmla="*/ 1485901 h 1486281"/>
                  <a:gd name="connsiteX0" fmla="*/ 0 w 626269"/>
                  <a:gd name="connsiteY0" fmla="*/ 0 h 1486512"/>
                  <a:gd name="connsiteX1" fmla="*/ 38100 w 626269"/>
                  <a:gd name="connsiteY1" fmla="*/ 159544 h 1486512"/>
                  <a:gd name="connsiteX2" fmla="*/ 97631 w 626269"/>
                  <a:gd name="connsiteY2" fmla="*/ 361950 h 1486512"/>
                  <a:gd name="connsiteX3" fmla="*/ 171450 w 626269"/>
                  <a:gd name="connsiteY3" fmla="*/ 597694 h 1486512"/>
                  <a:gd name="connsiteX4" fmla="*/ 264319 w 626269"/>
                  <a:gd name="connsiteY4" fmla="*/ 833438 h 1486512"/>
                  <a:gd name="connsiteX5" fmla="*/ 395287 w 626269"/>
                  <a:gd name="connsiteY5" fmla="*/ 1121569 h 1486512"/>
                  <a:gd name="connsiteX6" fmla="*/ 490538 w 626269"/>
                  <a:gd name="connsiteY6" fmla="*/ 1293018 h 1486512"/>
                  <a:gd name="connsiteX7" fmla="*/ 569119 w 626269"/>
                  <a:gd name="connsiteY7" fmla="*/ 1445418 h 1486512"/>
                  <a:gd name="connsiteX8" fmla="*/ 626269 w 626269"/>
                  <a:gd name="connsiteY8" fmla="*/ 1485901 h 1486512"/>
                  <a:gd name="connsiteX0" fmla="*/ 0 w 626269"/>
                  <a:gd name="connsiteY0" fmla="*/ 0 h 1486082"/>
                  <a:gd name="connsiteX1" fmla="*/ 38100 w 626269"/>
                  <a:gd name="connsiteY1" fmla="*/ 159544 h 1486082"/>
                  <a:gd name="connsiteX2" fmla="*/ 97631 w 626269"/>
                  <a:gd name="connsiteY2" fmla="*/ 361950 h 1486082"/>
                  <a:gd name="connsiteX3" fmla="*/ 171450 w 626269"/>
                  <a:gd name="connsiteY3" fmla="*/ 597694 h 1486082"/>
                  <a:gd name="connsiteX4" fmla="*/ 264319 w 626269"/>
                  <a:gd name="connsiteY4" fmla="*/ 833438 h 1486082"/>
                  <a:gd name="connsiteX5" fmla="*/ 395287 w 626269"/>
                  <a:gd name="connsiteY5" fmla="*/ 1121569 h 1486082"/>
                  <a:gd name="connsiteX6" fmla="*/ 490538 w 626269"/>
                  <a:gd name="connsiteY6" fmla="*/ 1293018 h 1486082"/>
                  <a:gd name="connsiteX7" fmla="*/ 542926 w 626269"/>
                  <a:gd name="connsiteY7" fmla="*/ 1407318 h 1486082"/>
                  <a:gd name="connsiteX8" fmla="*/ 626269 w 626269"/>
                  <a:gd name="connsiteY8" fmla="*/ 1485901 h 1486082"/>
                  <a:gd name="connsiteX0" fmla="*/ 0 w 604837"/>
                  <a:gd name="connsiteY0" fmla="*/ 0 h 1488456"/>
                  <a:gd name="connsiteX1" fmla="*/ 38100 w 604837"/>
                  <a:gd name="connsiteY1" fmla="*/ 159544 h 1488456"/>
                  <a:gd name="connsiteX2" fmla="*/ 97631 w 604837"/>
                  <a:gd name="connsiteY2" fmla="*/ 361950 h 1488456"/>
                  <a:gd name="connsiteX3" fmla="*/ 171450 w 604837"/>
                  <a:gd name="connsiteY3" fmla="*/ 597694 h 1488456"/>
                  <a:gd name="connsiteX4" fmla="*/ 264319 w 604837"/>
                  <a:gd name="connsiteY4" fmla="*/ 833438 h 1488456"/>
                  <a:gd name="connsiteX5" fmla="*/ 395287 w 604837"/>
                  <a:gd name="connsiteY5" fmla="*/ 1121569 h 1488456"/>
                  <a:gd name="connsiteX6" fmla="*/ 490538 w 604837"/>
                  <a:gd name="connsiteY6" fmla="*/ 1293018 h 1488456"/>
                  <a:gd name="connsiteX7" fmla="*/ 542926 w 604837"/>
                  <a:gd name="connsiteY7" fmla="*/ 1407318 h 1488456"/>
                  <a:gd name="connsiteX8" fmla="*/ 604837 w 604837"/>
                  <a:gd name="connsiteY8" fmla="*/ 1488282 h 1488456"/>
                  <a:gd name="connsiteX0" fmla="*/ 0 w 621506"/>
                  <a:gd name="connsiteY0" fmla="*/ 0 h 1490831"/>
                  <a:gd name="connsiteX1" fmla="*/ 38100 w 621506"/>
                  <a:gd name="connsiteY1" fmla="*/ 159544 h 1490831"/>
                  <a:gd name="connsiteX2" fmla="*/ 97631 w 621506"/>
                  <a:gd name="connsiteY2" fmla="*/ 361950 h 1490831"/>
                  <a:gd name="connsiteX3" fmla="*/ 171450 w 621506"/>
                  <a:gd name="connsiteY3" fmla="*/ 597694 h 1490831"/>
                  <a:gd name="connsiteX4" fmla="*/ 264319 w 621506"/>
                  <a:gd name="connsiteY4" fmla="*/ 833438 h 1490831"/>
                  <a:gd name="connsiteX5" fmla="*/ 395287 w 621506"/>
                  <a:gd name="connsiteY5" fmla="*/ 1121569 h 1490831"/>
                  <a:gd name="connsiteX6" fmla="*/ 490538 w 621506"/>
                  <a:gd name="connsiteY6" fmla="*/ 1293018 h 1490831"/>
                  <a:gd name="connsiteX7" fmla="*/ 542926 w 621506"/>
                  <a:gd name="connsiteY7" fmla="*/ 1407318 h 1490831"/>
                  <a:gd name="connsiteX8" fmla="*/ 621506 w 621506"/>
                  <a:gd name="connsiteY8" fmla="*/ 1490663 h 1490831"/>
                  <a:gd name="connsiteX0" fmla="*/ 0 w 619125"/>
                  <a:gd name="connsiteY0" fmla="*/ 0 h 1493207"/>
                  <a:gd name="connsiteX1" fmla="*/ 38100 w 619125"/>
                  <a:gd name="connsiteY1" fmla="*/ 159544 h 1493207"/>
                  <a:gd name="connsiteX2" fmla="*/ 97631 w 619125"/>
                  <a:gd name="connsiteY2" fmla="*/ 361950 h 1493207"/>
                  <a:gd name="connsiteX3" fmla="*/ 171450 w 619125"/>
                  <a:gd name="connsiteY3" fmla="*/ 597694 h 1493207"/>
                  <a:gd name="connsiteX4" fmla="*/ 264319 w 619125"/>
                  <a:gd name="connsiteY4" fmla="*/ 833438 h 1493207"/>
                  <a:gd name="connsiteX5" fmla="*/ 395287 w 619125"/>
                  <a:gd name="connsiteY5" fmla="*/ 1121569 h 1493207"/>
                  <a:gd name="connsiteX6" fmla="*/ 490538 w 619125"/>
                  <a:gd name="connsiteY6" fmla="*/ 1293018 h 1493207"/>
                  <a:gd name="connsiteX7" fmla="*/ 542926 w 619125"/>
                  <a:gd name="connsiteY7" fmla="*/ 1407318 h 1493207"/>
                  <a:gd name="connsiteX8" fmla="*/ 619125 w 619125"/>
                  <a:gd name="connsiteY8" fmla="*/ 1493044 h 149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9125" h="1493207">
                    <a:moveTo>
                      <a:pt x="0" y="0"/>
                    </a:moveTo>
                    <a:cubicBezTo>
                      <a:pt x="10914" y="49609"/>
                      <a:pt x="21828" y="99219"/>
                      <a:pt x="38100" y="159544"/>
                    </a:cubicBezTo>
                    <a:cubicBezTo>
                      <a:pt x="54372" y="219869"/>
                      <a:pt x="75406" y="288925"/>
                      <a:pt x="97631" y="361950"/>
                    </a:cubicBezTo>
                    <a:cubicBezTo>
                      <a:pt x="119856" y="434975"/>
                      <a:pt x="143669" y="519113"/>
                      <a:pt x="171450" y="597694"/>
                    </a:cubicBezTo>
                    <a:cubicBezTo>
                      <a:pt x="199231" y="676275"/>
                      <a:pt x="227013" y="746126"/>
                      <a:pt x="264319" y="833438"/>
                    </a:cubicBezTo>
                    <a:cubicBezTo>
                      <a:pt x="301625" y="920751"/>
                      <a:pt x="357584" y="1044972"/>
                      <a:pt x="395287" y="1121569"/>
                    </a:cubicBezTo>
                    <a:cubicBezTo>
                      <a:pt x="432990" y="1198166"/>
                      <a:pt x="465932" y="1245393"/>
                      <a:pt x="490538" y="1293018"/>
                    </a:cubicBezTo>
                    <a:cubicBezTo>
                      <a:pt x="515144" y="1340643"/>
                      <a:pt x="521495" y="1373980"/>
                      <a:pt x="542926" y="1407318"/>
                    </a:cubicBezTo>
                    <a:cubicBezTo>
                      <a:pt x="564357" y="1440656"/>
                      <a:pt x="596503" y="1496616"/>
                      <a:pt x="619125" y="1493044"/>
                    </a:cubicBezTo>
                  </a:path>
                </a:pathLst>
              </a:custGeom>
              <a:noFill/>
              <a:ln w="22225" cap="rnd" cmpd="sng" algn="ctr">
                <a:solidFill>
                  <a:srgbClr val="FFC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63B9817-93FE-1CC8-CD67-2D7A0F2A235C}"/>
                  </a:ext>
                </a:extLst>
              </p:cNvPr>
              <p:cNvSpPr/>
              <p:nvPr/>
            </p:nvSpPr>
            <p:spPr bwMode="auto">
              <a:xfrm>
                <a:off x="1835540" y="2419372"/>
                <a:ext cx="162320" cy="147638"/>
              </a:xfrm>
              <a:custGeom>
                <a:avLst/>
                <a:gdLst>
                  <a:gd name="connsiteX0" fmla="*/ 0 w 145723"/>
                  <a:gd name="connsiteY0" fmla="*/ 142875 h 142875"/>
                  <a:gd name="connsiteX1" fmla="*/ 57150 w 145723"/>
                  <a:gd name="connsiteY1" fmla="*/ 102394 h 142875"/>
                  <a:gd name="connsiteX2" fmla="*/ 116681 w 145723"/>
                  <a:gd name="connsiteY2" fmla="*/ 69056 h 142875"/>
                  <a:gd name="connsiteX3" fmla="*/ 145256 w 145723"/>
                  <a:gd name="connsiteY3" fmla="*/ 35719 h 142875"/>
                  <a:gd name="connsiteX4" fmla="*/ 133350 w 145723"/>
                  <a:gd name="connsiteY4" fmla="*/ 14288 h 142875"/>
                  <a:gd name="connsiteX5" fmla="*/ 119062 w 145723"/>
                  <a:gd name="connsiteY5" fmla="*/ 0 h 142875"/>
                  <a:gd name="connsiteX0" fmla="*/ 0 w 150485"/>
                  <a:gd name="connsiteY0" fmla="*/ 135732 h 135732"/>
                  <a:gd name="connsiteX1" fmla="*/ 61912 w 150485"/>
                  <a:gd name="connsiteY1" fmla="*/ 102394 h 135732"/>
                  <a:gd name="connsiteX2" fmla="*/ 121443 w 150485"/>
                  <a:gd name="connsiteY2" fmla="*/ 69056 h 135732"/>
                  <a:gd name="connsiteX3" fmla="*/ 150018 w 150485"/>
                  <a:gd name="connsiteY3" fmla="*/ 35719 h 135732"/>
                  <a:gd name="connsiteX4" fmla="*/ 138112 w 150485"/>
                  <a:gd name="connsiteY4" fmla="*/ 14288 h 135732"/>
                  <a:gd name="connsiteX5" fmla="*/ 123824 w 150485"/>
                  <a:gd name="connsiteY5" fmla="*/ 0 h 135732"/>
                  <a:gd name="connsiteX0" fmla="*/ 0 w 157458"/>
                  <a:gd name="connsiteY0" fmla="*/ 135732 h 135732"/>
                  <a:gd name="connsiteX1" fmla="*/ 61912 w 157458"/>
                  <a:gd name="connsiteY1" fmla="*/ 102394 h 135732"/>
                  <a:gd name="connsiteX2" fmla="*/ 121443 w 157458"/>
                  <a:gd name="connsiteY2" fmla="*/ 69056 h 135732"/>
                  <a:gd name="connsiteX3" fmla="*/ 157161 w 157458"/>
                  <a:gd name="connsiteY3" fmla="*/ 35719 h 135732"/>
                  <a:gd name="connsiteX4" fmla="*/ 138112 w 157458"/>
                  <a:gd name="connsiteY4" fmla="*/ 14288 h 135732"/>
                  <a:gd name="connsiteX5" fmla="*/ 123824 w 157458"/>
                  <a:gd name="connsiteY5" fmla="*/ 0 h 135732"/>
                  <a:gd name="connsiteX0" fmla="*/ 0 w 157177"/>
                  <a:gd name="connsiteY0" fmla="*/ 146389 h 146389"/>
                  <a:gd name="connsiteX1" fmla="*/ 61912 w 157177"/>
                  <a:gd name="connsiteY1" fmla="*/ 113051 h 146389"/>
                  <a:gd name="connsiteX2" fmla="*/ 121443 w 157177"/>
                  <a:gd name="connsiteY2" fmla="*/ 79713 h 146389"/>
                  <a:gd name="connsiteX3" fmla="*/ 157161 w 157177"/>
                  <a:gd name="connsiteY3" fmla="*/ 46376 h 146389"/>
                  <a:gd name="connsiteX4" fmla="*/ 126206 w 157177"/>
                  <a:gd name="connsiteY4" fmla="*/ 1133 h 146389"/>
                  <a:gd name="connsiteX5" fmla="*/ 123824 w 157177"/>
                  <a:gd name="connsiteY5" fmla="*/ 10657 h 146389"/>
                  <a:gd name="connsiteX0" fmla="*/ 0 w 157177"/>
                  <a:gd name="connsiteY0" fmla="*/ 145688 h 145688"/>
                  <a:gd name="connsiteX1" fmla="*/ 61912 w 157177"/>
                  <a:gd name="connsiteY1" fmla="*/ 112350 h 145688"/>
                  <a:gd name="connsiteX2" fmla="*/ 121443 w 157177"/>
                  <a:gd name="connsiteY2" fmla="*/ 79012 h 145688"/>
                  <a:gd name="connsiteX3" fmla="*/ 157161 w 157177"/>
                  <a:gd name="connsiteY3" fmla="*/ 45675 h 145688"/>
                  <a:gd name="connsiteX4" fmla="*/ 126206 w 157177"/>
                  <a:gd name="connsiteY4" fmla="*/ 432 h 145688"/>
                  <a:gd name="connsiteX5" fmla="*/ 95249 w 157177"/>
                  <a:gd name="connsiteY5" fmla="*/ 48056 h 145688"/>
                  <a:gd name="connsiteX0" fmla="*/ 0 w 157177"/>
                  <a:gd name="connsiteY0" fmla="*/ 204788 h 204788"/>
                  <a:gd name="connsiteX1" fmla="*/ 61912 w 157177"/>
                  <a:gd name="connsiteY1" fmla="*/ 171450 h 204788"/>
                  <a:gd name="connsiteX2" fmla="*/ 121443 w 157177"/>
                  <a:gd name="connsiteY2" fmla="*/ 138112 h 204788"/>
                  <a:gd name="connsiteX3" fmla="*/ 157161 w 157177"/>
                  <a:gd name="connsiteY3" fmla="*/ 104775 h 204788"/>
                  <a:gd name="connsiteX4" fmla="*/ 126206 w 157177"/>
                  <a:gd name="connsiteY4" fmla="*/ 59532 h 204788"/>
                  <a:gd name="connsiteX5" fmla="*/ 57149 w 157177"/>
                  <a:gd name="connsiteY5" fmla="*/ 0 h 204788"/>
                  <a:gd name="connsiteX0" fmla="*/ 0 w 142908"/>
                  <a:gd name="connsiteY0" fmla="*/ 204788 h 204788"/>
                  <a:gd name="connsiteX1" fmla="*/ 61912 w 142908"/>
                  <a:gd name="connsiteY1" fmla="*/ 171450 h 204788"/>
                  <a:gd name="connsiteX2" fmla="*/ 121443 w 142908"/>
                  <a:gd name="connsiteY2" fmla="*/ 138112 h 204788"/>
                  <a:gd name="connsiteX3" fmla="*/ 142874 w 142908"/>
                  <a:gd name="connsiteY3" fmla="*/ 119063 h 204788"/>
                  <a:gd name="connsiteX4" fmla="*/ 126206 w 142908"/>
                  <a:gd name="connsiteY4" fmla="*/ 59532 h 204788"/>
                  <a:gd name="connsiteX5" fmla="*/ 57149 w 142908"/>
                  <a:gd name="connsiteY5" fmla="*/ 0 h 204788"/>
                  <a:gd name="connsiteX0" fmla="*/ 0 w 162643"/>
                  <a:gd name="connsiteY0" fmla="*/ 204788 h 204788"/>
                  <a:gd name="connsiteX1" fmla="*/ 61912 w 162643"/>
                  <a:gd name="connsiteY1" fmla="*/ 171450 h 204788"/>
                  <a:gd name="connsiteX2" fmla="*/ 121443 w 162643"/>
                  <a:gd name="connsiteY2" fmla="*/ 138112 h 204788"/>
                  <a:gd name="connsiteX3" fmla="*/ 142874 w 162643"/>
                  <a:gd name="connsiteY3" fmla="*/ 119063 h 204788"/>
                  <a:gd name="connsiteX4" fmla="*/ 161925 w 162643"/>
                  <a:gd name="connsiteY4" fmla="*/ 95251 h 204788"/>
                  <a:gd name="connsiteX5" fmla="*/ 57149 w 162643"/>
                  <a:gd name="connsiteY5" fmla="*/ 0 h 204788"/>
                  <a:gd name="connsiteX0" fmla="*/ 0 w 162643"/>
                  <a:gd name="connsiteY0" fmla="*/ 142876 h 142876"/>
                  <a:gd name="connsiteX1" fmla="*/ 61912 w 162643"/>
                  <a:gd name="connsiteY1" fmla="*/ 109538 h 142876"/>
                  <a:gd name="connsiteX2" fmla="*/ 121443 w 162643"/>
                  <a:gd name="connsiteY2" fmla="*/ 76200 h 142876"/>
                  <a:gd name="connsiteX3" fmla="*/ 142874 w 162643"/>
                  <a:gd name="connsiteY3" fmla="*/ 57151 h 142876"/>
                  <a:gd name="connsiteX4" fmla="*/ 161925 w 162643"/>
                  <a:gd name="connsiteY4" fmla="*/ 33339 h 142876"/>
                  <a:gd name="connsiteX5" fmla="*/ 119061 w 162643"/>
                  <a:gd name="connsiteY5" fmla="*/ 0 h 142876"/>
                  <a:gd name="connsiteX0" fmla="*/ 0 w 162870"/>
                  <a:gd name="connsiteY0" fmla="*/ 142876 h 142876"/>
                  <a:gd name="connsiteX1" fmla="*/ 61912 w 162870"/>
                  <a:gd name="connsiteY1" fmla="*/ 109538 h 142876"/>
                  <a:gd name="connsiteX2" fmla="*/ 90487 w 162870"/>
                  <a:gd name="connsiteY2" fmla="*/ 95250 h 142876"/>
                  <a:gd name="connsiteX3" fmla="*/ 142874 w 162870"/>
                  <a:gd name="connsiteY3" fmla="*/ 57151 h 142876"/>
                  <a:gd name="connsiteX4" fmla="*/ 161925 w 162870"/>
                  <a:gd name="connsiteY4" fmla="*/ 33339 h 142876"/>
                  <a:gd name="connsiteX5" fmla="*/ 119061 w 162870"/>
                  <a:gd name="connsiteY5" fmla="*/ 0 h 142876"/>
                  <a:gd name="connsiteX0" fmla="*/ 0 w 162320"/>
                  <a:gd name="connsiteY0" fmla="*/ 142876 h 142876"/>
                  <a:gd name="connsiteX1" fmla="*/ 61912 w 162320"/>
                  <a:gd name="connsiteY1" fmla="*/ 109538 h 142876"/>
                  <a:gd name="connsiteX2" fmla="*/ 90487 w 162320"/>
                  <a:gd name="connsiteY2" fmla="*/ 95250 h 142876"/>
                  <a:gd name="connsiteX3" fmla="*/ 121442 w 162320"/>
                  <a:gd name="connsiteY3" fmla="*/ 71438 h 142876"/>
                  <a:gd name="connsiteX4" fmla="*/ 161925 w 162320"/>
                  <a:gd name="connsiteY4" fmla="*/ 33339 h 142876"/>
                  <a:gd name="connsiteX5" fmla="*/ 119061 w 162320"/>
                  <a:gd name="connsiteY5" fmla="*/ 0 h 142876"/>
                  <a:gd name="connsiteX0" fmla="*/ 0 w 162320"/>
                  <a:gd name="connsiteY0" fmla="*/ 147638 h 147638"/>
                  <a:gd name="connsiteX1" fmla="*/ 61912 w 162320"/>
                  <a:gd name="connsiteY1" fmla="*/ 114300 h 147638"/>
                  <a:gd name="connsiteX2" fmla="*/ 90487 w 162320"/>
                  <a:gd name="connsiteY2" fmla="*/ 100012 h 147638"/>
                  <a:gd name="connsiteX3" fmla="*/ 121442 w 162320"/>
                  <a:gd name="connsiteY3" fmla="*/ 76200 h 147638"/>
                  <a:gd name="connsiteX4" fmla="*/ 161925 w 162320"/>
                  <a:gd name="connsiteY4" fmla="*/ 38101 h 147638"/>
                  <a:gd name="connsiteX5" fmla="*/ 121442 w 162320"/>
                  <a:gd name="connsiteY5" fmla="*/ 0 h 147638"/>
                  <a:gd name="connsiteX0" fmla="*/ 0 w 162320"/>
                  <a:gd name="connsiteY0" fmla="*/ 147638 h 147638"/>
                  <a:gd name="connsiteX1" fmla="*/ 61912 w 162320"/>
                  <a:gd name="connsiteY1" fmla="*/ 114300 h 147638"/>
                  <a:gd name="connsiteX2" fmla="*/ 90487 w 162320"/>
                  <a:gd name="connsiteY2" fmla="*/ 100012 h 147638"/>
                  <a:gd name="connsiteX3" fmla="*/ 121442 w 162320"/>
                  <a:gd name="connsiteY3" fmla="*/ 76200 h 147638"/>
                  <a:gd name="connsiteX4" fmla="*/ 161925 w 162320"/>
                  <a:gd name="connsiteY4" fmla="*/ 50007 h 147638"/>
                  <a:gd name="connsiteX5" fmla="*/ 121442 w 162320"/>
                  <a:gd name="connsiteY5" fmla="*/ 0 h 14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320" h="147638">
                    <a:moveTo>
                      <a:pt x="0" y="147638"/>
                    </a:moveTo>
                    <a:cubicBezTo>
                      <a:pt x="18851" y="133549"/>
                      <a:pt x="46831" y="122238"/>
                      <a:pt x="61912" y="114300"/>
                    </a:cubicBezTo>
                    <a:cubicBezTo>
                      <a:pt x="76993" y="106362"/>
                      <a:pt x="80565" y="106362"/>
                      <a:pt x="90487" y="100012"/>
                    </a:cubicBezTo>
                    <a:cubicBezTo>
                      <a:pt x="100409" y="93662"/>
                      <a:pt x="109536" y="84534"/>
                      <a:pt x="121442" y="76200"/>
                    </a:cubicBezTo>
                    <a:cubicBezTo>
                      <a:pt x="133348" y="67866"/>
                      <a:pt x="166291" y="55960"/>
                      <a:pt x="161925" y="50007"/>
                    </a:cubicBezTo>
                    <a:cubicBezTo>
                      <a:pt x="157559" y="44054"/>
                      <a:pt x="126403" y="4167"/>
                      <a:pt x="121442" y="0"/>
                    </a:cubicBezTo>
                  </a:path>
                </a:pathLst>
              </a:custGeom>
              <a:noFill/>
              <a:ln w="22225" cap="rnd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B30C324-195E-8B46-1B81-57A70A6DC1B4}"/>
                  </a:ext>
                </a:extLst>
              </p:cNvPr>
              <p:cNvSpPr/>
              <p:nvPr/>
            </p:nvSpPr>
            <p:spPr bwMode="auto">
              <a:xfrm>
                <a:off x="1962150" y="2116931"/>
                <a:ext cx="585787" cy="307180"/>
              </a:xfrm>
              <a:custGeom>
                <a:avLst/>
                <a:gdLst>
                  <a:gd name="connsiteX0" fmla="*/ 557213 w 557213"/>
                  <a:gd name="connsiteY0" fmla="*/ 0 h 285750"/>
                  <a:gd name="connsiteX1" fmla="*/ 478631 w 557213"/>
                  <a:gd name="connsiteY1" fmla="*/ 16669 h 285750"/>
                  <a:gd name="connsiteX2" fmla="*/ 404813 w 557213"/>
                  <a:gd name="connsiteY2" fmla="*/ 33338 h 285750"/>
                  <a:gd name="connsiteX3" fmla="*/ 314325 w 557213"/>
                  <a:gd name="connsiteY3" fmla="*/ 90488 h 285750"/>
                  <a:gd name="connsiteX4" fmla="*/ 128588 w 557213"/>
                  <a:gd name="connsiteY4" fmla="*/ 214313 h 285750"/>
                  <a:gd name="connsiteX5" fmla="*/ 0 w 557213"/>
                  <a:gd name="connsiteY5" fmla="*/ 285750 h 285750"/>
                  <a:gd name="connsiteX6" fmla="*/ 0 w 557213"/>
                  <a:gd name="connsiteY6" fmla="*/ 285750 h 285750"/>
                  <a:gd name="connsiteX0" fmla="*/ 571500 w 571500"/>
                  <a:gd name="connsiteY0" fmla="*/ 0 h 290513"/>
                  <a:gd name="connsiteX1" fmla="*/ 492918 w 571500"/>
                  <a:gd name="connsiteY1" fmla="*/ 16669 h 290513"/>
                  <a:gd name="connsiteX2" fmla="*/ 419100 w 571500"/>
                  <a:gd name="connsiteY2" fmla="*/ 33338 h 290513"/>
                  <a:gd name="connsiteX3" fmla="*/ 328612 w 571500"/>
                  <a:gd name="connsiteY3" fmla="*/ 90488 h 290513"/>
                  <a:gd name="connsiteX4" fmla="*/ 142875 w 571500"/>
                  <a:gd name="connsiteY4" fmla="*/ 214313 h 290513"/>
                  <a:gd name="connsiteX5" fmla="*/ 14287 w 571500"/>
                  <a:gd name="connsiteY5" fmla="*/ 285750 h 290513"/>
                  <a:gd name="connsiteX6" fmla="*/ 0 w 571500"/>
                  <a:gd name="connsiteY6" fmla="*/ 290513 h 290513"/>
                  <a:gd name="connsiteX0" fmla="*/ 571500 w 571500"/>
                  <a:gd name="connsiteY0" fmla="*/ 0 h 290513"/>
                  <a:gd name="connsiteX1" fmla="*/ 492918 w 571500"/>
                  <a:gd name="connsiteY1" fmla="*/ 16669 h 290513"/>
                  <a:gd name="connsiteX2" fmla="*/ 419100 w 571500"/>
                  <a:gd name="connsiteY2" fmla="*/ 33338 h 290513"/>
                  <a:gd name="connsiteX3" fmla="*/ 328612 w 571500"/>
                  <a:gd name="connsiteY3" fmla="*/ 90488 h 290513"/>
                  <a:gd name="connsiteX4" fmla="*/ 142875 w 571500"/>
                  <a:gd name="connsiteY4" fmla="*/ 202406 h 290513"/>
                  <a:gd name="connsiteX5" fmla="*/ 14287 w 571500"/>
                  <a:gd name="connsiteY5" fmla="*/ 285750 h 290513"/>
                  <a:gd name="connsiteX6" fmla="*/ 0 w 571500"/>
                  <a:gd name="connsiteY6" fmla="*/ 290513 h 290513"/>
                  <a:gd name="connsiteX0" fmla="*/ 571500 w 571500"/>
                  <a:gd name="connsiteY0" fmla="*/ 0 h 290513"/>
                  <a:gd name="connsiteX1" fmla="*/ 492918 w 571500"/>
                  <a:gd name="connsiteY1" fmla="*/ 16669 h 290513"/>
                  <a:gd name="connsiteX2" fmla="*/ 419100 w 571500"/>
                  <a:gd name="connsiteY2" fmla="*/ 33338 h 290513"/>
                  <a:gd name="connsiteX3" fmla="*/ 328612 w 571500"/>
                  <a:gd name="connsiteY3" fmla="*/ 90488 h 290513"/>
                  <a:gd name="connsiteX4" fmla="*/ 140494 w 571500"/>
                  <a:gd name="connsiteY4" fmla="*/ 207168 h 290513"/>
                  <a:gd name="connsiteX5" fmla="*/ 14287 w 571500"/>
                  <a:gd name="connsiteY5" fmla="*/ 285750 h 290513"/>
                  <a:gd name="connsiteX6" fmla="*/ 0 w 571500"/>
                  <a:gd name="connsiteY6" fmla="*/ 290513 h 290513"/>
                  <a:gd name="connsiteX0" fmla="*/ 571500 w 571500"/>
                  <a:gd name="connsiteY0" fmla="*/ 0 h 290513"/>
                  <a:gd name="connsiteX1" fmla="*/ 492918 w 571500"/>
                  <a:gd name="connsiteY1" fmla="*/ 16669 h 290513"/>
                  <a:gd name="connsiteX2" fmla="*/ 421481 w 571500"/>
                  <a:gd name="connsiteY2" fmla="*/ 38101 h 290513"/>
                  <a:gd name="connsiteX3" fmla="*/ 328612 w 571500"/>
                  <a:gd name="connsiteY3" fmla="*/ 90488 h 290513"/>
                  <a:gd name="connsiteX4" fmla="*/ 140494 w 571500"/>
                  <a:gd name="connsiteY4" fmla="*/ 207168 h 290513"/>
                  <a:gd name="connsiteX5" fmla="*/ 14287 w 571500"/>
                  <a:gd name="connsiteY5" fmla="*/ 285750 h 290513"/>
                  <a:gd name="connsiteX6" fmla="*/ 0 w 571500"/>
                  <a:gd name="connsiteY6" fmla="*/ 290513 h 290513"/>
                  <a:gd name="connsiteX0" fmla="*/ 571500 w 571500"/>
                  <a:gd name="connsiteY0" fmla="*/ 0 h 300038"/>
                  <a:gd name="connsiteX1" fmla="*/ 492918 w 571500"/>
                  <a:gd name="connsiteY1" fmla="*/ 26194 h 300038"/>
                  <a:gd name="connsiteX2" fmla="*/ 421481 w 571500"/>
                  <a:gd name="connsiteY2" fmla="*/ 47626 h 300038"/>
                  <a:gd name="connsiteX3" fmla="*/ 328612 w 571500"/>
                  <a:gd name="connsiteY3" fmla="*/ 100013 h 300038"/>
                  <a:gd name="connsiteX4" fmla="*/ 140494 w 571500"/>
                  <a:gd name="connsiteY4" fmla="*/ 216693 h 300038"/>
                  <a:gd name="connsiteX5" fmla="*/ 14287 w 571500"/>
                  <a:gd name="connsiteY5" fmla="*/ 295275 h 300038"/>
                  <a:gd name="connsiteX6" fmla="*/ 0 w 571500"/>
                  <a:gd name="connsiteY6" fmla="*/ 300038 h 300038"/>
                  <a:gd name="connsiteX0" fmla="*/ 585787 w 585787"/>
                  <a:gd name="connsiteY0" fmla="*/ 0 h 304800"/>
                  <a:gd name="connsiteX1" fmla="*/ 507205 w 585787"/>
                  <a:gd name="connsiteY1" fmla="*/ 26194 h 304800"/>
                  <a:gd name="connsiteX2" fmla="*/ 435768 w 585787"/>
                  <a:gd name="connsiteY2" fmla="*/ 47626 h 304800"/>
                  <a:gd name="connsiteX3" fmla="*/ 342899 w 585787"/>
                  <a:gd name="connsiteY3" fmla="*/ 100013 h 304800"/>
                  <a:gd name="connsiteX4" fmla="*/ 154781 w 585787"/>
                  <a:gd name="connsiteY4" fmla="*/ 216693 h 304800"/>
                  <a:gd name="connsiteX5" fmla="*/ 28574 w 585787"/>
                  <a:gd name="connsiteY5" fmla="*/ 295275 h 304800"/>
                  <a:gd name="connsiteX6" fmla="*/ 0 w 585787"/>
                  <a:gd name="connsiteY6" fmla="*/ 304800 h 304800"/>
                  <a:gd name="connsiteX0" fmla="*/ 681037 w 681037"/>
                  <a:gd name="connsiteY0" fmla="*/ 0 h 319087"/>
                  <a:gd name="connsiteX1" fmla="*/ 602455 w 681037"/>
                  <a:gd name="connsiteY1" fmla="*/ 26194 h 319087"/>
                  <a:gd name="connsiteX2" fmla="*/ 531018 w 681037"/>
                  <a:gd name="connsiteY2" fmla="*/ 47626 h 319087"/>
                  <a:gd name="connsiteX3" fmla="*/ 438149 w 681037"/>
                  <a:gd name="connsiteY3" fmla="*/ 100013 h 319087"/>
                  <a:gd name="connsiteX4" fmla="*/ 250031 w 681037"/>
                  <a:gd name="connsiteY4" fmla="*/ 216693 h 319087"/>
                  <a:gd name="connsiteX5" fmla="*/ 123824 w 681037"/>
                  <a:gd name="connsiteY5" fmla="*/ 295275 h 319087"/>
                  <a:gd name="connsiteX6" fmla="*/ 0 w 681037"/>
                  <a:gd name="connsiteY6" fmla="*/ 319087 h 319087"/>
                  <a:gd name="connsiteX0" fmla="*/ 681037 w 681037"/>
                  <a:gd name="connsiteY0" fmla="*/ 0 h 319087"/>
                  <a:gd name="connsiteX1" fmla="*/ 602455 w 681037"/>
                  <a:gd name="connsiteY1" fmla="*/ 26194 h 319087"/>
                  <a:gd name="connsiteX2" fmla="*/ 531018 w 681037"/>
                  <a:gd name="connsiteY2" fmla="*/ 47626 h 319087"/>
                  <a:gd name="connsiteX3" fmla="*/ 438149 w 681037"/>
                  <a:gd name="connsiteY3" fmla="*/ 100013 h 319087"/>
                  <a:gd name="connsiteX4" fmla="*/ 250031 w 681037"/>
                  <a:gd name="connsiteY4" fmla="*/ 216693 h 319087"/>
                  <a:gd name="connsiteX5" fmla="*/ 171449 w 681037"/>
                  <a:gd name="connsiteY5" fmla="*/ 283369 h 319087"/>
                  <a:gd name="connsiteX6" fmla="*/ 0 w 681037"/>
                  <a:gd name="connsiteY6" fmla="*/ 319087 h 319087"/>
                  <a:gd name="connsiteX0" fmla="*/ 571499 w 571499"/>
                  <a:gd name="connsiteY0" fmla="*/ 0 h 304800"/>
                  <a:gd name="connsiteX1" fmla="*/ 492917 w 571499"/>
                  <a:gd name="connsiteY1" fmla="*/ 26194 h 304800"/>
                  <a:gd name="connsiteX2" fmla="*/ 421480 w 571499"/>
                  <a:gd name="connsiteY2" fmla="*/ 47626 h 304800"/>
                  <a:gd name="connsiteX3" fmla="*/ 328611 w 571499"/>
                  <a:gd name="connsiteY3" fmla="*/ 100013 h 304800"/>
                  <a:gd name="connsiteX4" fmla="*/ 140493 w 571499"/>
                  <a:gd name="connsiteY4" fmla="*/ 216693 h 304800"/>
                  <a:gd name="connsiteX5" fmla="*/ 61911 w 571499"/>
                  <a:gd name="connsiteY5" fmla="*/ 283369 h 304800"/>
                  <a:gd name="connsiteX6" fmla="*/ 0 w 571499"/>
                  <a:gd name="connsiteY6" fmla="*/ 304800 h 304800"/>
                  <a:gd name="connsiteX0" fmla="*/ 583405 w 583405"/>
                  <a:gd name="connsiteY0" fmla="*/ 0 h 316706"/>
                  <a:gd name="connsiteX1" fmla="*/ 504823 w 583405"/>
                  <a:gd name="connsiteY1" fmla="*/ 26194 h 316706"/>
                  <a:gd name="connsiteX2" fmla="*/ 433386 w 583405"/>
                  <a:gd name="connsiteY2" fmla="*/ 47626 h 316706"/>
                  <a:gd name="connsiteX3" fmla="*/ 340517 w 583405"/>
                  <a:gd name="connsiteY3" fmla="*/ 100013 h 316706"/>
                  <a:gd name="connsiteX4" fmla="*/ 152399 w 583405"/>
                  <a:gd name="connsiteY4" fmla="*/ 216693 h 316706"/>
                  <a:gd name="connsiteX5" fmla="*/ 73817 w 583405"/>
                  <a:gd name="connsiteY5" fmla="*/ 283369 h 316706"/>
                  <a:gd name="connsiteX6" fmla="*/ 0 w 583405"/>
                  <a:gd name="connsiteY6" fmla="*/ 316706 h 316706"/>
                  <a:gd name="connsiteX0" fmla="*/ 571499 w 571499"/>
                  <a:gd name="connsiteY0" fmla="*/ 0 h 304799"/>
                  <a:gd name="connsiteX1" fmla="*/ 492917 w 571499"/>
                  <a:gd name="connsiteY1" fmla="*/ 26194 h 304799"/>
                  <a:gd name="connsiteX2" fmla="*/ 421480 w 571499"/>
                  <a:gd name="connsiteY2" fmla="*/ 47626 h 304799"/>
                  <a:gd name="connsiteX3" fmla="*/ 328611 w 571499"/>
                  <a:gd name="connsiteY3" fmla="*/ 100013 h 304799"/>
                  <a:gd name="connsiteX4" fmla="*/ 140493 w 571499"/>
                  <a:gd name="connsiteY4" fmla="*/ 216693 h 304799"/>
                  <a:gd name="connsiteX5" fmla="*/ 61911 w 571499"/>
                  <a:gd name="connsiteY5" fmla="*/ 283369 h 304799"/>
                  <a:gd name="connsiteX6" fmla="*/ 0 w 571499"/>
                  <a:gd name="connsiteY6" fmla="*/ 304799 h 304799"/>
                  <a:gd name="connsiteX0" fmla="*/ 585787 w 585787"/>
                  <a:gd name="connsiteY0" fmla="*/ 0 h 307180"/>
                  <a:gd name="connsiteX1" fmla="*/ 507205 w 585787"/>
                  <a:gd name="connsiteY1" fmla="*/ 26194 h 307180"/>
                  <a:gd name="connsiteX2" fmla="*/ 435768 w 585787"/>
                  <a:gd name="connsiteY2" fmla="*/ 47626 h 307180"/>
                  <a:gd name="connsiteX3" fmla="*/ 342899 w 585787"/>
                  <a:gd name="connsiteY3" fmla="*/ 100013 h 307180"/>
                  <a:gd name="connsiteX4" fmla="*/ 154781 w 585787"/>
                  <a:gd name="connsiteY4" fmla="*/ 216693 h 307180"/>
                  <a:gd name="connsiteX5" fmla="*/ 76199 w 585787"/>
                  <a:gd name="connsiteY5" fmla="*/ 283369 h 307180"/>
                  <a:gd name="connsiteX6" fmla="*/ 0 w 585787"/>
                  <a:gd name="connsiteY6" fmla="*/ 307180 h 30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5787" h="307180">
                    <a:moveTo>
                      <a:pt x="585787" y="0"/>
                    </a:moveTo>
                    <a:lnTo>
                      <a:pt x="507205" y="26194"/>
                    </a:lnTo>
                    <a:cubicBezTo>
                      <a:pt x="481805" y="31750"/>
                      <a:pt x="463152" y="35323"/>
                      <a:pt x="435768" y="47626"/>
                    </a:cubicBezTo>
                    <a:cubicBezTo>
                      <a:pt x="408384" y="59929"/>
                      <a:pt x="389730" y="71835"/>
                      <a:pt x="342899" y="100013"/>
                    </a:cubicBezTo>
                    <a:cubicBezTo>
                      <a:pt x="296068" y="128191"/>
                      <a:pt x="199231" y="186134"/>
                      <a:pt x="154781" y="216693"/>
                    </a:cubicBezTo>
                    <a:cubicBezTo>
                      <a:pt x="110331" y="247252"/>
                      <a:pt x="102393" y="261144"/>
                      <a:pt x="76199" y="283369"/>
                    </a:cubicBezTo>
                    <a:lnTo>
                      <a:pt x="0" y="307180"/>
                    </a:lnTo>
                  </a:path>
                </a:pathLst>
              </a:custGeom>
              <a:noFill/>
              <a:ln w="28575" cap="rnd" cmpd="sng" algn="ctr">
                <a:solidFill>
                  <a:srgbClr val="00FF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6" name="Arrow: Down 225">
              <a:extLst>
                <a:ext uri="{FF2B5EF4-FFF2-40B4-BE49-F238E27FC236}">
                  <a16:creationId xmlns:a16="http://schemas.microsoft.com/office/drawing/2014/main" id="{8944B080-B6E6-6A27-A5ED-7EF973ED8735}"/>
                </a:ext>
              </a:extLst>
            </p:cNvPr>
            <p:cNvSpPr/>
            <p:nvPr/>
          </p:nvSpPr>
          <p:spPr bwMode="auto">
            <a:xfrm rot="263282">
              <a:off x="6667124" y="1732423"/>
              <a:ext cx="248564" cy="435517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F5930D5-8707-6B74-0C4C-CB40290CAB31}"/>
                </a:ext>
              </a:extLst>
            </p:cNvPr>
            <p:cNvSpPr txBox="1"/>
            <p:nvPr/>
          </p:nvSpPr>
          <p:spPr>
            <a:xfrm>
              <a:off x="6386183" y="1254762"/>
              <a:ext cx="903315" cy="442035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Exit port to</a:t>
              </a:r>
            </a:p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gradient amp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11F00ECC-5377-92A1-477F-0DDB4059FC9A}"/>
                </a:ext>
              </a:extLst>
            </p:cNvPr>
            <p:cNvSpPr txBox="1"/>
            <p:nvPr/>
          </p:nvSpPr>
          <p:spPr>
            <a:xfrm>
              <a:off x="5617490" y="4580798"/>
              <a:ext cx="1725656" cy="257369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View from rear of magnet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876F595-90CA-575B-7C9F-23F1520D4115}"/>
              </a:ext>
            </a:extLst>
          </p:cNvPr>
          <p:cNvGrpSpPr/>
          <p:nvPr/>
        </p:nvGrpSpPr>
        <p:grpSpPr>
          <a:xfrm>
            <a:off x="-618" y="1524377"/>
            <a:ext cx="5514391" cy="3214607"/>
            <a:chOff x="324000" y="1457849"/>
            <a:chExt cx="5760000" cy="3214607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34AE94B-2141-7D12-E47B-5C4A0EBE708B}"/>
                </a:ext>
              </a:extLst>
            </p:cNvPr>
            <p:cNvSpPr/>
            <p:nvPr/>
          </p:nvSpPr>
          <p:spPr bwMode="auto">
            <a:xfrm>
              <a:off x="540000" y="1707753"/>
              <a:ext cx="1242000" cy="1999834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7F82DDC-80AE-FC71-3249-D73E9BC0AFF2}"/>
                </a:ext>
              </a:extLst>
            </p:cNvPr>
            <p:cNvSpPr/>
            <p:nvPr/>
          </p:nvSpPr>
          <p:spPr bwMode="auto">
            <a:xfrm>
              <a:off x="1910660" y="1707753"/>
              <a:ext cx="1242000" cy="1999834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C1C7D54-49E8-33EA-A239-70358ACAB2AD}"/>
                </a:ext>
              </a:extLst>
            </p:cNvPr>
            <p:cNvSpPr/>
            <p:nvPr/>
          </p:nvSpPr>
          <p:spPr bwMode="auto">
            <a:xfrm>
              <a:off x="3281320" y="1707753"/>
              <a:ext cx="1242000" cy="1999834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F8633D9-D861-9D76-4E3C-C7B60C410EB7}"/>
                </a:ext>
              </a:extLst>
            </p:cNvPr>
            <p:cNvSpPr/>
            <p:nvPr/>
          </p:nvSpPr>
          <p:spPr bwMode="auto">
            <a:xfrm>
              <a:off x="4651981" y="1707753"/>
              <a:ext cx="1242000" cy="1999834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F821E9A-4B46-206B-DAFD-39B10605541F}"/>
                </a:ext>
              </a:extLst>
            </p:cNvPr>
            <p:cNvGrpSpPr/>
            <p:nvPr/>
          </p:nvGrpSpPr>
          <p:grpSpPr>
            <a:xfrm>
              <a:off x="692687" y="1923822"/>
              <a:ext cx="936626" cy="1445841"/>
              <a:chOff x="4256087" y="2079625"/>
              <a:chExt cx="936626" cy="1445841"/>
            </a:xfrm>
          </p:grpSpPr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352BCA11-6A1D-0E6B-88BE-C15A54DC0C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31D308CB-D1B4-D1D1-8DA3-77FFC8F17D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8A1EFE1B-04AF-EEDF-DBC0-B405D7EE2776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039C7321-926E-CFE9-7D34-D862D75CFA35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297E7520-6CFA-6BDF-AF7A-F0571D3D922D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11F8A2CF-0A47-5C0B-6434-FA01D2622450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9E832CBE-2AD7-B0FA-0E8D-DC7E3ADEFFB0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FFC78CB9-3FDD-7A5D-2A12-C6E2D09C49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A466C6D4-C5CD-7942-EDBF-FCB11BC54416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33FFCD45-77E0-438B-3E14-080D3554888E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155DEA26-40F2-925B-7B7B-ABE479CFB725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17370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F2F4B194-D568-D22B-BBD4-A6A2C46F6B3A}"/>
                  </a:ext>
                </a:extLst>
              </p:cNvPr>
              <p:cNvCxnSpPr/>
              <p:nvPr/>
            </p:nvCxnSpPr>
            <p:spPr bwMode="auto">
              <a:xfrm>
                <a:off x="4577780" y="3374425"/>
                <a:ext cx="218058" cy="148466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53559C32-4EA0-91EF-713E-06393963EDEB}"/>
                  </a:ext>
                </a:extLst>
              </p:cNvPr>
              <p:cNvCxnSpPr/>
              <p:nvPr/>
            </p:nvCxnSpPr>
            <p:spPr bwMode="auto">
              <a:xfrm flipH="1">
                <a:off x="4650804" y="3084513"/>
                <a:ext cx="145034" cy="440953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BB84365-CD06-B36A-6EC5-2A036143C5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2438" y="3369663"/>
              <a:ext cx="1222298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9BFA100-8A32-2C71-ADBA-A9ACA45CEB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1707" y="3369663"/>
              <a:ext cx="634772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0AD09923-F06E-3CA5-390B-4EA5E5C1EA6C}"/>
                </a:ext>
              </a:extLst>
            </p:cNvPr>
            <p:cNvGrpSpPr/>
            <p:nvPr/>
          </p:nvGrpSpPr>
          <p:grpSpPr>
            <a:xfrm>
              <a:off x="1738330" y="3324663"/>
              <a:ext cx="216000" cy="90000"/>
              <a:chOff x="1732694" y="3324663"/>
              <a:chExt cx="216000" cy="90000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ED5D381B-66EF-56D5-0E67-C216AD1AC918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5393C06D-B3C3-3CFF-0939-D66F9A88E19B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EEC9D13-2FCD-ED8A-ABCA-4436E0BFF8F2}"/>
                </a:ext>
              </a:extLst>
            </p:cNvPr>
            <p:cNvGrpSpPr/>
            <p:nvPr/>
          </p:nvGrpSpPr>
          <p:grpSpPr>
            <a:xfrm>
              <a:off x="5838391" y="3322654"/>
              <a:ext cx="216000" cy="90000"/>
              <a:chOff x="1732694" y="3324663"/>
              <a:chExt cx="216000" cy="90000"/>
            </a:xfrm>
          </p:grpSpPr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F8A042C3-EB26-AEAC-50D2-92F83AF764B3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2F36A340-D372-1EFC-5A77-ACFAFA5190BF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ts val="6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+mn-lt"/>
                    <a:ea typeface="ＭＳ Ｐゴシック" charset="0"/>
                  </a:rPr>
                  <a:t>a</a:t>
                </a:r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F90014A-BEE3-1B20-B3F6-B93842EEBE32}"/>
                </a:ext>
              </a:extLst>
            </p:cNvPr>
            <p:cNvSpPr txBox="1"/>
            <p:nvPr/>
          </p:nvSpPr>
          <p:spPr>
            <a:xfrm>
              <a:off x="1435670" y="4210791"/>
              <a:ext cx="1497334" cy="46166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6"/>
              </a:solidFill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Exit Port for wires to </a:t>
              </a:r>
            </a:p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gradient amplifier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208FDCD-8F55-4A86-A984-EF1E649A6009}"/>
                </a:ext>
              </a:extLst>
            </p:cNvPr>
            <p:cNvSpPr txBox="1"/>
            <p:nvPr/>
          </p:nvSpPr>
          <p:spPr>
            <a:xfrm>
              <a:off x="1079500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0B60BBD-D2AA-E353-5D07-19E42170EE30}"/>
                </a:ext>
              </a:extLst>
            </p:cNvPr>
            <p:cNvSpPr txBox="1"/>
            <p:nvPr/>
          </p:nvSpPr>
          <p:spPr>
            <a:xfrm>
              <a:off x="2451472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ED2EA09-8C9B-2660-717C-C371A264316F}"/>
                </a:ext>
              </a:extLst>
            </p:cNvPr>
            <p:cNvSpPr txBox="1"/>
            <p:nvPr/>
          </p:nvSpPr>
          <p:spPr>
            <a:xfrm>
              <a:off x="3823444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6E6090B-87AA-C416-2B20-FB89E4B36832}"/>
                </a:ext>
              </a:extLst>
            </p:cNvPr>
            <p:cNvSpPr txBox="1"/>
            <p:nvPr/>
          </p:nvSpPr>
          <p:spPr>
            <a:xfrm>
              <a:off x="5195415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B04BE62-DB40-0063-864D-5D3FDABFB294}"/>
                </a:ext>
              </a:extLst>
            </p:cNvPr>
            <p:cNvSpPr txBox="1"/>
            <p:nvPr/>
          </p:nvSpPr>
          <p:spPr>
            <a:xfrm>
              <a:off x="1262381" y="3395518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2A5AAC3-75D0-2477-1222-C8E68FF54EC0}"/>
                </a:ext>
              </a:extLst>
            </p:cNvPr>
            <p:cNvSpPr txBox="1"/>
            <p:nvPr/>
          </p:nvSpPr>
          <p:spPr>
            <a:xfrm>
              <a:off x="3499705" y="3398947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38D9A90-F18B-8915-30F3-4EB66533015E}"/>
                </a:ext>
              </a:extLst>
            </p:cNvPr>
            <p:cNvSpPr txBox="1"/>
            <p:nvPr/>
          </p:nvSpPr>
          <p:spPr>
            <a:xfrm>
              <a:off x="2138377" y="3395518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B993982-EA8D-0BDC-472D-D62F35FA32A6}"/>
                </a:ext>
              </a:extLst>
            </p:cNvPr>
            <p:cNvSpPr txBox="1"/>
            <p:nvPr/>
          </p:nvSpPr>
          <p:spPr>
            <a:xfrm>
              <a:off x="4870274" y="3395518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FE3495FC-5AF4-6FA9-8CCE-EFB5F31025C0}"/>
                </a:ext>
              </a:extLst>
            </p:cNvPr>
            <p:cNvGrpSpPr/>
            <p:nvPr/>
          </p:nvGrpSpPr>
          <p:grpSpPr>
            <a:xfrm>
              <a:off x="540000" y="3734751"/>
              <a:ext cx="5353981" cy="276999"/>
              <a:chOff x="540000" y="3579750"/>
              <a:chExt cx="5353981" cy="276999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0193E0D8-6BF1-564E-15C1-7041CE52BBE6}"/>
                  </a:ext>
                </a:extLst>
              </p:cNvPr>
              <p:cNvSpPr txBox="1"/>
              <p:nvPr/>
            </p:nvSpPr>
            <p:spPr>
              <a:xfrm>
                <a:off x="1102489" y="3579750"/>
                <a:ext cx="117019" cy="276999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accent6"/>
                    </a:solidFill>
                    <a:latin typeface="+mn-lt"/>
                  </a:rPr>
                  <a:t>2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F5E4900B-B31B-1FF2-0638-CC5B702F96EF}"/>
                  </a:ext>
                </a:extLst>
              </p:cNvPr>
              <p:cNvSpPr txBox="1"/>
              <p:nvPr/>
            </p:nvSpPr>
            <p:spPr>
              <a:xfrm>
                <a:off x="5215381" y="3579750"/>
                <a:ext cx="117019" cy="276999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accent6"/>
                    </a:solidFill>
                    <a:latin typeface="+mn-lt"/>
                  </a:rPr>
                  <a:t>3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CBE39586-62AB-A9E3-C2B7-16C024F891B5}"/>
                  </a:ext>
                </a:extLst>
              </p:cNvPr>
              <p:cNvSpPr txBox="1"/>
              <p:nvPr/>
            </p:nvSpPr>
            <p:spPr>
              <a:xfrm>
                <a:off x="2467661" y="3579750"/>
                <a:ext cx="117019" cy="276999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accent6"/>
                    </a:solidFill>
                    <a:latin typeface="+mn-lt"/>
                  </a:rPr>
                  <a:t>1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33533E23-7897-5A60-36A6-7CCBE02A2244}"/>
                  </a:ext>
                </a:extLst>
              </p:cNvPr>
              <p:cNvSpPr txBox="1"/>
              <p:nvPr/>
            </p:nvSpPr>
            <p:spPr>
              <a:xfrm>
                <a:off x="3842891" y="3579750"/>
                <a:ext cx="117019" cy="276999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accent6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B604C024-AF98-F740-B164-E0E22B89CB49}"/>
                  </a:ext>
                </a:extLst>
              </p:cNvPr>
              <p:cNvSpPr txBox="1"/>
              <p:nvPr/>
            </p:nvSpPr>
            <p:spPr>
              <a:xfrm>
                <a:off x="1643574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1</a:t>
                </a: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C3F32945-A712-168A-5657-B92C48B2ED27}"/>
                  </a:ext>
                </a:extLst>
              </p:cNvPr>
              <p:cNvSpPr txBox="1"/>
              <p:nvPr/>
            </p:nvSpPr>
            <p:spPr>
              <a:xfrm>
                <a:off x="3014234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ED2388FF-3EA5-5C1F-F934-006D299DE1A4}"/>
                  </a:ext>
                </a:extLst>
              </p:cNvPr>
              <p:cNvSpPr txBox="1"/>
              <p:nvPr/>
            </p:nvSpPr>
            <p:spPr>
              <a:xfrm>
                <a:off x="1910660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2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FB25DD57-7E7D-A7C1-3E6B-28399FAAAA8A}"/>
                  </a:ext>
                </a:extLst>
              </p:cNvPr>
              <p:cNvSpPr txBox="1"/>
              <p:nvPr/>
            </p:nvSpPr>
            <p:spPr>
              <a:xfrm>
                <a:off x="3281320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1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AFDB0F30-7916-51EE-6EC9-398B5D37B9A3}"/>
                  </a:ext>
                </a:extLst>
              </p:cNvPr>
              <p:cNvSpPr txBox="1"/>
              <p:nvPr/>
            </p:nvSpPr>
            <p:spPr>
              <a:xfrm>
                <a:off x="4384894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3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62F58039-7C1E-E918-F5BB-6A3D585BB16D}"/>
                  </a:ext>
                </a:extLst>
              </p:cNvPr>
              <p:cNvSpPr txBox="1"/>
              <p:nvPr/>
            </p:nvSpPr>
            <p:spPr>
              <a:xfrm>
                <a:off x="4651981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C19E0878-4F6D-4E0B-F255-2D59090CF4BA}"/>
                  </a:ext>
                </a:extLst>
              </p:cNvPr>
              <p:cNvSpPr txBox="1"/>
              <p:nvPr/>
            </p:nvSpPr>
            <p:spPr>
              <a:xfrm>
                <a:off x="5755555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2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FFFA10A9-1A9F-3005-1F8C-F2617D5C6940}"/>
                  </a:ext>
                </a:extLst>
              </p:cNvPr>
              <p:cNvSpPr txBox="1"/>
              <p:nvPr/>
            </p:nvSpPr>
            <p:spPr>
              <a:xfrm>
                <a:off x="540000" y="3579750"/>
                <a:ext cx="138426" cy="153888"/>
              </a:xfrm>
              <a:prstGeom prst="rect">
                <a:avLst/>
              </a:prstGeom>
              <a:noFill/>
              <a:effectLst/>
            </p:spPr>
            <p:txBody>
              <a:bodyPr wrap="none" lIns="36000" tIns="0" rIns="36000" bIns="0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6"/>
                    </a:solidFill>
                    <a:latin typeface="+mn-lt"/>
                  </a:rPr>
                  <a:t>3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81E1BE9-64C1-D065-6841-2E6670A08DBD}"/>
                </a:ext>
              </a:extLst>
            </p:cNvPr>
            <p:cNvGrpSpPr/>
            <p:nvPr/>
          </p:nvGrpSpPr>
          <p:grpSpPr>
            <a:xfrm>
              <a:off x="2057860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4D9E66B9-A9C9-72EF-ED79-2FA594760B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B3BD6453-D1F1-EE82-A988-CB4BC8FC35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01057F1F-BD07-A176-DCBB-5E21C1899324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B17529C0-DB2F-6B63-D3F3-8C0529FC8E4B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D75D1EF0-52B0-22B3-6A67-9F731E032BB0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5CBA23E0-F6E8-CCD4-202C-079C31D439DF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8130BAAE-FD64-1EFE-C926-76D40FC064B5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0767CFFB-B37A-1503-187B-EA76F416C2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3E4D5785-3E56-4531-133A-AC7A39C1880A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8D760242-61C1-5592-EB16-3DDE88DAA209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A19E6EEA-06AE-48EC-0F86-977DF3C0C142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89F3BA3-E9EF-70AC-D1D7-89EBC1F57A1F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A189DD2-22E6-F3CF-F1BD-F7610B7DA22B}"/>
                </a:ext>
              </a:extLst>
            </p:cNvPr>
            <p:cNvCxnSpPr>
              <a:cxnSpLocks/>
              <a:stCxn id="182" idx="3"/>
            </p:cNvCxnSpPr>
            <p:nvPr/>
          </p:nvCxnSpPr>
          <p:spPr bwMode="auto">
            <a:xfrm>
              <a:off x="590569" y="3369186"/>
              <a:ext cx="488931" cy="477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630A497-3095-9F29-FFCD-EFB53607CE0A}"/>
                </a:ext>
              </a:extLst>
            </p:cNvPr>
            <p:cNvGrpSpPr/>
            <p:nvPr/>
          </p:nvGrpSpPr>
          <p:grpSpPr>
            <a:xfrm>
              <a:off x="374569" y="3324470"/>
              <a:ext cx="216000" cy="90000"/>
              <a:chOff x="1732694" y="3324663"/>
              <a:chExt cx="216000" cy="90000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AF5DAAC-3783-8E15-3FA2-8BF1F0B65109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BA41AFB2-1FCA-0413-47C4-A27F979DA3A3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ts val="6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+mn-lt"/>
                    <a:ea typeface="ＭＳ Ｐゴシック" charset="0"/>
                  </a:rPr>
                  <a:t>a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8A89F428-6B6C-7FDA-2891-59C5F72DF81C}"/>
                </a:ext>
              </a:extLst>
            </p:cNvPr>
            <p:cNvGrpSpPr/>
            <p:nvPr/>
          </p:nvGrpSpPr>
          <p:grpSpPr>
            <a:xfrm>
              <a:off x="3216990" y="1457849"/>
              <a:ext cx="0" cy="3204000"/>
              <a:chOff x="6087683" y="1342947"/>
              <a:chExt cx="0" cy="2787125"/>
            </a:xfrm>
          </p:grpSpPr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978427EC-4544-9066-F077-422422ACEF47}"/>
                  </a:ext>
                </a:extLst>
              </p:cNvPr>
              <p:cNvCxnSpPr/>
              <p:nvPr/>
            </p:nvCxnSpPr>
            <p:spPr bwMode="auto">
              <a:xfrm>
                <a:off x="6087683" y="1342947"/>
                <a:ext cx="0" cy="36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AA0B5C4C-0AE3-951B-52A0-D52D9D1E0CDC}"/>
                  </a:ext>
                </a:extLst>
              </p:cNvPr>
              <p:cNvCxnSpPr/>
              <p:nvPr/>
            </p:nvCxnSpPr>
            <p:spPr bwMode="auto">
              <a:xfrm>
                <a:off x="6087683" y="1772338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0C9F0299-556E-39B5-E4A7-9EBA7E0A94EA}"/>
                  </a:ext>
                </a:extLst>
              </p:cNvPr>
              <p:cNvCxnSpPr/>
              <p:nvPr/>
            </p:nvCxnSpPr>
            <p:spPr bwMode="auto">
              <a:xfrm>
                <a:off x="6087683" y="1949729"/>
                <a:ext cx="0" cy="36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72FA721-F263-356B-3F17-0F625DA79628}"/>
                  </a:ext>
                </a:extLst>
              </p:cNvPr>
              <p:cNvCxnSpPr/>
              <p:nvPr/>
            </p:nvCxnSpPr>
            <p:spPr bwMode="auto">
              <a:xfrm>
                <a:off x="6087683" y="2379120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CA4D9D75-EDAE-627B-DCD1-B2C3DF598078}"/>
                  </a:ext>
                </a:extLst>
              </p:cNvPr>
              <p:cNvCxnSpPr/>
              <p:nvPr/>
            </p:nvCxnSpPr>
            <p:spPr bwMode="auto">
              <a:xfrm>
                <a:off x="6087683" y="2556511"/>
                <a:ext cx="0" cy="36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09D65010-2604-4A4D-E313-1B50182CB188}"/>
                  </a:ext>
                </a:extLst>
              </p:cNvPr>
              <p:cNvCxnSpPr/>
              <p:nvPr/>
            </p:nvCxnSpPr>
            <p:spPr bwMode="auto">
              <a:xfrm>
                <a:off x="6087683" y="2985902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BFA6979B-1202-637A-7B1E-2547C4874FEC}"/>
                  </a:ext>
                </a:extLst>
              </p:cNvPr>
              <p:cNvCxnSpPr/>
              <p:nvPr/>
            </p:nvCxnSpPr>
            <p:spPr bwMode="auto">
              <a:xfrm>
                <a:off x="6087683" y="3163293"/>
                <a:ext cx="0" cy="36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79FA2B2A-9CFB-F876-4575-D6B5F4DF2C76}"/>
                  </a:ext>
                </a:extLst>
              </p:cNvPr>
              <p:cNvCxnSpPr/>
              <p:nvPr/>
            </p:nvCxnSpPr>
            <p:spPr bwMode="auto">
              <a:xfrm>
                <a:off x="6087683" y="3592684"/>
                <a:ext cx="0" cy="10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6A57C458-BCC9-AC81-D83B-B46C053010D3}"/>
                  </a:ext>
                </a:extLst>
              </p:cNvPr>
              <p:cNvCxnSpPr/>
              <p:nvPr/>
            </p:nvCxnSpPr>
            <p:spPr bwMode="auto">
              <a:xfrm>
                <a:off x="6087683" y="3770072"/>
                <a:ext cx="0" cy="36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A5E22A0F-EBC6-B23C-FD3A-8D56ED2EB081}"/>
                </a:ext>
              </a:extLst>
            </p:cNvPr>
            <p:cNvGrpSpPr/>
            <p:nvPr/>
          </p:nvGrpSpPr>
          <p:grpSpPr>
            <a:xfrm>
              <a:off x="4805580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F3F125B0-80CB-E18C-E50D-2BD217C2F9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7B69ABFB-BE28-B8F3-1FE9-17CE77AEB9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D950B4A-6587-045F-1329-7FD4BA52A0EC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A8FF8EE0-56D4-290B-A161-793AEA49D64A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87AE538-88FC-39C7-0D55-CEDD3D14B7C1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36E99E9C-87BE-9659-DA4D-041FE83FEBBD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F2EE19D2-6B74-2F4A-E34B-2CAD44990116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DF7F9F9E-DA84-2A1B-7B66-17C497E534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064801BA-EBA1-CFB7-50B0-DCD3387501A0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958AF7DC-7543-B9D5-72CB-92993C1702AA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5CEF7884-26D3-7585-E116-76C6655141F5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006F3D07-B136-7B98-1D5C-9BF8EA439590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BA7286B-E06D-9E13-76A0-84B6E32DC7F8}"/>
                </a:ext>
              </a:extLst>
            </p:cNvPr>
            <p:cNvGrpSpPr/>
            <p:nvPr/>
          </p:nvGrpSpPr>
          <p:grpSpPr>
            <a:xfrm>
              <a:off x="3431720" y="1923822"/>
              <a:ext cx="936626" cy="1294605"/>
              <a:chOff x="4256087" y="2079625"/>
              <a:chExt cx="936626" cy="1294605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2B7CF03C-1239-E965-18B9-E45753B41C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0E701F56-6011-2516-C146-A51D931537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E3DDCDA9-7505-F1E5-3FF0-E902611102E7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182D514-DBA1-88B7-C264-3DD3137823F6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4EE111E-A08C-B6B2-052C-1DCCF2164A83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EB1C2FE1-AA1F-290D-0ECD-A602502A40E3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0B674F03-9DC7-E133-B637-6685BD684D3A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8C2C5480-553E-6168-3001-AE2BD81A41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C7DC9526-9CC0-600C-5B0C-7FABA4B9D037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1A90BD2-A6A8-A629-5E8B-9D009D770156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91124CF6-3482-736F-D207-87607EA9877B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6875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CF89C487-EA2B-D0AF-B930-1AF922C0E226}"/>
                </a:ext>
              </a:extLst>
            </p:cNvPr>
            <p:cNvGrpSpPr/>
            <p:nvPr/>
          </p:nvGrpSpPr>
          <p:grpSpPr>
            <a:xfrm>
              <a:off x="324000" y="3461600"/>
              <a:ext cx="2344674" cy="90000"/>
              <a:chOff x="324000" y="3454800"/>
              <a:chExt cx="1490360" cy="90000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27D71F87-748F-3CF8-38E6-9E91A58F32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4000" y="3499800"/>
                <a:ext cx="1490360" cy="0"/>
              </a:xfrm>
              <a:prstGeom prst="line">
                <a:avLst/>
              </a:prstGeom>
              <a:ln w="19050" cap="rnd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14F216BD-65E5-10A0-2762-442FDAE4336B}"/>
                  </a:ext>
                </a:extLst>
              </p:cNvPr>
              <p:cNvSpPr/>
              <p:nvPr/>
            </p:nvSpPr>
            <p:spPr bwMode="auto">
              <a:xfrm>
                <a:off x="375507" y="3454800"/>
                <a:ext cx="60758" cy="90000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" tIns="0" rIns="720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ts val="7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+mn-lt"/>
                    <a:ea typeface="ＭＳ Ｐゴシック" charset="0"/>
                  </a:rPr>
                  <a:t>b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01DD15AE-A214-86A8-9965-C98D9D6D6B58}"/>
                </a:ext>
              </a:extLst>
            </p:cNvPr>
            <p:cNvGrpSpPr/>
            <p:nvPr/>
          </p:nvGrpSpPr>
          <p:grpSpPr>
            <a:xfrm>
              <a:off x="3979736" y="3457181"/>
              <a:ext cx="2104264" cy="90000"/>
              <a:chOff x="3979736" y="3457181"/>
              <a:chExt cx="2104264" cy="9000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C2FD557D-124F-F3D7-B65B-B223C2A2D8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979736" y="3507750"/>
                <a:ext cx="2104264" cy="0"/>
              </a:xfrm>
              <a:prstGeom prst="line">
                <a:avLst/>
              </a:prstGeom>
              <a:ln w="19050" cap="rnd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308D1228-52CF-C8BA-1088-1FDCA60146D3}"/>
                  </a:ext>
                </a:extLst>
              </p:cNvPr>
              <p:cNvSpPr/>
              <p:nvPr/>
            </p:nvSpPr>
            <p:spPr bwMode="auto">
              <a:xfrm>
                <a:off x="5961910" y="3457181"/>
                <a:ext cx="90000" cy="90000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ts val="7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+mn-lt"/>
                    <a:ea typeface="ＭＳ Ｐゴシック" charset="0"/>
                  </a:rPr>
                  <a:t>b</a:t>
                </a:r>
              </a:p>
            </p:txBody>
          </p:sp>
        </p:grp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9FEB9ED-EDBE-2B4B-965B-CCDED6BB7CCF}"/>
                </a:ext>
              </a:extLst>
            </p:cNvPr>
            <p:cNvCxnSpPr/>
            <p:nvPr/>
          </p:nvCxnSpPr>
          <p:spPr bwMode="auto">
            <a:xfrm>
              <a:off x="3974376" y="2928897"/>
              <a:ext cx="6216" cy="57948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4C82964-49EC-35C0-B045-C64C81DFE061}"/>
                </a:ext>
              </a:extLst>
            </p:cNvPr>
            <p:cNvCxnSpPr/>
            <p:nvPr/>
          </p:nvCxnSpPr>
          <p:spPr bwMode="auto">
            <a:xfrm>
              <a:off x="5345331" y="2928897"/>
              <a:ext cx="0" cy="434788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66BAB30E-AB7A-A1E1-4840-DC498DB5FF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7393" y="3218622"/>
              <a:ext cx="0" cy="151041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7A985A8-0991-2622-B18E-C3FE51B200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6437" y="3367088"/>
              <a:ext cx="1376019" cy="1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50AE8A45-6D7A-C302-B1CC-5BB5BD558652}"/>
                </a:ext>
              </a:extLst>
            </p:cNvPr>
            <p:cNvGrpSpPr/>
            <p:nvPr/>
          </p:nvGrpSpPr>
          <p:grpSpPr>
            <a:xfrm>
              <a:off x="4479651" y="3324663"/>
              <a:ext cx="216000" cy="90000"/>
              <a:chOff x="1732694" y="3324663"/>
              <a:chExt cx="216000" cy="90000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9218A81B-83F8-CB8E-619A-7FA76E099CC1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03EEF815-4427-569E-4752-51DB2AFEA78B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2815A3-8B80-CB00-1300-35583E85F34F}"/>
                </a:ext>
              </a:extLst>
            </p:cNvPr>
            <p:cNvSpPr/>
            <p:nvPr/>
          </p:nvSpPr>
          <p:spPr bwMode="auto">
            <a:xfrm>
              <a:off x="2531660" y="3242517"/>
              <a:ext cx="119962" cy="130130"/>
            </a:xfrm>
            <a:prstGeom prst="ellipse">
              <a:avLst/>
            </a:prstGeom>
            <a:noFill/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6545CD9-4B6C-16B3-65E6-39EC0140E13B}"/>
                </a:ext>
              </a:extLst>
            </p:cNvPr>
            <p:cNvCxnSpPr/>
            <p:nvPr/>
          </p:nvCxnSpPr>
          <p:spPr bwMode="auto">
            <a:xfrm flipV="1">
              <a:off x="2668674" y="3412654"/>
              <a:ext cx="0" cy="93946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1" name="Connector: Elbow 140">
              <a:extLst>
                <a:ext uri="{FF2B5EF4-FFF2-40B4-BE49-F238E27FC236}">
                  <a16:creationId xmlns:a16="http://schemas.microsoft.com/office/drawing/2014/main" id="{E91B344D-CAD9-D2BC-F4DC-43E113D72252}"/>
                </a:ext>
              </a:extLst>
            </p:cNvPr>
            <p:cNvCxnSpPr>
              <a:endCxn id="139" idx="6"/>
            </p:cNvCxnSpPr>
            <p:nvPr/>
          </p:nvCxnSpPr>
          <p:spPr bwMode="auto">
            <a:xfrm rot="16200000" flipV="1">
              <a:off x="2340710" y="3618494"/>
              <a:ext cx="903208" cy="281383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2F390AC-17C3-83FA-B2CE-72AB55BEE0BD}"/>
                </a:ext>
              </a:extLst>
            </p:cNvPr>
            <p:cNvCxnSpPr/>
            <p:nvPr/>
          </p:nvCxnSpPr>
          <p:spPr bwMode="auto">
            <a:xfrm>
              <a:off x="2600310" y="2928897"/>
              <a:ext cx="0" cy="378685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CC0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6C1C23E-8A01-C1F2-4FCF-AD8B93F164A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584680" y="3322654"/>
              <a:ext cx="83994" cy="90000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5195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</a:t>
            </a:r>
            <a:br>
              <a:rPr lang="en-GB" dirty="0"/>
            </a:br>
            <a:r>
              <a:rPr lang="en-GB" dirty="0"/>
              <a:t>Wiring the X-gradient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pic>
        <p:nvPicPr>
          <p:cNvPr id="19" name="Content Placeholder 10">
            <a:extLst>
              <a:ext uri="{FF2B5EF4-FFF2-40B4-BE49-F238E27FC236}">
                <a16:creationId xmlns:a16="http://schemas.microsoft.com/office/drawing/2014/main" id="{6DE7A4AB-379B-8EDD-3B9A-464E77FA5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288980" y="3442786"/>
            <a:ext cx="1951308" cy="125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B6E461-2D98-6411-4BBA-99F2A2147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044" y="3128061"/>
            <a:ext cx="2154209" cy="1698230"/>
          </a:xfrm>
          <a:prstGeom prst="rect">
            <a:avLst/>
          </a:prstGeom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1CC0C62-AAD4-EECE-27B7-72A451AF7799}"/>
              </a:ext>
            </a:extLst>
          </p:cNvPr>
          <p:cNvGrpSpPr/>
          <p:nvPr/>
        </p:nvGrpSpPr>
        <p:grpSpPr>
          <a:xfrm>
            <a:off x="-45596" y="1043699"/>
            <a:ext cx="3597282" cy="3724560"/>
            <a:chOff x="102420" y="991950"/>
            <a:chExt cx="3597282" cy="37245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C0CA5F-C6D2-A4B7-E0CD-0EDE670372DC}"/>
                </a:ext>
              </a:extLst>
            </p:cNvPr>
            <p:cNvSpPr/>
            <p:nvPr/>
          </p:nvSpPr>
          <p:spPr bwMode="auto">
            <a:xfrm>
              <a:off x="756000" y="3003750"/>
              <a:ext cx="2359691" cy="1656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403FC3-1533-EA02-4DD8-1CE696D17A3E}"/>
                </a:ext>
              </a:extLst>
            </p:cNvPr>
            <p:cNvSpPr/>
            <p:nvPr/>
          </p:nvSpPr>
          <p:spPr bwMode="auto">
            <a:xfrm>
              <a:off x="756000" y="1059750"/>
              <a:ext cx="2359691" cy="1656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7CEB8DF-0AAB-1639-A7A3-97E3E4301BC6}"/>
                </a:ext>
              </a:extLst>
            </p:cNvPr>
            <p:cNvGrpSpPr/>
            <p:nvPr/>
          </p:nvGrpSpPr>
          <p:grpSpPr>
            <a:xfrm>
              <a:off x="976762" y="1240312"/>
              <a:ext cx="2015600" cy="1295400"/>
              <a:chOff x="4140200" y="1924050"/>
              <a:chExt cx="2015600" cy="12954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6F659DB-C5C9-EF17-4273-E301E92A6E0A}"/>
                  </a:ext>
                </a:extLst>
              </p:cNvPr>
              <p:cNvGrpSpPr/>
              <p:nvPr/>
            </p:nvGrpSpPr>
            <p:grpSpPr>
              <a:xfrm>
                <a:off x="4140200" y="1924050"/>
                <a:ext cx="1007800" cy="1295400"/>
                <a:chOff x="4140200" y="1924050"/>
                <a:chExt cx="1007800" cy="1295400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BE615C01-0BF8-09CF-9D43-3035E14C0E5F}"/>
                    </a:ext>
                  </a:extLst>
                </p:cNvPr>
                <p:cNvCxnSpPr/>
                <p:nvPr/>
              </p:nvCxnSpPr>
              <p:spPr bwMode="auto">
                <a:xfrm flipV="1">
                  <a:off x="5003800" y="1924050"/>
                  <a:ext cx="0" cy="50323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32DF7CC9-4AEE-7379-0FEE-F8F6C4658B47}"/>
                    </a:ext>
                  </a:extLst>
                </p:cNvPr>
                <p:cNvCxnSpPr/>
                <p:nvPr/>
              </p:nvCxnSpPr>
              <p:spPr bwMode="auto">
                <a:xfrm>
                  <a:off x="5003800" y="1924050"/>
                  <a:ext cx="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054C5594-626A-5FB6-D815-577F6E46417B}"/>
                    </a:ext>
                  </a:extLst>
                </p:cNvPr>
                <p:cNvCxnSpPr/>
                <p:nvPr/>
              </p:nvCxnSpPr>
              <p:spPr bwMode="auto">
                <a:xfrm flipH="1">
                  <a:off x="4140200" y="1924050"/>
                  <a:ext cx="8636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84ECA888-5639-D431-BDCA-1DFC8B43448C}"/>
                    </a:ext>
                  </a:extLst>
                </p:cNvPr>
                <p:cNvCxnSpPr/>
                <p:nvPr/>
              </p:nvCxnSpPr>
              <p:spPr bwMode="auto">
                <a:xfrm>
                  <a:off x="4140200" y="1924050"/>
                  <a:ext cx="0" cy="129540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EAA7F63E-08EF-77D2-389C-56B584FF4C24}"/>
                    </a:ext>
                  </a:extLst>
                </p:cNvPr>
                <p:cNvCxnSpPr/>
                <p:nvPr/>
              </p:nvCxnSpPr>
              <p:spPr bwMode="auto">
                <a:xfrm>
                  <a:off x="4140200" y="3219450"/>
                  <a:ext cx="8636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E9E0ACC-CE50-6E3D-71BA-120C907B21C6}"/>
                    </a:ext>
                  </a:extLst>
                </p:cNvPr>
                <p:cNvCxnSpPr/>
                <p:nvPr/>
              </p:nvCxnSpPr>
              <p:spPr bwMode="auto">
                <a:xfrm flipV="1">
                  <a:off x="5003800" y="2643188"/>
                  <a:ext cx="0" cy="576262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4A663CD2-E80C-56A4-846F-66D8C28D8DD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4859338" y="2500313"/>
                  <a:ext cx="144462" cy="142875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CCA9FBCF-864D-B9B7-96F0-98F240A82231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59338" y="2074711"/>
                  <a:ext cx="0" cy="425603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7B321CE2-28A2-3354-7302-B80790BEE8D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4284664" y="2068514"/>
                  <a:ext cx="574674" cy="619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D177F5F8-ED02-569F-FA80-A9C5BAF8265E}"/>
                    </a:ext>
                  </a:extLst>
                </p:cNvPr>
                <p:cNvCxnSpPr/>
                <p:nvPr/>
              </p:nvCxnSpPr>
              <p:spPr bwMode="auto">
                <a:xfrm flipH="1">
                  <a:off x="4284663" y="2074711"/>
                  <a:ext cx="1" cy="100027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7774B4A1-946F-9490-A152-B94698BD126F}"/>
                    </a:ext>
                  </a:extLst>
                </p:cNvPr>
                <p:cNvCxnSpPr/>
                <p:nvPr/>
              </p:nvCxnSpPr>
              <p:spPr bwMode="auto">
                <a:xfrm>
                  <a:off x="4284661" y="3074988"/>
                  <a:ext cx="57467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09E83521-39F9-0B87-A410-A29D84C73943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59338" y="2623264"/>
                  <a:ext cx="0" cy="451726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9F77B117-CBE4-50EB-650D-1924B18D2F0B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59336" y="2573340"/>
                  <a:ext cx="18666" cy="4488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oval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030979DF-4D6E-0A94-B9C7-35F24984B57A}"/>
                    </a:ext>
                  </a:extLst>
                </p:cNvPr>
                <p:cNvCxnSpPr/>
                <p:nvPr/>
              </p:nvCxnSpPr>
              <p:spPr bwMode="auto">
                <a:xfrm>
                  <a:off x="5003800" y="2427287"/>
                  <a:ext cx="144200" cy="144463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4037ACF-F982-3C84-E741-B8380383CB73}"/>
                  </a:ext>
                </a:extLst>
              </p:cNvPr>
              <p:cNvGrpSpPr/>
              <p:nvPr/>
            </p:nvGrpSpPr>
            <p:grpSpPr>
              <a:xfrm flipH="1" flipV="1">
                <a:off x="5148000" y="1924050"/>
                <a:ext cx="1007800" cy="1295400"/>
                <a:chOff x="4140200" y="1924050"/>
                <a:chExt cx="1007800" cy="1295400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DBC800E2-988A-7532-367B-BF11AEBE4BA4}"/>
                    </a:ext>
                  </a:extLst>
                </p:cNvPr>
                <p:cNvCxnSpPr/>
                <p:nvPr/>
              </p:nvCxnSpPr>
              <p:spPr bwMode="auto">
                <a:xfrm flipV="1">
                  <a:off x="5003800" y="1924050"/>
                  <a:ext cx="0" cy="50323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F785E30A-A456-02F1-FF9D-9E5C27D4FFBE}"/>
                    </a:ext>
                  </a:extLst>
                </p:cNvPr>
                <p:cNvCxnSpPr/>
                <p:nvPr/>
              </p:nvCxnSpPr>
              <p:spPr bwMode="auto">
                <a:xfrm>
                  <a:off x="5003800" y="1924050"/>
                  <a:ext cx="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EBB1EDD7-6C01-2ED5-8620-F5DE7BBB0E06}"/>
                    </a:ext>
                  </a:extLst>
                </p:cNvPr>
                <p:cNvCxnSpPr/>
                <p:nvPr/>
              </p:nvCxnSpPr>
              <p:spPr bwMode="auto">
                <a:xfrm flipH="1">
                  <a:off x="4140200" y="1924050"/>
                  <a:ext cx="8636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4F5D473C-699A-157F-A729-155F26A3EAE0}"/>
                    </a:ext>
                  </a:extLst>
                </p:cNvPr>
                <p:cNvCxnSpPr/>
                <p:nvPr/>
              </p:nvCxnSpPr>
              <p:spPr bwMode="auto">
                <a:xfrm>
                  <a:off x="4140200" y="1924050"/>
                  <a:ext cx="0" cy="129540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0CC6180-069E-344F-A37C-C422EAA04345}"/>
                    </a:ext>
                  </a:extLst>
                </p:cNvPr>
                <p:cNvCxnSpPr/>
                <p:nvPr/>
              </p:nvCxnSpPr>
              <p:spPr bwMode="auto">
                <a:xfrm>
                  <a:off x="4140200" y="3219450"/>
                  <a:ext cx="8636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44E98A5-CEF2-1924-A2ED-FAB2EF537FD4}"/>
                    </a:ext>
                  </a:extLst>
                </p:cNvPr>
                <p:cNvCxnSpPr/>
                <p:nvPr/>
              </p:nvCxnSpPr>
              <p:spPr bwMode="auto">
                <a:xfrm flipV="1">
                  <a:off x="5003800" y="2643188"/>
                  <a:ext cx="0" cy="576262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D5439FF-3FD1-01C2-9BCF-36A0C34B4201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4859338" y="2500313"/>
                  <a:ext cx="144462" cy="142875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FA47BFDE-6BF5-7F81-EFFF-FF0ABDB360E0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59338" y="2074711"/>
                  <a:ext cx="0" cy="425603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693C291B-DB09-FC49-2928-22F6912167BE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4284664" y="2068514"/>
                  <a:ext cx="574674" cy="619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95534B4E-2025-640F-DB50-EFBEF6179739}"/>
                    </a:ext>
                  </a:extLst>
                </p:cNvPr>
                <p:cNvCxnSpPr/>
                <p:nvPr/>
              </p:nvCxnSpPr>
              <p:spPr bwMode="auto">
                <a:xfrm flipH="1">
                  <a:off x="4284663" y="2074711"/>
                  <a:ext cx="1" cy="1000277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AF4EB307-7FAA-70F8-80F3-11DE3A1C4A3B}"/>
                    </a:ext>
                  </a:extLst>
                </p:cNvPr>
                <p:cNvCxnSpPr/>
                <p:nvPr/>
              </p:nvCxnSpPr>
              <p:spPr bwMode="auto">
                <a:xfrm>
                  <a:off x="4284661" y="3074988"/>
                  <a:ext cx="57467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9F51A3DF-F921-6739-EF0F-BE82659DAFD8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4859338" y="2626199"/>
                  <a:ext cx="0" cy="448789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86A76E55-8180-7173-19D6-B836013E8D6F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59338" y="2571750"/>
                  <a:ext cx="23570" cy="51962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oval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BC57DFB-75E6-3967-62ED-A0D3D23A44A1}"/>
                    </a:ext>
                  </a:extLst>
                </p:cNvPr>
                <p:cNvCxnSpPr/>
                <p:nvPr/>
              </p:nvCxnSpPr>
              <p:spPr bwMode="auto">
                <a:xfrm>
                  <a:off x="5003800" y="2427287"/>
                  <a:ext cx="144200" cy="144463"/>
                </a:xfrm>
                <a:prstGeom prst="line">
                  <a:avLst/>
                </a:prstGeom>
                <a:solidFill>
                  <a:schemeClr val="accent1"/>
                </a:solidFill>
                <a:ln w="9525" cap="rnd" cmpd="sng" algn="ctr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02389A4-0103-CC2A-BE55-EC15020D27A0}"/>
                </a:ext>
              </a:extLst>
            </p:cNvPr>
            <p:cNvGrpSpPr/>
            <p:nvPr/>
          </p:nvGrpSpPr>
          <p:grpSpPr>
            <a:xfrm>
              <a:off x="972000" y="3184050"/>
              <a:ext cx="1007800" cy="1295400"/>
              <a:chOff x="4140200" y="1924050"/>
              <a:chExt cx="1007800" cy="1295400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9B380F2-3513-E387-4332-8824931C893D}"/>
                  </a:ext>
                </a:extLst>
              </p:cNvPr>
              <p:cNvCxnSpPr/>
              <p:nvPr/>
            </p:nvCxnSpPr>
            <p:spPr bwMode="auto">
              <a:xfrm flipV="1">
                <a:off x="5003800" y="1924050"/>
                <a:ext cx="0" cy="50323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8894E79-6066-9536-885B-9ADD1034962F}"/>
                  </a:ext>
                </a:extLst>
              </p:cNvPr>
              <p:cNvCxnSpPr/>
              <p:nvPr/>
            </p:nvCxnSpPr>
            <p:spPr bwMode="auto">
              <a:xfrm>
                <a:off x="5003800" y="1924050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1DD2A9A-17DA-B845-B23F-6E54D032A741}"/>
                  </a:ext>
                </a:extLst>
              </p:cNvPr>
              <p:cNvCxnSpPr/>
              <p:nvPr/>
            </p:nvCxnSpPr>
            <p:spPr bwMode="auto">
              <a:xfrm flipH="1">
                <a:off x="4140200" y="1924050"/>
                <a:ext cx="86360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B1BCF23-96E1-9E02-EC66-D7133916CF53}"/>
                  </a:ext>
                </a:extLst>
              </p:cNvPr>
              <p:cNvCxnSpPr/>
              <p:nvPr/>
            </p:nvCxnSpPr>
            <p:spPr bwMode="auto">
              <a:xfrm>
                <a:off x="4140200" y="1924050"/>
                <a:ext cx="0" cy="129540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FB0E4C6-B755-1168-1B20-0AC94398B925}"/>
                  </a:ext>
                </a:extLst>
              </p:cNvPr>
              <p:cNvCxnSpPr/>
              <p:nvPr/>
            </p:nvCxnSpPr>
            <p:spPr bwMode="auto">
              <a:xfrm>
                <a:off x="4140200" y="3219450"/>
                <a:ext cx="86360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812B4BFD-E5C2-29F0-7F92-7F19E31840C0}"/>
                  </a:ext>
                </a:extLst>
              </p:cNvPr>
              <p:cNvCxnSpPr/>
              <p:nvPr/>
            </p:nvCxnSpPr>
            <p:spPr bwMode="auto">
              <a:xfrm flipV="1">
                <a:off x="5003800" y="2643188"/>
                <a:ext cx="0" cy="576262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FAC7C6B-0B58-93C2-30F9-D2BA8C934246}"/>
                  </a:ext>
                </a:extLst>
              </p:cNvPr>
              <p:cNvCxnSpPr/>
              <p:nvPr/>
            </p:nvCxnSpPr>
            <p:spPr bwMode="auto">
              <a:xfrm flipH="1" flipV="1">
                <a:off x="4859338" y="2500313"/>
                <a:ext cx="144462" cy="142875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1B67F5C-87A0-7F27-2F03-14074A7E74A1}"/>
                  </a:ext>
                </a:extLst>
              </p:cNvPr>
              <p:cNvCxnSpPr/>
              <p:nvPr/>
            </p:nvCxnSpPr>
            <p:spPr bwMode="auto">
              <a:xfrm flipV="1">
                <a:off x="4859338" y="2074711"/>
                <a:ext cx="0" cy="425603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834ABCB-08F2-E579-9571-795C101EA742}"/>
                  </a:ext>
                </a:extLst>
              </p:cNvPr>
              <p:cNvCxnSpPr/>
              <p:nvPr/>
            </p:nvCxnSpPr>
            <p:spPr bwMode="auto">
              <a:xfrm flipH="1" flipV="1">
                <a:off x="4284664" y="2068514"/>
                <a:ext cx="574674" cy="619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7AA78EF-FA55-FA39-C853-D740F4FDFCD8}"/>
                  </a:ext>
                </a:extLst>
              </p:cNvPr>
              <p:cNvCxnSpPr/>
              <p:nvPr/>
            </p:nvCxnSpPr>
            <p:spPr bwMode="auto">
              <a:xfrm flipH="1">
                <a:off x="4284663" y="2074711"/>
                <a:ext cx="1" cy="100027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655E5F2D-9AF7-762C-C015-AF7F86CC5DD9}"/>
                  </a:ext>
                </a:extLst>
              </p:cNvPr>
              <p:cNvCxnSpPr/>
              <p:nvPr/>
            </p:nvCxnSpPr>
            <p:spPr bwMode="auto">
              <a:xfrm>
                <a:off x="4284661" y="3074988"/>
                <a:ext cx="574677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E6CCB7C-D3A0-3CD7-65F3-6736BFE7CAB0}"/>
                  </a:ext>
                </a:extLst>
              </p:cNvPr>
              <p:cNvCxnSpPr/>
              <p:nvPr/>
            </p:nvCxnSpPr>
            <p:spPr bwMode="auto">
              <a:xfrm flipV="1">
                <a:off x="4859338" y="2716213"/>
                <a:ext cx="0" cy="358775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D12746BE-BAD6-1C3F-B0EB-BEE94F60D62D}"/>
                  </a:ext>
                </a:extLst>
              </p:cNvPr>
              <p:cNvCxnSpPr/>
              <p:nvPr/>
            </p:nvCxnSpPr>
            <p:spPr bwMode="auto">
              <a:xfrm flipH="1" flipV="1">
                <a:off x="4723156" y="2572225"/>
                <a:ext cx="136182" cy="143989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0C3D860-E6F0-E181-FE95-67119FB31513}"/>
                  </a:ext>
                </a:extLst>
              </p:cNvPr>
              <p:cNvCxnSpPr/>
              <p:nvPr/>
            </p:nvCxnSpPr>
            <p:spPr bwMode="auto">
              <a:xfrm>
                <a:off x="5003800" y="2427287"/>
                <a:ext cx="144200" cy="144463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F2DA91A-F728-4443-130B-7218B06436E0}"/>
                </a:ext>
              </a:extLst>
            </p:cNvPr>
            <p:cNvGrpSpPr/>
            <p:nvPr/>
          </p:nvGrpSpPr>
          <p:grpSpPr>
            <a:xfrm flipH="1" flipV="1">
              <a:off x="1979800" y="3184050"/>
              <a:ext cx="1007800" cy="1295400"/>
              <a:chOff x="4140200" y="1924050"/>
              <a:chExt cx="1007800" cy="1295400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E6703DF-D386-6F8E-1770-A77602627DFE}"/>
                  </a:ext>
                </a:extLst>
              </p:cNvPr>
              <p:cNvCxnSpPr/>
              <p:nvPr/>
            </p:nvCxnSpPr>
            <p:spPr bwMode="auto">
              <a:xfrm flipV="1">
                <a:off x="5003800" y="1924050"/>
                <a:ext cx="0" cy="50323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A09C281-BFE8-71ED-FDE0-4D84B129EE8F}"/>
                  </a:ext>
                </a:extLst>
              </p:cNvPr>
              <p:cNvCxnSpPr/>
              <p:nvPr/>
            </p:nvCxnSpPr>
            <p:spPr bwMode="auto">
              <a:xfrm>
                <a:off x="5003800" y="1924050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8655D09-9269-ADA6-EDB5-126785834E32}"/>
                  </a:ext>
                </a:extLst>
              </p:cNvPr>
              <p:cNvCxnSpPr/>
              <p:nvPr/>
            </p:nvCxnSpPr>
            <p:spPr bwMode="auto">
              <a:xfrm flipH="1">
                <a:off x="4140200" y="1924050"/>
                <a:ext cx="86360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7083AD63-C3B7-5301-D7B9-31456686CE65}"/>
                  </a:ext>
                </a:extLst>
              </p:cNvPr>
              <p:cNvCxnSpPr/>
              <p:nvPr/>
            </p:nvCxnSpPr>
            <p:spPr bwMode="auto">
              <a:xfrm>
                <a:off x="4140200" y="1924050"/>
                <a:ext cx="0" cy="129540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E703D4D-6BA5-E180-EE45-D376DB0BEE34}"/>
                  </a:ext>
                </a:extLst>
              </p:cNvPr>
              <p:cNvCxnSpPr/>
              <p:nvPr/>
            </p:nvCxnSpPr>
            <p:spPr bwMode="auto">
              <a:xfrm>
                <a:off x="4140200" y="3219450"/>
                <a:ext cx="863600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355F3027-7DA0-052C-7B4F-ED16EDA683B9}"/>
                  </a:ext>
                </a:extLst>
              </p:cNvPr>
              <p:cNvCxnSpPr/>
              <p:nvPr/>
            </p:nvCxnSpPr>
            <p:spPr bwMode="auto">
              <a:xfrm flipV="1">
                <a:off x="5003800" y="2643188"/>
                <a:ext cx="0" cy="576262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2699E82F-4B2E-FA19-A8B8-F827A65B46FC}"/>
                  </a:ext>
                </a:extLst>
              </p:cNvPr>
              <p:cNvCxnSpPr/>
              <p:nvPr/>
            </p:nvCxnSpPr>
            <p:spPr bwMode="auto">
              <a:xfrm flipH="1" flipV="1">
                <a:off x="4859338" y="2500313"/>
                <a:ext cx="144462" cy="142875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782F786-A1CB-9C55-070D-31235BF1E935}"/>
                  </a:ext>
                </a:extLst>
              </p:cNvPr>
              <p:cNvCxnSpPr/>
              <p:nvPr/>
            </p:nvCxnSpPr>
            <p:spPr bwMode="auto">
              <a:xfrm flipV="1">
                <a:off x="4859338" y="2074711"/>
                <a:ext cx="0" cy="425603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52E3B40F-C0AD-B781-20B9-4657A6A47DDE}"/>
                  </a:ext>
                </a:extLst>
              </p:cNvPr>
              <p:cNvCxnSpPr/>
              <p:nvPr/>
            </p:nvCxnSpPr>
            <p:spPr bwMode="auto">
              <a:xfrm flipH="1" flipV="1">
                <a:off x="4284664" y="2068514"/>
                <a:ext cx="574674" cy="619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7C7556B-8080-F0F5-76F6-EE6B7F2C07E8}"/>
                  </a:ext>
                </a:extLst>
              </p:cNvPr>
              <p:cNvCxnSpPr/>
              <p:nvPr/>
            </p:nvCxnSpPr>
            <p:spPr bwMode="auto">
              <a:xfrm flipH="1">
                <a:off x="4284663" y="2074711"/>
                <a:ext cx="1" cy="1000277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748019B-0CA6-27A9-F29D-86A6FF082D53}"/>
                  </a:ext>
                </a:extLst>
              </p:cNvPr>
              <p:cNvCxnSpPr/>
              <p:nvPr/>
            </p:nvCxnSpPr>
            <p:spPr bwMode="auto">
              <a:xfrm>
                <a:off x="4284661" y="3074988"/>
                <a:ext cx="574677" cy="0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2851CA2-DCA4-66EF-7F04-93C85C4A86F0}"/>
                  </a:ext>
                </a:extLst>
              </p:cNvPr>
              <p:cNvCxnSpPr/>
              <p:nvPr/>
            </p:nvCxnSpPr>
            <p:spPr bwMode="auto">
              <a:xfrm flipV="1">
                <a:off x="4859338" y="2716213"/>
                <a:ext cx="0" cy="358775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6ADABF9-B193-52E8-8708-65031A71E048}"/>
                  </a:ext>
                </a:extLst>
              </p:cNvPr>
              <p:cNvCxnSpPr/>
              <p:nvPr/>
            </p:nvCxnSpPr>
            <p:spPr bwMode="auto">
              <a:xfrm flipH="1" flipV="1">
                <a:off x="4729881" y="2571750"/>
                <a:ext cx="129457" cy="144464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A54D534-A63B-F939-3532-7EEB619A3C2C}"/>
                  </a:ext>
                </a:extLst>
              </p:cNvPr>
              <p:cNvCxnSpPr/>
              <p:nvPr/>
            </p:nvCxnSpPr>
            <p:spPr bwMode="auto">
              <a:xfrm>
                <a:off x="5003800" y="2427287"/>
                <a:ext cx="144200" cy="144463"/>
              </a:xfrm>
              <a:prstGeom prst="line">
                <a:avLst/>
              </a:prstGeom>
              <a:solidFill>
                <a:schemeClr val="accent1"/>
              </a:solidFill>
              <a:ln w="9525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044C3D5-74B7-CE8F-E841-FCC9E7A6EFD4}"/>
                </a:ext>
              </a:extLst>
            </p:cNvPr>
            <p:cNvSpPr txBox="1"/>
            <p:nvPr/>
          </p:nvSpPr>
          <p:spPr>
            <a:xfrm>
              <a:off x="102420" y="1797052"/>
              <a:ext cx="518155" cy="30777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6"/>
                  </a:solidFill>
                  <a:latin typeface="+mn-lt"/>
                </a:rPr>
                <a:t>Rear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D3D0437-87F2-F70B-9027-F58DD47E5F60}"/>
                </a:ext>
              </a:extLst>
            </p:cNvPr>
            <p:cNvSpPr txBox="1"/>
            <p:nvPr/>
          </p:nvSpPr>
          <p:spPr>
            <a:xfrm>
              <a:off x="3125249" y="1853337"/>
              <a:ext cx="574453" cy="30777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6"/>
                  </a:solidFill>
                  <a:latin typeface="+mn-lt"/>
                </a:rPr>
                <a:t>Front</a:t>
              </a:r>
              <a:endParaRPr lang="en-US" sz="1050" dirty="0">
                <a:solidFill>
                  <a:schemeClr val="accent6"/>
                </a:solidFill>
                <a:latin typeface="+mn-lt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0DD5AE1-4358-3502-F553-3928F8574D65}"/>
                </a:ext>
              </a:extLst>
            </p:cNvPr>
            <p:cNvSpPr txBox="1"/>
            <p:nvPr/>
          </p:nvSpPr>
          <p:spPr>
            <a:xfrm>
              <a:off x="1601986" y="4439511"/>
              <a:ext cx="773609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West half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4EEAA46-0410-4E21-BC76-1F17ADEBBDAD}"/>
                </a:ext>
              </a:extLst>
            </p:cNvPr>
            <p:cNvSpPr txBox="1"/>
            <p:nvPr/>
          </p:nvSpPr>
          <p:spPr>
            <a:xfrm>
              <a:off x="1572297" y="991950"/>
              <a:ext cx="803298" cy="30777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6"/>
                  </a:solidFill>
                  <a:latin typeface="+mn-lt"/>
                </a:rPr>
                <a:t>East half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63CB299-741E-0FE1-0F13-5A1153B0E070}"/>
                </a:ext>
              </a:extLst>
            </p:cNvPr>
            <p:cNvCxnSpPr/>
            <p:nvPr/>
          </p:nvCxnSpPr>
          <p:spPr bwMode="auto">
            <a:xfrm>
              <a:off x="684000" y="2859750"/>
              <a:ext cx="2808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6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768F691-0654-EBD5-EAB9-49271DBB6184}"/>
                </a:ext>
              </a:extLst>
            </p:cNvPr>
            <p:cNvCxnSpPr/>
            <p:nvPr/>
          </p:nvCxnSpPr>
          <p:spPr bwMode="auto">
            <a:xfrm>
              <a:off x="1714564" y="1887538"/>
              <a:ext cx="192805" cy="2064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0229946-33D3-E298-DB11-6BE3A2FC1A00}"/>
                </a:ext>
              </a:extLst>
            </p:cNvPr>
            <p:cNvCxnSpPr/>
            <p:nvPr/>
          </p:nvCxnSpPr>
          <p:spPr bwMode="auto">
            <a:xfrm>
              <a:off x="1907369" y="1889602"/>
              <a:ext cx="0" cy="1185586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1FFBEA6-13A9-8099-F81F-A78E638E1285}"/>
                </a:ext>
              </a:extLst>
            </p:cNvPr>
            <p:cNvCxnSpPr/>
            <p:nvPr/>
          </p:nvCxnSpPr>
          <p:spPr bwMode="auto">
            <a:xfrm>
              <a:off x="1295369" y="3075188"/>
              <a:ext cx="612000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1CD0A9B-0A01-AE4C-22C5-FEE7948A0611}"/>
                </a:ext>
              </a:extLst>
            </p:cNvPr>
            <p:cNvCxnSpPr/>
            <p:nvPr/>
          </p:nvCxnSpPr>
          <p:spPr bwMode="auto">
            <a:xfrm flipV="1">
              <a:off x="1295369" y="2881313"/>
              <a:ext cx="0" cy="193875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593A146-A486-877F-2D2D-A9281C7439AB}"/>
                </a:ext>
              </a:extLst>
            </p:cNvPr>
            <p:cNvCxnSpPr/>
            <p:nvPr/>
          </p:nvCxnSpPr>
          <p:spPr bwMode="auto">
            <a:xfrm flipH="1">
              <a:off x="1935956" y="1888012"/>
              <a:ext cx="313698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9219AF-4700-F94C-80A8-6E6F2186DE51}"/>
                </a:ext>
              </a:extLst>
            </p:cNvPr>
            <p:cNvCxnSpPr/>
            <p:nvPr/>
          </p:nvCxnSpPr>
          <p:spPr bwMode="auto">
            <a:xfrm flipH="1">
              <a:off x="1935846" y="1888012"/>
              <a:ext cx="111" cy="118800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F851BBF-2AC9-CB12-647F-FAF68BF6842B}"/>
                </a:ext>
              </a:extLst>
            </p:cNvPr>
            <p:cNvCxnSpPr/>
            <p:nvPr/>
          </p:nvCxnSpPr>
          <p:spPr bwMode="auto">
            <a:xfrm>
              <a:off x="1935846" y="3076012"/>
              <a:ext cx="122400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715348B-C3AC-D689-7ED6-1154F232A342}"/>
                </a:ext>
              </a:extLst>
            </p:cNvPr>
            <p:cNvCxnSpPr/>
            <p:nvPr/>
          </p:nvCxnSpPr>
          <p:spPr bwMode="auto">
            <a:xfrm>
              <a:off x="2058356" y="3076312"/>
              <a:ext cx="0" cy="755913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4775F59-A9ED-F6B5-CD8E-BDFFA23E4614}"/>
                </a:ext>
              </a:extLst>
            </p:cNvPr>
            <p:cNvCxnSpPr/>
            <p:nvPr/>
          </p:nvCxnSpPr>
          <p:spPr bwMode="auto">
            <a:xfrm>
              <a:off x="2058356" y="3832225"/>
              <a:ext cx="339563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95E752A-4128-B754-96E8-A584202BD471}"/>
                </a:ext>
              </a:extLst>
            </p:cNvPr>
            <p:cNvCxnSpPr/>
            <p:nvPr/>
          </p:nvCxnSpPr>
          <p:spPr bwMode="auto">
            <a:xfrm>
              <a:off x="1554956" y="3832225"/>
              <a:ext cx="471488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21A69F5-7C8B-F4CD-BCCE-8D9124F5657C}"/>
                </a:ext>
              </a:extLst>
            </p:cNvPr>
            <p:cNvCxnSpPr/>
            <p:nvPr/>
          </p:nvCxnSpPr>
          <p:spPr bwMode="auto">
            <a:xfrm flipV="1">
              <a:off x="2026444" y="3105151"/>
              <a:ext cx="0" cy="72350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4BA7A4D-8626-8F05-FE51-5E0546D71A5C}"/>
                </a:ext>
              </a:extLst>
            </p:cNvPr>
            <p:cNvCxnSpPr/>
            <p:nvPr/>
          </p:nvCxnSpPr>
          <p:spPr bwMode="auto">
            <a:xfrm flipH="1">
              <a:off x="1197769" y="3105151"/>
              <a:ext cx="828675" cy="0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57C3EA7-C59F-7691-2BBD-94963F41389A}"/>
                </a:ext>
              </a:extLst>
            </p:cNvPr>
            <p:cNvCxnSpPr/>
            <p:nvPr/>
          </p:nvCxnSpPr>
          <p:spPr bwMode="auto">
            <a:xfrm flipV="1">
              <a:off x="1197769" y="2881313"/>
              <a:ext cx="0" cy="223837"/>
            </a:xfrm>
            <a:prstGeom prst="line">
              <a:avLst/>
            </a:prstGeom>
            <a:solidFill>
              <a:schemeClr val="accent1"/>
            </a:solidFill>
            <a:ln w="22225" cap="rnd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1E46447-24D6-F6B3-412A-1CE6F3F6FB01}"/>
                </a:ext>
              </a:extLst>
            </p:cNvPr>
            <p:cNvSpPr txBox="1"/>
            <p:nvPr/>
          </p:nvSpPr>
          <p:spPr>
            <a:xfrm>
              <a:off x="881080" y="2655059"/>
              <a:ext cx="901209" cy="2616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6"/>
                  </a:solidFill>
                  <a:latin typeface="+mn-lt"/>
                </a:rPr>
                <a:t>To grad amp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3D782F4-392A-1086-1A78-DA7D2D34281D}"/>
              </a:ext>
            </a:extLst>
          </p:cNvPr>
          <p:cNvGrpSpPr/>
          <p:nvPr/>
        </p:nvGrpSpPr>
        <p:grpSpPr>
          <a:xfrm>
            <a:off x="3721763" y="819983"/>
            <a:ext cx="2936389" cy="2148434"/>
            <a:chOff x="4046713" y="1580192"/>
            <a:chExt cx="3050002" cy="2287622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C45F3490-5E2A-8309-F36F-1BA6D2E748C9}"/>
                </a:ext>
              </a:extLst>
            </p:cNvPr>
            <p:cNvGrpSpPr/>
            <p:nvPr/>
          </p:nvGrpSpPr>
          <p:grpSpPr>
            <a:xfrm>
              <a:off x="4046713" y="1580192"/>
              <a:ext cx="2909653" cy="2246474"/>
              <a:chOff x="492597" y="1405393"/>
              <a:chExt cx="2909653" cy="2246474"/>
            </a:xfrm>
          </p:grpSpPr>
          <p:pic>
            <p:nvPicPr>
              <p:cNvPr id="2" name="Picture 1" descr="Diagram&#10;&#10;Description automatically generated">
                <a:extLst>
                  <a:ext uri="{FF2B5EF4-FFF2-40B4-BE49-F238E27FC236}">
                    <a16:creationId xmlns:a16="http://schemas.microsoft.com/office/drawing/2014/main" id="{A103939B-E308-F819-D78F-4D97F771A8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222" y="1507331"/>
                <a:ext cx="2487261" cy="2144536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908781-0887-1DFF-68F5-43CE14B756A3}"/>
                  </a:ext>
                </a:extLst>
              </p:cNvPr>
              <p:cNvSpPr txBox="1"/>
              <p:nvPr/>
            </p:nvSpPr>
            <p:spPr>
              <a:xfrm>
                <a:off x="492597" y="3296102"/>
                <a:ext cx="518155" cy="30777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accent6"/>
                    </a:solidFill>
                    <a:latin typeface="+mn-lt"/>
                  </a:rPr>
                  <a:t>Rear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17D169-57FE-9672-A190-40604F54A428}"/>
                  </a:ext>
                </a:extLst>
              </p:cNvPr>
              <p:cNvSpPr txBox="1"/>
              <p:nvPr/>
            </p:nvSpPr>
            <p:spPr>
              <a:xfrm>
                <a:off x="2827797" y="1405393"/>
                <a:ext cx="574453" cy="30777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accent6"/>
                    </a:solidFill>
                    <a:latin typeface="+mn-lt"/>
                  </a:rPr>
                  <a:t>Front</a:t>
                </a:r>
                <a:endParaRPr lang="en-US" sz="1050" dirty="0">
                  <a:solidFill>
                    <a:schemeClr val="accent6"/>
                  </a:solidFill>
                  <a:latin typeface="+mn-lt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B7B26A-21DF-67EC-5E91-CEAB6A8BD2DE}"/>
                  </a:ext>
                </a:extLst>
              </p:cNvPr>
              <p:cNvSpPr txBox="1"/>
              <p:nvPr/>
            </p:nvSpPr>
            <p:spPr>
              <a:xfrm>
                <a:off x="2376899" y="3127113"/>
                <a:ext cx="707246" cy="25391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accent6"/>
                    </a:solidFill>
                    <a:latin typeface="+mn-lt"/>
                  </a:rPr>
                  <a:t>West half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7865DF-E9B5-DF78-3E5E-E682AA2D78FD}"/>
                  </a:ext>
                </a:extLst>
              </p:cNvPr>
              <p:cNvSpPr txBox="1"/>
              <p:nvPr/>
            </p:nvSpPr>
            <p:spPr>
              <a:xfrm>
                <a:off x="1104730" y="1754254"/>
                <a:ext cx="649538" cy="25391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accent6"/>
                    </a:solidFill>
                    <a:latin typeface="+mn-lt"/>
                  </a:rPr>
                  <a:t>East half</a:t>
                </a:r>
              </a:p>
            </p:txBody>
          </p:sp>
        </p:grp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E83EC35-73CF-2E2E-4069-5C6C45F11382}"/>
                </a:ext>
              </a:extLst>
            </p:cNvPr>
            <p:cNvCxnSpPr/>
            <p:nvPr/>
          </p:nvCxnSpPr>
          <p:spPr bwMode="auto">
            <a:xfrm flipV="1">
              <a:off x="4535244" y="3463141"/>
              <a:ext cx="698918" cy="40467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6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93EBB5CF-7909-3390-3D97-F3422853A0C8}"/>
                </a:ext>
              </a:extLst>
            </p:cNvPr>
            <p:cNvCxnSpPr/>
            <p:nvPr/>
          </p:nvCxnSpPr>
          <p:spPr bwMode="auto">
            <a:xfrm flipV="1">
              <a:off x="6727373" y="2443001"/>
              <a:ext cx="369342" cy="2198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6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6682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next?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79F81CA5-0579-A25A-742D-FDED74104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358152"/>
            <a:ext cx="8286750" cy="3393235"/>
          </a:xfrm>
        </p:spPr>
        <p:txBody>
          <a:bodyPr/>
          <a:lstStyle/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dirty="0"/>
              <a:t>The design shown here is version 1.x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dirty="0"/>
              <a:t>Possible improvements:</a:t>
            </a:r>
          </a:p>
          <a:p>
            <a:pPr marL="625475" lvl="2" indent="-266700">
              <a:buFont typeface="Arial" panose="020B0604020202020204" pitchFamily="34" charset="0"/>
              <a:buChar char="•"/>
            </a:pPr>
            <a:r>
              <a:rPr lang="en-US" dirty="0"/>
              <a:t>3D printer optimization to reduce postprocessing of the prints</a:t>
            </a:r>
          </a:p>
          <a:p>
            <a:pPr marL="625475" lvl="2" indent="-266700">
              <a:buFont typeface="Arial" panose="020B0604020202020204" pitchFamily="34" charset="0"/>
              <a:buChar char="•"/>
            </a:pPr>
            <a:r>
              <a:rPr lang="en-US" dirty="0"/>
              <a:t>More compact carriers to reduce thickness of the gradient coils</a:t>
            </a:r>
          </a:p>
          <a:p>
            <a:pPr marL="625475" lvl="2" indent="-266700">
              <a:buFont typeface="Arial" panose="020B0604020202020204" pitchFamily="34" charset="0"/>
              <a:buChar char="•"/>
            </a:pPr>
            <a:r>
              <a:rPr lang="en-US" dirty="0"/>
              <a:t>More windings to increase efficiency</a:t>
            </a:r>
          </a:p>
          <a:p>
            <a:pPr marL="625475" lvl="2" indent="-266700">
              <a:buFont typeface="Arial" panose="020B0604020202020204" pitchFamily="34" charset="0"/>
              <a:buChar char="•"/>
            </a:pPr>
            <a:r>
              <a:rPr lang="en-US" dirty="0"/>
              <a:t>Alternative for wire in a groove</a:t>
            </a:r>
          </a:p>
          <a:p>
            <a:pPr marL="625475" lvl="2" indent="-266700">
              <a:buFont typeface="Arial" panose="020B0604020202020204" pitchFamily="34" charset="0"/>
              <a:buChar char="•"/>
            </a:pPr>
            <a:r>
              <a:rPr lang="en-US" dirty="0"/>
              <a:t>Your ideas?</a:t>
            </a:r>
          </a:p>
        </p:txBody>
      </p:sp>
    </p:spTree>
    <p:extLst>
      <p:ext uri="{BB962C8B-B14F-4D97-AF65-F5344CB8AC3E}">
        <p14:creationId xmlns:p14="http://schemas.microsoft.com/office/powerpoint/2010/main" val="2046749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01B7F8-C02B-5FD9-3EB4-BBB262FE1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016000"/>
            <a:ext cx="766406" cy="2068259"/>
          </a:xfrm>
        </p:spPr>
        <p:txBody>
          <a:bodyPr>
            <a:spAutoFit/>
          </a:bodyPr>
          <a:lstStyle/>
          <a:p>
            <a:r>
              <a:rPr lang="en-GB" sz="12000" dirty="0"/>
              <a:t>?</a:t>
            </a:r>
            <a:endParaRPr lang="en-NL" sz="1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DD46C-9C0A-01CB-46D3-7E7E26F0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CBAF924-DB1A-A3B3-9B22-6C58DABE3B06}"/>
              </a:ext>
            </a:extLst>
          </p:cNvPr>
          <p:cNvSpPr txBox="1">
            <a:spLocks/>
          </p:cNvSpPr>
          <p:nvPr/>
        </p:nvSpPr>
        <p:spPr bwMode="auto">
          <a:xfrm>
            <a:off x="7235590" y="2163953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0D9BBB8-AFB4-713B-CF84-0036FE238E88}"/>
              </a:ext>
            </a:extLst>
          </p:cNvPr>
          <p:cNvSpPr txBox="1">
            <a:spLocks/>
          </p:cNvSpPr>
          <p:nvPr/>
        </p:nvSpPr>
        <p:spPr bwMode="auto">
          <a:xfrm>
            <a:off x="4877228" y="2846641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B55BB03-C373-DF4D-7930-40BF49A6D22E}"/>
              </a:ext>
            </a:extLst>
          </p:cNvPr>
          <p:cNvSpPr txBox="1">
            <a:spLocks/>
          </p:cNvSpPr>
          <p:nvPr/>
        </p:nvSpPr>
        <p:spPr bwMode="auto">
          <a:xfrm>
            <a:off x="238302" y="2571750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FD648329-641D-192C-D971-0019196D94E7}"/>
              </a:ext>
            </a:extLst>
          </p:cNvPr>
          <p:cNvSpPr txBox="1">
            <a:spLocks/>
          </p:cNvSpPr>
          <p:nvPr/>
        </p:nvSpPr>
        <p:spPr bwMode="auto">
          <a:xfrm>
            <a:off x="7790672" y="100679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8765D3E-52B3-AC77-0E29-FC419BF41265}"/>
              </a:ext>
            </a:extLst>
          </p:cNvPr>
          <p:cNvSpPr txBox="1">
            <a:spLocks/>
          </p:cNvSpPr>
          <p:nvPr/>
        </p:nvSpPr>
        <p:spPr bwMode="auto">
          <a:xfrm>
            <a:off x="2051073" y="504560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BBD5F96-C92D-FB71-4771-6FB919970529}"/>
              </a:ext>
            </a:extLst>
          </p:cNvPr>
          <p:cNvSpPr txBox="1">
            <a:spLocks/>
          </p:cNvSpPr>
          <p:nvPr/>
        </p:nvSpPr>
        <p:spPr bwMode="auto">
          <a:xfrm>
            <a:off x="7736859" y="3084259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9454C1C5-05AF-BBFD-1E20-2D183D451A1B}"/>
              </a:ext>
            </a:extLst>
          </p:cNvPr>
          <p:cNvSpPr txBox="1">
            <a:spLocks/>
          </p:cNvSpPr>
          <p:nvPr/>
        </p:nvSpPr>
        <p:spPr bwMode="auto">
          <a:xfrm>
            <a:off x="3445280" y="854075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A79BD9-37DF-C91A-159D-CE783D209D57}"/>
              </a:ext>
            </a:extLst>
          </p:cNvPr>
          <p:cNvSpPr txBox="1">
            <a:spLocks/>
          </p:cNvSpPr>
          <p:nvPr/>
        </p:nvSpPr>
        <p:spPr bwMode="auto">
          <a:xfrm>
            <a:off x="2329672" y="2922334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2C7A7326-D3D5-FE86-1AA6-60DBA22ECE8F}"/>
              </a:ext>
            </a:extLst>
          </p:cNvPr>
          <p:cNvSpPr txBox="1">
            <a:spLocks/>
          </p:cNvSpPr>
          <p:nvPr/>
        </p:nvSpPr>
        <p:spPr bwMode="auto">
          <a:xfrm>
            <a:off x="5903526" y="778382"/>
            <a:ext cx="766406" cy="206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0" kern="0" dirty="0"/>
              <a:t>?</a:t>
            </a:r>
            <a:endParaRPr lang="en-NL" sz="12000" kern="0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068F53D2-6C0B-1FAF-9A1F-3F9FF07C8BC5}"/>
              </a:ext>
            </a:extLst>
          </p:cNvPr>
          <p:cNvSpPr txBox="1">
            <a:spLocks/>
          </p:cNvSpPr>
          <p:nvPr/>
        </p:nvSpPr>
        <p:spPr bwMode="auto">
          <a:xfrm>
            <a:off x="6646676" y="3433321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B4CC2296-849C-44D8-511E-89503E0D4002}"/>
              </a:ext>
            </a:extLst>
          </p:cNvPr>
          <p:cNvSpPr txBox="1">
            <a:spLocks/>
          </p:cNvSpPr>
          <p:nvPr/>
        </p:nvSpPr>
        <p:spPr bwMode="auto">
          <a:xfrm>
            <a:off x="-55633" y="647191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6FC468BD-91BB-FF79-62D1-290AB672A353}"/>
              </a:ext>
            </a:extLst>
          </p:cNvPr>
          <p:cNvSpPr txBox="1">
            <a:spLocks/>
          </p:cNvSpPr>
          <p:nvPr/>
        </p:nvSpPr>
        <p:spPr bwMode="auto">
          <a:xfrm>
            <a:off x="3928948" y="2779249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99DB8959-DA76-7BCF-B9E6-0F9F99F8529D}"/>
              </a:ext>
            </a:extLst>
          </p:cNvPr>
          <p:cNvSpPr txBox="1">
            <a:spLocks/>
          </p:cNvSpPr>
          <p:nvPr/>
        </p:nvSpPr>
        <p:spPr bwMode="auto">
          <a:xfrm>
            <a:off x="1544933" y="2956012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51744DA7-10D9-00AF-4D63-D49A0ABAC8E2}"/>
              </a:ext>
            </a:extLst>
          </p:cNvPr>
          <p:cNvSpPr txBox="1">
            <a:spLocks/>
          </p:cNvSpPr>
          <p:nvPr/>
        </p:nvSpPr>
        <p:spPr bwMode="auto">
          <a:xfrm>
            <a:off x="5029280" y="1658178"/>
            <a:ext cx="766406" cy="15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8800" kern="0" dirty="0"/>
              <a:t>?</a:t>
            </a:r>
            <a:endParaRPr lang="en-NL" sz="8800" kern="0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35BD6AC-8E03-75B9-003F-1C20514193AA}"/>
              </a:ext>
            </a:extLst>
          </p:cNvPr>
          <p:cNvSpPr txBox="1">
            <a:spLocks/>
          </p:cNvSpPr>
          <p:nvPr/>
        </p:nvSpPr>
        <p:spPr bwMode="auto">
          <a:xfrm>
            <a:off x="3084524" y="2434321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51E07B88-ABB5-B2ED-5749-61CBA2FDB098}"/>
              </a:ext>
            </a:extLst>
          </p:cNvPr>
          <p:cNvSpPr txBox="1">
            <a:spLocks/>
          </p:cNvSpPr>
          <p:nvPr/>
        </p:nvSpPr>
        <p:spPr bwMode="auto">
          <a:xfrm>
            <a:off x="8315947" y="1917256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79EFDA0E-A6A2-2877-4023-52466055CDE7}"/>
              </a:ext>
            </a:extLst>
          </p:cNvPr>
          <p:cNvSpPr txBox="1">
            <a:spLocks/>
          </p:cNvSpPr>
          <p:nvPr/>
        </p:nvSpPr>
        <p:spPr bwMode="auto">
          <a:xfrm>
            <a:off x="115118" y="2399192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5C5C3BB6-A895-D32C-B893-AEF8DB6B8B7C}"/>
              </a:ext>
            </a:extLst>
          </p:cNvPr>
          <p:cNvSpPr txBox="1">
            <a:spLocks/>
          </p:cNvSpPr>
          <p:nvPr/>
        </p:nvSpPr>
        <p:spPr bwMode="auto">
          <a:xfrm>
            <a:off x="4560888" y="811616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6FEDFC7E-2408-708D-1D06-53995F4BE439}"/>
              </a:ext>
            </a:extLst>
          </p:cNvPr>
          <p:cNvSpPr txBox="1">
            <a:spLocks/>
          </p:cNvSpPr>
          <p:nvPr/>
        </p:nvSpPr>
        <p:spPr bwMode="auto">
          <a:xfrm>
            <a:off x="1173071" y="1917256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3182A5F3-8D9D-BD12-4697-81892A2A9D58}"/>
              </a:ext>
            </a:extLst>
          </p:cNvPr>
          <p:cNvSpPr txBox="1">
            <a:spLocks/>
          </p:cNvSpPr>
          <p:nvPr/>
        </p:nvSpPr>
        <p:spPr bwMode="auto">
          <a:xfrm>
            <a:off x="5947738" y="2846641"/>
            <a:ext cx="766406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6000" kern="0" dirty="0"/>
              <a:t>?</a:t>
            </a:r>
            <a:endParaRPr lang="en-NL" sz="6000" kern="0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C6B0FA8F-8CB2-5684-D8EC-CDDCDC8215A6}"/>
              </a:ext>
            </a:extLst>
          </p:cNvPr>
          <p:cNvSpPr txBox="1">
            <a:spLocks/>
          </p:cNvSpPr>
          <p:nvPr/>
        </p:nvSpPr>
        <p:spPr bwMode="auto">
          <a:xfrm>
            <a:off x="8737639" y="220186"/>
            <a:ext cx="154085" cy="20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sz="2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0" indent="-187325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accent6"/>
                </a:solidFill>
                <a:latin typeface="+mn-lt"/>
                <a:ea typeface="+mn-ea"/>
              </a:defRPr>
            </a:lvl2pPr>
            <a:lvl3pPr marL="360000" indent="-18573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3pPr>
            <a:lvl4pPr marL="720000" indent="-195263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4pPr>
            <a:lvl5pPr marL="1080000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800">
                <a:solidFill>
                  <a:schemeClr val="accent6"/>
                </a:solidFill>
                <a:latin typeface="+mn-lt"/>
                <a:ea typeface="+mn-ea"/>
              </a:defRPr>
            </a:lvl5pPr>
            <a:lvl6pPr marL="23669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28241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32813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3738563" indent="-192088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en-GB" sz="1200" kern="0" dirty="0"/>
              <a:t>?</a:t>
            </a:r>
            <a:endParaRPr lang="en-NL" sz="1200" kern="0" dirty="0"/>
          </a:p>
        </p:txBody>
      </p:sp>
    </p:spTree>
    <p:extLst>
      <p:ext uri="{BB962C8B-B14F-4D97-AF65-F5344CB8AC3E}">
        <p14:creationId xmlns:p14="http://schemas.microsoft.com/office/powerpoint/2010/main" val="360927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3" grpId="0" build="p"/>
      <p:bldP spid="24" grpId="0" build="p"/>
      <p:bldP spid="25" grpId="0" build="p"/>
      <p:bldP spid="26" grpId="0" build="p"/>
      <p:bldP spid="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87085-158A-B255-0F63-2125C7E6A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20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87085-158A-B255-0F63-2125C7E6A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20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Z-gradient, schematic wire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Z-gradient Wiring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29E4F9F-46B8-49E6-AF86-05E2E4096A4A}" type="datetime5">
              <a:rPr lang="en-US" smtClean="0"/>
              <a:t>21-Sep-23</a:t>
            </a:fld>
            <a:endParaRPr lang="en-GB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8810C2F-30C3-4410-BCC6-19D3071E8925}"/>
              </a:ext>
            </a:extLst>
          </p:cNvPr>
          <p:cNvSpPr txBox="1"/>
          <p:nvPr/>
        </p:nvSpPr>
        <p:spPr>
          <a:xfrm>
            <a:off x="1404000" y="4314524"/>
            <a:ext cx="88139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accent6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To gradient</a:t>
            </a:r>
          </a:p>
          <a:p>
            <a:pPr algn="ctr"/>
            <a:r>
              <a:rPr lang="en-US" sz="1200" dirty="0">
                <a:solidFill>
                  <a:schemeClr val="accent6"/>
                </a:solidFill>
                <a:latin typeface="+mn-lt"/>
              </a:rPr>
              <a:t>amplifier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FFD0A3E-82F6-43B5-BDFD-9F7EA5D2FD3B}"/>
              </a:ext>
            </a:extLst>
          </p:cNvPr>
          <p:cNvSpPr txBox="1"/>
          <p:nvPr/>
        </p:nvSpPr>
        <p:spPr>
          <a:xfrm>
            <a:off x="6228000" y="1353010"/>
            <a:ext cx="273600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6"/>
                </a:solidFill>
                <a:latin typeface="+mn-lt"/>
              </a:rPr>
              <a:t>Please note: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accent6"/>
                </a:solidFill>
                <a:latin typeface="+mn-lt"/>
              </a:rPr>
              <a:t>Loop wire patterns are shown as viewed from the inside.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accent6"/>
                </a:solidFill>
                <a:latin typeface="+mn-lt"/>
              </a:rPr>
              <a:t>Colors correspond with those in following slides.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accent6"/>
                </a:solidFill>
                <a:latin typeface="+mn-lt"/>
              </a:rPr>
              <a:t>          depicts a 25mm threaded rod + cable lugs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accent6"/>
                </a:solidFill>
                <a:latin typeface="+mn-lt"/>
              </a:rPr>
              <a:t>Wire ends that interconnect quadrants are shown in </a:t>
            </a:r>
            <a:r>
              <a:rPr lang="en-US" sz="1050" dirty="0">
                <a:solidFill>
                  <a:srgbClr val="FF0000"/>
                </a:solidFill>
                <a:latin typeface="+mn-lt"/>
              </a:rPr>
              <a:t>red</a:t>
            </a:r>
            <a:r>
              <a:rPr lang="en-US" sz="1050" dirty="0">
                <a:solidFill>
                  <a:schemeClr val="accent6"/>
                </a:solidFill>
                <a:latin typeface="+mn-lt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accent6"/>
                </a:solidFill>
                <a:latin typeface="+mn-lt"/>
              </a:rPr>
              <a:t>Wire ends that connect to the gradient amp are in </a:t>
            </a:r>
            <a:r>
              <a:rPr lang="en-US" sz="1050" dirty="0">
                <a:solidFill>
                  <a:srgbClr val="FFC000"/>
                </a:solidFill>
                <a:latin typeface="+mn-lt"/>
              </a:rPr>
              <a:t>yellow</a:t>
            </a:r>
            <a:r>
              <a:rPr lang="en-US" sz="1050" dirty="0">
                <a:solidFill>
                  <a:schemeClr val="accent6"/>
                </a:solidFill>
                <a:latin typeface="+mn-lt"/>
              </a:rPr>
              <a:t> and </a:t>
            </a:r>
            <a:r>
              <a:rPr lang="en-US" sz="1050" dirty="0">
                <a:solidFill>
                  <a:srgbClr val="00B050"/>
                </a:solidFill>
                <a:latin typeface="+mn-lt"/>
              </a:rPr>
              <a:t>green</a:t>
            </a:r>
            <a:r>
              <a:rPr lang="en-US" sz="1050" dirty="0">
                <a:solidFill>
                  <a:schemeClr val="bg1">
                    <a:lumMod val="25000"/>
                  </a:schemeClr>
                </a:solidFill>
                <a:latin typeface="+mn-lt"/>
              </a:rPr>
              <a:t>.</a:t>
            </a:r>
            <a:endParaRPr lang="en-US" sz="1050" dirty="0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8B4C230-AFF6-4517-8C50-76908DB19D95}"/>
              </a:ext>
            </a:extLst>
          </p:cNvPr>
          <p:cNvGrpSpPr/>
          <p:nvPr/>
        </p:nvGrpSpPr>
        <p:grpSpPr>
          <a:xfrm>
            <a:off x="6516000" y="2250594"/>
            <a:ext cx="216000" cy="90000"/>
            <a:chOff x="1732694" y="3324663"/>
            <a:chExt cx="216000" cy="90000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783CE81-DF96-4266-8C27-A390EB61B7C6}"/>
                </a:ext>
              </a:extLst>
            </p:cNvPr>
            <p:cNvSpPr/>
            <p:nvPr/>
          </p:nvSpPr>
          <p:spPr bwMode="auto">
            <a:xfrm>
              <a:off x="1732694" y="3346519"/>
              <a:ext cx="216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0486D9C6-3F71-4D84-A422-6DB67BFB7EC9}"/>
                </a:ext>
              </a:extLst>
            </p:cNvPr>
            <p:cNvSpPr/>
            <p:nvPr/>
          </p:nvSpPr>
          <p:spPr bwMode="auto">
            <a:xfrm>
              <a:off x="1793163" y="3324663"/>
              <a:ext cx="90000" cy="9000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6B9F63D-D6C9-7E8A-9EE5-6ABA9F27BDED}"/>
              </a:ext>
            </a:extLst>
          </p:cNvPr>
          <p:cNvGrpSpPr/>
          <p:nvPr/>
        </p:nvGrpSpPr>
        <p:grpSpPr>
          <a:xfrm>
            <a:off x="416434" y="1707753"/>
            <a:ext cx="5598371" cy="2560589"/>
            <a:chOff x="416434" y="1707753"/>
            <a:chExt cx="5598371" cy="2560589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D04183B-83E0-49EC-A62B-6E67883F1DB6}"/>
                </a:ext>
              </a:extLst>
            </p:cNvPr>
            <p:cNvSpPr/>
            <p:nvPr/>
          </p:nvSpPr>
          <p:spPr bwMode="auto">
            <a:xfrm>
              <a:off x="54000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47FBAA5-5F94-4250-8812-D34867B7252B}"/>
                </a:ext>
              </a:extLst>
            </p:cNvPr>
            <p:cNvSpPr/>
            <p:nvPr/>
          </p:nvSpPr>
          <p:spPr bwMode="auto">
            <a:xfrm>
              <a:off x="191066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8CCF1BB2-FE9D-4EF5-A759-6047555DA073}"/>
                </a:ext>
              </a:extLst>
            </p:cNvPr>
            <p:cNvSpPr/>
            <p:nvPr/>
          </p:nvSpPr>
          <p:spPr bwMode="auto">
            <a:xfrm>
              <a:off x="3281320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5F12BDE-2AA6-407A-9696-F4B2A34A1BBF}"/>
                </a:ext>
              </a:extLst>
            </p:cNvPr>
            <p:cNvSpPr/>
            <p:nvPr/>
          </p:nvSpPr>
          <p:spPr bwMode="auto">
            <a:xfrm>
              <a:off x="4651981" y="1707753"/>
              <a:ext cx="1242000" cy="1872000"/>
            </a:xfrm>
            <a:prstGeom prst="rect">
              <a:avLst/>
            </a:prstGeom>
            <a:solidFill>
              <a:srgbClr val="EEEEE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D204A53-D15C-4B3D-87EE-D20F6249A211}"/>
                </a:ext>
              </a:extLst>
            </p:cNvPr>
            <p:cNvGrpSpPr/>
            <p:nvPr/>
          </p:nvGrpSpPr>
          <p:grpSpPr>
            <a:xfrm>
              <a:off x="692687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512202C-6019-4FFD-B4FB-05FED320F9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BE61BBE-3BC2-4545-8A3E-199FAA986C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8D3643BA-E062-406A-9599-6443E3E1D6B6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04F3E32-4B2F-4E25-98E6-16035A3E4502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C8C2FD2D-C591-46F4-BA80-45C6CF6C9159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0DE05F8-9796-44EE-899D-7FBD304A1E26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B5EF736-DBDD-4E56-93B0-4F0FA69867B3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56231C1-EECE-4FC1-823B-3B77F164AB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EBF61C0-4233-4A5A-9D66-6616AB47348C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EB7FABA-EA7B-4935-8A86-4167277D3635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9153B0D2-3195-452A-A333-3F9D1EC50798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03B2502-1096-4369-AD5A-D292FF5D284E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3E38622-F4A8-468C-900A-45F672014F92}"/>
                  </a:ext>
                </a:extLst>
              </p:cNvPr>
              <p:cNvCxnSpPr/>
              <p:nvPr/>
            </p:nvCxnSpPr>
            <p:spPr bwMode="auto">
              <a:xfrm>
                <a:off x="4795838" y="3084513"/>
                <a:ext cx="0" cy="432706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4853949-353E-48C0-A623-0697301D8836}"/>
                </a:ext>
              </a:extLst>
            </p:cNvPr>
            <p:cNvGrpSpPr/>
            <p:nvPr/>
          </p:nvGrpSpPr>
          <p:grpSpPr>
            <a:xfrm>
              <a:off x="2057860" y="1923822"/>
              <a:ext cx="936626" cy="1442438"/>
              <a:chOff x="4103687" y="1927225"/>
              <a:chExt cx="936626" cy="1442438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F7C29A2-0FA6-4F19-9960-B664260B55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7" y="19272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FA28466-7D8B-4826-8523-D5E00A75DD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040312" y="19272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AA3854A-74F9-49A9-92F9-06D412562A05}"/>
                  </a:ext>
                </a:extLst>
              </p:cNvPr>
              <p:cNvCxnSpPr/>
              <p:nvPr/>
            </p:nvCxnSpPr>
            <p:spPr bwMode="auto">
              <a:xfrm>
                <a:off x="4643438" y="2932113"/>
                <a:ext cx="25241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61C7019-F5AD-48AB-8882-1FA195318FEE}"/>
                  </a:ext>
                </a:extLst>
              </p:cNvPr>
              <p:cNvCxnSpPr/>
              <p:nvPr/>
            </p:nvCxnSpPr>
            <p:spPr bwMode="auto">
              <a:xfrm flipV="1">
                <a:off x="4895850" y="2068515"/>
                <a:ext cx="0" cy="86323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654BBD0-B162-45DB-B568-957EB422AB31}"/>
                  </a:ext>
                </a:extLst>
              </p:cNvPr>
              <p:cNvCxnSpPr/>
              <p:nvPr/>
            </p:nvCxnSpPr>
            <p:spPr bwMode="auto">
              <a:xfrm flipH="1">
                <a:off x="4248150" y="20685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BE4FBA8-E244-49D2-9585-4641A8EE7B89}"/>
                  </a:ext>
                </a:extLst>
              </p:cNvPr>
              <p:cNvCxnSpPr/>
              <p:nvPr/>
            </p:nvCxnSpPr>
            <p:spPr bwMode="auto">
              <a:xfrm>
                <a:off x="4247218" y="20685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1E81CC5-AACA-484B-949E-D635D3CFC32D}"/>
                  </a:ext>
                </a:extLst>
              </p:cNvPr>
              <p:cNvCxnSpPr/>
              <p:nvPr/>
            </p:nvCxnSpPr>
            <p:spPr bwMode="auto">
              <a:xfrm>
                <a:off x="4248150" y="3074988"/>
                <a:ext cx="252413" cy="25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A8A3583-5B90-4FC7-99DD-DE079B1B68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8" y="19272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DD63A1A-B03F-4206-A9D8-DCEC9CE92924}"/>
                  </a:ext>
                </a:extLst>
              </p:cNvPr>
              <p:cNvCxnSpPr/>
              <p:nvPr/>
            </p:nvCxnSpPr>
            <p:spPr bwMode="auto">
              <a:xfrm>
                <a:off x="4500563" y="3076179"/>
                <a:ext cx="142879" cy="143271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14A3933-C18D-4266-9628-B702AB618622}"/>
                  </a:ext>
                </a:extLst>
              </p:cNvPr>
              <p:cNvCxnSpPr/>
              <p:nvPr/>
            </p:nvCxnSpPr>
            <p:spPr bwMode="auto">
              <a:xfrm flipV="1">
                <a:off x="4643442" y="3221830"/>
                <a:ext cx="396871" cy="19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0863078-FA1F-44A1-8C24-6C96A801000A}"/>
                  </a:ext>
                </a:extLst>
              </p:cNvPr>
              <p:cNvCxnSpPr/>
              <p:nvPr/>
            </p:nvCxnSpPr>
            <p:spPr bwMode="auto">
              <a:xfrm>
                <a:off x="4103688" y="3221832"/>
                <a:ext cx="396875" cy="193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1E6640F-7AA9-41D0-8EA0-66EC51DE852E}"/>
                  </a:ext>
                </a:extLst>
              </p:cNvPr>
              <p:cNvCxnSpPr/>
              <p:nvPr/>
            </p:nvCxnSpPr>
            <p:spPr bwMode="auto">
              <a:xfrm>
                <a:off x="4500563" y="3224405"/>
                <a:ext cx="142879" cy="13950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1D72C22-8496-413B-8CAA-4854A849D508}"/>
                  </a:ext>
                </a:extLst>
              </p:cNvPr>
              <p:cNvCxnSpPr/>
              <p:nvPr/>
            </p:nvCxnSpPr>
            <p:spPr bwMode="auto">
              <a:xfrm flipH="1">
                <a:off x="4500563" y="2932113"/>
                <a:ext cx="142879" cy="43755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6398A57-1151-4233-A9B4-60100D7F9FFB}"/>
                </a:ext>
              </a:extLst>
            </p:cNvPr>
            <p:cNvGrpSpPr/>
            <p:nvPr/>
          </p:nvGrpSpPr>
          <p:grpSpPr>
            <a:xfrm>
              <a:off x="3431720" y="1923822"/>
              <a:ext cx="936626" cy="1439863"/>
              <a:chOff x="4256087" y="2079625"/>
              <a:chExt cx="936626" cy="143986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1B7B6E8-05DC-4CD9-934A-D57610983C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7" y="20796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9673CD3-D24F-46B3-B31E-CEF0875B5A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2712" y="20796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523E534-E97E-4855-880C-7BAE170A5D9C}"/>
                  </a:ext>
                </a:extLst>
              </p:cNvPr>
              <p:cNvCxnSpPr/>
              <p:nvPr/>
            </p:nvCxnSpPr>
            <p:spPr bwMode="auto">
              <a:xfrm flipV="1">
                <a:off x="4795838" y="3084513"/>
                <a:ext cx="246324" cy="187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951A922-629B-491B-8DDE-D086DFBC7C36}"/>
                  </a:ext>
                </a:extLst>
              </p:cNvPr>
              <p:cNvCxnSpPr/>
              <p:nvPr/>
            </p:nvCxnSpPr>
            <p:spPr bwMode="auto">
              <a:xfrm flipV="1">
                <a:off x="5048250" y="2220914"/>
                <a:ext cx="0" cy="863599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676BBC7-F727-4B43-8B8C-2D6974756062}"/>
                  </a:ext>
                </a:extLst>
              </p:cNvPr>
              <p:cNvCxnSpPr/>
              <p:nvPr/>
            </p:nvCxnSpPr>
            <p:spPr bwMode="auto">
              <a:xfrm flipH="1">
                <a:off x="4400550" y="22209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04ED9F2-0045-48B7-AEBE-4CF1E97114B4}"/>
                  </a:ext>
                </a:extLst>
              </p:cNvPr>
              <p:cNvCxnSpPr/>
              <p:nvPr/>
            </p:nvCxnSpPr>
            <p:spPr bwMode="auto">
              <a:xfrm>
                <a:off x="4399618" y="22209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FFBC73E1-B390-49FD-95DF-3C78C7554033}"/>
                  </a:ext>
                </a:extLst>
              </p:cNvPr>
              <p:cNvCxnSpPr/>
              <p:nvPr/>
            </p:nvCxnSpPr>
            <p:spPr bwMode="auto">
              <a:xfrm>
                <a:off x="4400550" y="3227388"/>
                <a:ext cx="25241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E2EF673-38A4-4303-A9F1-25C1E43F79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56088" y="20796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6AB1E4B4-F436-4CD6-AE36-30A9E3EC4322}"/>
                  </a:ext>
                </a:extLst>
              </p:cNvPr>
              <p:cNvCxnSpPr/>
              <p:nvPr/>
            </p:nvCxnSpPr>
            <p:spPr bwMode="auto">
              <a:xfrm>
                <a:off x="4650804" y="3228766"/>
                <a:ext cx="218059" cy="143084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A797271-D4B4-4473-8BA8-65747698807F}"/>
                  </a:ext>
                </a:extLst>
              </p:cNvPr>
              <p:cNvCxnSpPr/>
              <p:nvPr/>
            </p:nvCxnSpPr>
            <p:spPr bwMode="auto">
              <a:xfrm>
                <a:off x="4868569" y="3371850"/>
                <a:ext cx="324144" cy="238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044AC2A1-7F5C-471A-9DC1-4B35997DED45}"/>
                  </a:ext>
                </a:extLst>
              </p:cNvPr>
              <p:cNvCxnSpPr/>
              <p:nvPr/>
            </p:nvCxnSpPr>
            <p:spPr bwMode="auto">
              <a:xfrm>
                <a:off x="4256088" y="3374230"/>
                <a:ext cx="392553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61B34AEE-4E39-4B5E-B90E-E8CEBD7C04AC}"/>
                  </a:ext>
                </a:extLst>
              </p:cNvPr>
              <p:cNvCxnSpPr/>
              <p:nvPr/>
            </p:nvCxnSpPr>
            <p:spPr bwMode="auto">
              <a:xfrm>
                <a:off x="4652963" y="3374230"/>
                <a:ext cx="0" cy="14525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97F4110D-71C9-4A78-9C04-57BA233FB4F0}"/>
                  </a:ext>
                </a:extLst>
              </p:cNvPr>
              <p:cNvCxnSpPr/>
              <p:nvPr/>
            </p:nvCxnSpPr>
            <p:spPr bwMode="auto">
              <a:xfrm>
                <a:off x="4795838" y="3084513"/>
                <a:ext cx="0" cy="432706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07C3EC7-510D-4839-BDA4-A7EA70E2E2A3}"/>
                </a:ext>
              </a:extLst>
            </p:cNvPr>
            <p:cNvGrpSpPr/>
            <p:nvPr/>
          </p:nvGrpSpPr>
          <p:grpSpPr>
            <a:xfrm>
              <a:off x="4805580" y="1923822"/>
              <a:ext cx="936626" cy="1442438"/>
              <a:chOff x="4103687" y="1927225"/>
              <a:chExt cx="936626" cy="1442438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5A7C19A3-EE11-4912-B8CF-0707D5034F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7" y="1927225"/>
                <a:ext cx="936625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8946FE5-E4AC-4C45-8E93-ED675837AA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040312" y="1927225"/>
                <a:ext cx="1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1A15D55-EFF7-4B19-8F51-41F5B58868A0}"/>
                  </a:ext>
                </a:extLst>
              </p:cNvPr>
              <p:cNvCxnSpPr/>
              <p:nvPr/>
            </p:nvCxnSpPr>
            <p:spPr bwMode="auto">
              <a:xfrm>
                <a:off x="4643438" y="2932113"/>
                <a:ext cx="25241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oval" w="sm" len="sm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26EBCEA-75C1-4E24-8375-D8C309D62A1B}"/>
                  </a:ext>
                </a:extLst>
              </p:cNvPr>
              <p:cNvCxnSpPr/>
              <p:nvPr/>
            </p:nvCxnSpPr>
            <p:spPr bwMode="auto">
              <a:xfrm flipV="1">
                <a:off x="4895850" y="2068515"/>
                <a:ext cx="0" cy="86323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EEA3A2C-3AF5-439C-BA05-D8C3C45B1735}"/>
                  </a:ext>
                </a:extLst>
              </p:cNvPr>
              <p:cNvCxnSpPr/>
              <p:nvPr/>
            </p:nvCxnSpPr>
            <p:spPr bwMode="auto">
              <a:xfrm flipH="1">
                <a:off x="4248150" y="2068513"/>
                <a:ext cx="648632" cy="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1B6BF2D-8440-4A81-9BF8-5CEBCF2651F1}"/>
                  </a:ext>
                </a:extLst>
              </p:cNvPr>
              <p:cNvCxnSpPr/>
              <p:nvPr/>
            </p:nvCxnSpPr>
            <p:spPr bwMode="auto">
              <a:xfrm>
                <a:off x="4247218" y="2068513"/>
                <a:ext cx="932" cy="10064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EE3DB02-742E-48E4-BB8A-96BCB088A5CE}"/>
                  </a:ext>
                </a:extLst>
              </p:cNvPr>
              <p:cNvCxnSpPr/>
              <p:nvPr/>
            </p:nvCxnSpPr>
            <p:spPr bwMode="auto">
              <a:xfrm>
                <a:off x="4248150" y="3074988"/>
                <a:ext cx="252413" cy="257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1CAD8210-9F17-47E1-A2A0-8A4360D018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103688" y="1927225"/>
                <a:ext cx="0" cy="129460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AB0CE777-0FB0-4312-AB26-16D9713F5B30}"/>
                  </a:ext>
                </a:extLst>
              </p:cNvPr>
              <p:cNvCxnSpPr/>
              <p:nvPr/>
            </p:nvCxnSpPr>
            <p:spPr bwMode="auto">
              <a:xfrm>
                <a:off x="4500563" y="3076179"/>
                <a:ext cx="142879" cy="143271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CBE0D9B-30E7-4546-9795-9CC40752C182}"/>
                  </a:ext>
                </a:extLst>
              </p:cNvPr>
              <p:cNvCxnSpPr/>
              <p:nvPr/>
            </p:nvCxnSpPr>
            <p:spPr bwMode="auto">
              <a:xfrm flipV="1">
                <a:off x="4643442" y="3221830"/>
                <a:ext cx="396871" cy="195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07DB50D-F524-45C2-8A67-E1F18DE39343}"/>
                  </a:ext>
                </a:extLst>
              </p:cNvPr>
              <p:cNvCxnSpPr/>
              <p:nvPr/>
            </p:nvCxnSpPr>
            <p:spPr bwMode="auto">
              <a:xfrm>
                <a:off x="4103688" y="3221832"/>
                <a:ext cx="396875" cy="193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54DD3842-F422-491B-8790-39C44A7B6D02}"/>
                  </a:ext>
                </a:extLst>
              </p:cNvPr>
              <p:cNvCxnSpPr/>
              <p:nvPr/>
            </p:nvCxnSpPr>
            <p:spPr bwMode="auto">
              <a:xfrm>
                <a:off x="4500563" y="3224405"/>
                <a:ext cx="142879" cy="139508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oval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2691A064-4852-48AE-A447-9B4A44304707}"/>
                  </a:ext>
                </a:extLst>
              </p:cNvPr>
              <p:cNvCxnSpPr/>
              <p:nvPr/>
            </p:nvCxnSpPr>
            <p:spPr bwMode="auto">
              <a:xfrm flipH="1">
                <a:off x="4500563" y="2932113"/>
                <a:ext cx="142879" cy="437550"/>
              </a:xfrm>
              <a:prstGeom prst="line">
                <a:avLst/>
              </a:prstGeom>
              <a:solidFill>
                <a:schemeClr val="accent1"/>
              </a:solidFill>
              <a:ln w="19050" cap="rnd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336950-CDD2-48E7-84F2-EBFCE7228FFD}"/>
                </a:ext>
              </a:extLst>
            </p:cNvPr>
            <p:cNvSpPr txBox="1"/>
            <p:nvPr/>
          </p:nvSpPr>
          <p:spPr>
            <a:xfrm>
              <a:off x="940171" y="2233226"/>
              <a:ext cx="441659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East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6DBAE4B-8889-4B55-8546-F9FBABAA6A33}"/>
                </a:ext>
              </a:extLst>
            </p:cNvPr>
            <p:cNvSpPr txBox="1"/>
            <p:nvPr/>
          </p:nvSpPr>
          <p:spPr>
            <a:xfrm>
              <a:off x="4998817" y="2233226"/>
              <a:ext cx="550151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North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75143C9-D946-48BB-8BEC-341D71A1C39E}"/>
                </a:ext>
              </a:extLst>
            </p:cNvPr>
            <p:cNvSpPr txBox="1"/>
            <p:nvPr/>
          </p:nvSpPr>
          <p:spPr>
            <a:xfrm>
              <a:off x="2251899" y="2233226"/>
              <a:ext cx="548548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South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24A2C55-46B5-4338-9EC7-28CA09329E10}"/>
                </a:ext>
              </a:extLst>
            </p:cNvPr>
            <p:cNvSpPr txBox="1"/>
            <p:nvPr/>
          </p:nvSpPr>
          <p:spPr>
            <a:xfrm>
              <a:off x="3650052" y="2233226"/>
              <a:ext cx="502702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+mn-lt"/>
                </a:rPr>
                <a:t>West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598228B-BCA9-495E-ADDA-791E101465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2438" y="3369663"/>
              <a:ext cx="1222298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827E63A-3B17-478F-975A-532192859C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610" y="3363914"/>
              <a:ext cx="1230986" cy="0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5F9F05-E0B0-4728-AD38-3E2750F28883}"/>
                </a:ext>
              </a:extLst>
            </p:cNvPr>
            <p:cNvCxnSpPr/>
            <p:nvPr/>
          </p:nvCxnSpPr>
          <p:spPr bwMode="auto">
            <a:xfrm flipV="1">
              <a:off x="3971471" y="3367088"/>
              <a:ext cx="1230985" cy="2575"/>
            </a:xfrm>
            <a:prstGeom prst="line">
              <a:avLst/>
            </a:prstGeom>
            <a:ln w="19050" cap="rnd"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9F63005-1EEB-4ECE-B09F-ACF3E2B06867}"/>
                </a:ext>
              </a:extLst>
            </p:cNvPr>
            <p:cNvGrpSpPr/>
            <p:nvPr/>
          </p:nvGrpSpPr>
          <p:grpSpPr>
            <a:xfrm>
              <a:off x="1738330" y="3324663"/>
              <a:ext cx="216000" cy="90000"/>
              <a:chOff x="1732694" y="3324663"/>
              <a:chExt cx="216000" cy="9000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FFE6B7E-438E-448B-9CAF-1C6F7A814E76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D8A3E65-D822-427F-AB18-8B8C6ED59C70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7B26BFA-873B-4A7C-8439-165608D96300}"/>
                </a:ext>
              </a:extLst>
            </p:cNvPr>
            <p:cNvGrpSpPr/>
            <p:nvPr/>
          </p:nvGrpSpPr>
          <p:grpSpPr>
            <a:xfrm>
              <a:off x="4479651" y="3324663"/>
              <a:ext cx="216000" cy="90000"/>
              <a:chOff x="1732694" y="3324663"/>
              <a:chExt cx="216000" cy="90000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02AE4CC-D65C-4E7B-9261-641F5A9B32DA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8E778AB9-38D9-4FE8-B5EA-83B2110AA7B5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9D79E7C-4841-42FB-965E-AC09A8A123A4}"/>
                </a:ext>
              </a:extLst>
            </p:cNvPr>
            <p:cNvGrpSpPr/>
            <p:nvPr/>
          </p:nvGrpSpPr>
          <p:grpSpPr>
            <a:xfrm>
              <a:off x="3108990" y="3318913"/>
              <a:ext cx="216000" cy="90000"/>
              <a:chOff x="1732694" y="3324663"/>
              <a:chExt cx="216000" cy="9000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15B20D7-A9F6-42D9-BA82-2D464648EFAB}"/>
                  </a:ext>
                </a:extLst>
              </p:cNvPr>
              <p:cNvSpPr/>
              <p:nvPr/>
            </p:nvSpPr>
            <p:spPr bwMode="auto">
              <a:xfrm>
                <a:off x="1732694" y="3346519"/>
                <a:ext cx="216000" cy="45719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D13AC9B3-8D11-440D-9035-DFCAD898FB6E}"/>
                  </a:ext>
                </a:extLst>
              </p:cNvPr>
              <p:cNvSpPr/>
              <p:nvPr/>
            </p:nvSpPr>
            <p:spPr bwMode="auto">
              <a:xfrm>
                <a:off x="1793163" y="3324663"/>
                <a:ext cx="90000" cy="90000"/>
              </a:xfrm>
              <a:prstGeom prst="ellipse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DFF6AF8-D61C-4FEF-B966-F22C1A9A41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9792" y="3369663"/>
              <a:ext cx="0" cy="138087"/>
            </a:xfrm>
            <a:prstGeom prst="line">
              <a:avLst/>
            </a:prstGeom>
            <a:ln w="19050" cap="rnd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E5F934C-C050-4E03-9DEE-ED2C023ABB1A}"/>
                </a:ext>
              </a:extLst>
            </p:cNvPr>
            <p:cNvCxnSpPr/>
            <p:nvPr/>
          </p:nvCxnSpPr>
          <p:spPr bwMode="auto">
            <a:xfrm flipH="1">
              <a:off x="1814359" y="3506600"/>
              <a:ext cx="1" cy="761741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995AA84-8CE4-4718-831A-118F2DC19C3D}"/>
                </a:ext>
              </a:extLst>
            </p:cNvPr>
            <p:cNvCxnSpPr/>
            <p:nvPr/>
          </p:nvCxnSpPr>
          <p:spPr bwMode="auto">
            <a:xfrm>
              <a:off x="5345331" y="3369663"/>
              <a:ext cx="4" cy="136937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BB3320-4EF2-488D-8272-0F802AE2848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85322" y="3507750"/>
              <a:ext cx="3460013" cy="625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8DD4675-2B87-4C22-94BF-DD8F7B8C0EC6}"/>
                </a:ext>
              </a:extLst>
            </p:cNvPr>
            <p:cNvCxnSpPr/>
            <p:nvPr/>
          </p:nvCxnSpPr>
          <p:spPr bwMode="auto">
            <a:xfrm flipH="1">
              <a:off x="1880049" y="3508376"/>
              <a:ext cx="2159" cy="759966"/>
            </a:xfrm>
            <a:prstGeom prst="line">
              <a:avLst/>
            </a:prstGeom>
            <a:solidFill>
              <a:schemeClr val="accent1"/>
            </a:solidFill>
            <a:ln w="19050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10775DE-3288-47A3-9412-DB160BC55D5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89792" y="3507750"/>
              <a:ext cx="724568" cy="0"/>
            </a:xfrm>
            <a:prstGeom prst="line">
              <a:avLst/>
            </a:prstGeom>
            <a:ln w="19050" cap="rnd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A4B67D2-A419-43F1-87AE-824DB4B20146}"/>
                </a:ext>
              </a:extLst>
            </p:cNvPr>
            <p:cNvSpPr txBox="1"/>
            <p:nvPr/>
          </p:nvSpPr>
          <p:spPr>
            <a:xfrm>
              <a:off x="1079500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4AFD4F-100D-4B36-ABA4-7EBDEF6C3DED}"/>
                </a:ext>
              </a:extLst>
            </p:cNvPr>
            <p:cNvSpPr txBox="1"/>
            <p:nvPr/>
          </p:nvSpPr>
          <p:spPr>
            <a:xfrm>
              <a:off x="2451472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A91FFF-1599-4228-98DB-B1CF36CD60DA}"/>
                </a:ext>
              </a:extLst>
            </p:cNvPr>
            <p:cNvSpPr txBox="1"/>
            <p:nvPr/>
          </p:nvSpPr>
          <p:spPr>
            <a:xfrm>
              <a:off x="3823444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EB7E791-1DD1-4932-836A-64396BADD7F3}"/>
                </a:ext>
              </a:extLst>
            </p:cNvPr>
            <p:cNvSpPr txBox="1"/>
            <p:nvPr/>
          </p:nvSpPr>
          <p:spPr>
            <a:xfrm>
              <a:off x="5195415" y="2810005"/>
              <a:ext cx="312585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Central port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F7D52FE-C966-4F2C-A645-432D4C8EB812}"/>
                </a:ext>
              </a:extLst>
            </p:cNvPr>
            <p:cNvSpPr txBox="1"/>
            <p:nvPr/>
          </p:nvSpPr>
          <p:spPr>
            <a:xfrm>
              <a:off x="722927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BF8248E-B593-474A-BC05-FAF184B514C5}"/>
                </a:ext>
              </a:extLst>
            </p:cNvPr>
            <p:cNvSpPr txBox="1"/>
            <p:nvPr/>
          </p:nvSpPr>
          <p:spPr>
            <a:xfrm>
              <a:off x="3509199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120AB98-A453-418E-8B6A-0C8155DA389E}"/>
                </a:ext>
              </a:extLst>
            </p:cNvPr>
            <p:cNvSpPr txBox="1"/>
            <p:nvPr/>
          </p:nvSpPr>
          <p:spPr>
            <a:xfrm>
              <a:off x="2565944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B383616-3608-4BFA-A082-C48C730F80CC}"/>
                </a:ext>
              </a:extLst>
            </p:cNvPr>
            <p:cNvSpPr txBox="1"/>
            <p:nvPr/>
          </p:nvSpPr>
          <p:spPr>
            <a:xfrm>
              <a:off x="5374878" y="3376450"/>
              <a:ext cx="346250" cy="76944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00" dirty="0" err="1">
                  <a:solidFill>
                    <a:schemeClr val="accent6"/>
                  </a:solidFill>
                  <a:latin typeface="+mn-lt"/>
                </a:rPr>
                <a:t>Periferal</a:t>
              </a:r>
              <a:r>
                <a:rPr lang="en-US" sz="500" dirty="0">
                  <a:solidFill>
                    <a:schemeClr val="accent6"/>
                  </a:solidFill>
                  <a:latin typeface="+mn-lt"/>
                </a:rPr>
                <a:t> port</a:t>
              </a:r>
            </a:p>
          </p:txBody>
        </p:sp>
        <p:sp>
          <p:nvSpPr>
            <p:cNvPr id="2" name="Arrow: Up 1">
              <a:extLst>
                <a:ext uri="{FF2B5EF4-FFF2-40B4-BE49-F238E27FC236}">
                  <a16:creationId xmlns:a16="http://schemas.microsoft.com/office/drawing/2014/main" id="{358A169A-674A-9303-042C-10C9D54B5007}"/>
                </a:ext>
              </a:extLst>
            </p:cNvPr>
            <p:cNvSpPr/>
            <p:nvPr/>
          </p:nvSpPr>
          <p:spPr bwMode="auto">
            <a:xfrm flipV="1">
              <a:off x="1757066" y="2139011"/>
              <a:ext cx="186664" cy="88493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2268D82D-E70F-FEB9-3432-268B6975AB82}"/>
                </a:ext>
              </a:extLst>
            </p:cNvPr>
            <p:cNvSpPr/>
            <p:nvPr/>
          </p:nvSpPr>
          <p:spPr bwMode="auto">
            <a:xfrm>
              <a:off x="416434" y="2201284"/>
              <a:ext cx="186664" cy="88493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8" name="Arrow: Up 7">
              <a:extLst>
                <a:ext uri="{FF2B5EF4-FFF2-40B4-BE49-F238E27FC236}">
                  <a16:creationId xmlns:a16="http://schemas.microsoft.com/office/drawing/2014/main" id="{175A90BE-3D3C-8958-9DC2-E5A5C6939237}"/>
                </a:ext>
              </a:extLst>
            </p:cNvPr>
            <p:cNvSpPr/>
            <p:nvPr/>
          </p:nvSpPr>
          <p:spPr bwMode="auto">
            <a:xfrm rot="16200000">
              <a:off x="1348478" y="3431262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Arrow: Up 9">
              <a:extLst>
                <a:ext uri="{FF2B5EF4-FFF2-40B4-BE49-F238E27FC236}">
                  <a16:creationId xmlns:a16="http://schemas.microsoft.com/office/drawing/2014/main" id="{071E8125-AA20-D76E-0682-DFF4F399A9F1}"/>
                </a:ext>
              </a:extLst>
            </p:cNvPr>
            <p:cNvSpPr/>
            <p:nvPr/>
          </p:nvSpPr>
          <p:spPr bwMode="auto">
            <a:xfrm>
              <a:off x="5828141" y="2081777"/>
              <a:ext cx="186664" cy="88493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Arrow: Up 11">
              <a:extLst>
                <a:ext uri="{FF2B5EF4-FFF2-40B4-BE49-F238E27FC236}">
                  <a16:creationId xmlns:a16="http://schemas.microsoft.com/office/drawing/2014/main" id="{4F9A79AB-693D-FA54-9C8A-B1ADEF895640}"/>
                </a:ext>
              </a:extLst>
            </p:cNvPr>
            <p:cNvSpPr/>
            <p:nvPr/>
          </p:nvSpPr>
          <p:spPr bwMode="auto">
            <a:xfrm>
              <a:off x="3137765" y="2135769"/>
              <a:ext cx="186664" cy="88493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8" name="Arrow: Up 27">
              <a:extLst>
                <a:ext uri="{FF2B5EF4-FFF2-40B4-BE49-F238E27FC236}">
                  <a16:creationId xmlns:a16="http://schemas.microsoft.com/office/drawing/2014/main" id="{7864DC1F-2FE3-E6E9-D28E-8D321794ABD4}"/>
                </a:ext>
              </a:extLst>
            </p:cNvPr>
            <p:cNvSpPr/>
            <p:nvPr/>
          </p:nvSpPr>
          <p:spPr bwMode="auto">
            <a:xfrm flipV="1">
              <a:off x="4492020" y="2067756"/>
              <a:ext cx="186664" cy="88493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1" name="Arrow: Up 30">
              <a:extLst>
                <a:ext uri="{FF2B5EF4-FFF2-40B4-BE49-F238E27FC236}">
                  <a16:creationId xmlns:a16="http://schemas.microsoft.com/office/drawing/2014/main" id="{331DAF3D-C45E-8A81-9876-8C35E98A9069}"/>
                </a:ext>
              </a:extLst>
            </p:cNvPr>
            <p:cNvSpPr/>
            <p:nvPr/>
          </p:nvSpPr>
          <p:spPr bwMode="auto">
            <a:xfrm rot="16200000">
              <a:off x="3590467" y="2061917"/>
              <a:ext cx="144000" cy="3079978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2" name="Arrow: Up 31">
              <a:extLst>
                <a:ext uri="{FF2B5EF4-FFF2-40B4-BE49-F238E27FC236}">
                  <a16:creationId xmlns:a16="http://schemas.microsoft.com/office/drawing/2014/main" id="{029050B1-9860-C224-3155-5789989E06AE}"/>
                </a:ext>
              </a:extLst>
            </p:cNvPr>
            <p:cNvSpPr/>
            <p:nvPr/>
          </p:nvSpPr>
          <p:spPr bwMode="auto">
            <a:xfrm rot="16200000">
              <a:off x="2498015" y="1663218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5" name="Arrow: Up 34">
              <a:extLst>
                <a:ext uri="{FF2B5EF4-FFF2-40B4-BE49-F238E27FC236}">
                  <a16:creationId xmlns:a16="http://schemas.microsoft.com/office/drawing/2014/main" id="{381E0178-42CA-4683-4B3D-FF7AC4FD287F}"/>
                </a:ext>
              </a:extLst>
            </p:cNvPr>
            <p:cNvSpPr/>
            <p:nvPr/>
          </p:nvSpPr>
          <p:spPr bwMode="auto">
            <a:xfrm rot="16200000">
              <a:off x="5219537" y="1634741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2" name="Arrow: Up 91">
              <a:extLst>
                <a:ext uri="{FF2B5EF4-FFF2-40B4-BE49-F238E27FC236}">
                  <a16:creationId xmlns:a16="http://schemas.microsoft.com/office/drawing/2014/main" id="{7AF28CDC-2FD9-E94B-1BCC-B9C775E81596}"/>
                </a:ext>
              </a:extLst>
            </p:cNvPr>
            <p:cNvSpPr/>
            <p:nvPr/>
          </p:nvSpPr>
          <p:spPr bwMode="auto">
            <a:xfrm rot="5400000" flipH="1">
              <a:off x="3166732" y="3089694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8" name="Arrow: Up 97">
              <a:extLst>
                <a:ext uri="{FF2B5EF4-FFF2-40B4-BE49-F238E27FC236}">
                  <a16:creationId xmlns:a16="http://schemas.microsoft.com/office/drawing/2014/main" id="{CBE0F155-CDF5-172E-FD75-75F7A193AD95}"/>
                </a:ext>
              </a:extLst>
            </p:cNvPr>
            <p:cNvSpPr/>
            <p:nvPr/>
          </p:nvSpPr>
          <p:spPr bwMode="auto">
            <a:xfrm rot="5400000" flipH="1">
              <a:off x="3863466" y="1660523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5" name="Arrow: Up 104">
              <a:extLst>
                <a:ext uri="{FF2B5EF4-FFF2-40B4-BE49-F238E27FC236}">
                  <a16:creationId xmlns:a16="http://schemas.microsoft.com/office/drawing/2014/main" id="{A738991F-6404-76F2-0E29-BC1A0BCA3A7D}"/>
                </a:ext>
              </a:extLst>
            </p:cNvPr>
            <p:cNvSpPr/>
            <p:nvPr/>
          </p:nvSpPr>
          <p:spPr bwMode="auto">
            <a:xfrm rot="5400000" flipH="1">
              <a:off x="1071356" y="1651578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6" name="Arrow: Up 105">
              <a:extLst>
                <a:ext uri="{FF2B5EF4-FFF2-40B4-BE49-F238E27FC236}">
                  <a16:creationId xmlns:a16="http://schemas.microsoft.com/office/drawing/2014/main" id="{0300FB97-5FF6-22FD-953A-C3DD96299163}"/>
                </a:ext>
              </a:extLst>
            </p:cNvPr>
            <p:cNvSpPr/>
            <p:nvPr/>
          </p:nvSpPr>
          <p:spPr bwMode="auto">
            <a:xfrm rot="5400000" flipH="1">
              <a:off x="4522757" y="3103768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8" name="Arrow: Up 107">
              <a:extLst>
                <a:ext uri="{FF2B5EF4-FFF2-40B4-BE49-F238E27FC236}">
                  <a16:creationId xmlns:a16="http://schemas.microsoft.com/office/drawing/2014/main" id="{17C831DF-3526-797B-6ED4-AC9478D84169}"/>
                </a:ext>
              </a:extLst>
            </p:cNvPr>
            <p:cNvSpPr/>
            <p:nvPr/>
          </p:nvSpPr>
          <p:spPr bwMode="auto">
            <a:xfrm rot="5400000" flipH="1">
              <a:off x="1788217" y="3100673"/>
              <a:ext cx="144000" cy="360000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93D8FDCF-F1E8-5A51-4DB9-CC9A024E2FAB}"/>
                </a:ext>
              </a:extLst>
            </p:cNvPr>
            <p:cNvGrpSpPr/>
            <p:nvPr/>
          </p:nvGrpSpPr>
          <p:grpSpPr>
            <a:xfrm>
              <a:off x="2398083" y="2468090"/>
              <a:ext cx="234000" cy="234000"/>
              <a:chOff x="2131478" y="1144438"/>
              <a:chExt cx="234000" cy="234000"/>
            </a:xfrm>
          </p:grpSpPr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4EE7D9D-16DD-3BA8-694B-2E53B52FDD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31478" y="1144438"/>
                <a:ext cx="234000" cy="234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81C0623B-EB1E-84B7-0FAA-4D1FE7B0BC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21478" y="1234438"/>
                <a:ext cx="54000" cy="54000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F81C8556-564C-5D97-832B-66D99C9FA041}"/>
                </a:ext>
              </a:extLst>
            </p:cNvPr>
            <p:cNvGrpSpPr/>
            <p:nvPr/>
          </p:nvGrpSpPr>
          <p:grpSpPr>
            <a:xfrm>
              <a:off x="1043999" y="2515301"/>
              <a:ext cx="234000" cy="234000"/>
              <a:chOff x="3023990" y="1001942"/>
              <a:chExt cx="234000" cy="234000"/>
            </a:xfrm>
          </p:grpSpPr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4B7D6E5-1736-7253-3165-D16B3519281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23990" y="1001942"/>
                <a:ext cx="234000" cy="234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C22E8D9C-11DC-5BEE-9F77-389DD10C310C}"/>
                  </a:ext>
                </a:extLst>
              </p:cNvPr>
              <p:cNvCxnSpPr>
                <a:stCxn id="117" idx="1"/>
                <a:endCxn id="117" idx="5"/>
              </p:cNvCxnSpPr>
              <p:nvPr/>
            </p:nvCxnSpPr>
            <p:spPr bwMode="auto">
              <a:xfrm>
                <a:off x="3058259" y="1036211"/>
                <a:ext cx="165462" cy="1654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60F6A6BB-FF09-6419-215B-4368A3783085}"/>
                  </a:ext>
                </a:extLst>
              </p:cNvPr>
              <p:cNvCxnSpPr>
                <a:stCxn id="117" idx="3"/>
                <a:endCxn id="117" idx="7"/>
              </p:cNvCxnSpPr>
              <p:nvPr/>
            </p:nvCxnSpPr>
            <p:spPr bwMode="auto">
              <a:xfrm flipV="1">
                <a:off x="3058259" y="1036211"/>
                <a:ext cx="165462" cy="1654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A8EE11B7-E90A-9C15-B5E3-6EFA9E28F63B}"/>
                </a:ext>
              </a:extLst>
            </p:cNvPr>
            <p:cNvGrpSpPr/>
            <p:nvPr/>
          </p:nvGrpSpPr>
          <p:grpSpPr>
            <a:xfrm>
              <a:off x="3776710" y="2496729"/>
              <a:ext cx="234000" cy="234000"/>
              <a:chOff x="3023990" y="1001942"/>
              <a:chExt cx="234000" cy="234000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97B2523B-4AA8-14DD-0CBF-3B61724BC37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23990" y="1001942"/>
                <a:ext cx="234000" cy="234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95AB5BF2-DEA9-8981-3F90-B1DF67D4C968}"/>
                  </a:ext>
                </a:extLst>
              </p:cNvPr>
              <p:cNvCxnSpPr>
                <a:stCxn id="119" idx="1"/>
                <a:endCxn id="119" idx="5"/>
              </p:cNvCxnSpPr>
              <p:nvPr/>
            </p:nvCxnSpPr>
            <p:spPr bwMode="auto">
              <a:xfrm>
                <a:off x="3058259" y="1036211"/>
                <a:ext cx="165462" cy="1654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FC59DA0-3BA2-6D2C-B73E-7AE20C9B1392}"/>
                  </a:ext>
                </a:extLst>
              </p:cNvPr>
              <p:cNvCxnSpPr>
                <a:stCxn id="119" idx="3"/>
                <a:endCxn id="119" idx="7"/>
              </p:cNvCxnSpPr>
              <p:nvPr/>
            </p:nvCxnSpPr>
            <p:spPr bwMode="auto">
              <a:xfrm flipV="1">
                <a:off x="3058259" y="1036211"/>
                <a:ext cx="165462" cy="1654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B1A3F223-20CD-D6A6-EA0D-C414E4FC3D72}"/>
                </a:ext>
              </a:extLst>
            </p:cNvPr>
            <p:cNvGrpSpPr/>
            <p:nvPr/>
          </p:nvGrpSpPr>
          <p:grpSpPr>
            <a:xfrm>
              <a:off x="5150548" y="2515301"/>
              <a:ext cx="234000" cy="234000"/>
              <a:chOff x="2131478" y="1144438"/>
              <a:chExt cx="234000" cy="234000"/>
            </a:xfrm>
          </p:grpSpPr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FF169DEF-7248-4E13-FE06-E9D73C6025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31478" y="1144438"/>
                <a:ext cx="234000" cy="234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F660C2B-DB52-F335-F756-607B507CAA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21478" y="1234438"/>
                <a:ext cx="54000" cy="54000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8043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Available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306AC46-015F-6E44-B83A-36E79AEF5356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36E6D6-0AF6-6E45-AC6D-1BDAE16199A2}" type="datetime5">
              <a:rPr lang="nl-NL" smtClean="0"/>
              <a:pPr/>
              <a:t>21-sep-23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87085-158A-B255-0F63-2125C7E6A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3358" y="2817158"/>
            <a:ext cx="2150129" cy="1934229"/>
          </a:xfrm>
        </p:spPr>
        <p:txBody>
          <a:bodyPr/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3B5DB9-086C-0EB8-1EA8-4D70B42B8BF6}"/>
              </a:ext>
            </a:extLst>
          </p:cNvPr>
          <p:cNvGrpSpPr/>
          <p:nvPr/>
        </p:nvGrpSpPr>
        <p:grpSpPr>
          <a:xfrm>
            <a:off x="3369700" y="1721224"/>
            <a:ext cx="1833432" cy="2160000"/>
            <a:chOff x="3369700" y="1721224"/>
            <a:chExt cx="1833432" cy="2160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7BB5C34-44FF-EE1D-C788-F237BBA03385}"/>
                </a:ext>
              </a:extLst>
            </p:cNvPr>
            <p:cNvGrpSpPr/>
            <p:nvPr/>
          </p:nvGrpSpPr>
          <p:grpSpPr>
            <a:xfrm>
              <a:off x="4987132" y="1721224"/>
              <a:ext cx="216000" cy="2160000"/>
              <a:chOff x="3771718" y="1804487"/>
              <a:chExt cx="216000" cy="21600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920AA40-6B64-6808-29E3-9D43E677A79A}"/>
                  </a:ext>
                </a:extLst>
              </p:cNvPr>
              <p:cNvSpPr/>
              <p:nvPr/>
            </p:nvSpPr>
            <p:spPr bwMode="auto">
              <a:xfrm>
                <a:off x="3771718" y="1804487"/>
                <a:ext cx="216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DE8B14-A400-D032-1525-E7360EA9AD8F}"/>
                  </a:ext>
                </a:extLst>
              </p:cNvPr>
              <p:cNvSpPr/>
              <p:nvPr/>
            </p:nvSpPr>
            <p:spPr bwMode="auto">
              <a:xfrm>
                <a:off x="3771718" y="2344487"/>
                <a:ext cx="216000" cy="1080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9C3D277-B455-7A2E-172C-918329AF746E}"/>
                </a:ext>
              </a:extLst>
            </p:cNvPr>
            <p:cNvGrpSpPr/>
            <p:nvPr/>
          </p:nvGrpSpPr>
          <p:grpSpPr>
            <a:xfrm>
              <a:off x="3600214" y="1721224"/>
              <a:ext cx="1368000" cy="2160000"/>
              <a:chOff x="1756643" y="1804487"/>
              <a:chExt cx="1368000" cy="2160000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6CB45F0-8C20-9510-F486-151C2F163F1D}"/>
                  </a:ext>
                </a:extLst>
              </p:cNvPr>
              <p:cNvSpPr/>
              <p:nvPr/>
            </p:nvSpPr>
            <p:spPr bwMode="auto">
              <a:xfrm>
                <a:off x="1756643" y="1804487"/>
                <a:ext cx="1368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3146EC-077C-39D4-1278-166237B5FAAC}"/>
                  </a:ext>
                </a:extLst>
              </p:cNvPr>
              <p:cNvSpPr/>
              <p:nvPr/>
            </p:nvSpPr>
            <p:spPr bwMode="auto">
              <a:xfrm>
                <a:off x="1756643" y="2290487"/>
                <a:ext cx="1368000" cy="1188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ACDD1AD-4C54-8BAC-38C7-D267ACAC0D88}"/>
                </a:ext>
              </a:extLst>
            </p:cNvPr>
            <p:cNvGrpSpPr/>
            <p:nvPr/>
          </p:nvGrpSpPr>
          <p:grpSpPr>
            <a:xfrm>
              <a:off x="3369700" y="1721224"/>
              <a:ext cx="216000" cy="2160000"/>
              <a:chOff x="684557" y="1721224"/>
              <a:chExt cx="216000" cy="216000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EEA4AE9-FDA2-F14C-A2AC-A1268283C885}"/>
                  </a:ext>
                </a:extLst>
              </p:cNvPr>
              <p:cNvSpPr/>
              <p:nvPr/>
            </p:nvSpPr>
            <p:spPr bwMode="auto">
              <a:xfrm>
                <a:off x="684557" y="1721224"/>
                <a:ext cx="216000" cy="21600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61595A0-069D-2A77-0610-5FF9611C1111}"/>
                  </a:ext>
                </a:extLst>
              </p:cNvPr>
              <p:cNvSpPr/>
              <p:nvPr/>
            </p:nvSpPr>
            <p:spPr bwMode="auto">
              <a:xfrm>
                <a:off x="684557" y="2261224"/>
                <a:ext cx="216000" cy="108000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5F64F3-CFDC-7932-9745-1DE96596CD04}"/>
              </a:ext>
            </a:extLst>
          </p:cNvPr>
          <p:cNvGrpSpPr/>
          <p:nvPr/>
        </p:nvGrpSpPr>
        <p:grpSpPr>
          <a:xfrm>
            <a:off x="615551" y="1392995"/>
            <a:ext cx="2390641" cy="2816458"/>
            <a:chOff x="5195479" y="1016000"/>
            <a:chExt cx="2390641" cy="281645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6311A6F-C069-134A-A6AE-C39C6FDD23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95479" y="1016000"/>
              <a:ext cx="2390641" cy="2816458"/>
              <a:chOff x="3369700" y="1721224"/>
              <a:chExt cx="1833432" cy="21600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7D374AE-1B63-A393-D585-AAB830128627}"/>
                  </a:ext>
                </a:extLst>
              </p:cNvPr>
              <p:cNvGrpSpPr/>
              <p:nvPr/>
            </p:nvGrpSpPr>
            <p:grpSpPr>
              <a:xfrm>
                <a:off x="4987132" y="1721224"/>
                <a:ext cx="216000" cy="2160000"/>
                <a:chOff x="3771718" y="1804487"/>
                <a:chExt cx="216000" cy="2160000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2DD0C770-D17D-93D4-7ED3-3D0A14697868}"/>
                    </a:ext>
                  </a:extLst>
                </p:cNvPr>
                <p:cNvSpPr/>
                <p:nvPr/>
              </p:nvSpPr>
              <p:spPr bwMode="auto">
                <a:xfrm>
                  <a:off x="3771718" y="1804487"/>
                  <a:ext cx="216000" cy="216000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A4076226-E7B4-71E0-55DA-7003DD7FD9DA}"/>
                    </a:ext>
                  </a:extLst>
                </p:cNvPr>
                <p:cNvSpPr/>
                <p:nvPr/>
              </p:nvSpPr>
              <p:spPr bwMode="auto">
                <a:xfrm>
                  <a:off x="3771718" y="2344487"/>
                  <a:ext cx="216000" cy="1080000"/>
                </a:xfrm>
                <a:prstGeom prst="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0D3AAFBF-5ED1-1E44-EC34-F6176C137528}"/>
                  </a:ext>
                </a:extLst>
              </p:cNvPr>
              <p:cNvGrpSpPr/>
              <p:nvPr/>
            </p:nvGrpSpPr>
            <p:grpSpPr>
              <a:xfrm>
                <a:off x="3600214" y="1721224"/>
                <a:ext cx="1368000" cy="2160000"/>
                <a:chOff x="1756643" y="1804487"/>
                <a:chExt cx="1368000" cy="2160000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CE86A630-6F24-3201-27E2-7411FD0DEF4A}"/>
                    </a:ext>
                  </a:extLst>
                </p:cNvPr>
                <p:cNvSpPr/>
                <p:nvPr/>
              </p:nvSpPr>
              <p:spPr bwMode="auto">
                <a:xfrm>
                  <a:off x="1756643" y="1804487"/>
                  <a:ext cx="1368000" cy="216000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6CF8E53-8BA8-7F25-DE0C-E9BD68F3E12C}"/>
                    </a:ext>
                  </a:extLst>
                </p:cNvPr>
                <p:cNvSpPr/>
                <p:nvPr/>
              </p:nvSpPr>
              <p:spPr bwMode="auto">
                <a:xfrm>
                  <a:off x="1756643" y="2290487"/>
                  <a:ext cx="1368000" cy="1188000"/>
                </a:xfrm>
                <a:prstGeom prst="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CEFE7D9-2D0B-C5BD-6439-B5626450A048}"/>
                  </a:ext>
                </a:extLst>
              </p:cNvPr>
              <p:cNvGrpSpPr/>
              <p:nvPr/>
            </p:nvGrpSpPr>
            <p:grpSpPr>
              <a:xfrm>
                <a:off x="3369700" y="1721224"/>
                <a:ext cx="216000" cy="2160000"/>
                <a:chOff x="684557" y="1721224"/>
                <a:chExt cx="216000" cy="2160000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D180B28-D6CB-0F54-28F7-FC56CD0DCC3E}"/>
                    </a:ext>
                  </a:extLst>
                </p:cNvPr>
                <p:cNvSpPr/>
                <p:nvPr/>
              </p:nvSpPr>
              <p:spPr bwMode="auto">
                <a:xfrm>
                  <a:off x="684557" y="1721224"/>
                  <a:ext cx="216000" cy="216000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70EE649-57DA-0565-8346-665E37E9EAE3}"/>
                    </a:ext>
                  </a:extLst>
                </p:cNvPr>
                <p:cNvSpPr/>
                <p:nvPr/>
              </p:nvSpPr>
              <p:spPr bwMode="auto">
                <a:xfrm>
                  <a:off x="684557" y="2261224"/>
                  <a:ext cx="216000" cy="1080000"/>
                </a:xfrm>
                <a:prstGeom prst="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9C74A8A-77FD-F3D8-145B-A245571F01D9}"/>
                </a:ext>
              </a:extLst>
            </p:cNvPr>
            <p:cNvGrpSpPr/>
            <p:nvPr/>
          </p:nvGrpSpPr>
          <p:grpSpPr>
            <a:xfrm>
              <a:off x="5195479" y="1649703"/>
              <a:ext cx="2390641" cy="116630"/>
              <a:chOff x="5195479" y="1649703"/>
              <a:chExt cx="2390641" cy="11663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38DF5D5-A58E-8DD4-C409-7FCC79B312D4}"/>
                  </a:ext>
                </a:extLst>
              </p:cNvPr>
              <p:cNvGrpSpPr/>
              <p:nvPr/>
            </p:nvGrpSpPr>
            <p:grpSpPr>
              <a:xfrm>
                <a:off x="5496050" y="1649703"/>
                <a:ext cx="1783757" cy="75268"/>
                <a:chOff x="5496050" y="1649703"/>
                <a:chExt cx="1783757" cy="75268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1F8DC5-8B44-B530-5B7A-9E54BFEEFB21}"/>
                    </a:ext>
                  </a:extLst>
                </p:cNvPr>
                <p:cNvSpPr/>
                <p:nvPr/>
              </p:nvSpPr>
              <p:spPr bwMode="auto">
                <a:xfrm>
                  <a:off x="5496050" y="1649703"/>
                  <a:ext cx="1783757" cy="36000"/>
                </a:xfrm>
                <a:prstGeom prst="rect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A5002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FC75BFB-89C4-5098-6768-86D65E70EBB8}"/>
                    </a:ext>
                  </a:extLst>
                </p:cNvPr>
                <p:cNvSpPr/>
                <p:nvPr/>
              </p:nvSpPr>
              <p:spPr bwMode="auto">
                <a:xfrm>
                  <a:off x="5496050" y="1688971"/>
                  <a:ext cx="1783757" cy="36000"/>
                </a:xfrm>
                <a:prstGeom prst="rect">
                  <a:avLst/>
                </a:prstGeom>
                <a:solidFill>
                  <a:srgbClr val="00B050"/>
                </a:solidFill>
                <a:ln w="9525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625BDC1-619A-0462-8988-3835DDBE6289}"/>
                  </a:ext>
                </a:extLst>
              </p:cNvPr>
              <p:cNvSpPr/>
              <p:nvPr/>
            </p:nvSpPr>
            <p:spPr bwMode="auto">
              <a:xfrm>
                <a:off x="5195479" y="1730333"/>
                <a:ext cx="2390641" cy="36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8D941B5-136E-7E02-E6B1-8D8C951B6C9C}"/>
                </a:ext>
              </a:extLst>
            </p:cNvPr>
            <p:cNvGrpSpPr/>
            <p:nvPr/>
          </p:nvGrpSpPr>
          <p:grpSpPr>
            <a:xfrm flipV="1">
              <a:off x="5195479" y="3082729"/>
              <a:ext cx="2390641" cy="116630"/>
              <a:chOff x="5195479" y="1649703"/>
              <a:chExt cx="2390641" cy="11663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5F6D42C-249E-E2BD-A44F-FBA0E2C4F2F7}"/>
                  </a:ext>
                </a:extLst>
              </p:cNvPr>
              <p:cNvGrpSpPr/>
              <p:nvPr/>
            </p:nvGrpSpPr>
            <p:grpSpPr>
              <a:xfrm>
                <a:off x="5496050" y="1649703"/>
                <a:ext cx="1783757" cy="75268"/>
                <a:chOff x="5496050" y="1649703"/>
                <a:chExt cx="1783757" cy="752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EF62CDD-A995-F905-9B32-06EB5980EF35}"/>
                    </a:ext>
                  </a:extLst>
                </p:cNvPr>
                <p:cNvSpPr/>
                <p:nvPr/>
              </p:nvSpPr>
              <p:spPr bwMode="auto">
                <a:xfrm>
                  <a:off x="5496050" y="1649703"/>
                  <a:ext cx="1783757" cy="36000"/>
                </a:xfrm>
                <a:prstGeom prst="rect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A5002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DD16A4A-93CF-418A-E518-A4FF2490DEE5}"/>
                    </a:ext>
                  </a:extLst>
                </p:cNvPr>
                <p:cNvSpPr/>
                <p:nvPr/>
              </p:nvSpPr>
              <p:spPr bwMode="auto">
                <a:xfrm>
                  <a:off x="5496050" y="1688971"/>
                  <a:ext cx="1783757" cy="36000"/>
                </a:xfrm>
                <a:prstGeom prst="rect">
                  <a:avLst/>
                </a:prstGeom>
                <a:solidFill>
                  <a:srgbClr val="00B050"/>
                </a:solidFill>
                <a:ln w="9525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NL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B8E3FB5-5BCE-EBA7-BEF4-616FC7D6B2F5}"/>
                  </a:ext>
                </a:extLst>
              </p:cNvPr>
              <p:cNvSpPr/>
              <p:nvPr/>
            </p:nvSpPr>
            <p:spPr bwMode="auto">
              <a:xfrm>
                <a:off x="5195479" y="1730333"/>
                <a:ext cx="2390641" cy="36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279874"/>
      </p:ext>
    </p:extLst>
  </p:cSld>
  <p:clrMapOvr>
    <a:masterClrMapping/>
  </p:clrMapOvr>
</p:sld>
</file>

<file path=ppt/theme/theme1.xml><?xml version="1.0" encoding="utf-8"?>
<a:theme xmlns:a="http://schemas.openxmlformats.org/drawingml/2006/main" name="62-457 Presentatie-LUMC">
  <a:themeElements>
    <a:clrScheme name="Aangepast 28">
      <a:dk1>
        <a:srgbClr val="003C66"/>
      </a:dk1>
      <a:lt1>
        <a:srgbClr val="FFFFFF"/>
      </a:lt1>
      <a:dk2>
        <a:srgbClr val="BFDEF0"/>
      </a:dk2>
      <a:lt2>
        <a:srgbClr val="003C7D"/>
      </a:lt2>
      <a:accent1>
        <a:srgbClr val="007CC2"/>
      </a:accent1>
      <a:accent2>
        <a:srgbClr val="009FBD"/>
      </a:accent2>
      <a:accent3>
        <a:srgbClr val="6E90A6"/>
      </a:accent3>
      <a:accent4>
        <a:srgbClr val="E3004F"/>
      </a:accent4>
      <a:accent5>
        <a:srgbClr val="C0965C"/>
      </a:accent5>
      <a:accent6>
        <a:srgbClr val="000000"/>
      </a:accent6>
      <a:hlink>
        <a:srgbClr val="1161C6"/>
      </a:hlink>
      <a:folHlink>
        <a:srgbClr val="E300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4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101463"/>
        </a:dk1>
        <a:lt1>
          <a:srgbClr val="FFFFFF"/>
        </a:lt1>
        <a:dk2>
          <a:srgbClr val="B5E7FF"/>
        </a:dk2>
        <a:lt2>
          <a:srgbClr val="111166"/>
        </a:lt2>
        <a:accent1>
          <a:srgbClr val="119DF9"/>
        </a:accent1>
        <a:accent2>
          <a:srgbClr val="117FE4"/>
        </a:accent2>
        <a:accent3>
          <a:srgbClr val="D7F1FF"/>
        </a:accent3>
        <a:accent4>
          <a:srgbClr val="DADADA"/>
        </a:accent4>
        <a:accent5>
          <a:srgbClr val="AACCFB"/>
        </a:accent5>
        <a:accent6>
          <a:srgbClr val="0E72CF"/>
        </a:accent6>
        <a:hlink>
          <a:srgbClr val="1161C6"/>
        </a:hlink>
        <a:folHlink>
          <a:srgbClr val="114DB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75726BA2F244AB4458CA1D7599EC1" ma:contentTypeVersion="6" ma:contentTypeDescription="Een nieuw document maken." ma:contentTypeScope="" ma:versionID="79f837cafb0c38f6ea62a33c9c40855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9ba8469ad252d89c559c8a43ee14d2a3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E-mailafzender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E-mail aan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E-mail CC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E-mail van" ma:hidden="true" ma:internalName="EmailFrom">
      <xsd:simpleType>
        <xsd:restriction base="dms:Text"/>
      </xsd:simpleType>
    </xsd:element>
    <xsd:element name="EmailSubject" ma:index="12" nillable="true" ma:displayName="E-mailonderwerp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Kopteksten voor e-mail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652678-381D-4EBD-AA4B-153BC347B2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C9BC6E-A928-464B-A9AD-58448C870389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sharepoint/v3"/>
    <ds:schemaRef ds:uri="http://purl.org/dc/dcmitype/"/>
    <ds:schemaRef ds:uri="http://schemas.openxmlformats.org/package/2006/metadata/core-properties"/>
    <ds:schemaRef ds:uri="http://schemas.microsoft.com/sharepoint/v4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EEE76FE-75BE-4C49-B7E3-510A06F537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LUMC Breedbeeldpresentatie_NL</Template>
  <TotalTime>1367</TotalTime>
  <Words>575</Words>
  <Application>Microsoft Office PowerPoint</Application>
  <PresentationFormat>On-screen Show (16:9)</PresentationFormat>
  <Paragraphs>213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</vt:lpstr>
      <vt:lpstr>62-457 Presentatie-LUMC</vt:lpstr>
      <vt:lpstr>PowerPoint Presentation</vt:lpstr>
      <vt:lpstr>Gradient Construction, constraints</vt:lpstr>
      <vt:lpstr>Constraints 1. Available space</vt:lpstr>
      <vt:lpstr>Available space</vt:lpstr>
      <vt:lpstr>Constraints 2. How to get gradients in or out</vt:lpstr>
      <vt:lpstr>How to get gradients in or out</vt:lpstr>
      <vt:lpstr>Constraints 3. Mechanical load and Heat</vt:lpstr>
      <vt:lpstr>Mechanical load, building pillars</vt:lpstr>
      <vt:lpstr>Constraints 4. Solid positioning</vt:lpstr>
      <vt:lpstr>Robust positioning, check your cams</vt:lpstr>
      <vt:lpstr>Constraints 5. Wire connections</vt:lpstr>
      <vt:lpstr>Z-gradient connections</vt:lpstr>
      <vt:lpstr>Y-gradient connections</vt:lpstr>
      <vt:lpstr>Challenge Wiring the X-gradient</vt:lpstr>
      <vt:lpstr>What’s next?</vt:lpstr>
      <vt:lpstr>PowerPoint Presentation</vt:lpstr>
      <vt:lpstr>PowerPoint Presentation</vt:lpstr>
      <vt:lpstr>PowerPoint Presentation</vt:lpstr>
      <vt:lpstr>Z-gradient, schematic wire plan</vt:lpstr>
      <vt:lpstr>Available space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Teeuwisse, W.M. (RADI)</dc:creator>
  <cp:lastModifiedBy>w teeuwisse</cp:lastModifiedBy>
  <cp:revision>43</cp:revision>
  <cp:lastPrinted>2015-05-27T12:38:10Z</cp:lastPrinted>
  <dcterms:created xsi:type="dcterms:W3CDTF">2022-10-12T13:35:21Z</dcterms:created>
  <dcterms:modified xsi:type="dcterms:W3CDTF">2023-09-21T20:39:22Z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0x010100F3375726BA2F244AB4458CA1D7599EC1</vt:lpwstr>
  </property>
</Properties>
</file>