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notesSlides/notesSlide7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s/slide13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s/slide12.xml" ContentType="application/vnd.openxmlformats-officedocument.presentationml.slide+xml"/>
  <Override PartName="/ppt/slideLayouts/slideLayout3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s/slide9.xml" ContentType="application/vnd.openxmlformats-officedocument.presentationml.slide+xml"/>
  <Override PartName="/ppt/slideLayouts/slideLayout36.xml" ContentType="application/vnd.openxmlformats-officedocument.presentationml.slideLayout+xml"/>
  <Override PartName="/ppt/slides/slide10.xml" ContentType="application/vnd.openxmlformats-officedocument.presentationml.slide+xml"/>
  <Override PartName="/ppt/slideLayouts/slideLayout2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4.xml" ContentType="application/vnd.openxmlformats-officedocument.presentationml.notesSlide+xml"/>
  <Override PartName="/ppt/slideLayouts/slideLayout19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Layouts/slideLayout10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2.xml" ContentType="application/vnd.openxmlformats-officedocument.presentationml.slide+xml"/>
  <Override PartName="/ppt/slideLayouts/slideLayout35.xml" ContentType="application/vnd.openxmlformats-officedocument.presentationml.slideLayout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autoCompressPictures="0" saveSubsetFonts="1" showSpecialPlsOnTitleSld="0">
  <p:sldMasterIdLst>
    <p:sldMasterId id="2147483648" r:id="rId1"/>
  </p:sldMasterIdLst>
  <p:notesMasterIdLst>
    <p:notesMasterId r:id="rId17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</p:sldIdLst>
  <p:sldSz cx="9144000" cy="5143500" type="screen16x9"/>
  <p:notesSz cx="9144000" cy="5143500"/>
  <p:defaultTextStyle>
    <a:defPPr>
      <a:defRPr lang="de-DE"/>
    </a:defPPr>
    <a:lvl1pPr marL="0" algn="l" defTabSz="4572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Objects="1">
      <p:cViewPr varScale="1">
        <p:scale>
          <a:sx n="130" d="100"/>
          <a:sy n="130" d="100"/>
        </p:scale>
        <p:origin x="672" y="114"/>
      </p:cViewPr>
      <p:guideLst>
        <p:guide pos="3049" orient="horz"/>
        <p:guide pos="248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 /><Relationship Id="rId19" Type="http://schemas.openxmlformats.org/officeDocument/2006/relationships/tableStyles" Target="tableStyles.xml" /><Relationship Id="rId20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 bwMode="auto">
          <a:xfrm>
            <a:off x="2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 bwMode="auto">
          <a:xfrm>
            <a:off x="3850445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6731FE86-69F7-453F-A2B2-C640B3969CBD}" type="datetimeFigureOut">
              <a:rPr lang="de-DE"/>
              <a:t/>
            </a:fld>
            <a:endParaRPr lang="de-DE"/>
          </a:p>
        </p:txBody>
      </p:sp>
      <p:sp>
        <p:nvSpPr>
          <p:cNvPr id="4" name="Folienbildplatzhalter 3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 bwMode="auto">
          <a:xfrm>
            <a:off x="679768" y="4715908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de-DE"/>
              <a:t>Textmasterformate durch Klicken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 bwMode="auto">
          <a:xfrm>
            <a:off x="2" y="943009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 bwMode="auto">
          <a:xfrm>
            <a:off x="3850445" y="943009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5EA511F6-9D2B-487B-BA54-A818DD3AB5AA}" type="slidenum">
              <a:rPr lang="de-DE"/>
              <a:t/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 ?>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 ?>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 ?>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 ?>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 ?>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SOC </a:t>
            </a:r>
            <a:r>
              <a:rPr lang="de-DE"/>
              <a:t>with</a:t>
            </a:r>
            <a:r>
              <a:rPr lang="de-DE"/>
              <a:t> FPGA</a:t>
            </a:r>
            <a:endParaRPr/>
          </a:p>
          <a:p>
            <a:pPr>
              <a:defRPr/>
            </a:pPr>
            <a:r>
              <a:rPr lang="de-DE"/>
              <a:t>Onboard</a:t>
            </a:r>
            <a:r>
              <a:rPr lang="de-DE"/>
              <a:t> RF Inputs and Outputs</a:t>
            </a:r>
            <a:endParaRPr/>
          </a:p>
          <a:p>
            <a:pPr>
              <a:defRPr/>
            </a:pPr>
            <a:r>
              <a:rPr lang="de-DE"/>
              <a:t>All GPIOs </a:t>
            </a:r>
            <a:r>
              <a:rPr lang="de-DE"/>
              <a:t>zou</a:t>
            </a:r>
            <a:r>
              <a:rPr lang="de-DE"/>
              <a:t> </a:t>
            </a:r>
            <a:r>
              <a:rPr lang="de-DE"/>
              <a:t>can</a:t>
            </a:r>
            <a:r>
              <a:rPr lang="de-DE"/>
              <a:t> </a:t>
            </a:r>
            <a:r>
              <a:rPr lang="de-DE"/>
              <a:t>think</a:t>
            </a:r>
            <a:r>
              <a:rPr lang="de-DE"/>
              <a:t> </a:t>
            </a:r>
            <a:r>
              <a:rPr lang="de-DE"/>
              <a:t>of</a:t>
            </a:r>
            <a:endParaRPr lang="de-DE"/>
          </a:p>
          <a:p>
            <a:pPr>
              <a:defRPr/>
            </a:pPr>
            <a:endParaRPr lang="de-DE"/>
          </a:p>
          <a:p>
            <a:pPr>
              <a:defRPr/>
            </a:pPr>
            <a:r>
              <a:rPr lang="de-DE"/>
              <a:t>Software: Linux-Server and HDL</a:t>
            </a:r>
            <a:endParaRPr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5EA511F6-9D2B-487B-BA54-A818DD3AB5AA}" type="slidenum">
              <a:rPr lang="de-DE"/>
              <a:t/>
            </a:fld>
            <a:endParaRPr lang="de-DE"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Controlled</a:t>
            </a:r>
            <a:r>
              <a:rPr lang="de-DE"/>
              <a:t> </a:t>
            </a:r>
            <a:r>
              <a:rPr lang="de-DE"/>
              <a:t>by</a:t>
            </a:r>
            <a:r>
              <a:rPr lang="de-DE"/>
              <a:t> </a:t>
            </a:r>
            <a:r>
              <a:rPr lang="de-DE"/>
              <a:t>RedPitaya</a:t>
            </a:r>
            <a:r>
              <a:rPr lang="de-DE"/>
              <a:t> via SPI</a:t>
            </a:r>
            <a:endParaRPr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5EA511F6-9D2B-487B-BA54-A818DD3AB5AA}" type="slidenum">
              <a:rPr lang="de-DE"/>
              <a:t/>
            </a:fld>
            <a:endParaRPr lang="de-DE"/>
          </a:p>
        </p:txBody>
      </p:sp>
    </p:spTree>
  </p:cSld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Custom PCB </a:t>
            </a:r>
            <a:r>
              <a:rPr lang="de-DE"/>
              <a:t>for</a:t>
            </a:r>
            <a:r>
              <a:rPr lang="de-DE"/>
              <a:t> </a:t>
            </a:r>
            <a:endParaRPr/>
          </a:p>
          <a:p>
            <a:pPr>
              <a:defRPr/>
            </a:pPr>
            <a:r>
              <a:rPr lang="de-DE"/>
              <a:t>- 5V </a:t>
            </a:r>
            <a:r>
              <a:rPr lang="de-DE"/>
              <a:t> </a:t>
            </a:r>
            <a:r>
              <a:rPr lang="de-DE"/>
              <a:t>RedPitaya</a:t>
            </a:r>
            <a:endParaRPr lang="de-DE"/>
          </a:p>
          <a:p>
            <a:pPr>
              <a:defRPr/>
            </a:pPr>
            <a:r>
              <a:rPr lang="de-DE"/>
              <a:t>- 3V3</a:t>
            </a:r>
            <a:endParaRPr/>
          </a:p>
          <a:p>
            <a:pPr>
              <a:defRPr/>
            </a:pPr>
            <a:r>
              <a:rPr lang="de-DE"/>
              <a:t>- +-15V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5EA511F6-9D2B-487B-BA54-A818DD3AB5AA}" type="slidenum">
              <a:rPr lang="de-DE"/>
              <a:t/>
            </a:fld>
            <a:endParaRPr lang="de-DE"/>
          </a:p>
        </p:txBody>
      </p:sp>
    </p:spTree>
  </p:cSld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Changes</a:t>
            </a:r>
            <a:r>
              <a:rPr lang="de-DE"/>
              <a:t> </a:t>
            </a:r>
            <a:r>
              <a:rPr lang="de-DE"/>
              <a:t>already</a:t>
            </a:r>
            <a:r>
              <a:rPr lang="de-DE"/>
              <a:t> </a:t>
            </a:r>
            <a:r>
              <a:rPr lang="de-DE"/>
              <a:t>made</a:t>
            </a:r>
            <a:r>
              <a:rPr lang="de-DE"/>
              <a:t> in </a:t>
            </a:r>
            <a:r>
              <a:rPr lang="de-DE"/>
              <a:t>gitlab</a:t>
            </a:r>
            <a:r>
              <a:rPr lang="de-DE"/>
              <a:t> (CAD Files, BOM)</a:t>
            </a:r>
            <a:endParaRPr/>
          </a:p>
          <a:p>
            <a:pPr>
              <a:defRPr/>
            </a:pPr>
            <a:endParaRPr lang="de-DE"/>
          </a:p>
          <a:p>
            <a:pPr>
              <a:defRPr/>
            </a:pPr>
            <a:r>
              <a:rPr lang="de-DE"/>
              <a:t>But: </a:t>
            </a:r>
            <a:r>
              <a:rPr lang="de-DE"/>
              <a:t>issue</a:t>
            </a:r>
            <a:r>
              <a:rPr lang="de-DE"/>
              <a:t>: </a:t>
            </a:r>
            <a:r>
              <a:rPr lang="de-DE"/>
              <a:t>wrong</a:t>
            </a:r>
            <a:r>
              <a:rPr lang="de-DE"/>
              <a:t> </a:t>
            </a:r>
            <a:r>
              <a:rPr lang="de-DE"/>
              <a:t>cable</a:t>
            </a:r>
            <a:r>
              <a:rPr lang="de-DE"/>
              <a:t> </a:t>
            </a:r>
            <a:r>
              <a:rPr lang="de-DE"/>
              <a:t>or</a:t>
            </a:r>
            <a:r>
              <a:rPr lang="de-DE"/>
              <a:t> </a:t>
            </a:r>
            <a:r>
              <a:rPr lang="de-DE"/>
              <a:t>panelmount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5EA511F6-9D2B-487B-BA54-A818DD3AB5AA}" type="slidenum">
              <a:rPr lang="de-DE"/>
              <a:t/>
            </a:fld>
            <a:endParaRPr lang="de-DE"/>
          </a:p>
        </p:txBody>
      </p:sp>
    </p:spTree>
  </p:cSld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Proposals</a:t>
            </a:r>
            <a:r>
              <a:rPr lang="de-DE"/>
              <a:t>: </a:t>
            </a:r>
            <a:endParaRPr/>
          </a:p>
          <a:p>
            <a:pPr>
              <a:defRPr/>
            </a:pPr>
            <a:r>
              <a:rPr lang="de-DE"/>
              <a:t>- 3D printed Cover Plate</a:t>
            </a:r>
            <a:endParaRPr/>
          </a:p>
          <a:p>
            <a:pPr>
              <a:defRPr/>
            </a:pPr>
            <a:r>
              <a:rPr lang="de-DE"/>
              <a:t>- </a:t>
            </a:r>
            <a:r>
              <a:rPr lang="de-DE"/>
              <a:t>screwed</a:t>
            </a:r>
            <a:r>
              <a:rPr lang="de-DE"/>
              <a:t> </a:t>
            </a:r>
            <a:r>
              <a:rPr lang="de-DE"/>
              <a:t>panelmount</a:t>
            </a:r>
            <a:r>
              <a:rPr lang="de-DE"/>
              <a:t> </a:t>
            </a:r>
            <a:r>
              <a:rPr lang="de-DE"/>
              <a:t>connectors</a:t>
            </a:r>
            <a:endParaRPr lang="de-DE"/>
          </a:p>
          <a:p>
            <a:pPr>
              <a:defRPr/>
            </a:pPr>
            <a:endParaRPr lang="de-DE"/>
          </a:p>
          <a:p>
            <a:pPr>
              <a:defRPr/>
            </a:pPr>
            <a:r>
              <a:rPr lang="de-DE"/>
              <a:t>Please</a:t>
            </a:r>
            <a:r>
              <a:rPr lang="de-DE"/>
              <a:t> </a:t>
            </a:r>
            <a:r>
              <a:rPr lang="de-DE"/>
              <a:t>make</a:t>
            </a:r>
            <a:r>
              <a:rPr lang="de-DE"/>
              <a:t> </a:t>
            </a:r>
            <a:r>
              <a:rPr lang="de-DE"/>
              <a:t>it</a:t>
            </a:r>
            <a:r>
              <a:rPr lang="de-DE"/>
              <a:t> </a:t>
            </a:r>
            <a:r>
              <a:rPr lang="de-DE"/>
              <a:t>better</a:t>
            </a:r>
            <a:r>
              <a:rPr lang="de-DE"/>
              <a:t> and </a:t>
            </a:r>
            <a:r>
              <a:rPr lang="de-DE"/>
              <a:t>share</a:t>
            </a:r>
            <a:r>
              <a:rPr lang="de-DE"/>
              <a:t> </a:t>
            </a:r>
            <a:r>
              <a:rPr lang="de-DE"/>
              <a:t>your</a:t>
            </a:r>
            <a:r>
              <a:rPr lang="de-DE"/>
              <a:t> </a:t>
            </a:r>
            <a:r>
              <a:rPr lang="de-DE"/>
              <a:t>improvements</a:t>
            </a:r>
            <a:r>
              <a:rPr lang="de-DE"/>
              <a:t>.</a:t>
            </a:r>
            <a:endParaRPr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5EA511F6-9D2B-487B-BA54-A818DD3AB5AA}" type="slidenum">
              <a:rPr lang="de-DE"/>
              <a:t/>
            </a:fld>
            <a:endParaRPr lang="de-DE"/>
          </a:p>
        </p:txBody>
      </p:sp>
    </p:spTree>
  </p:cSld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I </a:t>
            </a:r>
            <a:r>
              <a:rPr lang="de-DE"/>
              <a:t>got</a:t>
            </a:r>
            <a:r>
              <a:rPr lang="de-DE"/>
              <a:t> </a:t>
            </a:r>
            <a:r>
              <a:rPr lang="de-DE"/>
              <a:t>confused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5EA511F6-9D2B-487B-BA54-A818DD3AB5AA}" type="slidenum">
              <a:rPr lang="de-DE"/>
              <a:t/>
            </a:fld>
            <a:endParaRPr lang="de-DE"/>
          </a:p>
        </p:txBody>
      </p:sp>
    </p:spTree>
  </p:cSld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Can </a:t>
            </a:r>
            <a:r>
              <a:rPr lang="de-DE"/>
              <a:t>we</a:t>
            </a:r>
            <a:r>
              <a:rPr lang="de-DE"/>
              <a:t> </a:t>
            </a:r>
            <a:r>
              <a:rPr lang="de-DE"/>
              <a:t>change</a:t>
            </a:r>
            <a:r>
              <a:rPr lang="de-DE"/>
              <a:t> </a:t>
            </a:r>
            <a:r>
              <a:rPr lang="de-DE"/>
              <a:t>it</a:t>
            </a:r>
            <a:r>
              <a:rPr lang="de-DE"/>
              <a:t> </a:t>
            </a:r>
            <a:r>
              <a:rPr lang="de-DE"/>
              <a:t>to</a:t>
            </a:r>
            <a:r>
              <a:rPr lang="de-DE"/>
              <a:t> CERN OHL </a:t>
            </a:r>
            <a:r>
              <a:rPr lang="de-DE"/>
              <a:t>etc</a:t>
            </a:r>
            <a:r>
              <a:rPr lang="de-DE"/>
              <a:t>?</a:t>
            </a:r>
            <a:endParaRPr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5EA511F6-9D2B-487B-BA54-A818DD3AB5AA}" type="slidenum">
              <a:rPr lang="de-DE"/>
              <a:t/>
            </a:fld>
            <a:endParaRPr lang="de-DE"/>
          </a:p>
        </p:txBody>
      </p:sp>
    </p:spTree>
  </p:cSld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jpg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3.jpg"/><Relationship Id="rId4" Type="http://schemas.openxmlformats.org/officeDocument/2006/relationships/image" Target="../media/image5.jpg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3.jpg"/><Relationship Id="rId4" Type="http://schemas.openxmlformats.org/officeDocument/2006/relationships/image" Target="../media/image5.jpg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3.jpg"/><Relationship Id="rId4" Type="http://schemas.openxmlformats.org/officeDocument/2006/relationships/image" Target="../media/image5.jpg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3.jpg"/><Relationship Id="rId4" Type="http://schemas.openxmlformats.org/officeDocument/2006/relationships/image" Target="../media/image5.jpg"/></Relationships>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5.jpg"/></Relationships>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6.png"/></Relationships>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6.png"/></Relationships>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6.png"/></Relationships>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6.png"/></Relationships>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5.jpg"/><Relationship Id="rId4" Type="http://schemas.openxmlformats.org/officeDocument/2006/relationships/image" Target="../media/image6.png"/></Relationships>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3.jpg"/><Relationship Id="rId4" Type="http://schemas.openxmlformats.org/officeDocument/2006/relationships/image" Target="../media/image5.jpg"/></Relationships>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3.jpg"/><Relationship Id="rId4" Type="http://schemas.openxmlformats.org/officeDocument/2006/relationships/image" Target="../media/image5.jpg"/></Relationships>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3.jpg"/><Relationship Id="rId4" Type="http://schemas.openxmlformats.org/officeDocument/2006/relationships/image" Target="../media/image5.jpg"/></Relationships>
</file>

<file path=ppt/slideLayouts/_rels/slideLayout3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3.jpg"/><Relationship Id="rId4" Type="http://schemas.openxmlformats.org/officeDocument/2006/relationships/image" Target="../media/image5.jpg"/></Relationships>
</file>

<file path=ppt/slideLayouts/_rels/slideLayout3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5.jpg"/></Relationships>
</file>

<file path=ppt/slideLayouts/_rels/slideLayout3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/Relationships>
</file>

<file path=ppt/slideLayouts/_rels/slideLayout3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Deckblat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Grafik 12" descr="PTB-Logo.jpg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222571" y="141480"/>
            <a:ext cx="4986928" cy="720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" name="Gerade Verbindung 28"/>
          <p:cNvCxnSpPr>
            <a:cxnSpLocks/>
          </p:cNvCxnSpPr>
          <p:nvPr userDrawn="1"/>
        </p:nvCxnSpPr>
        <p:spPr bwMode="auto">
          <a:xfrm>
            <a:off x="214499" y="897564"/>
            <a:ext cx="8712000" cy="0"/>
          </a:xfrm>
          <a:prstGeom prst="line">
            <a:avLst/>
          </a:prstGeom>
          <a:ln w="38100">
            <a:solidFill>
              <a:srgbClr val="0073A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platzhalter 16"/>
          <p:cNvSpPr>
            <a:spLocks noGrp="1"/>
          </p:cNvSpPr>
          <p:nvPr>
            <p:ph type="body" sz="quarter" idx="11" hasCustomPrompt="1"/>
          </p:nvPr>
        </p:nvSpPr>
        <p:spPr bwMode="auto">
          <a:xfrm>
            <a:off x="108057" y="2893504"/>
            <a:ext cx="8820001" cy="81237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marR="0" indent="0" algn="l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800">
                <a:latin typeface="Arial"/>
                <a:cs typeface="Arial"/>
              </a:defRPr>
            </a:lvl1pPr>
            <a:lvl2pPr marL="0" indent="0">
              <a:buFontTx/>
              <a:buNone/>
              <a:defRPr sz="3600">
                <a:latin typeface="Arial"/>
                <a:cs typeface="Arial"/>
              </a:defRPr>
            </a:lvl2pPr>
            <a:lvl3pPr marL="0" indent="0">
              <a:buFontTx/>
              <a:buNone/>
              <a:defRPr sz="3600">
                <a:latin typeface="Arial"/>
                <a:cs typeface="Arial"/>
              </a:defRPr>
            </a:lvl3pPr>
            <a:lvl4pPr marL="0" indent="0">
              <a:buFontTx/>
              <a:buNone/>
              <a:defRPr sz="3600">
                <a:latin typeface="Arial"/>
                <a:cs typeface="Arial"/>
              </a:defRPr>
            </a:lvl4pPr>
            <a:lvl5pPr marL="0" indent="0">
              <a:buFontTx/>
              <a:buNone/>
              <a:defRPr sz="3600">
                <a:latin typeface="Arial"/>
                <a:cs typeface="Arial"/>
              </a:defRPr>
            </a:lvl5pPr>
          </a:lstStyle>
          <a:p>
            <a:pPr marL="0" marR="0" lvl="0" indent="0" algn="l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GB"/>
              <a:t>Unterüberschrift</a:t>
            </a:r>
            <a:endParaRPr/>
          </a:p>
        </p:txBody>
      </p:sp>
      <p:pic>
        <p:nvPicPr>
          <p:cNvPr id="9" name="Grafik 8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7488716" y="3276404"/>
            <a:ext cx="1437783" cy="1440000"/>
          </a:xfrm>
          <a:prstGeom prst="rect">
            <a:avLst/>
          </a:prstGeom>
        </p:spPr>
      </p:pic>
      <p:cxnSp>
        <p:nvCxnSpPr>
          <p:cNvPr id="8" name="Gerade Verbindung 7"/>
          <p:cNvCxnSpPr>
            <a:cxnSpLocks/>
          </p:cNvCxnSpPr>
          <p:nvPr userDrawn="1"/>
        </p:nvCxnSpPr>
        <p:spPr bwMode="auto">
          <a:xfrm>
            <a:off x="214499" y="4816427"/>
            <a:ext cx="8712000" cy="0"/>
          </a:xfrm>
          <a:prstGeom prst="line">
            <a:avLst/>
          </a:prstGeom>
          <a:ln w="38100">
            <a:solidFill>
              <a:srgbClr val="0073A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111603" y="1275737"/>
            <a:ext cx="8814896" cy="1517741"/>
          </a:xfrm>
        </p:spPr>
        <p:txBody>
          <a:bodyPr/>
          <a:lstStyle>
            <a:lvl1pPr>
              <a:defRPr sz="4400"/>
            </a:lvl1pPr>
          </a:lstStyle>
          <a:p>
            <a:pPr>
              <a:defRPr/>
            </a:pPr>
            <a:r>
              <a:rPr lang="de-DE"/>
              <a:t>Title</a:t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Optional nach Deckblatt BS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37" name="Gruppieren 36"/>
          <p:cNvGrpSpPr/>
          <p:nvPr userDrawn="1"/>
        </p:nvGrpSpPr>
        <p:grpSpPr bwMode="auto">
          <a:xfrm>
            <a:off x="3661086" y="4816426"/>
            <a:ext cx="5267297" cy="174829"/>
            <a:chOff x="3661086" y="4816426"/>
            <a:chExt cx="5267297" cy="174829"/>
          </a:xfrm>
        </p:grpSpPr>
        <p:cxnSp>
          <p:nvCxnSpPr>
            <p:cNvPr id="32" name="Gerade Verbindung 31"/>
            <p:cNvCxnSpPr>
              <a:cxnSpLocks/>
            </p:cNvCxnSpPr>
            <p:nvPr userDrawn="1"/>
          </p:nvCxnSpPr>
          <p:spPr bwMode="auto">
            <a:xfrm>
              <a:off x="3672384" y="4816426"/>
              <a:ext cx="5256000" cy="0"/>
            </a:xfrm>
            <a:prstGeom prst="line">
              <a:avLst/>
            </a:prstGeom>
            <a:ln w="38100">
              <a:solidFill>
                <a:srgbClr val="0073A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34" name="Grafik 33" descr="Schriftzug 1.jpg"/>
            <p:cNvPicPr>
              <a:picLocks noChangeAspect="1"/>
            </p:cNvPicPr>
            <p:nvPr userDrawn="1"/>
          </p:nvPicPr>
          <p:blipFill>
            <a:blip r:embed="rId2"/>
            <a:stretch/>
          </p:blipFill>
          <p:spPr bwMode="auto">
            <a:xfrm>
              <a:off x="3661086" y="4847255"/>
              <a:ext cx="3701307" cy="14399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0" name="Datumsplatzhalter 39"/>
          <p:cNvSpPr>
            <a:spLocks noGrp="1"/>
          </p:cNvSpPr>
          <p:nvPr>
            <p:ph type="dt" sz="half" idx="10"/>
          </p:nvPr>
        </p:nvSpPr>
        <p:spPr bwMode="auto">
          <a:xfrm>
            <a:off x="179952" y="4965837"/>
            <a:ext cx="3960000" cy="172800"/>
          </a:xfrm>
        </p:spPr>
        <p:txBody>
          <a:bodyPr/>
          <a:lstStyle/>
          <a:p>
            <a:pPr>
              <a:defRPr/>
            </a:pPr>
            <a:r>
              <a:rPr lang="de-DE"/>
              <a:t>2022-Sept-22</a:t>
            </a:r>
            <a:endParaRPr lang="en-GB"/>
          </a:p>
        </p:txBody>
      </p:sp>
      <p:sp>
        <p:nvSpPr>
          <p:cNvPr id="42" name="Foliennummernplatzhalter 41"/>
          <p:cNvSpPr>
            <a:spLocks noGrp="1"/>
          </p:cNvSpPr>
          <p:nvPr>
            <p:ph type="sldNum" sz="quarter" idx="11"/>
          </p:nvPr>
        </p:nvSpPr>
        <p:spPr bwMode="auto"/>
        <p:txBody>
          <a:bodyPr/>
          <a:lstStyle/>
          <a:p>
            <a:pPr>
              <a:defRPr/>
            </a:pPr>
            <a:fld id="{6C73A770-1660-45DE-B946-DFFC7041C5FD}" type="slidenum">
              <a:rPr lang="en-GB"/>
              <a:t/>
            </a:fld>
            <a:endParaRPr lang="en-GB"/>
          </a:p>
        </p:txBody>
      </p:sp>
      <p:sp>
        <p:nvSpPr>
          <p:cNvPr id="44" name="Fußzeilenplatzhalter 43"/>
          <p:cNvSpPr>
            <a:spLocks noGrp="1"/>
          </p:cNvSpPr>
          <p:nvPr>
            <p:ph type="ftr" sz="quarter" idx="12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Red-Pitaya Console</a:t>
            </a:r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Optional nach Deckblatt B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17" name="Gruppieren 16"/>
          <p:cNvGrpSpPr/>
          <p:nvPr userDrawn="1"/>
        </p:nvGrpSpPr>
        <p:grpSpPr bwMode="auto">
          <a:xfrm>
            <a:off x="3661086" y="4816426"/>
            <a:ext cx="5267297" cy="174829"/>
            <a:chOff x="3661086" y="4816426"/>
            <a:chExt cx="5267297" cy="174829"/>
          </a:xfrm>
        </p:grpSpPr>
        <p:cxnSp>
          <p:nvCxnSpPr>
            <p:cNvPr id="18" name="Gerade Verbindung 17"/>
            <p:cNvCxnSpPr>
              <a:cxnSpLocks/>
            </p:cNvCxnSpPr>
            <p:nvPr userDrawn="1"/>
          </p:nvCxnSpPr>
          <p:spPr bwMode="auto">
            <a:xfrm>
              <a:off x="3672384" y="4816426"/>
              <a:ext cx="5256000" cy="0"/>
            </a:xfrm>
            <a:prstGeom prst="line">
              <a:avLst/>
            </a:prstGeom>
            <a:ln w="38100">
              <a:solidFill>
                <a:srgbClr val="0073A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9" name="Grafik 18" descr="Schriftzug 1.jpg"/>
            <p:cNvPicPr>
              <a:picLocks noChangeAspect="1"/>
            </p:cNvPicPr>
            <p:nvPr userDrawn="1"/>
          </p:nvPicPr>
          <p:blipFill>
            <a:blip r:embed="rId2"/>
            <a:stretch/>
          </p:blipFill>
          <p:spPr bwMode="auto">
            <a:xfrm>
              <a:off x="3661086" y="4847255"/>
              <a:ext cx="3701307" cy="14399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2" name="Datumsplatzhalter 21"/>
          <p:cNvSpPr>
            <a:spLocks noGrp="1"/>
          </p:cNvSpPr>
          <p:nvPr userDrawn="1">
            <p:ph type="dt" sz="half" idx="10"/>
          </p:nvPr>
        </p:nvSpPr>
        <p:spPr bwMode="auto">
          <a:xfrm>
            <a:off x="107504" y="4958000"/>
            <a:ext cx="3960000" cy="172800"/>
          </a:xfrm>
        </p:spPr>
        <p:txBody>
          <a:bodyPr/>
          <a:lstStyle/>
          <a:p>
            <a:pPr>
              <a:defRPr/>
            </a:pPr>
            <a:r>
              <a:rPr lang="de-DE"/>
              <a:t>2022-Sept-22</a:t>
            </a:r>
            <a:endParaRPr lang="en-GB"/>
          </a:p>
        </p:txBody>
      </p:sp>
      <p:sp>
        <p:nvSpPr>
          <p:cNvPr id="25" name="Foliennummernplatzhalter 24"/>
          <p:cNvSpPr>
            <a:spLocks noGrp="1"/>
          </p:cNvSpPr>
          <p:nvPr userDrawn="1">
            <p:ph type="sldNum" sz="quarter" idx="11"/>
          </p:nvPr>
        </p:nvSpPr>
        <p:spPr bwMode="auto"/>
        <p:txBody>
          <a:bodyPr/>
          <a:lstStyle/>
          <a:p>
            <a:pPr>
              <a:defRPr/>
            </a:pPr>
            <a:fld id="{6C73A770-1660-45DE-B946-DFFC7041C5FD}" type="slidenum">
              <a:rPr lang="en-GB"/>
              <a:t/>
            </a:fld>
            <a:endParaRPr lang="en-GB"/>
          </a:p>
        </p:txBody>
      </p:sp>
      <p:sp>
        <p:nvSpPr>
          <p:cNvPr id="26" name="Fußzeilenplatzhalter 25"/>
          <p:cNvSpPr>
            <a:spLocks noGrp="1"/>
          </p:cNvSpPr>
          <p:nvPr userDrawn="1">
            <p:ph type="ftr" sz="quarter" idx="12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Red-Pitaya Console</a:t>
            </a:r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Überschrift+Logo recht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" name="Titel 6"/>
          <p:cNvSpPr>
            <a:spLocks noGrp="1"/>
          </p:cNvSpPr>
          <p:nvPr>
            <p:ph type="title" hasCustomPrompt="1"/>
          </p:nvPr>
        </p:nvSpPr>
        <p:spPr bwMode="auto">
          <a:xfrm>
            <a:off x="107504" y="164151"/>
            <a:ext cx="7626106" cy="583200"/>
          </a:xfrm>
        </p:spPr>
        <p:txBody>
          <a:bodyPr/>
          <a:lstStyle/>
          <a:p>
            <a:pPr>
              <a:defRPr/>
            </a:pPr>
            <a:r>
              <a:rPr lang="en-GB"/>
              <a:t>Titelmasterformat durch Klicken bearbeiten</a:t>
            </a:r>
            <a:endParaRPr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7751664" y="162145"/>
            <a:ext cx="1188000" cy="431183"/>
          </a:xfrm>
          <a:prstGeom prst="rect">
            <a:avLst/>
          </a:prstGeom>
        </p:spPr>
      </p:pic>
      <p:sp>
        <p:nvSpPr>
          <p:cNvPr id="16" name="Datumsplatzhalter 15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2022-Sept-22</a:t>
            </a:r>
            <a:endParaRPr lang="en-GB"/>
          </a:p>
        </p:txBody>
      </p:sp>
      <p:sp>
        <p:nvSpPr>
          <p:cNvPr id="17" name="Foliennummernplatzhalter 16"/>
          <p:cNvSpPr>
            <a:spLocks noGrp="1"/>
          </p:cNvSpPr>
          <p:nvPr>
            <p:ph type="sldNum" sz="quarter" idx="11"/>
          </p:nvPr>
        </p:nvSpPr>
        <p:spPr bwMode="auto"/>
        <p:txBody>
          <a:bodyPr/>
          <a:lstStyle/>
          <a:p>
            <a:pPr>
              <a:defRPr/>
            </a:pPr>
            <a:fld id="{6C73A770-1660-45DE-B946-DFFC7041C5FD}" type="slidenum">
              <a:rPr lang="en-GB"/>
              <a:t/>
            </a:fld>
            <a:endParaRPr lang="en-GB"/>
          </a:p>
        </p:txBody>
      </p:sp>
      <p:sp>
        <p:nvSpPr>
          <p:cNvPr id="18" name="Fußzeilenplatzhalter 17"/>
          <p:cNvSpPr>
            <a:spLocks noGrp="1"/>
          </p:cNvSpPr>
          <p:nvPr>
            <p:ph type="ftr" sz="quarter" idx="12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Red-Pitaya Console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Überschrift+Logo rechts+Linie obe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 userDrawn="1">
            <p:ph type="title" hasCustomPrompt="1"/>
          </p:nvPr>
        </p:nvSpPr>
        <p:spPr bwMode="auto">
          <a:xfrm>
            <a:off x="107504" y="164151"/>
            <a:ext cx="7626106" cy="583200"/>
          </a:xfrm>
        </p:spPr>
        <p:txBody>
          <a:bodyPr/>
          <a:lstStyle/>
          <a:p>
            <a:pPr>
              <a:defRPr/>
            </a:pPr>
            <a:r>
              <a:rPr lang="en-GB"/>
              <a:t>Titelmasterformat durch Klicken bearbeiten</a:t>
            </a:r>
            <a:endParaRPr/>
          </a:p>
        </p:txBody>
      </p:sp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7751664" y="162145"/>
            <a:ext cx="1188000" cy="431183"/>
          </a:xfrm>
          <a:prstGeom prst="rect">
            <a:avLst/>
          </a:prstGeom>
        </p:spPr>
      </p:pic>
      <p:cxnSp>
        <p:nvCxnSpPr>
          <p:cNvPr id="9" name="Gerade Verbindung 8"/>
          <p:cNvCxnSpPr>
            <a:cxnSpLocks/>
          </p:cNvCxnSpPr>
          <p:nvPr userDrawn="1"/>
        </p:nvCxnSpPr>
        <p:spPr bwMode="auto">
          <a:xfrm>
            <a:off x="215999" y="656675"/>
            <a:ext cx="8712000" cy="0"/>
          </a:xfrm>
          <a:prstGeom prst="line">
            <a:avLst/>
          </a:prstGeom>
          <a:ln w="38100">
            <a:solidFill>
              <a:srgbClr val="0073A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Datumsplatzhalter 15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2022-Sept-22</a:t>
            </a:r>
            <a:endParaRPr lang="en-GB"/>
          </a:p>
        </p:txBody>
      </p:sp>
      <p:sp>
        <p:nvSpPr>
          <p:cNvPr id="17" name="Foliennummernplatzhalter 16"/>
          <p:cNvSpPr>
            <a:spLocks noGrp="1"/>
          </p:cNvSpPr>
          <p:nvPr>
            <p:ph type="sldNum" sz="quarter" idx="11"/>
          </p:nvPr>
        </p:nvSpPr>
        <p:spPr bwMode="auto"/>
        <p:txBody>
          <a:bodyPr/>
          <a:lstStyle/>
          <a:p>
            <a:pPr>
              <a:defRPr/>
            </a:pPr>
            <a:fld id="{6C73A770-1660-45DE-B946-DFFC7041C5FD}" type="slidenum">
              <a:rPr lang="en-GB"/>
              <a:t/>
            </a:fld>
            <a:endParaRPr lang="en-GB"/>
          </a:p>
        </p:txBody>
      </p:sp>
      <p:sp>
        <p:nvSpPr>
          <p:cNvPr id="18" name="Fußzeilenplatzhalter 17"/>
          <p:cNvSpPr>
            <a:spLocks noGrp="1"/>
          </p:cNvSpPr>
          <p:nvPr>
            <p:ph type="ftr" sz="quarter" idx="12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Red-Pitaya Console</a:t>
            </a: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Überschrift+Logo rechts+Linie unte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 userDrawn="1">
            <p:ph type="title" hasCustomPrompt="1"/>
          </p:nvPr>
        </p:nvSpPr>
        <p:spPr bwMode="auto">
          <a:xfrm>
            <a:off x="107504" y="164151"/>
            <a:ext cx="7626106" cy="583200"/>
          </a:xfrm>
        </p:spPr>
        <p:txBody>
          <a:bodyPr/>
          <a:lstStyle/>
          <a:p>
            <a:pPr>
              <a:defRPr/>
            </a:pPr>
            <a:r>
              <a:rPr lang="en-GB"/>
              <a:t>Titelmasterformat durch Klicken bearbeiten</a:t>
            </a:r>
            <a:endParaRPr/>
          </a:p>
        </p:txBody>
      </p:sp>
      <p:pic>
        <p:nvPicPr>
          <p:cNvPr id="12" name="Grafik 11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7751664" y="162145"/>
            <a:ext cx="1188000" cy="431183"/>
          </a:xfrm>
          <a:prstGeom prst="rect">
            <a:avLst/>
          </a:prstGeom>
        </p:spPr>
      </p:pic>
      <p:grpSp>
        <p:nvGrpSpPr>
          <p:cNvPr id="14" name="Gruppieren 13"/>
          <p:cNvGrpSpPr/>
          <p:nvPr userDrawn="1"/>
        </p:nvGrpSpPr>
        <p:grpSpPr bwMode="auto">
          <a:xfrm>
            <a:off x="203201" y="4816426"/>
            <a:ext cx="8723297" cy="174830"/>
            <a:chOff x="203201" y="4816426"/>
            <a:chExt cx="8723297" cy="174830"/>
          </a:xfrm>
        </p:grpSpPr>
        <p:cxnSp>
          <p:nvCxnSpPr>
            <p:cNvPr id="21" name="Gerade Verbindung 20"/>
            <p:cNvCxnSpPr>
              <a:cxnSpLocks/>
            </p:cNvCxnSpPr>
            <p:nvPr userDrawn="1"/>
          </p:nvCxnSpPr>
          <p:spPr bwMode="auto">
            <a:xfrm>
              <a:off x="214498" y="4816426"/>
              <a:ext cx="8712000" cy="0"/>
            </a:xfrm>
            <a:prstGeom prst="line">
              <a:avLst/>
            </a:prstGeom>
            <a:ln w="38100">
              <a:solidFill>
                <a:srgbClr val="0073A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Gruppieren 12"/>
            <p:cNvGrpSpPr/>
            <p:nvPr userDrawn="1"/>
          </p:nvGrpSpPr>
          <p:grpSpPr bwMode="auto">
            <a:xfrm>
              <a:off x="203201" y="4847255"/>
              <a:ext cx="8723297" cy="144000"/>
              <a:chOff x="203201" y="4847255"/>
              <a:chExt cx="8723297" cy="144000"/>
            </a:xfrm>
          </p:grpSpPr>
          <p:pic>
            <p:nvPicPr>
              <p:cNvPr id="23" name="Grafik 22" descr="Schriftzug 1.jpg"/>
              <p:cNvPicPr>
                <a:picLocks noChangeAspect="1"/>
              </p:cNvPicPr>
              <p:nvPr userDrawn="1"/>
            </p:nvPicPr>
            <p:blipFill>
              <a:blip r:embed="rId3"/>
              <a:stretch/>
            </p:blipFill>
            <p:spPr bwMode="auto">
              <a:xfrm>
                <a:off x="203201" y="4847255"/>
                <a:ext cx="3701307" cy="14399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4" name="Grafik 23" descr="Schriftzug 2.jpg"/>
              <p:cNvPicPr>
                <a:picLocks noChangeAspect="1"/>
              </p:cNvPicPr>
              <p:nvPr userDrawn="1"/>
            </p:nvPicPr>
            <p:blipFill>
              <a:blip r:embed="rId4"/>
              <a:stretch/>
            </p:blipFill>
            <p:spPr bwMode="auto">
              <a:xfrm>
                <a:off x="7414498" y="4847255"/>
                <a:ext cx="1512000" cy="1440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16" name="Datumsplatzhalter 15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2022-Sept-22</a:t>
            </a:r>
            <a:endParaRPr lang="en-GB"/>
          </a:p>
        </p:txBody>
      </p:sp>
      <p:sp>
        <p:nvSpPr>
          <p:cNvPr id="17" name="Foliennummernplatzhalter 16"/>
          <p:cNvSpPr>
            <a:spLocks noGrp="1"/>
          </p:cNvSpPr>
          <p:nvPr>
            <p:ph type="sldNum" sz="quarter" idx="11"/>
          </p:nvPr>
        </p:nvSpPr>
        <p:spPr bwMode="auto"/>
        <p:txBody>
          <a:bodyPr/>
          <a:lstStyle/>
          <a:p>
            <a:pPr>
              <a:defRPr/>
            </a:pPr>
            <a:fld id="{6C73A770-1660-45DE-B946-DFFC7041C5FD}" type="slidenum">
              <a:rPr lang="en-GB"/>
              <a:t/>
            </a:fld>
            <a:endParaRPr lang="en-GB"/>
          </a:p>
        </p:txBody>
      </p:sp>
      <p:sp>
        <p:nvSpPr>
          <p:cNvPr id="18" name="Fußzeilenplatzhalter 17"/>
          <p:cNvSpPr>
            <a:spLocks noGrp="1"/>
          </p:cNvSpPr>
          <p:nvPr>
            <p:ph type="ftr" sz="quarter" idx="12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Red-Pitaya Console</a:t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Überschrift+Logo rechts+2 Linie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 userDrawn="1">
            <p:ph type="title" hasCustomPrompt="1"/>
          </p:nvPr>
        </p:nvSpPr>
        <p:spPr bwMode="auto">
          <a:xfrm>
            <a:off x="107504" y="164151"/>
            <a:ext cx="7626106" cy="583200"/>
          </a:xfrm>
        </p:spPr>
        <p:txBody>
          <a:bodyPr/>
          <a:lstStyle/>
          <a:p>
            <a:pPr>
              <a:defRPr/>
            </a:pPr>
            <a:r>
              <a:rPr lang="en-GB"/>
              <a:t>Titelmasterformat durch Klicken bearbeiten</a:t>
            </a:r>
            <a:endParaRPr/>
          </a:p>
        </p:txBody>
      </p:sp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7751664" y="162145"/>
            <a:ext cx="1188000" cy="431183"/>
          </a:xfrm>
          <a:prstGeom prst="rect">
            <a:avLst/>
          </a:prstGeom>
        </p:spPr>
      </p:pic>
      <p:cxnSp>
        <p:nvCxnSpPr>
          <p:cNvPr id="9" name="Gerade Verbindung 8"/>
          <p:cNvCxnSpPr>
            <a:cxnSpLocks/>
          </p:cNvCxnSpPr>
          <p:nvPr userDrawn="1"/>
        </p:nvCxnSpPr>
        <p:spPr bwMode="auto">
          <a:xfrm>
            <a:off x="215999" y="655200"/>
            <a:ext cx="8712000" cy="0"/>
          </a:xfrm>
          <a:prstGeom prst="line">
            <a:avLst/>
          </a:prstGeom>
          <a:ln w="38100">
            <a:solidFill>
              <a:srgbClr val="0073A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0" name="Gruppieren 19"/>
          <p:cNvGrpSpPr/>
          <p:nvPr userDrawn="1"/>
        </p:nvGrpSpPr>
        <p:grpSpPr bwMode="auto">
          <a:xfrm>
            <a:off x="203201" y="4816426"/>
            <a:ext cx="8723297" cy="174830"/>
            <a:chOff x="203201" y="4816426"/>
            <a:chExt cx="8723297" cy="174830"/>
          </a:xfrm>
        </p:grpSpPr>
        <p:cxnSp>
          <p:nvCxnSpPr>
            <p:cNvPr id="21" name="Gerade Verbindung 20"/>
            <p:cNvCxnSpPr>
              <a:cxnSpLocks/>
            </p:cNvCxnSpPr>
            <p:nvPr userDrawn="1"/>
          </p:nvCxnSpPr>
          <p:spPr bwMode="auto">
            <a:xfrm>
              <a:off x="214498" y="4816426"/>
              <a:ext cx="8712000" cy="0"/>
            </a:xfrm>
            <a:prstGeom prst="line">
              <a:avLst/>
            </a:prstGeom>
            <a:ln w="38100">
              <a:solidFill>
                <a:srgbClr val="0073A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" name="Gruppieren 12"/>
            <p:cNvGrpSpPr/>
            <p:nvPr userDrawn="1"/>
          </p:nvGrpSpPr>
          <p:grpSpPr bwMode="auto">
            <a:xfrm>
              <a:off x="203201" y="4847255"/>
              <a:ext cx="8723297" cy="144000"/>
              <a:chOff x="203201" y="4847255"/>
              <a:chExt cx="8723297" cy="144000"/>
            </a:xfrm>
          </p:grpSpPr>
          <p:pic>
            <p:nvPicPr>
              <p:cNvPr id="23" name="Grafik 22" descr="Schriftzug 1.jpg"/>
              <p:cNvPicPr>
                <a:picLocks noChangeAspect="1"/>
              </p:cNvPicPr>
              <p:nvPr userDrawn="1"/>
            </p:nvPicPr>
            <p:blipFill>
              <a:blip r:embed="rId3"/>
              <a:stretch/>
            </p:blipFill>
            <p:spPr bwMode="auto">
              <a:xfrm>
                <a:off x="203201" y="4847255"/>
                <a:ext cx="3701307" cy="14399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4" name="Grafik 23" descr="Schriftzug 2.jpg"/>
              <p:cNvPicPr>
                <a:picLocks noChangeAspect="1"/>
              </p:cNvPicPr>
              <p:nvPr userDrawn="1"/>
            </p:nvPicPr>
            <p:blipFill>
              <a:blip r:embed="rId4"/>
              <a:stretch/>
            </p:blipFill>
            <p:spPr bwMode="auto">
              <a:xfrm>
                <a:off x="7414498" y="4847255"/>
                <a:ext cx="1512000" cy="1440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16" name="Datumsplatzhalter 15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2022-Sept-22</a:t>
            </a:r>
            <a:endParaRPr lang="en-GB"/>
          </a:p>
        </p:txBody>
      </p:sp>
      <p:sp>
        <p:nvSpPr>
          <p:cNvPr id="17" name="Foliennummernplatzhalter 16"/>
          <p:cNvSpPr>
            <a:spLocks noGrp="1"/>
          </p:cNvSpPr>
          <p:nvPr>
            <p:ph type="sldNum" sz="quarter" idx="11"/>
          </p:nvPr>
        </p:nvSpPr>
        <p:spPr bwMode="auto"/>
        <p:txBody>
          <a:bodyPr/>
          <a:lstStyle/>
          <a:p>
            <a:pPr>
              <a:defRPr/>
            </a:pPr>
            <a:fld id="{6C73A770-1660-45DE-B946-DFFC7041C5FD}" type="slidenum">
              <a:rPr lang="en-GB"/>
              <a:t/>
            </a:fld>
            <a:endParaRPr lang="en-GB"/>
          </a:p>
        </p:txBody>
      </p:sp>
      <p:sp>
        <p:nvSpPr>
          <p:cNvPr id="18" name="Fußzeilenplatzhalter 17"/>
          <p:cNvSpPr>
            <a:spLocks noGrp="1"/>
          </p:cNvSpPr>
          <p:nvPr>
            <p:ph type="ftr" sz="quarter" idx="12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Red-Pitaya Console</a:t>
            </a: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Überschrift+Logo link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" name="Grafik 8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216000" y="162000"/>
            <a:ext cx="1188000" cy="431183"/>
          </a:xfrm>
          <a:prstGeom prst="rect">
            <a:avLst/>
          </a:prstGeom>
        </p:spPr>
      </p:pic>
      <p:sp>
        <p:nvSpPr>
          <p:cNvPr id="7" name="Titel 6"/>
          <p:cNvSpPr>
            <a:spLocks noGrp="1"/>
          </p:cNvSpPr>
          <p:nvPr userDrawn="1">
            <p:ph type="title" hasCustomPrompt="1"/>
          </p:nvPr>
        </p:nvSpPr>
        <p:spPr bwMode="auto">
          <a:xfrm>
            <a:off x="1392370" y="164151"/>
            <a:ext cx="7626106" cy="583200"/>
          </a:xfrm>
        </p:spPr>
        <p:txBody>
          <a:bodyPr/>
          <a:lstStyle/>
          <a:p>
            <a:pPr>
              <a:defRPr/>
            </a:pPr>
            <a:r>
              <a:rPr lang="en-GB"/>
              <a:t>Titelmasterformat durch Klicken bearbeiten</a:t>
            </a:r>
            <a:endParaRPr/>
          </a:p>
        </p:txBody>
      </p:sp>
      <p:sp>
        <p:nvSpPr>
          <p:cNvPr id="16" name="Datumsplatzhalter 15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2022-Sept-22</a:t>
            </a:r>
            <a:endParaRPr lang="en-GB"/>
          </a:p>
        </p:txBody>
      </p:sp>
      <p:sp>
        <p:nvSpPr>
          <p:cNvPr id="17" name="Foliennummernplatzhalter 16"/>
          <p:cNvSpPr>
            <a:spLocks noGrp="1"/>
          </p:cNvSpPr>
          <p:nvPr>
            <p:ph type="sldNum" sz="quarter" idx="11"/>
          </p:nvPr>
        </p:nvSpPr>
        <p:spPr bwMode="auto"/>
        <p:txBody>
          <a:bodyPr/>
          <a:lstStyle/>
          <a:p>
            <a:pPr>
              <a:defRPr/>
            </a:pPr>
            <a:fld id="{6C73A770-1660-45DE-B946-DFFC7041C5FD}" type="slidenum">
              <a:rPr lang="en-GB"/>
              <a:t/>
            </a:fld>
            <a:endParaRPr lang="en-GB"/>
          </a:p>
        </p:txBody>
      </p:sp>
      <p:sp>
        <p:nvSpPr>
          <p:cNvPr id="18" name="Fußzeilenplatzhalter 17"/>
          <p:cNvSpPr>
            <a:spLocks noGrp="1"/>
          </p:cNvSpPr>
          <p:nvPr>
            <p:ph type="ftr" sz="quarter" idx="12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Red-Pitaya Console</a:t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Überschrift+Logo links+Linie obe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" name="Grafik 8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216000" y="162000"/>
            <a:ext cx="1188000" cy="431183"/>
          </a:xfrm>
          <a:prstGeom prst="rect">
            <a:avLst/>
          </a:prstGeom>
        </p:spPr>
      </p:pic>
      <p:sp>
        <p:nvSpPr>
          <p:cNvPr id="7" name="Titel 6"/>
          <p:cNvSpPr>
            <a:spLocks noGrp="1"/>
          </p:cNvSpPr>
          <p:nvPr userDrawn="1">
            <p:ph type="title" hasCustomPrompt="1"/>
          </p:nvPr>
        </p:nvSpPr>
        <p:spPr bwMode="auto">
          <a:xfrm>
            <a:off x="1392370" y="164151"/>
            <a:ext cx="7626106" cy="583200"/>
          </a:xfrm>
        </p:spPr>
        <p:txBody>
          <a:bodyPr/>
          <a:lstStyle/>
          <a:p>
            <a:pPr>
              <a:defRPr/>
            </a:pPr>
            <a:r>
              <a:rPr lang="en-GB"/>
              <a:t>Titelmasterformat durch Klicken bearbeiten</a:t>
            </a:r>
            <a:endParaRPr/>
          </a:p>
        </p:txBody>
      </p:sp>
      <p:cxnSp>
        <p:nvCxnSpPr>
          <p:cNvPr id="10" name="Gerade Verbindung 9"/>
          <p:cNvCxnSpPr>
            <a:cxnSpLocks/>
          </p:cNvCxnSpPr>
          <p:nvPr userDrawn="1"/>
        </p:nvCxnSpPr>
        <p:spPr bwMode="auto">
          <a:xfrm>
            <a:off x="216000" y="655200"/>
            <a:ext cx="8712000" cy="0"/>
          </a:xfrm>
          <a:prstGeom prst="line">
            <a:avLst/>
          </a:prstGeom>
          <a:ln w="38100">
            <a:solidFill>
              <a:srgbClr val="0073A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Datumsplatzhalter 15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2022-Sept-22</a:t>
            </a:r>
            <a:endParaRPr lang="en-GB"/>
          </a:p>
        </p:txBody>
      </p:sp>
      <p:sp>
        <p:nvSpPr>
          <p:cNvPr id="17" name="Foliennummernplatzhalter 16"/>
          <p:cNvSpPr>
            <a:spLocks noGrp="1"/>
          </p:cNvSpPr>
          <p:nvPr>
            <p:ph type="sldNum" sz="quarter" idx="11"/>
          </p:nvPr>
        </p:nvSpPr>
        <p:spPr bwMode="auto"/>
        <p:txBody>
          <a:bodyPr/>
          <a:lstStyle/>
          <a:p>
            <a:pPr>
              <a:defRPr/>
            </a:pPr>
            <a:fld id="{6C73A770-1660-45DE-B946-DFFC7041C5FD}" type="slidenum">
              <a:rPr lang="en-GB"/>
              <a:t/>
            </a:fld>
            <a:endParaRPr lang="en-GB"/>
          </a:p>
        </p:txBody>
      </p:sp>
      <p:sp>
        <p:nvSpPr>
          <p:cNvPr id="18" name="Fußzeilenplatzhalter 17"/>
          <p:cNvSpPr>
            <a:spLocks noGrp="1"/>
          </p:cNvSpPr>
          <p:nvPr>
            <p:ph type="ftr" sz="quarter" idx="12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Red-Pitaya Console</a:t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Überschrift+Logo links+Linie unte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5" name="Grafik 14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215648" y="162000"/>
            <a:ext cx="1188000" cy="431183"/>
          </a:xfrm>
          <a:prstGeom prst="rect">
            <a:avLst/>
          </a:prstGeom>
        </p:spPr>
      </p:pic>
      <p:sp>
        <p:nvSpPr>
          <p:cNvPr id="7" name="Titel 6"/>
          <p:cNvSpPr>
            <a:spLocks noGrp="1"/>
          </p:cNvSpPr>
          <p:nvPr userDrawn="1">
            <p:ph type="title" hasCustomPrompt="1"/>
          </p:nvPr>
        </p:nvSpPr>
        <p:spPr bwMode="auto">
          <a:xfrm>
            <a:off x="1392370" y="164151"/>
            <a:ext cx="7626106" cy="583200"/>
          </a:xfrm>
        </p:spPr>
        <p:txBody>
          <a:bodyPr/>
          <a:lstStyle/>
          <a:p>
            <a:pPr>
              <a:defRPr/>
            </a:pPr>
            <a:r>
              <a:rPr lang="en-GB"/>
              <a:t>Titelmasterformat durch Klicken bearbeiten</a:t>
            </a:r>
            <a:endParaRPr/>
          </a:p>
        </p:txBody>
      </p:sp>
      <p:grpSp>
        <p:nvGrpSpPr>
          <p:cNvPr id="13" name="Gruppieren 12"/>
          <p:cNvGrpSpPr/>
          <p:nvPr userDrawn="1"/>
        </p:nvGrpSpPr>
        <p:grpSpPr bwMode="auto">
          <a:xfrm>
            <a:off x="203201" y="4816426"/>
            <a:ext cx="8723297" cy="174830"/>
            <a:chOff x="203201" y="4816426"/>
            <a:chExt cx="8723297" cy="174830"/>
          </a:xfrm>
        </p:grpSpPr>
        <p:cxnSp>
          <p:nvCxnSpPr>
            <p:cNvPr id="19" name="Gerade Verbindung 18"/>
            <p:cNvCxnSpPr>
              <a:cxnSpLocks/>
            </p:cNvCxnSpPr>
            <p:nvPr userDrawn="1"/>
          </p:nvCxnSpPr>
          <p:spPr bwMode="auto">
            <a:xfrm>
              <a:off x="214498" y="4816426"/>
              <a:ext cx="8712000" cy="0"/>
            </a:xfrm>
            <a:prstGeom prst="line">
              <a:avLst/>
            </a:prstGeom>
            <a:ln w="38100">
              <a:solidFill>
                <a:srgbClr val="0073A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" name="Gruppieren 12"/>
            <p:cNvGrpSpPr/>
            <p:nvPr userDrawn="1"/>
          </p:nvGrpSpPr>
          <p:grpSpPr bwMode="auto">
            <a:xfrm>
              <a:off x="203201" y="4847255"/>
              <a:ext cx="8723297" cy="144000"/>
              <a:chOff x="203201" y="4847255"/>
              <a:chExt cx="8723297" cy="144000"/>
            </a:xfrm>
          </p:grpSpPr>
          <p:pic>
            <p:nvPicPr>
              <p:cNvPr id="21" name="Grafik 20" descr="Schriftzug 1.jpg"/>
              <p:cNvPicPr>
                <a:picLocks noChangeAspect="1"/>
              </p:cNvPicPr>
              <p:nvPr userDrawn="1"/>
            </p:nvPicPr>
            <p:blipFill>
              <a:blip r:embed="rId3"/>
              <a:stretch/>
            </p:blipFill>
            <p:spPr bwMode="auto">
              <a:xfrm>
                <a:off x="203201" y="4847255"/>
                <a:ext cx="3701307" cy="14399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2" name="Grafik 21" descr="Schriftzug 2.jpg"/>
              <p:cNvPicPr>
                <a:picLocks noChangeAspect="1"/>
              </p:cNvPicPr>
              <p:nvPr userDrawn="1"/>
            </p:nvPicPr>
            <p:blipFill>
              <a:blip r:embed="rId4"/>
              <a:stretch/>
            </p:blipFill>
            <p:spPr bwMode="auto">
              <a:xfrm>
                <a:off x="7414498" y="4847255"/>
                <a:ext cx="1512000" cy="1440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16" name="Datumsplatzhalter 15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2022-Sept-22</a:t>
            </a:r>
            <a:endParaRPr lang="en-GB"/>
          </a:p>
        </p:txBody>
      </p:sp>
      <p:sp>
        <p:nvSpPr>
          <p:cNvPr id="17" name="Foliennummernplatzhalter 16"/>
          <p:cNvSpPr>
            <a:spLocks noGrp="1"/>
          </p:cNvSpPr>
          <p:nvPr>
            <p:ph type="sldNum" sz="quarter" idx="11"/>
          </p:nvPr>
        </p:nvSpPr>
        <p:spPr bwMode="auto"/>
        <p:txBody>
          <a:bodyPr/>
          <a:lstStyle/>
          <a:p>
            <a:pPr>
              <a:defRPr/>
            </a:pPr>
            <a:fld id="{6C73A770-1660-45DE-B946-DFFC7041C5FD}" type="slidenum">
              <a:rPr lang="en-GB"/>
              <a:t/>
            </a:fld>
            <a:endParaRPr lang="en-GB"/>
          </a:p>
        </p:txBody>
      </p:sp>
      <p:sp>
        <p:nvSpPr>
          <p:cNvPr id="18" name="Fußzeilenplatzhalter 17"/>
          <p:cNvSpPr>
            <a:spLocks noGrp="1"/>
          </p:cNvSpPr>
          <p:nvPr>
            <p:ph type="ftr" sz="quarter" idx="12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Red-Pitaya Console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Überschrift+Logo links+2 Linie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9" name="Grafik 18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215648" y="162000"/>
            <a:ext cx="1188000" cy="431183"/>
          </a:xfrm>
          <a:prstGeom prst="rect">
            <a:avLst/>
          </a:prstGeom>
        </p:spPr>
      </p:pic>
      <p:sp>
        <p:nvSpPr>
          <p:cNvPr id="7" name="Titel 6"/>
          <p:cNvSpPr>
            <a:spLocks noGrp="1"/>
          </p:cNvSpPr>
          <p:nvPr userDrawn="1">
            <p:ph type="title" hasCustomPrompt="1"/>
          </p:nvPr>
        </p:nvSpPr>
        <p:spPr bwMode="auto">
          <a:xfrm>
            <a:off x="1392370" y="164151"/>
            <a:ext cx="7626106" cy="583200"/>
          </a:xfrm>
        </p:spPr>
        <p:txBody>
          <a:bodyPr/>
          <a:lstStyle/>
          <a:p>
            <a:pPr>
              <a:defRPr/>
            </a:pPr>
            <a:r>
              <a:rPr lang="en-GB"/>
              <a:t>Titelmasterformat durch Klicken bearbeiten</a:t>
            </a:r>
            <a:endParaRPr/>
          </a:p>
        </p:txBody>
      </p:sp>
      <p:cxnSp>
        <p:nvCxnSpPr>
          <p:cNvPr id="10" name="Gerade Verbindung 9"/>
          <p:cNvCxnSpPr>
            <a:cxnSpLocks/>
          </p:cNvCxnSpPr>
          <p:nvPr userDrawn="1"/>
        </p:nvCxnSpPr>
        <p:spPr bwMode="auto">
          <a:xfrm>
            <a:off x="215999" y="655200"/>
            <a:ext cx="8712000" cy="0"/>
          </a:xfrm>
          <a:prstGeom prst="line">
            <a:avLst/>
          </a:prstGeom>
          <a:ln w="38100">
            <a:solidFill>
              <a:srgbClr val="0073A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3" name="Gruppieren 12"/>
          <p:cNvGrpSpPr/>
          <p:nvPr userDrawn="1"/>
        </p:nvGrpSpPr>
        <p:grpSpPr bwMode="auto">
          <a:xfrm>
            <a:off x="203201" y="4816426"/>
            <a:ext cx="8723297" cy="174830"/>
            <a:chOff x="203201" y="4816426"/>
            <a:chExt cx="8723297" cy="174830"/>
          </a:xfrm>
        </p:grpSpPr>
        <p:cxnSp>
          <p:nvCxnSpPr>
            <p:cNvPr id="20" name="Gerade Verbindung 19"/>
            <p:cNvCxnSpPr>
              <a:cxnSpLocks/>
            </p:cNvCxnSpPr>
            <p:nvPr userDrawn="1"/>
          </p:nvCxnSpPr>
          <p:spPr bwMode="auto">
            <a:xfrm>
              <a:off x="214498" y="4816426"/>
              <a:ext cx="8712000" cy="0"/>
            </a:xfrm>
            <a:prstGeom prst="line">
              <a:avLst/>
            </a:prstGeom>
            <a:ln w="38100">
              <a:solidFill>
                <a:srgbClr val="0073A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" name="Gruppieren 12"/>
            <p:cNvGrpSpPr/>
            <p:nvPr userDrawn="1"/>
          </p:nvGrpSpPr>
          <p:grpSpPr bwMode="auto">
            <a:xfrm>
              <a:off x="203201" y="4847255"/>
              <a:ext cx="8723297" cy="144000"/>
              <a:chOff x="203201" y="4847255"/>
              <a:chExt cx="8723297" cy="144000"/>
            </a:xfrm>
          </p:grpSpPr>
          <p:pic>
            <p:nvPicPr>
              <p:cNvPr id="22" name="Grafik 21" descr="Schriftzug 1.jpg"/>
              <p:cNvPicPr>
                <a:picLocks noChangeAspect="1"/>
              </p:cNvPicPr>
              <p:nvPr userDrawn="1"/>
            </p:nvPicPr>
            <p:blipFill>
              <a:blip r:embed="rId3"/>
              <a:stretch/>
            </p:blipFill>
            <p:spPr bwMode="auto">
              <a:xfrm>
                <a:off x="203201" y="4847255"/>
                <a:ext cx="3701307" cy="14399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" name="Grafik 22" descr="Schriftzug 2.jpg"/>
              <p:cNvPicPr>
                <a:picLocks noChangeAspect="1"/>
              </p:cNvPicPr>
              <p:nvPr userDrawn="1"/>
            </p:nvPicPr>
            <p:blipFill>
              <a:blip r:embed="rId4"/>
              <a:stretch/>
            </p:blipFill>
            <p:spPr bwMode="auto">
              <a:xfrm>
                <a:off x="7414498" y="4847255"/>
                <a:ext cx="1512000" cy="1440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16" name="Datumsplatzhalter 15"/>
          <p:cNvSpPr>
            <a:spLocks noGrp="1"/>
          </p:cNvSpPr>
          <p:nvPr>
            <p:ph type="dt" sz="half" idx="10"/>
          </p:nvPr>
        </p:nvSpPr>
        <p:spPr bwMode="auto">
          <a:xfrm>
            <a:off x="107944" y="4970700"/>
            <a:ext cx="3960000" cy="172800"/>
          </a:xfrm>
        </p:spPr>
        <p:txBody>
          <a:bodyPr/>
          <a:lstStyle/>
          <a:p>
            <a:pPr>
              <a:defRPr/>
            </a:pPr>
            <a:r>
              <a:rPr lang="de-DE"/>
              <a:t>2022-Sept-22</a:t>
            </a:r>
            <a:endParaRPr lang="en-GB"/>
          </a:p>
        </p:txBody>
      </p:sp>
      <p:sp>
        <p:nvSpPr>
          <p:cNvPr id="17" name="Foliennummernplatzhalter 16"/>
          <p:cNvSpPr>
            <a:spLocks noGrp="1"/>
          </p:cNvSpPr>
          <p:nvPr>
            <p:ph type="sldNum" sz="quarter" idx="11"/>
          </p:nvPr>
        </p:nvSpPr>
        <p:spPr bwMode="auto"/>
        <p:txBody>
          <a:bodyPr/>
          <a:lstStyle/>
          <a:p>
            <a:pPr>
              <a:defRPr/>
            </a:pPr>
            <a:fld id="{6C73A770-1660-45DE-B946-DFFC7041C5FD}" type="slidenum">
              <a:rPr lang="en-GB"/>
              <a:t/>
            </a:fld>
            <a:endParaRPr lang="en-GB"/>
          </a:p>
        </p:txBody>
      </p:sp>
      <p:sp>
        <p:nvSpPr>
          <p:cNvPr id="18" name="Fußzeilenplatzhalter 17"/>
          <p:cNvSpPr>
            <a:spLocks noGrp="1"/>
          </p:cNvSpPr>
          <p:nvPr>
            <p:ph type="ftr" sz="quarter" idx="12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Red-Pitaya Console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Leerfoli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" name="Datumsplatzhalter 3"/>
          <p:cNvSpPr>
            <a:spLocks noGrp="1"/>
          </p:cNvSpPr>
          <p:nvPr>
            <p:ph type="dt" sz="half" idx="2"/>
          </p:nvPr>
        </p:nvSpPr>
        <p:spPr bwMode="auto">
          <a:xfrm>
            <a:off x="4" y="4970700"/>
            <a:ext cx="3960000" cy="172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de-DE"/>
              <a:t>2022-Sept-22</a:t>
            </a:r>
            <a:endParaRPr lang="en-GB"/>
          </a:p>
        </p:txBody>
      </p:sp>
      <p:sp>
        <p:nvSpPr>
          <p:cNvPr id="13" name="Foliennummernplatzhalter 6"/>
          <p:cNvSpPr>
            <a:spLocks noGrp="1"/>
          </p:cNvSpPr>
          <p:nvPr>
            <p:ph type="sldNum" sz="quarter" idx="4"/>
          </p:nvPr>
        </p:nvSpPr>
        <p:spPr bwMode="auto">
          <a:xfrm>
            <a:off x="4284002" y="4970700"/>
            <a:ext cx="576000" cy="172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C73A770-1660-45DE-B946-DFFC7041C5FD}" type="slidenum">
              <a:rPr lang="en-GB"/>
              <a:t/>
            </a:fld>
            <a:endParaRPr lang="en-GB"/>
          </a:p>
        </p:txBody>
      </p:sp>
      <p:sp>
        <p:nvSpPr>
          <p:cNvPr id="12" name="Fußzeilenplatzhalter 4"/>
          <p:cNvSpPr>
            <a:spLocks noGrp="1"/>
          </p:cNvSpPr>
          <p:nvPr>
            <p:ph type="ftr" sz="quarter" idx="3"/>
          </p:nvPr>
        </p:nvSpPr>
        <p:spPr bwMode="auto">
          <a:xfrm>
            <a:off x="5184002" y="4970700"/>
            <a:ext cx="3960000" cy="172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en-GB"/>
              <a:t>Red-Pitaya Console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Leerfolie+Logo recht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7751664" y="162145"/>
            <a:ext cx="1188000" cy="431183"/>
          </a:xfrm>
          <a:prstGeom prst="rect">
            <a:avLst/>
          </a:prstGeom>
        </p:spPr>
      </p:pic>
      <p:sp>
        <p:nvSpPr>
          <p:cNvPr id="11" name="Datumsplatzhalter 3"/>
          <p:cNvSpPr>
            <a:spLocks noGrp="1"/>
          </p:cNvSpPr>
          <p:nvPr>
            <p:ph type="dt" sz="half" idx="2"/>
          </p:nvPr>
        </p:nvSpPr>
        <p:spPr bwMode="auto">
          <a:xfrm>
            <a:off x="4" y="4970700"/>
            <a:ext cx="3960000" cy="172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de-DE"/>
              <a:t>2022-Sept-22</a:t>
            </a:r>
            <a:endParaRPr lang="en-GB"/>
          </a:p>
        </p:txBody>
      </p:sp>
      <p:sp>
        <p:nvSpPr>
          <p:cNvPr id="13" name="Foliennummernplatzhalter 6"/>
          <p:cNvSpPr>
            <a:spLocks noGrp="1"/>
          </p:cNvSpPr>
          <p:nvPr>
            <p:ph type="sldNum" sz="quarter" idx="4"/>
          </p:nvPr>
        </p:nvSpPr>
        <p:spPr bwMode="auto">
          <a:xfrm>
            <a:off x="4284002" y="4970700"/>
            <a:ext cx="576000" cy="172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C73A770-1660-45DE-B946-DFFC7041C5FD}" type="slidenum">
              <a:rPr lang="en-GB"/>
              <a:t/>
            </a:fld>
            <a:endParaRPr lang="en-GB"/>
          </a:p>
        </p:txBody>
      </p:sp>
      <p:sp>
        <p:nvSpPr>
          <p:cNvPr id="12" name="Fußzeilenplatzhalter 4"/>
          <p:cNvSpPr>
            <a:spLocks noGrp="1"/>
          </p:cNvSpPr>
          <p:nvPr>
            <p:ph type="ftr" sz="quarter" idx="3"/>
          </p:nvPr>
        </p:nvSpPr>
        <p:spPr bwMode="auto">
          <a:xfrm>
            <a:off x="5184002" y="4970700"/>
            <a:ext cx="3960000" cy="172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en-GB"/>
              <a:t>Red-Pitaya Console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Leerfolie+Logo rechts+Linie obe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7751664" y="162145"/>
            <a:ext cx="1188000" cy="431183"/>
          </a:xfrm>
          <a:prstGeom prst="rect">
            <a:avLst/>
          </a:prstGeom>
        </p:spPr>
      </p:pic>
      <p:cxnSp>
        <p:nvCxnSpPr>
          <p:cNvPr id="6" name="Gerade Verbindung 5"/>
          <p:cNvCxnSpPr>
            <a:cxnSpLocks/>
          </p:cNvCxnSpPr>
          <p:nvPr userDrawn="1"/>
        </p:nvCxnSpPr>
        <p:spPr bwMode="auto">
          <a:xfrm>
            <a:off x="215999" y="655200"/>
            <a:ext cx="8712000" cy="0"/>
          </a:xfrm>
          <a:prstGeom prst="line">
            <a:avLst/>
          </a:prstGeom>
          <a:ln w="38100">
            <a:solidFill>
              <a:srgbClr val="0073A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Datumsplatzhalter 3"/>
          <p:cNvSpPr>
            <a:spLocks noGrp="1"/>
          </p:cNvSpPr>
          <p:nvPr>
            <p:ph type="dt" sz="half" idx="2"/>
          </p:nvPr>
        </p:nvSpPr>
        <p:spPr bwMode="auto">
          <a:xfrm>
            <a:off x="4" y="4970700"/>
            <a:ext cx="3960000" cy="172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de-DE"/>
              <a:t>2022-Sept-22</a:t>
            </a:r>
            <a:endParaRPr lang="en-GB"/>
          </a:p>
        </p:txBody>
      </p:sp>
      <p:sp>
        <p:nvSpPr>
          <p:cNvPr id="13" name="Foliennummernplatzhalter 6"/>
          <p:cNvSpPr>
            <a:spLocks noGrp="1"/>
          </p:cNvSpPr>
          <p:nvPr>
            <p:ph type="sldNum" sz="quarter" idx="4"/>
          </p:nvPr>
        </p:nvSpPr>
        <p:spPr bwMode="auto">
          <a:xfrm>
            <a:off x="4284002" y="4970700"/>
            <a:ext cx="576000" cy="172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C73A770-1660-45DE-B946-DFFC7041C5FD}" type="slidenum">
              <a:rPr lang="en-GB"/>
              <a:t/>
            </a:fld>
            <a:endParaRPr lang="en-GB"/>
          </a:p>
        </p:txBody>
      </p:sp>
      <p:sp>
        <p:nvSpPr>
          <p:cNvPr id="12" name="Fußzeilenplatzhalter 4"/>
          <p:cNvSpPr>
            <a:spLocks noGrp="1"/>
          </p:cNvSpPr>
          <p:nvPr>
            <p:ph type="ftr" sz="quarter" idx="3"/>
          </p:nvPr>
        </p:nvSpPr>
        <p:spPr bwMode="auto">
          <a:xfrm>
            <a:off x="5184002" y="4970700"/>
            <a:ext cx="3960000" cy="172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en-GB"/>
              <a:t>Red-Pitaya Console</a:t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4_Leerfolie+Logo links+Linie obe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215648" y="162000"/>
            <a:ext cx="1188000" cy="431183"/>
          </a:xfrm>
          <a:prstGeom prst="rect">
            <a:avLst/>
          </a:prstGeom>
        </p:spPr>
      </p:pic>
      <p:cxnSp>
        <p:nvCxnSpPr>
          <p:cNvPr id="6" name="Gerade Verbindung 5"/>
          <p:cNvCxnSpPr>
            <a:cxnSpLocks/>
          </p:cNvCxnSpPr>
          <p:nvPr userDrawn="1"/>
        </p:nvCxnSpPr>
        <p:spPr bwMode="auto">
          <a:xfrm>
            <a:off x="215999" y="655200"/>
            <a:ext cx="8712000" cy="0"/>
          </a:xfrm>
          <a:prstGeom prst="line">
            <a:avLst/>
          </a:prstGeom>
          <a:ln w="38100">
            <a:solidFill>
              <a:srgbClr val="0073A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Datumsplatzhalter 15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2022-Sept-22</a:t>
            </a:r>
            <a:endParaRPr lang="en-GB"/>
          </a:p>
        </p:txBody>
      </p:sp>
      <p:sp>
        <p:nvSpPr>
          <p:cNvPr id="17" name="Foliennummernplatzhalter 16"/>
          <p:cNvSpPr>
            <a:spLocks noGrp="1"/>
          </p:cNvSpPr>
          <p:nvPr>
            <p:ph type="sldNum" sz="quarter" idx="11"/>
          </p:nvPr>
        </p:nvSpPr>
        <p:spPr bwMode="auto"/>
        <p:txBody>
          <a:bodyPr/>
          <a:lstStyle/>
          <a:p>
            <a:pPr>
              <a:defRPr/>
            </a:pPr>
            <a:fld id="{6C73A770-1660-45DE-B946-DFFC7041C5FD}" type="slidenum">
              <a:rPr lang="en-GB"/>
              <a:t/>
            </a:fld>
            <a:endParaRPr lang="en-GB"/>
          </a:p>
        </p:txBody>
      </p:sp>
      <p:sp>
        <p:nvSpPr>
          <p:cNvPr id="18" name="Fußzeilenplatzhalter 17"/>
          <p:cNvSpPr>
            <a:spLocks noGrp="1"/>
          </p:cNvSpPr>
          <p:nvPr>
            <p:ph type="ftr" sz="quarter" idx="12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Red-Pitaya Console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Nur Überschrif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Titelmasterformat</a:t>
            </a:r>
            <a:r>
              <a:rPr lang="en-GB"/>
              <a:t> </a:t>
            </a:r>
            <a:r>
              <a:rPr lang="en-GB"/>
              <a:t>durch</a:t>
            </a:r>
            <a:r>
              <a:rPr lang="en-GB"/>
              <a:t> </a:t>
            </a:r>
            <a:r>
              <a:rPr lang="en-GB"/>
              <a:t>Klicken</a:t>
            </a:r>
            <a:r>
              <a:rPr lang="en-GB"/>
              <a:t> </a:t>
            </a:r>
            <a:r>
              <a:rPr lang="en-GB"/>
              <a:t>bearbeiten</a:t>
            </a:r>
            <a:endParaRPr lang="en-GB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 bwMode="auto">
          <a:xfrm>
            <a:off x="107944" y="4991238"/>
            <a:ext cx="3960000" cy="172800"/>
          </a:xfrm>
        </p:spPr>
        <p:txBody>
          <a:bodyPr/>
          <a:lstStyle>
            <a:lvl1pPr>
              <a:defRPr sz="800"/>
            </a:lvl1pPr>
          </a:lstStyle>
          <a:p>
            <a:pPr>
              <a:defRPr/>
            </a:pPr>
            <a:r>
              <a:rPr lang="de-DE"/>
              <a:t>2022-Sept-22</a:t>
            </a:r>
            <a:endParaRPr lang="en-GB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 bwMode="auto">
          <a:xfrm>
            <a:off x="4284002" y="4991238"/>
            <a:ext cx="576000" cy="172800"/>
          </a:xfrm>
        </p:spPr>
        <p:txBody>
          <a:bodyPr/>
          <a:lstStyle>
            <a:lvl1pPr>
              <a:defRPr sz="800"/>
            </a:lvl1pPr>
          </a:lstStyle>
          <a:p>
            <a:pPr>
              <a:defRPr/>
            </a:pPr>
            <a:fld id="{6C73A770-1660-45DE-B946-DFFC7041C5FD}" type="slidenum">
              <a:rPr lang="en-GB"/>
              <a:t/>
            </a:fld>
            <a:endParaRPr lang="en-GB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 bwMode="auto">
          <a:xfrm>
            <a:off x="5057006" y="4991238"/>
            <a:ext cx="3960000" cy="172800"/>
          </a:xfrm>
        </p:spPr>
        <p:txBody>
          <a:bodyPr/>
          <a:lstStyle>
            <a:lvl1pPr>
              <a:defRPr sz="800"/>
            </a:lvl1pPr>
          </a:lstStyle>
          <a:p>
            <a:pPr>
              <a:defRPr/>
            </a:pPr>
            <a:r>
              <a:rPr lang="en-GB"/>
              <a:t>Red-Pitaya Console</a:t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Überschrift+Linie unte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 hasCustomPrompt="1"/>
          </p:nvPr>
        </p:nvSpPr>
        <p:spPr bwMode="auto">
          <a:xfrm>
            <a:off x="107505" y="164151"/>
            <a:ext cx="8780598" cy="583200"/>
          </a:xfrm>
        </p:spPr>
        <p:txBody>
          <a:bodyPr/>
          <a:lstStyle/>
          <a:p>
            <a:pPr>
              <a:defRPr/>
            </a:pPr>
            <a:r>
              <a:rPr lang="en-GB"/>
              <a:t>Titelmasterformat</a:t>
            </a:r>
            <a:r>
              <a:rPr lang="en-GB"/>
              <a:t> </a:t>
            </a:r>
            <a:r>
              <a:rPr lang="en-GB"/>
              <a:t>durch</a:t>
            </a:r>
            <a:r>
              <a:rPr lang="en-GB"/>
              <a:t> </a:t>
            </a:r>
            <a:r>
              <a:rPr lang="en-GB"/>
              <a:t>Klicken</a:t>
            </a:r>
            <a:r>
              <a:rPr lang="en-GB"/>
              <a:t> </a:t>
            </a:r>
            <a:r>
              <a:rPr lang="en-GB"/>
              <a:t>bearbeiten</a:t>
            </a:r>
            <a:endParaRPr lang="en-GB"/>
          </a:p>
        </p:txBody>
      </p:sp>
      <p:grpSp>
        <p:nvGrpSpPr>
          <p:cNvPr id="17" name="Gruppieren 16"/>
          <p:cNvGrpSpPr/>
          <p:nvPr userDrawn="1"/>
        </p:nvGrpSpPr>
        <p:grpSpPr bwMode="auto">
          <a:xfrm>
            <a:off x="203201" y="4816426"/>
            <a:ext cx="8723297" cy="174830"/>
            <a:chOff x="203201" y="4816426"/>
            <a:chExt cx="8723297" cy="174830"/>
          </a:xfrm>
        </p:grpSpPr>
        <p:cxnSp>
          <p:nvCxnSpPr>
            <p:cNvPr id="18" name="Gerade Verbindung 17"/>
            <p:cNvCxnSpPr>
              <a:cxnSpLocks/>
            </p:cNvCxnSpPr>
            <p:nvPr userDrawn="1"/>
          </p:nvCxnSpPr>
          <p:spPr bwMode="auto">
            <a:xfrm>
              <a:off x="214498" y="4816426"/>
              <a:ext cx="8712000" cy="0"/>
            </a:xfrm>
            <a:prstGeom prst="line">
              <a:avLst/>
            </a:prstGeom>
            <a:ln w="38100">
              <a:solidFill>
                <a:srgbClr val="0073A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Gruppieren 12"/>
            <p:cNvGrpSpPr/>
            <p:nvPr userDrawn="1"/>
          </p:nvGrpSpPr>
          <p:grpSpPr bwMode="auto">
            <a:xfrm>
              <a:off x="203201" y="4847255"/>
              <a:ext cx="8723297" cy="144000"/>
              <a:chOff x="203201" y="4847255"/>
              <a:chExt cx="8723297" cy="144000"/>
            </a:xfrm>
          </p:grpSpPr>
          <p:pic>
            <p:nvPicPr>
              <p:cNvPr id="20" name="Grafik 19" descr="Schriftzug 1.jpg"/>
              <p:cNvPicPr>
                <a:picLocks noChangeAspect="1"/>
              </p:cNvPicPr>
              <p:nvPr userDrawn="1"/>
            </p:nvPicPr>
            <p:blipFill>
              <a:blip r:embed="rId2"/>
              <a:stretch/>
            </p:blipFill>
            <p:spPr bwMode="auto">
              <a:xfrm>
                <a:off x="203201" y="4847255"/>
                <a:ext cx="3701307" cy="14399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1" name="Grafik 20" descr="Schriftzug 2.jpg"/>
              <p:cNvPicPr>
                <a:picLocks noChangeAspect="1"/>
              </p:cNvPicPr>
              <p:nvPr userDrawn="1"/>
            </p:nvPicPr>
            <p:blipFill>
              <a:blip r:embed="rId3"/>
              <a:stretch/>
            </p:blipFill>
            <p:spPr bwMode="auto">
              <a:xfrm>
                <a:off x="7414498" y="4847255"/>
                <a:ext cx="1512000" cy="1440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13" name="Datumsplatzhalter 1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2022-Sept-22</a:t>
            </a:r>
            <a:endParaRPr lang="en-GB"/>
          </a:p>
        </p:txBody>
      </p:sp>
      <p:sp>
        <p:nvSpPr>
          <p:cNvPr id="14" name="Foliennummernplatzhalter 13"/>
          <p:cNvSpPr>
            <a:spLocks noGrp="1"/>
          </p:cNvSpPr>
          <p:nvPr>
            <p:ph type="sldNum" sz="quarter" idx="11"/>
          </p:nvPr>
        </p:nvSpPr>
        <p:spPr bwMode="auto"/>
        <p:txBody>
          <a:bodyPr/>
          <a:lstStyle/>
          <a:p>
            <a:pPr>
              <a:defRPr/>
            </a:pPr>
            <a:fld id="{6C73A770-1660-45DE-B946-DFFC7041C5FD}" type="slidenum">
              <a:rPr lang="en-GB"/>
              <a:t/>
            </a:fld>
            <a:endParaRPr lang="en-GB"/>
          </a:p>
        </p:txBody>
      </p:sp>
      <p:sp>
        <p:nvSpPr>
          <p:cNvPr id="15" name="Fußzeilenplatzhalter 14"/>
          <p:cNvSpPr>
            <a:spLocks noGrp="1"/>
          </p:cNvSpPr>
          <p:nvPr>
            <p:ph type="ftr" sz="quarter" idx="12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Red-Pitaya Console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Überschrift+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Titel 6"/>
          <p:cNvSpPr>
            <a:spLocks noGrp="1"/>
          </p:cNvSpPr>
          <p:nvPr>
            <p:ph type="title" hasCustomPrompt="1"/>
          </p:nvPr>
        </p:nvSpPr>
        <p:spPr bwMode="auto">
          <a:xfrm>
            <a:off x="107505" y="164151"/>
            <a:ext cx="8640000" cy="583200"/>
          </a:xfrm>
        </p:spPr>
        <p:txBody>
          <a:bodyPr/>
          <a:lstStyle/>
          <a:p>
            <a:pPr>
              <a:defRPr/>
            </a:pPr>
            <a:r>
              <a:rPr lang="en-GB"/>
              <a:t>Titelmasterformat durch Klicken bearbeiten</a:t>
            </a:r>
            <a:endParaRPr/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107505" y="972000"/>
            <a:ext cx="8780598" cy="3780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266700" indent="0">
              <a:buFontTx/>
              <a:buNone/>
              <a:defRPr/>
            </a:lvl2pPr>
            <a:lvl3pPr marL="542925" indent="0">
              <a:buFontTx/>
              <a:buNone/>
              <a:defRPr/>
            </a:lvl3pPr>
            <a:lvl4pPr marL="809625" indent="0">
              <a:buFontTx/>
              <a:buNone/>
              <a:defRPr/>
            </a:lvl4pPr>
            <a:lvl5pPr marL="1076325" indent="0">
              <a:buFontTx/>
              <a:buNone/>
              <a:defRPr/>
            </a:lvl5pPr>
          </a:lstStyle>
          <a:p>
            <a:pPr lvl="0">
              <a:defRPr/>
            </a:pPr>
            <a:r>
              <a:rPr lang="en-GB"/>
              <a:t>Textmasterformate durch Klicken bearbeiten</a:t>
            </a:r>
            <a:endParaRPr/>
          </a:p>
        </p:txBody>
      </p:sp>
      <p:sp>
        <p:nvSpPr>
          <p:cNvPr id="16" name="Datumsplatzhalter 15"/>
          <p:cNvSpPr>
            <a:spLocks noGrp="1"/>
          </p:cNvSpPr>
          <p:nvPr>
            <p:ph type="dt" sz="half" idx="13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2022-Sept-22</a:t>
            </a:r>
            <a:endParaRPr lang="en-GB"/>
          </a:p>
        </p:txBody>
      </p:sp>
      <p:sp>
        <p:nvSpPr>
          <p:cNvPr id="17" name="Foliennummernplatzhalter 16"/>
          <p:cNvSpPr>
            <a:spLocks noGrp="1"/>
          </p:cNvSpPr>
          <p:nvPr>
            <p:ph type="sldNum" sz="quarter" idx="14"/>
          </p:nvPr>
        </p:nvSpPr>
        <p:spPr bwMode="auto"/>
        <p:txBody>
          <a:bodyPr/>
          <a:lstStyle/>
          <a:p>
            <a:pPr>
              <a:defRPr/>
            </a:pPr>
            <a:fld id="{6C73A770-1660-45DE-B946-DFFC7041C5FD}" type="slidenum">
              <a:rPr lang="en-GB"/>
              <a:t/>
            </a:fld>
            <a:endParaRPr lang="en-GB"/>
          </a:p>
        </p:txBody>
      </p:sp>
      <p:sp>
        <p:nvSpPr>
          <p:cNvPr id="18" name="Fußzeilenplatzhalter 17"/>
          <p:cNvSpPr>
            <a:spLocks noGrp="1"/>
          </p:cNvSpPr>
          <p:nvPr>
            <p:ph type="ftr" sz="quarter" idx="15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Red-Pitaya Console</a:t>
            </a:r>
            <a:endParaRPr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/>
          <a:stretch/>
        </p:blipFill>
        <p:spPr bwMode="auto">
          <a:xfrm>
            <a:off x="0" y="4833000"/>
            <a:ext cx="0" cy="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Logo rechts+Überschrift+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Titel 6"/>
          <p:cNvSpPr>
            <a:spLocks noGrp="1"/>
          </p:cNvSpPr>
          <p:nvPr>
            <p:ph type="title" hasCustomPrompt="1"/>
          </p:nvPr>
        </p:nvSpPr>
        <p:spPr bwMode="auto">
          <a:xfrm>
            <a:off x="107505" y="164151"/>
            <a:ext cx="7640727" cy="583200"/>
          </a:xfrm>
        </p:spPr>
        <p:txBody>
          <a:bodyPr/>
          <a:lstStyle/>
          <a:p>
            <a:pPr>
              <a:defRPr/>
            </a:pPr>
            <a:r>
              <a:rPr lang="en-GB"/>
              <a:t>Titelmasterformat durch Klicken bearbeiten</a:t>
            </a:r>
            <a:endParaRPr/>
          </a:p>
        </p:txBody>
      </p:sp>
      <p:pic>
        <p:nvPicPr>
          <p:cNvPr id="12" name="Grafik 11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7751664" y="162145"/>
            <a:ext cx="1188000" cy="431183"/>
          </a:xfrm>
          <a:prstGeom prst="rect">
            <a:avLst/>
          </a:prstGeom>
        </p:spPr>
      </p:pic>
      <p:sp>
        <p:nvSpPr>
          <p:cNvPr id="11" name="Textplatzhalter 10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107505" y="972000"/>
            <a:ext cx="8780598" cy="3780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266700" indent="0">
              <a:buFontTx/>
              <a:buNone/>
              <a:defRPr/>
            </a:lvl2pPr>
            <a:lvl3pPr marL="542925" indent="0">
              <a:buFontTx/>
              <a:buNone/>
              <a:defRPr/>
            </a:lvl3pPr>
            <a:lvl4pPr marL="809625" indent="0">
              <a:buFontTx/>
              <a:buNone/>
              <a:defRPr/>
            </a:lvl4pPr>
            <a:lvl5pPr marL="1076325" indent="0">
              <a:buFontTx/>
              <a:buNone/>
              <a:defRPr/>
            </a:lvl5pPr>
          </a:lstStyle>
          <a:p>
            <a:pPr lvl="0">
              <a:defRPr/>
            </a:pPr>
            <a:r>
              <a:rPr lang="en-GB"/>
              <a:t>Textmasterformate durch Klicken bearbeiten</a:t>
            </a:r>
            <a:endParaRPr/>
          </a:p>
        </p:txBody>
      </p:sp>
      <p:sp>
        <p:nvSpPr>
          <p:cNvPr id="16" name="Datumsplatzhalter 15"/>
          <p:cNvSpPr>
            <a:spLocks noGrp="1"/>
          </p:cNvSpPr>
          <p:nvPr>
            <p:ph type="dt" sz="half" idx="13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2022-Sept-22</a:t>
            </a:r>
            <a:endParaRPr lang="en-GB"/>
          </a:p>
        </p:txBody>
      </p:sp>
      <p:sp>
        <p:nvSpPr>
          <p:cNvPr id="17" name="Foliennummernplatzhalter 16"/>
          <p:cNvSpPr>
            <a:spLocks noGrp="1"/>
          </p:cNvSpPr>
          <p:nvPr>
            <p:ph type="sldNum" sz="quarter" idx="14"/>
          </p:nvPr>
        </p:nvSpPr>
        <p:spPr bwMode="auto"/>
        <p:txBody>
          <a:bodyPr/>
          <a:lstStyle/>
          <a:p>
            <a:pPr>
              <a:defRPr/>
            </a:pPr>
            <a:fld id="{6C73A770-1660-45DE-B946-DFFC7041C5FD}" type="slidenum">
              <a:rPr lang="en-GB"/>
              <a:t/>
            </a:fld>
            <a:endParaRPr lang="en-GB"/>
          </a:p>
        </p:txBody>
      </p:sp>
      <p:sp>
        <p:nvSpPr>
          <p:cNvPr id="18" name="Fußzeilenplatzhalter 17"/>
          <p:cNvSpPr>
            <a:spLocks noGrp="1"/>
          </p:cNvSpPr>
          <p:nvPr>
            <p:ph type="ftr" sz="quarter" idx="15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Red-Pitaya Console</a:t>
            </a:r>
            <a:endParaRPr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3"/>
          <a:stretch/>
        </p:blipFill>
        <p:spPr bwMode="auto">
          <a:xfrm>
            <a:off x="0" y="4833000"/>
            <a:ext cx="0" cy="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1_Logo rechts+Linie+Überschrift+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Titel 6"/>
          <p:cNvSpPr>
            <a:spLocks noGrp="1"/>
          </p:cNvSpPr>
          <p:nvPr>
            <p:ph type="title" hasCustomPrompt="1"/>
          </p:nvPr>
        </p:nvSpPr>
        <p:spPr bwMode="auto">
          <a:xfrm>
            <a:off x="107505" y="164151"/>
            <a:ext cx="7640727" cy="583200"/>
          </a:xfrm>
        </p:spPr>
        <p:txBody>
          <a:bodyPr/>
          <a:lstStyle/>
          <a:p>
            <a:pPr>
              <a:defRPr/>
            </a:pPr>
            <a:r>
              <a:rPr lang="en-GB"/>
              <a:t>Titelmasterformat durch Klicken bearbeiten</a:t>
            </a:r>
            <a:endParaRPr/>
          </a:p>
        </p:txBody>
      </p:sp>
      <p:pic>
        <p:nvPicPr>
          <p:cNvPr id="12" name="Grafik 11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7751664" y="162145"/>
            <a:ext cx="1188000" cy="431183"/>
          </a:xfrm>
          <a:prstGeom prst="rect">
            <a:avLst/>
          </a:prstGeom>
        </p:spPr>
      </p:pic>
      <p:cxnSp>
        <p:nvCxnSpPr>
          <p:cNvPr id="10" name="Gerade Verbindung 9"/>
          <p:cNvCxnSpPr>
            <a:cxnSpLocks/>
          </p:cNvCxnSpPr>
          <p:nvPr userDrawn="1"/>
        </p:nvCxnSpPr>
        <p:spPr bwMode="auto">
          <a:xfrm>
            <a:off x="215999" y="655200"/>
            <a:ext cx="8712000" cy="0"/>
          </a:xfrm>
          <a:prstGeom prst="line">
            <a:avLst/>
          </a:prstGeom>
          <a:ln w="38100">
            <a:solidFill>
              <a:srgbClr val="0073A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platzhalter 10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107505" y="972000"/>
            <a:ext cx="8780598" cy="3780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266700" indent="0">
              <a:buFontTx/>
              <a:buNone/>
              <a:defRPr/>
            </a:lvl2pPr>
            <a:lvl3pPr marL="542925" indent="0">
              <a:buFontTx/>
              <a:buNone/>
              <a:defRPr/>
            </a:lvl3pPr>
            <a:lvl4pPr marL="809625" indent="0">
              <a:buFontTx/>
              <a:buNone/>
              <a:defRPr/>
            </a:lvl4pPr>
            <a:lvl5pPr marL="1076325" indent="0">
              <a:buFontTx/>
              <a:buNone/>
              <a:defRPr/>
            </a:lvl5pPr>
          </a:lstStyle>
          <a:p>
            <a:pPr lvl="0">
              <a:defRPr/>
            </a:pPr>
            <a:r>
              <a:rPr lang="en-GB"/>
              <a:t>Textmasterformate durch Klicken bearbeiten</a:t>
            </a:r>
            <a:endParaRPr/>
          </a:p>
        </p:txBody>
      </p:sp>
      <p:sp>
        <p:nvSpPr>
          <p:cNvPr id="16" name="Datumsplatzhalter 15"/>
          <p:cNvSpPr>
            <a:spLocks noGrp="1"/>
          </p:cNvSpPr>
          <p:nvPr>
            <p:ph type="dt" sz="half" idx="13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2022-Sept-22</a:t>
            </a:r>
            <a:endParaRPr lang="en-GB"/>
          </a:p>
        </p:txBody>
      </p:sp>
      <p:sp>
        <p:nvSpPr>
          <p:cNvPr id="17" name="Foliennummernplatzhalter 16"/>
          <p:cNvSpPr>
            <a:spLocks noGrp="1"/>
          </p:cNvSpPr>
          <p:nvPr>
            <p:ph type="sldNum" sz="quarter" idx="14"/>
          </p:nvPr>
        </p:nvSpPr>
        <p:spPr bwMode="auto"/>
        <p:txBody>
          <a:bodyPr/>
          <a:lstStyle/>
          <a:p>
            <a:pPr>
              <a:defRPr/>
            </a:pPr>
            <a:fld id="{6C73A770-1660-45DE-B946-DFFC7041C5FD}" type="slidenum">
              <a:rPr lang="en-GB"/>
              <a:t/>
            </a:fld>
            <a:endParaRPr lang="en-GB"/>
          </a:p>
        </p:txBody>
      </p:sp>
      <p:sp>
        <p:nvSpPr>
          <p:cNvPr id="18" name="Fußzeilenplatzhalter 17"/>
          <p:cNvSpPr>
            <a:spLocks noGrp="1"/>
          </p:cNvSpPr>
          <p:nvPr>
            <p:ph type="ftr" sz="quarter" idx="15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Red-Pitaya Console</a:t>
            </a:r>
            <a:endParaRPr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3"/>
          <a:stretch/>
        </p:blipFill>
        <p:spPr bwMode="auto">
          <a:xfrm>
            <a:off x="0" y="4833000"/>
            <a:ext cx="0" cy="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Logo links+Überschrift+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" name="Grafik 9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216000" y="162145"/>
            <a:ext cx="1188000" cy="431183"/>
          </a:xfrm>
          <a:prstGeom prst="rect">
            <a:avLst/>
          </a:prstGeom>
        </p:spPr>
      </p:pic>
      <p:sp>
        <p:nvSpPr>
          <p:cNvPr id="8" name="Titel 6"/>
          <p:cNvSpPr>
            <a:spLocks noGrp="1"/>
          </p:cNvSpPr>
          <p:nvPr>
            <p:ph type="title" hasCustomPrompt="1"/>
          </p:nvPr>
        </p:nvSpPr>
        <p:spPr bwMode="auto">
          <a:xfrm>
            <a:off x="1393285" y="164151"/>
            <a:ext cx="7640727" cy="583200"/>
          </a:xfrm>
        </p:spPr>
        <p:txBody>
          <a:bodyPr/>
          <a:lstStyle/>
          <a:p>
            <a:pPr>
              <a:defRPr/>
            </a:pPr>
            <a:r>
              <a:rPr lang="en-GB"/>
              <a:t>Titelmasterformat durch Klicken bearbeiten</a:t>
            </a:r>
            <a:endParaRPr/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107505" y="972000"/>
            <a:ext cx="8780598" cy="3780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266700" indent="0">
              <a:buFontTx/>
              <a:buNone/>
              <a:defRPr/>
            </a:lvl2pPr>
            <a:lvl3pPr marL="542925" indent="0">
              <a:buFontTx/>
              <a:buNone/>
              <a:defRPr/>
            </a:lvl3pPr>
            <a:lvl4pPr marL="809625" indent="0">
              <a:buFontTx/>
              <a:buNone/>
              <a:defRPr/>
            </a:lvl4pPr>
            <a:lvl5pPr marL="1076325" indent="0">
              <a:buFontTx/>
              <a:buNone/>
              <a:defRPr/>
            </a:lvl5pPr>
          </a:lstStyle>
          <a:p>
            <a:pPr lvl="0">
              <a:defRPr/>
            </a:pPr>
            <a:r>
              <a:rPr lang="en-GB"/>
              <a:t>Textmasterformate durch Klicken bearbeiten</a:t>
            </a:r>
            <a:endParaRPr/>
          </a:p>
        </p:txBody>
      </p:sp>
      <p:sp>
        <p:nvSpPr>
          <p:cNvPr id="16" name="Datumsplatzhalter 15"/>
          <p:cNvSpPr>
            <a:spLocks noGrp="1"/>
          </p:cNvSpPr>
          <p:nvPr>
            <p:ph type="dt" sz="half" idx="13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2022-Sept-22</a:t>
            </a:r>
            <a:endParaRPr lang="en-GB"/>
          </a:p>
        </p:txBody>
      </p:sp>
      <p:sp>
        <p:nvSpPr>
          <p:cNvPr id="17" name="Foliennummernplatzhalter 16"/>
          <p:cNvSpPr>
            <a:spLocks noGrp="1"/>
          </p:cNvSpPr>
          <p:nvPr>
            <p:ph type="sldNum" sz="quarter" idx="14"/>
          </p:nvPr>
        </p:nvSpPr>
        <p:spPr bwMode="auto"/>
        <p:txBody>
          <a:bodyPr/>
          <a:lstStyle/>
          <a:p>
            <a:pPr>
              <a:defRPr/>
            </a:pPr>
            <a:fld id="{6C73A770-1660-45DE-B946-DFFC7041C5FD}" type="slidenum">
              <a:rPr lang="en-GB"/>
              <a:t/>
            </a:fld>
            <a:endParaRPr lang="en-GB"/>
          </a:p>
        </p:txBody>
      </p:sp>
      <p:sp>
        <p:nvSpPr>
          <p:cNvPr id="18" name="Fußzeilenplatzhalter 17"/>
          <p:cNvSpPr>
            <a:spLocks noGrp="1"/>
          </p:cNvSpPr>
          <p:nvPr>
            <p:ph type="ftr" sz="quarter" idx="15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Red-Pitaya Console</a:t>
            </a:r>
            <a:endParaRPr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3"/>
          <a:stretch/>
        </p:blipFill>
        <p:spPr bwMode="auto">
          <a:xfrm>
            <a:off x="0" y="4833000"/>
            <a:ext cx="0" cy="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Logo links+Linie+Überschrift+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2" name="Grafik 11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216000" y="162145"/>
            <a:ext cx="1188000" cy="431183"/>
          </a:xfrm>
          <a:prstGeom prst="rect">
            <a:avLst/>
          </a:prstGeom>
        </p:spPr>
      </p:pic>
      <p:sp>
        <p:nvSpPr>
          <p:cNvPr id="8" name="Titel 6"/>
          <p:cNvSpPr>
            <a:spLocks noGrp="1"/>
          </p:cNvSpPr>
          <p:nvPr>
            <p:ph type="title" hasCustomPrompt="1"/>
          </p:nvPr>
        </p:nvSpPr>
        <p:spPr bwMode="auto">
          <a:xfrm>
            <a:off x="1393285" y="164151"/>
            <a:ext cx="7640727" cy="583200"/>
          </a:xfrm>
        </p:spPr>
        <p:txBody>
          <a:bodyPr/>
          <a:lstStyle/>
          <a:p>
            <a:pPr>
              <a:defRPr/>
            </a:pPr>
            <a:r>
              <a:rPr lang="en-GB"/>
              <a:t>Titelmasterformat durch Klicken bearbeiten</a:t>
            </a:r>
            <a:endParaRPr/>
          </a:p>
        </p:txBody>
      </p:sp>
      <p:cxnSp>
        <p:nvCxnSpPr>
          <p:cNvPr id="10" name="Gerade Verbindung 9"/>
          <p:cNvCxnSpPr>
            <a:cxnSpLocks/>
          </p:cNvCxnSpPr>
          <p:nvPr userDrawn="1"/>
        </p:nvCxnSpPr>
        <p:spPr bwMode="auto">
          <a:xfrm>
            <a:off x="215999" y="655200"/>
            <a:ext cx="8712000" cy="0"/>
          </a:xfrm>
          <a:prstGeom prst="line">
            <a:avLst/>
          </a:prstGeom>
          <a:ln w="38100">
            <a:solidFill>
              <a:srgbClr val="0073A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platzhalter 10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107504" y="972000"/>
            <a:ext cx="8780598" cy="3780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266700" indent="0">
              <a:buFontTx/>
              <a:buNone/>
              <a:defRPr/>
            </a:lvl2pPr>
            <a:lvl3pPr marL="542925" indent="0">
              <a:buFontTx/>
              <a:buNone/>
              <a:defRPr/>
            </a:lvl3pPr>
            <a:lvl4pPr marL="809625" indent="0">
              <a:buFontTx/>
              <a:buNone/>
              <a:defRPr/>
            </a:lvl4pPr>
            <a:lvl5pPr marL="1076325" indent="0">
              <a:buFontTx/>
              <a:buNone/>
              <a:defRPr/>
            </a:lvl5pPr>
          </a:lstStyle>
          <a:p>
            <a:pPr lvl="0">
              <a:defRPr/>
            </a:pPr>
            <a:r>
              <a:rPr lang="en-GB"/>
              <a:t>Textmasterformate durch Klicken bearbeiten</a:t>
            </a:r>
            <a:endParaRPr/>
          </a:p>
        </p:txBody>
      </p:sp>
      <p:sp>
        <p:nvSpPr>
          <p:cNvPr id="16" name="Datumsplatzhalter 15"/>
          <p:cNvSpPr>
            <a:spLocks noGrp="1"/>
          </p:cNvSpPr>
          <p:nvPr>
            <p:ph type="dt" sz="half" idx="13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2022-Sept-22</a:t>
            </a:r>
            <a:endParaRPr lang="en-GB"/>
          </a:p>
        </p:txBody>
      </p:sp>
      <p:sp>
        <p:nvSpPr>
          <p:cNvPr id="17" name="Foliennummernplatzhalter 16"/>
          <p:cNvSpPr>
            <a:spLocks noGrp="1"/>
          </p:cNvSpPr>
          <p:nvPr>
            <p:ph type="sldNum" sz="quarter" idx="14"/>
          </p:nvPr>
        </p:nvSpPr>
        <p:spPr bwMode="auto"/>
        <p:txBody>
          <a:bodyPr/>
          <a:lstStyle/>
          <a:p>
            <a:pPr>
              <a:defRPr/>
            </a:pPr>
            <a:fld id="{6C73A770-1660-45DE-B946-DFFC7041C5FD}" type="slidenum">
              <a:rPr lang="en-GB"/>
              <a:t/>
            </a:fld>
            <a:endParaRPr lang="en-GB"/>
          </a:p>
        </p:txBody>
      </p:sp>
      <p:sp>
        <p:nvSpPr>
          <p:cNvPr id="18" name="Fußzeilenplatzhalter 17"/>
          <p:cNvSpPr>
            <a:spLocks noGrp="1"/>
          </p:cNvSpPr>
          <p:nvPr>
            <p:ph type="ftr" sz="quarter" idx="15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Red-Pitaya Console</a:t>
            </a:r>
            <a:endParaRPr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3"/>
          <a:stretch/>
        </p:blipFill>
        <p:spPr bwMode="auto">
          <a:xfrm>
            <a:off x="0" y="4833000"/>
            <a:ext cx="0" cy="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Überschrift+Text+Linie unte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Titel 6"/>
          <p:cNvSpPr>
            <a:spLocks noGrp="1"/>
          </p:cNvSpPr>
          <p:nvPr>
            <p:ph type="title" hasCustomPrompt="1"/>
          </p:nvPr>
        </p:nvSpPr>
        <p:spPr bwMode="auto">
          <a:xfrm>
            <a:off x="107505" y="164151"/>
            <a:ext cx="8640000" cy="583200"/>
          </a:xfrm>
        </p:spPr>
        <p:txBody>
          <a:bodyPr/>
          <a:lstStyle/>
          <a:p>
            <a:pPr>
              <a:defRPr/>
            </a:pPr>
            <a:r>
              <a:rPr lang="en-GB"/>
              <a:t>Titelmasterformat durch Klicken bearbeiten</a:t>
            </a:r>
            <a:endParaRPr/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107505" y="972000"/>
            <a:ext cx="8780598" cy="3780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266700" indent="0">
              <a:buFontTx/>
              <a:buNone/>
              <a:defRPr/>
            </a:lvl2pPr>
            <a:lvl3pPr marL="542925" indent="0">
              <a:buFontTx/>
              <a:buNone/>
              <a:defRPr/>
            </a:lvl3pPr>
            <a:lvl4pPr marL="809625" indent="0">
              <a:buFontTx/>
              <a:buNone/>
              <a:defRPr/>
            </a:lvl4pPr>
            <a:lvl5pPr marL="1076325" indent="0">
              <a:buFontTx/>
              <a:buNone/>
              <a:defRPr/>
            </a:lvl5pPr>
          </a:lstStyle>
          <a:p>
            <a:pPr lvl="0">
              <a:defRPr/>
            </a:pPr>
            <a:r>
              <a:rPr lang="en-GB"/>
              <a:t>Textmasterformate durch Klicken bearbeiten</a:t>
            </a:r>
            <a:endParaRPr/>
          </a:p>
        </p:txBody>
      </p:sp>
      <p:grpSp>
        <p:nvGrpSpPr>
          <p:cNvPr id="19" name="Gruppieren 18"/>
          <p:cNvGrpSpPr/>
          <p:nvPr userDrawn="1"/>
        </p:nvGrpSpPr>
        <p:grpSpPr bwMode="auto">
          <a:xfrm>
            <a:off x="203201" y="4816426"/>
            <a:ext cx="8723297" cy="174830"/>
            <a:chOff x="203201" y="4816426"/>
            <a:chExt cx="8723297" cy="174830"/>
          </a:xfrm>
        </p:grpSpPr>
        <p:cxnSp>
          <p:nvCxnSpPr>
            <p:cNvPr id="20" name="Gerade Verbindung 19"/>
            <p:cNvCxnSpPr>
              <a:cxnSpLocks/>
            </p:cNvCxnSpPr>
            <p:nvPr userDrawn="1"/>
          </p:nvCxnSpPr>
          <p:spPr bwMode="auto">
            <a:xfrm>
              <a:off x="214498" y="4816426"/>
              <a:ext cx="8712000" cy="0"/>
            </a:xfrm>
            <a:prstGeom prst="line">
              <a:avLst/>
            </a:prstGeom>
            <a:ln w="38100">
              <a:solidFill>
                <a:srgbClr val="0073A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" name="Gruppieren 12"/>
            <p:cNvGrpSpPr/>
            <p:nvPr userDrawn="1"/>
          </p:nvGrpSpPr>
          <p:grpSpPr bwMode="auto">
            <a:xfrm>
              <a:off x="203201" y="4847255"/>
              <a:ext cx="8723297" cy="144000"/>
              <a:chOff x="203201" y="4847255"/>
              <a:chExt cx="8723297" cy="144000"/>
            </a:xfrm>
          </p:grpSpPr>
          <p:pic>
            <p:nvPicPr>
              <p:cNvPr id="22" name="Grafik 21" descr="Schriftzug 1.jpg"/>
              <p:cNvPicPr>
                <a:picLocks noChangeAspect="1"/>
              </p:cNvPicPr>
              <p:nvPr userDrawn="1"/>
            </p:nvPicPr>
            <p:blipFill>
              <a:blip r:embed="rId2"/>
              <a:stretch/>
            </p:blipFill>
            <p:spPr bwMode="auto">
              <a:xfrm>
                <a:off x="203201" y="4847255"/>
                <a:ext cx="3701307" cy="14399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" name="Grafik 22" descr="Schriftzug 2.jpg"/>
              <p:cNvPicPr>
                <a:picLocks noChangeAspect="1"/>
              </p:cNvPicPr>
              <p:nvPr userDrawn="1"/>
            </p:nvPicPr>
            <p:blipFill>
              <a:blip r:embed="rId3"/>
              <a:stretch/>
            </p:blipFill>
            <p:spPr bwMode="auto">
              <a:xfrm>
                <a:off x="7414498" y="4847255"/>
                <a:ext cx="1512000" cy="1440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16" name="Datumsplatzhalter 15"/>
          <p:cNvSpPr>
            <a:spLocks noGrp="1"/>
          </p:cNvSpPr>
          <p:nvPr>
            <p:ph type="dt" sz="half" idx="13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2022-Sept-22</a:t>
            </a:r>
            <a:endParaRPr lang="en-GB"/>
          </a:p>
        </p:txBody>
      </p:sp>
      <p:sp>
        <p:nvSpPr>
          <p:cNvPr id="17" name="Foliennummernplatzhalter 16"/>
          <p:cNvSpPr>
            <a:spLocks noGrp="1"/>
          </p:cNvSpPr>
          <p:nvPr>
            <p:ph type="sldNum" sz="quarter" idx="14"/>
          </p:nvPr>
        </p:nvSpPr>
        <p:spPr bwMode="auto"/>
        <p:txBody>
          <a:bodyPr/>
          <a:lstStyle/>
          <a:p>
            <a:pPr>
              <a:defRPr/>
            </a:pPr>
            <a:fld id="{6C73A770-1660-45DE-B946-DFFC7041C5FD}" type="slidenum">
              <a:rPr lang="en-GB"/>
              <a:t/>
            </a:fld>
            <a:endParaRPr lang="en-GB"/>
          </a:p>
        </p:txBody>
      </p:sp>
      <p:sp>
        <p:nvSpPr>
          <p:cNvPr id="18" name="Fußzeilenplatzhalter 17"/>
          <p:cNvSpPr>
            <a:spLocks noGrp="1"/>
          </p:cNvSpPr>
          <p:nvPr>
            <p:ph type="ftr" sz="quarter" idx="15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Red-Pitaya Console</a:t>
            </a:r>
            <a:endParaRPr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4"/>
          <a:stretch/>
        </p:blipFill>
        <p:spPr bwMode="auto">
          <a:xfrm>
            <a:off x="0" y="4833000"/>
            <a:ext cx="0" cy="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Überschrift+Aufzählung/Inhalt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 hasCustomPrompt="1"/>
          </p:nvPr>
        </p:nvSpPr>
        <p:spPr bwMode="auto">
          <a:xfrm>
            <a:off x="107505" y="164151"/>
            <a:ext cx="8780598" cy="583200"/>
          </a:xfrm>
        </p:spPr>
        <p:txBody>
          <a:bodyPr/>
          <a:lstStyle/>
          <a:p>
            <a:pPr>
              <a:defRPr/>
            </a:pPr>
            <a:r>
              <a:rPr lang="en-GB"/>
              <a:t>Titelmasterformat</a:t>
            </a:r>
            <a:r>
              <a:rPr lang="en-GB"/>
              <a:t> </a:t>
            </a:r>
            <a:r>
              <a:rPr lang="en-GB"/>
              <a:t>durch</a:t>
            </a:r>
            <a:r>
              <a:rPr lang="en-GB"/>
              <a:t> </a:t>
            </a:r>
            <a:r>
              <a:rPr lang="en-GB"/>
              <a:t>Klicken</a:t>
            </a:r>
            <a:r>
              <a:rPr lang="en-GB"/>
              <a:t> </a:t>
            </a:r>
            <a:r>
              <a:rPr lang="en-GB"/>
              <a:t>bearbeiten</a:t>
            </a:r>
            <a:endParaRPr lang="en-GB"/>
          </a:p>
        </p:txBody>
      </p:sp>
      <p:sp>
        <p:nvSpPr>
          <p:cNvPr id="17" name="Inhaltsplatzhalter 16"/>
          <p:cNvSpPr>
            <a:spLocks noGrp="1"/>
          </p:cNvSpPr>
          <p:nvPr>
            <p:ph sz="quarter" idx="12" hasCustomPrompt="1"/>
          </p:nvPr>
        </p:nvSpPr>
        <p:spPr bwMode="auto">
          <a:xfrm>
            <a:off x="108000" y="972000"/>
            <a:ext cx="8780598" cy="3780000"/>
          </a:xfr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>
              <a:defRPr/>
            </a:pPr>
            <a:r>
              <a:rPr lang="en-GB"/>
              <a:t>Textmasterformate durch Klicken bearbeiten</a:t>
            </a:r>
            <a:endParaRPr/>
          </a:p>
          <a:p>
            <a:pPr lvl="1">
              <a:defRPr/>
            </a:pPr>
            <a:r>
              <a:rPr lang="en-GB"/>
              <a:t>Zweite Ebene</a:t>
            </a:r>
            <a:endParaRPr/>
          </a:p>
          <a:p>
            <a:pPr lvl="2">
              <a:defRPr/>
            </a:pPr>
            <a:r>
              <a:rPr lang="en-GB"/>
              <a:t>Dritte Ebene</a:t>
            </a:r>
            <a:endParaRPr/>
          </a:p>
          <a:p>
            <a:pPr lvl="3">
              <a:defRPr/>
            </a:pPr>
            <a:r>
              <a:rPr lang="en-GB"/>
              <a:t>Vierte Ebene</a:t>
            </a:r>
            <a:endParaRPr/>
          </a:p>
          <a:p>
            <a:pPr lvl="4">
              <a:defRPr/>
            </a:pPr>
            <a:r>
              <a:rPr lang="en-GB"/>
              <a:t>Fünfte Ebene</a:t>
            </a:r>
            <a:endParaRPr/>
          </a:p>
        </p:txBody>
      </p:sp>
      <p:sp>
        <p:nvSpPr>
          <p:cNvPr id="9" name="Datumsplatzhalter 8"/>
          <p:cNvSpPr>
            <a:spLocks noGrp="1"/>
          </p:cNvSpPr>
          <p:nvPr>
            <p:ph type="dt" sz="half" idx="13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2022-Sept-22</a:t>
            </a:r>
            <a:endParaRPr lang="en-GB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4"/>
          </p:nvPr>
        </p:nvSpPr>
        <p:spPr bwMode="auto"/>
        <p:txBody>
          <a:bodyPr/>
          <a:lstStyle/>
          <a:p>
            <a:pPr>
              <a:defRPr/>
            </a:pPr>
            <a:fld id="{6C73A770-1660-45DE-B946-DFFC7041C5FD}" type="slidenum">
              <a:rPr lang="en-GB"/>
              <a:t/>
            </a:fld>
            <a:endParaRPr lang="en-GB"/>
          </a:p>
        </p:txBody>
      </p:sp>
      <p:sp>
        <p:nvSpPr>
          <p:cNvPr id="13" name="Fußzeilenplatzhalter 12"/>
          <p:cNvSpPr>
            <a:spLocks noGrp="1"/>
          </p:cNvSpPr>
          <p:nvPr>
            <p:ph type="ftr" sz="quarter" idx="15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Red-Pitaya Console</a:t>
            </a:r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Überschrift+Aufzählung/InhalteoLinie+Logo recht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 hasCustomPrompt="1"/>
          </p:nvPr>
        </p:nvSpPr>
        <p:spPr bwMode="auto">
          <a:xfrm>
            <a:off x="107505" y="164151"/>
            <a:ext cx="8780598" cy="583200"/>
          </a:xfrm>
        </p:spPr>
        <p:txBody>
          <a:bodyPr/>
          <a:lstStyle/>
          <a:p>
            <a:pPr>
              <a:defRPr/>
            </a:pPr>
            <a:r>
              <a:rPr lang="en-GB"/>
              <a:t>Titelmasterformat durch Klicken bearbeiten</a:t>
            </a:r>
            <a:endParaRPr/>
          </a:p>
        </p:txBody>
      </p:sp>
      <p:pic>
        <p:nvPicPr>
          <p:cNvPr id="8" name="Grafik 7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7751664" y="162145"/>
            <a:ext cx="1188000" cy="431183"/>
          </a:xfrm>
          <a:prstGeom prst="rect">
            <a:avLst/>
          </a:prstGeom>
        </p:spPr>
      </p:pic>
      <p:sp>
        <p:nvSpPr>
          <p:cNvPr id="17" name="Inhaltsplatzhalter 16"/>
          <p:cNvSpPr>
            <a:spLocks noGrp="1"/>
          </p:cNvSpPr>
          <p:nvPr>
            <p:ph sz="quarter" idx="12" hasCustomPrompt="1"/>
          </p:nvPr>
        </p:nvSpPr>
        <p:spPr bwMode="auto">
          <a:xfrm>
            <a:off x="108000" y="972000"/>
            <a:ext cx="8780598" cy="3780000"/>
          </a:xfr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>
              <a:defRPr/>
            </a:pPr>
            <a:r>
              <a:rPr lang="en-GB"/>
              <a:t>Textmasterformate durch Klicken bearbeiten</a:t>
            </a:r>
            <a:endParaRPr/>
          </a:p>
          <a:p>
            <a:pPr lvl="1">
              <a:defRPr/>
            </a:pPr>
            <a:r>
              <a:rPr lang="en-GB"/>
              <a:t>Zweite Ebene</a:t>
            </a:r>
            <a:endParaRPr/>
          </a:p>
          <a:p>
            <a:pPr lvl="2">
              <a:defRPr/>
            </a:pPr>
            <a:r>
              <a:rPr lang="en-GB"/>
              <a:t>Dritte Ebene</a:t>
            </a:r>
            <a:endParaRPr/>
          </a:p>
          <a:p>
            <a:pPr lvl="3">
              <a:defRPr/>
            </a:pPr>
            <a:r>
              <a:rPr lang="en-GB"/>
              <a:t>Vierte Ebene</a:t>
            </a:r>
            <a:endParaRPr/>
          </a:p>
          <a:p>
            <a:pPr lvl="4">
              <a:defRPr/>
            </a:pPr>
            <a:r>
              <a:rPr lang="en-GB"/>
              <a:t>Fünfte Ebene</a:t>
            </a:r>
            <a:endParaRPr/>
          </a:p>
        </p:txBody>
      </p:sp>
      <p:sp>
        <p:nvSpPr>
          <p:cNvPr id="9" name="Datumsplatzhalter 8"/>
          <p:cNvSpPr>
            <a:spLocks noGrp="1"/>
          </p:cNvSpPr>
          <p:nvPr>
            <p:ph type="dt" sz="half" idx="13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2022-Sept-22</a:t>
            </a:r>
            <a:endParaRPr lang="en-GB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4"/>
          </p:nvPr>
        </p:nvSpPr>
        <p:spPr bwMode="auto"/>
        <p:txBody>
          <a:bodyPr/>
          <a:lstStyle/>
          <a:p>
            <a:pPr>
              <a:defRPr/>
            </a:pPr>
            <a:fld id="{6C73A770-1660-45DE-B946-DFFC7041C5FD}" type="slidenum">
              <a:rPr lang="en-GB"/>
              <a:t/>
            </a:fld>
            <a:endParaRPr lang="en-GB"/>
          </a:p>
        </p:txBody>
      </p:sp>
      <p:sp>
        <p:nvSpPr>
          <p:cNvPr id="13" name="Fußzeilenplatzhalter 12"/>
          <p:cNvSpPr>
            <a:spLocks noGrp="1"/>
          </p:cNvSpPr>
          <p:nvPr>
            <p:ph type="ftr" sz="quarter" idx="15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Red-Pitaya Console</a:t>
            </a:r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Überschrift+Aufzählung/Inhalte_Logo_Linie obe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 hasCustomPrompt="1"/>
          </p:nvPr>
        </p:nvSpPr>
        <p:spPr bwMode="auto">
          <a:xfrm>
            <a:off x="107505" y="164151"/>
            <a:ext cx="8780598" cy="583200"/>
          </a:xfrm>
        </p:spPr>
        <p:txBody>
          <a:bodyPr/>
          <a:lstStyle/>
          <a:p>
            <a:pPr>
              <a:defRPr/>
            </a:pPr>
            <a:r>
              <a:rPr lang="en-GB"/>
              <a:t>Titelmasterformat durch Klicken bearbeiten</a:t>
            </a:r>
            <a:endParaRPr/>
          </a:p>
        </p:txBody>
      </p:sp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7751664" y="162145"/>
            <a:ext cx="1188000" cy="431183"/>
          </a:xfrm>
          <a:prstGeom prst="rect">
            <a:avLst/>
          </a:prstGeom>
        </p:spPr>
      </p:pic>
      <p:cxnSp>
        <p:nvCxnSpPr>
          <p:cNvPr id="8" name="Gerade Verbindung 7"/>
          <p:cNvCxnSpPr>
            <a:cxnSpLocks/>
          </p:cNvCxnSpPr>
          <p:nvPr userDrawn="1"/>
        </p:nvCxnSpPr>
        <p:spPr bwMode="auto">
          <a:xfrm>
            <a:off x="215999" y="655200"/>
            <a:ext cx="8712000" cy="0"/>
          </a:xfrm>
          <a:prstGeom prst="line">
            <a:avLst/>
          </a:prstGeom>
          <a:ln w="38100">
            <a:solidFill>
              <a:srgbClr val="0073A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Inhaltsplatzhalter 16"/>
          <p:cNvSpPr>
            <a:spLocks noGrp="1"/>
          </p:cNvSpPr>
          <p:nvPr>
            <p:ph sz="quarter" idx="12" hasCustomPrompt="1"/>
          </p:nvPr>
        </p:nvSpPr>
        <p:spPr bwMode="auto">
          <a:xfrm>
            <a:off x="108000" y="972000"/>
            <a:ext cx="8780598" cy="3780000"/>
          </a:xfr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>
              <a:defRPr/>
            </a:pPr>
            <a:r>
              <a:rPr lang="en-GB"/>
              <a:t>Textmasterformate durch Klicken bearbeiten</a:t>
            </a:r>
            <a:endParaRPr/>
          </a:p>
          <a:p>
            <a:pPr lvl="1">
              <a:defRPr/>
            </a:pPr>
            <a:r>
              <a:rPr lang="en-GB"/>
              <a:t>Zweite Ebene</a:t>
            </a:r>
            <a:endParaRPr/>
          </a:p>
          <a:p>
            <a:pPr lvl="2">
              <a:defRPr/>
            </a:pPr>
            <a:r>
              <a:rPr lang="en-GB"/>
              <a:t>Dritte Ebene</a:t>
            </a:r>
            <a:endParaRPr/>
          </a:p>
          <a:p>
            <a:pPr lvl="3">
              <a:defRPr/>
            </a:pPr>
            <a:r>
              <a:rPr lang="en-GB"/>
              <a:t>Vierte Ebene</a:t>
            </a:r>
            <a:endParaRPr/>
          </a:p>
          <a:p>
            <a:pPr lvl="4">
              <a:defRPr/>
            </a:pPr>
            <a:r>
              <a:rPr lang="en-GB"/>
              <a:t>Fünfte Ebene</a:t>
            </a:r>
            <a:endParaRPr/>
          </a:p>
        </p:txBody>
      </p:sp>
      <p:sp>
        <p:nvSpPr>
          <p:cNvPr id="9" name="Datumsplatzhalter 8"/>
          <p:cNvSpPr>
            <a:spLocks noGrp="1"/>
          </p:cNvSpPr>
          <p:nvPr>
            <p:ph type="dt" sz="half" idx="13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2022-Sept-22</a:t>
            </a:r>
            <a:endParaRPr lang="en-GB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4"/>
          </p:nvPr>
        </p:nvSpPr>
        <p:spPr bwMode="auto"/>
        <p:txBody>
          <a:bodyPr/>
          <a:lstStyle/>
          <a:p>
            <a:pPr>
              <a:defRPr/>
            </a:pPr>
            <a:fld id="{6C73A770-1660-45DE-B946-DFFC7041C5FD}" type="slidenum">
              <a:rPr lang="en-GB"/>
              <a:t/>
            </a:fld>
            <a:endParaRPr lang="en-GB"/>
          </a:p>
        </p:txBody>
      </p:sp>
      <p:sp>
        <p:nvSpPr>
          <p:cNvPr id="13" name="Fußzeilenplatzhalter 12"/>
          <p:cNvSpPr>
            <a:spLocks noGrp="1"/>
          </p:cNvSpPr>
          <p:nvPr>
            <p:ph type="ftr" sz="quarter" idx="15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Red-Pitaya Console</a:t>
            </a:r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Überschrift+Aufzählung/Inhalte+2 Linie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 hasCustomPrompt="1"/>
          </p:nvPr>
        </p:nvSpPr>
        <p:spPr bwMode="auto">
          <a:xfrm>
            <a:off x="107505" y="164151"/>
            <a:ext cx="8780598" cy="583200"/>
          </a:xfrm>
        </p:spPr>
        <p:txBody>
          <a:bodyPr/>
          <a:lstStyle/>
          <a:p>
            <a:pPr>
              <a:defRPr/>
            </a:pPr>
            <a:r>
              <a:rPr lang="en-GB"/>
              <a:t>Titelmasterformat durch Klicken bearbeiten</a:t>
            </a:r>
            <a:endParaRPr/>
          </a:p>
        </p:txBody>
      </p:sp>
      <p:pic>
        <p:nvPicPr>
          <p:cNvPr id="21" name="Grafik 20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7751664" y="162145"/>
            <a:ext cx="1188000" cy="431183"/>
          </a:xfrm>
          <a:prstGeom prst="rect">
            <a:avLst/>
          </a:prstGeom>
        </p:spPr>
      </p:pic>
      <p:cxnSp>
        <p:nvCxnSpPr>
          <p:cNvPr id="14" name="Gerade Verbindung 13"/>
          <p:cNvCxnSpPr>
            <a:cxnSpLocks/>
          </p:cNvCxnSpPr>
          <p:nvPr userDrawn="1"/>
        </p:nvCxnSpPr>
        <p:spPr bwMode="auto">
          <a:xfrm>
            <a:off x="215999" y="655200"/>
            <a:ext cx="8712000" cy="0"/>
          </a:xfrm>
          <a:prstGeom prst="line">
            <a:avLst/>
          </a:prstGeom>
          <a:ln w="38100">
            <a:solidFill>
              <a:srgbClr val="0073A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Inhaltsplatzhalter 16"/>
          <p:cNvSpPr>
            <a:spLocks noGrp="1"/>
          </p:cNvSpPr>
          <p:nvPr>
            <p:ph sz="quarter" idx="12" hasCustomPrompt="1"/>
          </p:nvPr>
        </p:nvSpPr>
        <p:spPr bwMode="auto">
          <a:xfrm>
            <a:off x="108000" y="972000"/>
            <a:ext cx="8780598" cy="3780000"/>
          </a:xfr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>
              <a:defRPr/>
            </a:pPr>
            <a:r>
              <a:rPr lang="en-GB"/>
              <a:t>Textmasterformate durch Klicken bearbeiten</a:t>
            </a:r>
            <a:endParaRPr/>
          </a:p>
          <a:p>
            <a:pPr lvl="1">
              <a:defRPr/>
            </a:pPr>
            <a:r>
              <a:rPr lang="en-GB"/>
              <a:t>Zweite Ebene</a:t>
            </a:r>
            <a:endParaRPr/>
          </a:p>
          <a:p>
            <a:pPr lvl="2">
              <a:defRPr/>
            </a:pPr>
            <a:r>
              <a:rPr lang="en-GB"/>
              <a:t>Dritte Ebene</a:t>
            </a:r>
            <a:endParaRPr/>
          </a:p>
          <a:p>
            <a:pPr lvl="3">
              <a:defRPr/>
            </a:pPr>
            <a:r>
              <a:rPr lang="en-GB"/>
              <a:t>Vierte Ebene</a:t>
            </a:r>
            <a:endParaRPr/>
          </a:p>
          <a:p>
            <a:pPr lvl="4">
              <a:defRPr/>
            </a:pPr>
            <a:r>
              <a:rPr lang="en-GB"/>
              <a:t>Fünfte Ebene</a:t>
            </a:r>
            <a:endParaRPr/>
          </a:p>
        </p:txBody>
      </p:sp>
      <p:grpSp>
        <p:nvGrpSpPr>
          <p:cNvPr id="22" name="Gruppieren 21"/>
          <p:cNvGrpSpPr/>
          <p:nvPr userDrawn="1"/>
        </p:nvGrpSpPr>
        <p:grpSpPr bwMode="auto">
          <a:xfrm>
            <a:off x="203201" y="4816426"/>
            <a:ext cx="8723297" cy="174830"/>
            <a:chOff x="203201" y="4816426"/>
            <a:chExt cx="8723297" cy="174830"/>
          </a:xfrm>
        </p:grpSpPr>
        <p:cxnSp>
          <p:nvCxnSpPr>
            <p:cNvPr id="23" name="Gerade Verbindung 22"/>
            <p:cNvCxnSpPr>
              <a:cxnSpLocks/>
            </p:cNvCxnSpPr>
            <p:nvPr userDrawn="1"/>
          </p:nvCxnSpPr>
          <p:spPr bwMode="auto">
            <a:xfrm>
              <a:off x="214498" y="4816426"/>
              <a:ext cx="8712000" cy="0"/>
            </a:xfrm>
            <a:prstGeom prst="line">
              <a:avLst/>
            </a:prstGeom>
            <a:ln w="38100">
              <a:solidFill>
                <a:srgbClr val="0073A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Gruppieren 12"/>
            <p:cNvGrpSpPr/>
            <p:nvPr userDrawn="1"/>
          </p:nvGrpSpPr>
          <p:grpSpPr bwMode="auto">
            <a:xfrm>
              <a:off x="203201" y="4847255"/>
              <a:ext cx="8723297" cy="144000"/>
              <a:chOff x="203201" y="4847255"/>
              <a:chExt cx="8723297" cy="144000"/>
            </a:xfrm>
          </p:grpSpPr>
          <p:pic>
            <p:nvPicPr>
              <p:cNvPr id="25" name="Grafik 24" descr="Schriftzug 1.jpg"/>
              <p:cNvPicPr>
                <a:picLocks noChangeAspect="1"/>
              </p:cNvPicPr>
              <p:nvPr userDrawn="1"/>
            </p:nvPicPr>
            <p:blipFill>
              <a:blip r:embed="rId3"/>
              <a:stretch/>
            </p:blipFill>
            <p:spPr bwMode="auto">
              <a:xfrm>
                <a:off x="203201" y="4847255"/>
                <a:ext cx="3701307" cy="14399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6" name="Grafik 25" descr="Schriftzug 2.jpg"/>
              <p:cNvPicPr>
                <a:picLocks noChangeAspect="1"/>
              </p:cNvPicPr>
              <p:nvPr userDrawn="1"/>
            </p:nvPicPr>
            <p:blipFill>
              <a:blip r:embed="rId4"/>
              <a:stretch/>
            </p:blipFill>
            <p:spPr bwMode="auto">
              <a:xfrm>
                <a:off x="7414498" y="4847255"/>
                <a:ext cx="1512000" cy="1440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9" name="Datumsplatzhalter 8"/>
          <p:cNvSpPr>
            <a:spLocks noGrp="1"/>
          </p:cNvSpPr>
          <p:nvPr>
            <p:ph type="dt" sz="half" idx="13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2022-Sept-22</a:t>
            </a:r>
            <a:endParaRPr lang="en-GB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4"/>
          </p:nvPr>
        </p:nvSpPr>
        <p:spPr bwMode="auto"/>
        <p:txBody>
          <a:bodyPr/>
          <a:lstStyle/>
          <a:p>
            <a:pPr>
              <a:defRPr/>
            </a:pPr>
            <a:fld id="{6C73A770-1660-45DE-B946-DFFC7041C5FD}" type="slidenum">
              <a:rPr lang="en-GB"/>
              <a:t/>
            </a:fld>
            <a:endParaRPr lang="en-GB"/>
          </a:p>
        </p:txBody>
      </p:sp>
      <p:sp>
        <p:nvSpPr>
          <p:cNvPr id="13" name="Fußzeilenplatzhalter 12"/>
          <p:cNvSpPr>
            <a:spLocks noGrp="1"/>
          </p:cNvSpPr>
          <p:nvPr>
            <p:ph type="ftr" sz="quarter" idx="15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Red-Pitaya Console</a:t>
            </a:r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Logo links+Überschrift+Aufzählung/Inhalt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" name="Grafik 7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216000" y="162145"/>
            <a:ext cx="1188000" cy="431183"/>
          </a:xfrm>
          <a:prstGeom prst="rect">
            <a:avLst/>
          </a:prstGeom>
        </p:spPr>
      </p:pic>
      <p:sp>
        <p:nvSpPr>
          <p:cNvPr id="11" name="Titel 6"/>
          <p:cNvSpPr>
            <a:spLocks noGrp="1"/>
          </p:cNvSpPr>
          <p:nvPr>
            <p:ph type="title" hasCustomPrompt="1"/>
          </p:nvPr>
        </p:nvSpPr>
        <p:spPr bwMode="auto">
          <a:xfrm>
            <a:off x="1393285" y="164151"/>
            <a:ext cx="7640727" cy="583200"/>
          </a:xfrm>
        </p:spPr>
        <p:txBody>
          <a:bodyPr/>
          <a:lstStyle/>
          <a:p>
            <a:pPr>
              <a:defRPr/>
            </a:pPr>
            <a:r>
              <a:rPr lang="en-GB"/>
              <a:t>Titelmasterformat durch Klicken bearbeiten</a:t>
            </a:r>
            <a:endParaRPr/>
          </a:p>
        </p:txBody>
      </p:sp>
      <p:sp>
        <p:nvSpPr>
          <p:cNvPr id="17" name="Inhaltsplatzhalter 16"/>
          <p:cNvSpPr>
            <a:spLocks noGrp="1"/>
          </p:cNvSpPr>
          <p:nvPr>
            <p:ph sz="quarter" idx="12" hasCustomPrompt="1"/>
          </p:nvPr>
        </p:nvSpPr>
        <p:spPr bwMode="auto">
          <a:xfrm>
            <a:off x="108000" y="972000"/>
            <a:ext cx="8780598" cy="3780000"/>
          </a:xfr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>
              <a:defRPr/>
            </a:pPr>
            <a:r>
              <a:rPr lang="en-GB"/>
              <a:t>Textmasterformate durch Klicken bearbeiten</a:t>
            </a:r>
            <a:endParaRPr/>
          </a:p>
          <a:p>
            <a:pPr lvl="1">
              <a:defRPr/>
            </a:pPr>
            <a:r>
              <a:rPr lang="en-GB"/>
              <a:t>Zweite Ebene</a:t>
            </a:r>
            <a:endParaRPr/>
          </a:p>
          <a:p>
            <a:pPr lvl="2">
              <a:defRPr/>
            </a:pPr>
            <a:r>
              <a:rPr lang="en-GB"/>
              <a:t>Dritte Ebene</a:t>
            </a:r>
            <a:endParaRPr/>
          </a:p>
          <a:p>
            <a:pPr lvl="3">
              <a:defRPr/>
            </a:pPr>
            <a:r>
              <a:rPr lang="en-GB"/>
              <a:t>Vierte Ebene</a:t>
            </a:r>
            <a:endParaRPr/>
          </a:p>
          <a:p>
            <a:pPr lvl="4">
              <a:defRPr/>
            </a:pPr>
            <a:r>
              <a:rPr lang="en-GB"/>
              <a:t>Fünfte Ebene</a:t>
            </a:r>
            <a:endParaRPr/>
          </a:p>
        </p:txBody>
      </p:sp>
      <p:sp>
        <p:nvSpPr>
          <p:cNvPr id="9" name="Datumsplatzhalter 8"/>
          <p:cNvSpPr>
            <a:spLocks noGrp="1"/>
          </p:cNvSpPr>
          <p:nvPr>
            <p:ph type="dt" sz="half" idx="13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2022-Sept-22</a:t>
            </a:r>
            <a:endParaRPr lang="en-GB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4"/>
          </p:nvPr>
        </p:nvSpPr>
        <p:spPr bwMode="auto"/>
        <p:txBody>
          <a:bodyPr/>
          <a:lstStyle/>
          <a:p>
            <a:pPr>
              <a:defRPr/>
            </a:pPr>
            <a:fld id="{6C73A770-1660-45DE-B946-DFFC7041C5FD}" type="slidenum">
              <a:rPr lang="en-GB"/>
              <a:t/>
            </a:fld>
            <a:endParaRPr lang="en-GB"/>
          </a:p>
        </p:txBody>
      </p:sp>
      <p:sp>
        <p:nvSpPr>
          <p:cNvPr id="13" name="Fußzeilenplatzhalter 12"/>
          <p:cNvSpPr>
            <a:spLocks noGrp="1"/>
          </p:cNvSpPr>
          <p:nvPr>
            <p:ph type="ftr" sz="quarter" idx="15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Red-Pitaya Console</a:t>
            </a:r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Logo links+Überschrift+Aufzählung/Inhalte_Linie obe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216000" y="162145"/>
            <a:ext cx="1188000" cy="431183"/>
          </a:xfrm>
          <a:prstGeom prst="rect">
            <a:avLst/>
          </a:prstGeom>
        </p:spPr>
      </p:pic>
      <p:sp>
        <p:nvSpPr>
          <p:cNvPr id="11" name="Titel 6"/>
          <p:cNvSpPr>
            <a:spLocks noGrp="1"/>
          </p:cNvSpPr>
          <p:nvPr>
            <p:ph type="title" hasCustomPrompt="1"/>
          </p:nvPr>
        </p:nvSpPr>
        <p:spPr bwMode="auto">
          <a:xfrm>
            <a:off x="1393285" y="164151"/>
            <a:ext cx="7640727" cy="583200"/>
          </a:xfrm>
        </p:spPr>
        <p:txBody>
          <a:bodyPr/>
          <a:lstStyle/>
          <a:p>
            <a:pPr>
              <a:defRPr/>
            </a:pPr>
            <a:r>
              <a:rPr lang="en-GB"/>
              <a:t>Titelmasterformat durch Klicken bearbeiten</a:t>
            </a:r>
            <a:endParaRPr/>
          </a:p>
        </p:txBody>
      </p:sp>
      <p:cxnSp>
        <p:nvCxnSpPr>
          <p:cNvPr id="8" name="Gerade Verbindung 7"/>
          <p:cNvCxnSpPr>
            <a:cxnSpLocks/>
          </p:cNvCxnSpPr>
          <p:nvPr userDrawn="1"/>
        </p:nvCxnSpPr>
        <p:spPr bwMode="auto">
          <a:xfrm>
            <a:off x="215999" y="655200"/>
            <a:ext cx="8712000" cy="0"/>
          </a:xfrm>
          <a:prstGeom prst="line">
            <a:avLst/>
          </a:prstGeom>
          <a:ln w="38100">
            <a:solidFill>
              <a:srgbClr val="0073A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Inhaltsplatzhalter 16"/>
          <p:cNvSpPr>
            <a:spLocks noGrp="1"/>
          </p:cNvSpPr>
          <p:nvPr>
            <p:ph sz="quarter" idx="12" hasCustomPrompt="1"/>
          </p:nvPr>
        </p:nvSpPr>
        <p:spPr bwMode="auto">
          <a:xfrm>
            <a:off x="108000" y="972000"/>
            <a:ext cx="8780598" cy="3780000"/>
          </a:xfr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>
              <a:defRPr/>
            </a:pPr>
            <a:r>
              <a:rPr lang="en-GB"/>
              <a:t>Textmasterformate durch Klicken bearbeiten</a:t>
            </a:r>
            <a:endParaRPr/>
          </a:p>
          <a:p>
            <a:pPr lvl="1">
              <a:defRPr/>
            </a:pPr>
            <a:r>
              <a:rPr lang="en-GB"/>
              <a:t>Zweite Ebene</a:t>
            </a:r>
            <a:endParaRPr/>
          </a:p>
          <a:p>
            <a:pPr lvl="2">
              <a:defRPr/>
            </a:pPr>
            <a:r>
              <a:rPr lang="en-GB"/>
              <a:t>Dritte Ebene</a:t>
            </a:r>
            <a:endParaRPr/>
          </a:p>
          <a:p>
            <a:pPr lvl="3">
              <a:defRPr/>
            </a:pPr>
            <a:r>
              <a:rPr lang="en-GB"/>
              <a:t>Vierte Ebene</a:t>
            </a:r>
            <a:endParaRPr/>
          </a:p>
          <a:p>
            <a:pPr lvl="4">
              <a:defRPr/>
            </a:pPr>
            <a:r>
              <a:rPr lang="en-GB"/>
              <a:t>Fünfte Ebene</a:t>
            </a:r>
            <a:endParaRPr/>
          </a:p>
        </p:txBody>
      </p:sp>
      <p:sp>
        <p:nvSpPr>
          <p:cNvPr id="9" name="Datumsplatzhalter 8"/>
          <p:cNvSpPr>
            <a:spLocks noGrp="1"/>
          </p:cNvSpPr>
          <p:nvPr>
            <p:ph type="dt" sz="half" idx="13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2022-Sept-22</a:t>
            </a:r>
            <a:endParaRPr lang="en-GB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4"/>
          </p:nvPr>
        </p:nvSpPr>
        <p:spPr bwMode="auto"/>
        <p:txBody>
          <a:bodyPr/>
          <a:lstStyle/>
          <a:p>
            <a:pPr>
              <a:defRPr/>
            </a:pPr>
            <a:fld id="{6C73A770-1660-45DE-B946-DFFC7041C5FD}" type="slidenum">
              <a:rPr lang="en-GB"/>
              <a:t/>
            </a:fld>
            <a:endParaRPr lang="en-GB"/>
          </a:p>
        </p:txBody>
      </p:sp>
      <p:sp>
        <p:nvSpPr>
          <p:cNvPr id="13" name="Fußzeilenplatzhalter 12"/>
          <p:cNvSpPr>
            <a:spLocks noGrp="1"/>
          </p:cNvSpPr>
          <p:nvPr>
            <p:ph type="ftr" sz="quarter" idx="15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Red-Pitaya Console</a:t>
            </a:r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Logo links+Überschrift+Aufzählung/Inhalte+2 Linie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2" name="Grafik 21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216000" y="162145"/>
            <a:ext cx="1188000" cy="431183"/>
          </a:xfrm>
          <a:prstGeom prst="rect">
            <a:avLst/>
          </a:prstGeom>
        </p:spPr>
      </p:pic>
      <p:sp>
        <p:nvSpPr>
          <p:cNvPr id="11" name="Titel 6"/>
          <p:cNvSpPr>
            <a:spLocks noGrp="1"/>
          </p:cNvSpPr>
          <p:nvPr>
            <p:ph type="title" hasCustomPrompt="1"/>
          </p:nvPr>
        </p:nvSpPr>
        <p:spPr bwMode="auto">
          <a:xfrm>
            <a:off x="1392370" y="164151"/>
            <a:ext cx="7626106" cy="583200"/>
          </a:xfrm>
        </p:spPr>
        <p:txBody>
          <a:bodyPr/>
          <a:lstStyle/>
          <a:p>
            <a:pPr>
              <a:defRPr/>
            </a:pPr>
            <a:r>
              <a:rPr lang="en-GB"/>
              <a:t>Titelmasterformat durch Klicken bearbeiten</a:t>
            </a:r>
            <a:endParaRPr/>
          </a:p>
        </p:txBody>
      </p:sp>
      <p:cxnSp>
        <p:nvCxnSpPr>
          <p:cNvPr id="15" name="Gerade Verbindung 14"/>
          <p:cNvCxnSpPr>
            <a:cxnSpLocks/>
          </p:cNvCxnSpPr>
          <p:nvPr userDrawn="1"/>
        </p:nvCxnSpPr>
        <p:spPr bwMode="auto">
          <a:xfrm>
            <a:off x="215999" y="655200"/>
            <a:ext cx="8712000" cy="0"/>
          </a:xfrm>
          <a:prstGeom prst="line">
            <a:avLst/>
          </a:prstGeom>
          <a:ln w="38100">
            <a:solidFill>
              <a:srgbClr val="0073A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Inhaltsplatzhalter 16"/>
          <p:cNvSpPr>
            <a:spLocks noGrp="1"/>
          </p:cNvSpPr>
          <p:nvPr>
            <p:ph sz="quarter" idx="12" hasCustomPrompt="1"/>
          </p:nvPr>
        </p:nvSpPr>
        <p:spPr bwMode="auto">
          <a:xfrm>
            <a:off x="108000" y="972000"/>
            <a:ext cx="8780598" cy="3780000"/>
          </a:xfr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>
              <a:defRPr/>
            </a:pPr>
            <a:r>
              <a:rPr lang="en-GB"/>
              <a:t>Textmasterformate durch Klicken bearbeiten</a:t>
            </a:r>
            <a:endParaRPr/>
          </a:p>
          <a:p>
            <a:pPr lvl="1">
              <a:defRPr/>
            </a:pPr>
            <a:r>
              <a:rPr lang="en-GB"/>
              <a:t>Zweite Ebene</a:t>
            </a:r>
            <a:endParaRPr/>
          </a:p>
          <a:p>
            <a:pPr lvl="2">
              <a:defRPr/>
            </a:pPr>
            <a:r>
              <a:rPr lang="en-GB"/>
              <a:t>Dritte Ebene</a:t>
            </a:r>
            <a:endParaRPr/>
          </a:p>
          <a:p>
            <a:pPr lvl="3">
              <a:defRPr/>
            </a:pPr>
            <a:r>
              <a:rPr lang="en-GB"/>
              <a:t>Vierte Ebene</a:t>
            </a:r>
            <a:endParaRPr/>
          </a:p>
          <a:p>
            <a:pPr lvl="4">
              <a:defRPr/>
            </a:pPr>
            <a:r>
              <a:rPr lang="en-GB"/>
              <a:t>Fünfte Ebene</a:t>
            </a:r>
            <a:endParaRPr/>
          </a:p>
        </p:txBody>
      </p:sp>
      <p:grpSp>
        <p:nvGrpSpPr>
          <p:cNvPr id="14" name="Gruppieren 13"/>
          <p:cNvGrpSpPr/>
          <p:nvPr userDrawn="1"/>
        </p:nvGrpSpPr>
        <p:grpSpPr bwMode="auto">
          <a:xfrm>
            <a:off x="203201" y="4816426"/>
            <a:ext cx="8723297" cy="174830"/>
            <a:chOff x="203201" y="4816426"/>
            <a:chExt cx="8723297" cy="174830"/>
          </a:xfrm>
        </p:grpSpPr>
        <p:cxnSp>
          <p:nvCxnSpPr>
            <p:cNvPr id="23" name="Gerade Verbindung 22"/>
            <p:cNvCxnSpPr>
              <a:cxnSpLocks/>
            </p:cNvCxnSpPr>
            <p:nvPr userDrawn="1"/>
          </p:nvCxnSpPr>
          <p:spPr bwMode="auto">
            <a:xfrm>
              <a:off x="214498" y="4816426"/>
              <a:ext cx="8712000" cy="0"/>
            </a:xfrm>
            <a:prstGeom prst="line">
              <a:avLst/>
            </a:prstGeom>
            <a:ln w="38100">
              <a:solidFill>
                <a:srgbClr val="0073A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Gruppieren 12"/>
            <p:cNvGrpSpPr/>
            <p:nvPr userDrawn="1"/>
          </p:nvGrpSpPr>
          <p:grpSpPr bwMode="auto">
            <a:xfrm>
              <a:off x="203201" y="4847255"/>
              <a:ext cx="8723297" cy="144000"/>
              <a:chOff x="203201" y="4847255"/>
              <a:chExt cx="8723297" cy="144000"/>
            </a:xfrm>
          </p:grpSpPr>
          <p:pic>
            <p:nvPicPr>
              <p:cNvPr id="25" name="Grafik 24" descr="Schriftzug 1.jpg"/>
              <p:cNvPicPr>
                <a:picLocks noChangeAspect="1"/>
              </p:cNvPicPr>
              <p:nvPr userDrawn="1"/>
            </p:nvPicPr>
            <p:blipFill>
              <a:blip r:embed="rId3"/>
              <a:stretch/>
            </p:blipFill>
            <p:spPr bwMode="auto">
              <a:xfrm>
                <a:off x="203201" y="4847255"/>
                <a:ext cx="3701307" cy="14399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6" name="Grafik 25" descr="Schriftzug 2.jpg"/>
              <p:cNvPicPr>
                <a:picLocks noChangeAspect="1"/>
              </p:cNvPicPr>
              <p:nvPr userDrawn="1"/>
            </p:nvPicPr>
            <p:blipFill>
              <a:blip r:embed="rId4"/>
              <a:stretch/>
            </p:blipFill>
            <p:spPr bwMode="auto">
              <a:xfrm>
                <a:off x="7414498" y="4847255"/>
                <a:ext cx="1512000" cy="1440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9" name="Datumsplatzhalter 8"/>
          <p:cNvSpPr>
            <a:spLocks noGrp="1"/>
          </p:cNvSpPr>
          <p:nvPr>
            <p:ph type="dt" sz="half" idx="13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2022-Sept-22</a:t>
            </a:r>
            <a:endParaRPr lang="en-GB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4"/>
          </p:nvPr>
        </p:nvSpPr>
        <p:spPr bwMode="auto"/>
        <p:txBody>
          <a:bodyPr/>
          <a:lstStyle/>
          <a:p>
            <a:pPr>
              <a:defRPr/>
            </a:pPr>
            <a:fld id="{6C73A770-1660-45DE-B946-DFFC7041C5FD}" type="slidenum">
              <a:rPr lang="en-GB"/>
              <a:t/>
            </a:fld>
            <a:endParaRPr lang="en-GB"/>
          </a:p>
        </p:txBody>
      </p:sp>
      <p:sp>
        <p:nvSpPr>
          <p:cNvPr id="13" name="Fußzeilenplatzhalter 12"/>
          <p:cNvSpPr>
            <a:spLocks noGrp="1"/>
          </p:cNvSpPr>
          <p:nvPr>
            <p:ph type="ftr" sz="quarter" idx="15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Red-Pitaya Console</a:t>
            </a:r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Überschrift+Gegenüberstellung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Titel 6"/>
          <p:cNvSpPr>
            <a:spLocks noGrp="1"/>
          </p:cNvSpPr>
          <p:nvPr>
            <p:ph type="title" hasCustomPrompt="1"/>
          </p:nvPr>
        </p:nvSpPr>
        <p:spPr bwMode="auto">
          <a:xfrm>
            <a:off x="107505" y="164151"/>
            <a:ext cx="8780598" cy="583200"/>
          </a:xfrm>
        </p:spPr>
        <p:txBody>
          <a:bodyPr/>
          <a:lstStyle/>
          <a:p>
            <a:pPr>
              <a:defRPr/>
            </a:pPr>
            <a:r>
              <a:rPr lang="en-GB"/>
              <a:t>Titelmasterformat durch Klicken bearbeiten</a:t>
            </a:r>
            <a:endParaRPr/>
          </a:p>
        </p:txBody>
      </p:sp>
      <p:sp>
        <p:nvSpPr>
          <p:cNvPr id="6" name="Inhaltsplatzhalter 16"/>
          <p:cNvSpPr>
            <a:spLocks noGrp="1"/>
          </p:cNvSpPr>
          <p:nvPr>
            <p:ph sz="quarter" idx="13" hasCustomPrompt="1"/>
          </p:nvPr>
        </p:nvSpPr>
        <p:spPr bwMode="auto">
          <a:xfrm>
            <a:off x="108000" y="972000"/>
            <a:ext cx="4284002" cy="3780000"/>
          </a:xfr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>
              <a:defRPr/>
            </a:pPr>
            <a:r>
              <a:rPr lang="en-GB"/>
              <a:t>Textmasterformate durch Klicken bearbeiten</a:t>
            </a:r>
            <a:endParaRPr/>
          </a:p>
          <a:p>
            <a:pPr lvl="1">
              <a:defRPr/>
            </a:pPr>
            <a:r>
              <a:rPr lang="en-GB"/>
              <a:t>Zweite Ebene</a:t>
            </a:r>
            <a:endParaRPr/>
          </a:p>
          <a:p>
            <a:pPr lvl="2">
              <a:defRPr/>
            </a:pPr>
            <a:r>
              <a:rPr lang="en-GB"/>
              <a:t>Dritte Ebene</a:t>
            </a:r>
            <a:endParaRPr/>
          </a:p>
          <a:p>
            <a:pPr lvl="3">
              <a:defRPr/>
            </a:pPr>
            <a:r>
              <a:rPr lang="en-GB"/>
              <a:t>Vierte Ebene</a:t>
            </a:r>
            <a:endParaRPr/>
          </a:p>
          <a:p>
            <a:pPr lvl="4">
              <a:defRPr/>
            </a:pPr>
            <a:r>
              <a:rPr lang="en-GB"/>
              <a:t>Fünfte Ebene</a:t>
            </a:r>
            <a:endParaRPr/>
          </a:p>
        </p:txBody>
      </p:sp>
      <p:sp>
        <p:nvSpPr>
          <p:cNvPr id="7" name="Inhaltsplatzhalter 16"/>
          <p:cNvSpPr>
            <a:spLocks noGrp="1"/>
          </p:cNvSpPr>
          <p:nvPr>
            <p:ph sz="quarter" idx="14" hasCustomPrompt="1"/>
          </p:nvPr>
        </p:nvSpPr>
        <p:spPr bwMode="auto">
          <a:xfrm>
            <a:off x="4604057" y="972000"/>
            <a:ext cx="4284002" cy="3780000"/>
          </a:xfr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>
              <a:defRPr/>
            </a:pPr>
            <a:r>
              <a:rPr lang="en-GB"/>
              <a:t>Textmasterformate durch Klicken bearbeiten</a:t>
            </a:r>
            <a:endParaRPr/>
          </a:p>
          <a:p>
            <a:pPr lvl="1">
              <a:defRPr/>
            </a:pPr>
            <a:r>
              <a:rPr lang="en-GB"/>
              <a:t>Zweite Ebene</a:t>
            </a:r>
            <a:endParaRPr/>
          </a:p>
          <a:p>
            <a:pPr lvl="2">
              <a:defRPr/>
            </a:pPr>
            <a:r>
              <a:rPr lang="en-GB"/>
              <a:t>Dritte Ebene</a:t>
            </a:r>
            <a:endParaRPr/>
          </a:p>
          <a:p>
            <a:pPr lvl="3">
              <a:defRPr/>
            </a:pPr>
            <a:r>
              <a:rPr lang="en-GB"/>
              <a:t>Vierte Ebene</a:t>
            </a:r>
            <a:endParaRPr/>
          </a:p>
          <a:p>
            <a:pPr lvl="4">
              <a:defRPr/>
            </a:pPr>
            <a:r>
              <a:rPr lang="en-GB"/>
              <a:t>Fünfte Ebene</a:t>
            </a:r>
            <a:endParaRPr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5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2022-Sept-22</a:t>
            </a:r>
            <a:endParaRPr lang="en-GB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6"/>
          </p:nvPr>
        </p:nvSpPr>
        <p:spPr bwMode="auto"/>
        <p:txBody>
          <a:bodyPr/>
          <a:lstStyle/>
          <a:p>
            <a:pPr>
              <a:defRPr/>
            </a:pPr>
            <a:fld id="{6C73A770-1660-45DE-B946-DFFC7041C5FD}" type="slidenum">
              <a:rPr lang="en-GB"/>
              <a:t/>
            </a:fld>
            <a:endParaRPr lang="en-GB"/>
          </a:p>
        </p:txBody>
      </p:sp>
      <p:sp>
        <p:nvSpPr>
          <p:cNvPr id="10" name="Fußzeilenplatzhalter 9"/>
          <p:cNvSpPr>
            <a:spLocks noGrp="1"/>
          </p:cNvSpPr>
          <p:nvPr>
            <p:ph type="ftr" sz="quarter" idx="17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Red-Pitaya Console</a:t>
            </a:r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Überschrift+Gegenüberstellung+Logo rechts +2 Linie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" name="Titel 6"/>
          <p:cNvSpPr>
            <a:spLocks noGrp="1"/>
          </p:cNvSpPr>
          <p:nvPr>
            <p:ph type="title" hasCustomPrompt="1"/>
          </p:nvPr>
        </p:nvSpPr>
        <p:spPr bwMode="auto">
          <a:xfrm>
            <a:off x="107505" y="164151"/>
            <a:ext cx="8780598" cy="583200"/>
          </a:xfrm>
        </p:spPr>
        <p:txBody>
          <a:bodyPr/>
          <a:lstStyle/>
          <a:p>
            <a:pPr>
              <a:defRPr/>
            </a:pPr>
            <a:r>
              <a:rPr lang="en-GB"/>
              <a:t>Titelmasterformat durch Klicken bearbeiten</a:t>
            </a:r>
            <a:endParaRPr/>
          </a:p>
        </p:txBody>
      </p:sp>
      <p:pic>
        <p:nvPicPr>
          <p:cNvPr id="21" name="Grafik 20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7751664" y="162145"/>
            <a:ext cx="1188000" cy="431183"/>
          </a:xfrm>
          <a:prstGeom prst="rect">
            <a:avLst/>
          </a:prstGeom>
        </p:spPr>
      </p:pic>
      <p:cxnSp>
        <p:nvCxnSpPr>
          <p:cNvPr id="12" name="Gerade Verbindung 11"/>
          <p:cNvCxnSpPr>
            <a:cxnSpLocks/>
          </p:cNvCxnSpPr>
          <p:nvPr userDrawn="1"/>
        </p:nvCxnSpPr>
        <p:spPr bwMode="auto">
          <a:xfrm>
            <a:off x="215999" y="655200"/>
            <a:ext cx="8712000" cy="0"/>
          </a:xfrm>
          <a:prstGeom prst="line">
            <a:avLst/>
          </a:prstGeom>
          <a:ln w="38100">
            <a:solidFill>
              <a:srgbClr val="0073A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Inhaltsplatzhalter 16"/>
          <p:cNvSpPr>
            <a:spLocks noGrp="1"/>
          </p:cNvSpPr>
          <p:nvPr>
            <p:ph sz="quarter" idx="13" hasCustomPrompt="1"/>
          </p:nvPr>
        </p:nvSpPr>
        <p:spPr bwMode="auto">
          <a:xfrm>
            <a:off x="108000" y="972000"/>
            <a:ext cx="4284002" cy="3780000"/>
          </a:xfr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>
              <a:defRPr/>
            </a:pPr>
            <a:r>
              <a:rPr lang="en-GB"/>
              <a:t>Textmasterformate durch Klicken bearbeiten</a:t>
            </a:r>
            <a:endParaRPr/>
          </a:p>
          <a:p>
            <a:pPr lvl="1">
              <a:defRPr/>
            </a:pPr>
            <a:r>
              <a:rPr lang="en-GB"/>
              <a:t>Zweite Ebene</a:t>
            </a:r>
            <a:endParaRPr/>
          </a:p>
          <a:p>
            <a:pPr lvl="2">
              <a:defRPr/>
            </a:pPr>
            <a:r>
              <a:rPr lang="en-GB"/>
              <a:t>Dritte Ebene</a:t>
            </a:r>
            <a:endParaRPr/>
          </a:p>
          <a:p>
            <a:pPr lvl="3">
              <a:defRPr/>
            </a:pPr>
            <a:r>
              <a:rPr lang="en-GB"/>
              <a:t>Vierte Ebene</a:t>
            </a:r>
            <a:endParaRPr/>
          </a:p>
          <a:p>
            <a:pPr lvl="4">
              <a:defRPr/>
            </a:pPr>
            <a:r>
              <a:rPr lang="en-GB"/>
              <a:t>Fünfte Ebene</a:t>
            </a:r>
            <a:endParaRPr/>
          </a:p>
        </p:txBody>
      </p:sp>
      <p:sp>
        <p:nvSpPr>
          <p:cNvPr id="7" name="Inhaltsplatzhalter 16"/>
          <p:cNvSpPr>
            <a:spLocks noGrp="1"/>
          </p:cNvSpPr>
          <p:nvPr>
            <p:ph sz="quarter" idx="14" hasCustomPrompt="1"/>
          </p:nvPr>
        </p:nvSpPr>
        <p:spPr bwMode="auto">
          <a:xfrm>
            <a:off x="4604057" y="972000"/>
            <a:ext cx="4284002" cy="3780000"/>
          </a:xfr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>
              <a:defRPr/>
            </a:pPr>
            <a:r>
              <a:rPr lang="en-GB"/>
              <a:t>Textmasterformate durch Klicken bearbeiten</a:t>
            </a:r>
            <a:endParaRPr/>
          </a:p>
          <a:p>
            <a:pPr lvl="1">
              <a:defRPr/>
            </a:pPr>
            <a:r>
              <a:rPr lang="en-GB"/>
              <a:t>Zweite Ebene</a:t>
            </a:r>
            <a:endParaRPr/>
          </a:p>
          <a:p>
            <a:pPr lvl="2">
              <a:defRPr/>
            </a:pPr>
            <a:r>
              <a:rPr lang="en-GB"/>
              <a:t>Dritte Ebene</a:t>
            </a:r>
            <a:endParaRPr/>
          </a:p>
          <a:p>
            <a:pPr lvl="3">
              <a:defRPr/>
            </a:pPr>
            <a:r>
              <a:rPr lang="en-GB"/>
              <a:t>Vierte Ebene</a:t>
            </a:r>
            <a:endParaRPr/>
          </a:p>
          <a:p>
            <a:pPr lvl="4">
              <a:defRPr/>
            </a:pPr>
            <a:r>
              <a:rPr lang="en-GB"/>
              <a:t>Fünfte Ebene</a:t>
            </a:r>
            <a:endParaRPr/>
          </a:p>
        </p:txBody>
      </p:sp>
      <p:grpSp>
        <p:nvGrpSpPr>
          <p:cNvPr id="22" name="Gruppieren 21"/>
          <p:cNvGrpSpPr/>
          <p:nvPr userDrawn="1"/>
        </p:nvGrpSpPr>
        <p:grpSpPr bwMode="auto">
          <a:xfrm>
            <a:off x="203201" y="4816426"/>
            <a:ext cx="8723297" cy="174830"/>
            <a:chOff x="203201" y="4816426"/>
            <a:chExt cx="8723297" cy="174830"/>
          </a:xfrm>
        </p:grpSpPr>
        <p:cxnSp>
          <p:nvCxnSpPr>
            <p:cNvPr id="23" name="Gerade Verbindung 22"/>
            <p:cNvCxnSpPr>
              <a:cxnSpLocks/>
            </p:cNvCxnSpPr>
            <p:nvPr userDrawn="1"/>
          </p:nvCxnSpPr>
          <p:spPr bwMode="auto">
            <a:xfrm>
              <a:off x="214498" y="4816426"/>
              <a:ext cx="8712000" cy="0"/>
            </a:xfrm>
            <a:prstGeom prst="line">
              <a:avLst/>
            </a:prstGeom>
            <a:ln w="38100">
              <a:solidFill>
                <a:srgbClr val="0073A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Gruppieren 12"/>
            <p:cNvGrpSpPr/>
            <p:nvPr userDrawn="1"/>
          </p:nvGrpSpPr>
          <p:grpSpPr bwMode="auto">
            <a:xfrm>
              <a:off x="203201" y="4847255"/>
              <a:ext cx="8723297" cy="144000"/>
              <a:chOff x="203201" y="4847255"/>
              <a:chExt cx="8723297" cy="144000"/>
            </a:xfrm>
          </p:grpSpPr>
          <p:pic>
            <p:nvPicPr>
              <p:cNvPr id="25" name="Grafik 24" descr="Schriftzug 1.jpg"/>
              <p:cNvPicPr>
                <a:picLocks noChangeAspect="1"/>
              </p:cNvPicPr>
              <p:nvPr userDrawn="1"/>
            </p:nvPicPr>
            <p:blipFill>
              <a:blip r:embed="rId3"/>
              <a:stretch/>
            </p:blipFill>
            <p:spPr bwMode="auto">
              <a:xfrm>
                <a:off x="203201" y="4847255"/>
                <a:ext cx="3701307" cy="14399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6" name="Grafik 25" descr="Schriftzug 2.jpg"/>
              <p:cNvPicPr>
                <a:picLocks noChangeAspect="1"/>
              </p:cNvPicPr>
              <p:nvPr userDrawn="1"/>
            </p:nvPicPr>
            <p:blipFill>
              <a:blip r:embed="rId4"/>
              <a:stretch/>
            </p:blipFill>
            <p:spPr bwMode="auto">
              <a:xfrm>
                <a:off x="7414498" y="4847255"/>
                <a:ext cx="1512000" cy="1440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13" name="Datumsplatzhalter 12"/>
          <p:cNvSpPr>
            <a:spLocks noGrp="1"/>
          </p:cNvSpPr>
          <p:nvPr>
            <p:ph type="dt" sz="half" idx="15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2022-Sept-22</a:t>
            </a:r>
            <a:endParaRPr lang="en-GB"/>
          </a:p>
        </p:txBody>
      </p:sp>
      <p:sp>
        <p:nvSpPr>
          <p:cNvPr id="14" name="Foliennummernplatzhalter 13"/>
          <p:cNvSpPr>
            <a:spLocks noGrp="1"/>
          </p:cNvSpPr>
          <p:nvPr>
            <p:ph type="sldNum" sz="quarter" idx="16"/>
          </p:nvPr>
        </p:nvSpPr>
        <p:spPr bwMode="auto"/>
        <p:txBody>
          <a:bodyPr/>
          <a:lstStyle/>
          <a:p>
            <a:pPr>
              <a:defRPr/>
            </a:pPr>
            <a:fld id="{6C73A770-1660-45DE-B946-DFFC7041C5FD}" type="slidenum">
              <a:rPr lang="en-GB"/>
              <a:t/>
            </a:fld>
            <a:endParaRPr lang="en-GB"/>
          </a:p>
        </p:txBody>
      </p:sp>
      <p:sp>
        <p:nvSpPr>
          <p:cNvPr id="15" name="Fußzeilenplatzhalter 14"/>
          <p:cNvSpPr>
            <a:spLocks noGrp="1"/>
          </p:cNvSpPr>
          <p:nvPr>
            <p:ph type="ftr" sz="quarter" idx="17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Red-Pitaya Console</a:t>
            </a:r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Überschrift+Gegenüberstellung+Logo links + 2 Linie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1" name="Grafik 20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214498" y="162145"/>
            <a:ext cx="1188000" cy="431183"/>
          </a:xfrm>
          <a:prstGeom prst="rect">
            <a:avLst/>
          </a:prstGeom>
        </p:spPr>
      </p:pic>
      <p:sp>
        <p:nvSpPr>
          <p:cNvPr id="9" name="Titel 6"/>
          <p:cNvSpPr>
            <a:spLocks noGrp="1"/>
          </p:cNvSpPr>
          <p:nvPr>
            <p:ph type="title" hasCustomPrompt="1"/>
          </p:nvPr>
        </p:nvSpPr>
        <p:spPr bwMode="auto">
          <a:xfrm>
            <a:off x="1392370" y="164151"/>
            <a:ext cx="7626106" cy="583200"/>
          </a:xfrm>
        </p:spPr>
        <p:txBody>
          <a:bodyPr/>
          <a:lstStyle/>
          <a:p>
            <a:pPr>
              <a:defRPr/>
            </a:pPr>
            <a:r>
              <a:rPr lang="en-GB"/>
              <a:t>Titelmasterformat durch Klicken bearbeiten</a:t>
            </a:r>
            <a:endParaRPr/>
          </a:p>
        </p:txBody>
      </p:sp>
      <p:cxnSp>
        <p:nvCxnSpPr>
          <p:cNvPr id="12" name="Gerade Verbindung 11"/>
          <p:cNvCxnSpPr>
            <a:cxnSpLocks/>
          </p:cNvCxnSpPr>
          <p:nvPr userDrawn="1"/>
        </p:nvCxnSpPr>
        <p:spPr bwMode="auto">
          <a:xfrm>
            <a:off x="215999" y="655200"/>
            <a:ext cx="8712000" cy="0"/>
          </a:xfrm>
          <a:prstGeom prst="line">
            <a:avLst/>
          </a:prstGeom>
          <a:ln w="38100">
            <a:solidFill>
              <a:srgbClr val="0073A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Inhaltsplatzhalter 16"/>
          <p:cNvSpPr>
            <a:spLocks noGrp="1"/>
          </p:cNvSpPr>
          <p:nvPr>
            <p:ph sz="quarter" idx="13" hasCustomPrompt="1"/>
          </p:nvPr>
        </p:nvSpPr>
        <p:spPr bwMode="auto">
          <a:xfrm>
            <a:off x="108000" y="972000"/>
            <a:ext cx="4284002" cy="3780000"/>
          </a:xfr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>
              <a:defRPr/>
            </a:pPr>
            <a:r>
              <a:rPr lang="en-GB"/>
              <a:t>Textmasterformate durch Klicken bearbeiten</a:t>
            </a:r>
            <a:endParaRPr/>
          </a:p>
          <a:p>
            <a:pPr lvl="1">
              <a:defRPr/>
            </a:pPr>
            <a:r>
              <a:rPr lang="en-GB"/>
              <a:t>Zweite Ebene</a:t>
            </a:r>
            <a:endParaRPr/>
          </a:p>
          <a:p>
            <a:pPr lvl="2">
              <a:defRPr/>
            </a:pPr>
            <a:r>
              <a:rPr lang="en-GB"/>
              <a:t>Dritte Ebene</a:t>
            </a:r>
            <a:endParaRPr/>
          </a:p>
          <a:p>
            <a:pPr lvl="3">
              <a:defRPr/>
            </a:pPr>
            <a:r>
              <a:rPr lang="en-GB"/>
              <a:t>Vierte Ebene</a:t>
            </a:r>
            <a:endParaRPr/>
          </a:p>
          <a:p>
            <a:pPr lvl="4">
              <a:defRPr/>
            </a:pPr>
            <a:r>
              <a:rPr lang="en-GB"/>
              <a:t>Fünfte Ebene</a:t>
            </a:r>
            <a:endParaRPr/>
          </a:p>
        </p:txBody>
      </p:sp>
      <p:sp>
        <p:nvSpPr>
          <p:cNvPr id="7" name="Inhaltsplatzhalter 16"/>
          <p:cNvSpPr>
            <a:spLocks noGrp="1"/>
          </p:cNvSpPr>
          <p:nvPr>
            <p:ph sz="quarter" idx="14" hasCustomPrompt="1"/>
          </p:nvPr>
        </p:nvSpPr>
        <p:spPr bwMode="auto">
          <a:xfrm>
            <a:off x="4604057" y="972000"/>
            <a:ext cx="4284002" cy="3780000"/>
          </a:xfr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>
              <a:defRPr/>
            </a:pPr>
            <a:r>
              <a:rPr lang="en-GB"/>
              <a:t>Textmasterformate durch Klicken bearbeiten</a:t>
            </a:r>
            <a:endParaRPr/>
          </a:p>
          <a:p>
            <a:pPr lvl="1">
              <a:defRPr/>
            </a:pPr>
            <a:r>
              <a:rPr lang="en-GB"/>
              <a:t>Zweite Ebene</a:t>
            </a:r>
            <a:endParaRPr/>
          </a:p>
          <a:p>
            <a:pPr lvl="2">
              <a:defRPr/>
            </a:pPr>
            <a:r>
              <a:rPr lang="en-GB"/>
              <a:t>Dritte Ebene</a:t>
            </a:r>
            <a:endParaRPr/>
          </a:p>
          <a:p>
            <a:pPr lvl="3">
              <a:defRPr/>
            </a:pPr>
            <a:r>
              <a:rPr lang="en-GB"/>
              <a:t>Vierte Ebene</a:t>
            </a:r>
            <a:endParaRPr/>
          </a:p>
          <a:p>
            <a:pPr lvl="4">
              <a:defRPr/>
            </a:pPr>
            <a:r>
              <a:rPr lang="en-GB"/>
              <a:t>Fünfte Ebene</a:t>
            </a:r>
            <a:endParaRPr/>
          </a:p>
        </p:txBody>
      </p:sp>
      <p:grpSp>
        <p:nvGrpSpPr>
          <p:cNvPr id="22" name="Gruppieren 21"/>
          <p:cNvGrpSpPr/>
          <p:nvPr userDrawn="1"/>
        </p:nvGrpSpPr>
        <p:grpSpPr bwMode="auto">
          <a:xfrm>
            <a:off x="203201" y="4816426"/>
            <a:ext cx="8723297" cy="174830"/>
            <a:chOff x="203201" y="4816426"/>
            <a:chExt cx="8723297" cy="174830"/>
          </a:xfrm>
        </p:grpSpPr>
        <p:cxnSp>
          <p:nvCxnSpPr>
            <p:cNvPr id="23" name="Gerade Verbindung 22"/>
            <p:cNvCxnSpPr>
              <a:cxnSpLocks/>
            </p:cNvCxnSpPr>
            <p:nvPr userDrawn="1"/>
          </p:nvCxnSpPr>
          <p:spPr bwMode="auto">
            <a:xfrm>
              <a:off x="214498" y="4816426"/>
              <a:ext cx="8712000" cy="0"/>
            </a:xfrm>
            <a:prstGeom prst="line">
              <a:avLst/>
            </a:prstGeom>
            <a:ln w="38100">
              <a:solidFill>
                <a:srgbClr val="0073A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Gruppieren 12"/>
            <p:cNvGrpSpPr/>
            <p:nvPr userDrawn="1"/>
          </p:nvGrpSpPr>
          <p:grpSpPr bwMode="auto">
            <a:xfrm>
              <a:off x="203201" y="4847255"/>
              <a:ext cx="8723297" cy="144000"/>
              <a:chOff x="203201" y="4847255"/>
              <a:chExt cx="8723297" cy="144000"/>
            </a:xfrm>
          </p:grpSpPr>
          <p:pic>
            <p:nvPicPr>
              <p:cNvPr id="25" name="Grafik 24" descr="Schriftzug 1.jpg"/>
              <p:cNvPicPr>
                <a:picLocks noChangeAspect="1"/>
              </p:cNvPicPr>
              <p:nvPr userDrawn="1"/>
            </p:nvPicPr>
            <p:blipFill>
              <a:blip r:embed="rId3"/>
              <a:stretch/>
            </p:blipFill>
            <p:spPr bwMode="auto">
              <a:xfrm>
                <a:off x="203201" y="4847255"/>
                <a:ext cx="3701307" cy="14399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6" name="Grafik 25" descr="Schriftzug 2.jpg"/>
              <p:cNvPicPr>
                <a:picLocks noChangeAspect="1"/>
              </p:cNvPicPr>
              <p:nvPr userDrawn="1"/>
            </p:nvPicPr>
            <p:blipFill>
              <a:blip r:embed="rId4"/>
              <a:stretch/>
            </p:blipFill>
            <p:spPr bwMode="auto">
              <a:xfrm>
                <a:off x="7414498" y="4847255"/>
                <a:ext cx="1512000" cy="1440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13" name="Datumsplatzhalter 12"/>
          <p:cNvSpPr>
            <a:spLocks noGrp="1"/>
          </p:cNvSpPr>
          <p:nvPr>
            <p:ph type="dt" sz="half" idx="15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2022-Sept-22</a:t>
            </a:r>
            <a:endParaRPr lang="en-GB"/>
          </a:p>
        </p:txBody>
      </p:sp>
      <p:sp>
        <p:nvSpPr>
          <p:cNvPr id="14" name="Foliennummernplatzhalter 13"/>
          <p:cNvSpPr>
            <a:spLocks noGrp="1"/>
          </p:cNvSpPr>
          <p:nvPr>
            <p:ph type="sldNum" sz="quarter" idx="16"/>
          </p:nvPr>
        </p:nvSpPr>
        <p:spPr bwMode="auto"/>
        <p:txBody>
          <a:bodyPr/>
          <a:lstStyle/>
          <a:p>
            <a:pPr>
              <a:defRPr/>
            </a:pPr>
            <a:fld id="{6C73A770-1660-45DE-B946-DFFC7041C5FD}" type="slidenum">
              <a:rPr lang="en-GB"/>
              <a:t/>
            </a:fld>
            <a:endParaRPr lang="en-GB"/>
          </a:p>
        </p:txBody>
      </p:sp>
      <p:sp>
        <p:nvSpPr>
          <p:cNvPr id="15" name="Fußzeilenplatzhalter 14"/>
          <p:cNvSpPr>
            <a:spLocks noGrp="1"/>
          </p:cNvSpPr>
          <p:nvPr>
            <p:ph type="ftr" sz="quarter" idx="17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Red-Pitaya Console</a:t>
            </a:r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Überschrift+Gegenüberstellung+Linie unte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Titel 6"/>
          <p:cNvSpPr>
            <a:spLocks noGrp="1"/>
          </p:cNvSpPr>
          <p:nvPr>
            <p:ph type="title" hasCustomPrompt="1"/>
          </p:nvPr>
        </p:nvSpPr>
        <p:spPr bwMode="auto">
          <a:xfrm>
            <a:off x="107505" y="164151"/>
            <a:ext cx="8780598" cy="583200"/>
          </a:xfrm>
        </p:spPr>
        <p:txBody>
          <a:bodyPr/>
          <a:lstStyle/>
          <a:p>
            <a:pPr>
              <a:defRPr/>
            </a:pPr>
            <a:r>
              <a:rPr lang="en-GB"/>
              <a:t>Titelmasterformat durch Klicken bearbeiten</a:t>
            </a:r>
            <a:endParaRPr/>
          </a:p>
        </p:txBody>
      </p:sp>
      <p:sp>
        <p:nvSpPr>
          <p:cNvPr id="6" name="Inhaltsplatzhalter 16"/>
          <p:cNvSpPr>
            <a:spLocks noGrp="1"/>
          </p:cNvSpPr>
          <p:nvPr>
            <p:ph sz="quarter" idx="13" hasCustomPrompt="1"/>
          </p:nvPr>
        </p:nvSpPr>
        <p:spPr bwMode="auto">
          <a:xfrm>
            <a:off x="108000" y="972000"/>
            <a:ext cx="4284002" cy="3780000"/>
          </a:xfr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>
              <a:defRPr/>
            </a:pPr>
            <a:r>
              <a:rPr lang="en-GB"/>
              <a:t>Textmasterformate durch Klicken bearbeiten</a:t>
            </a:r>
            <a:endParaRPr/>
          </a:p>
          <a:p>
            <a:pPr lvl="1">
              <a:defRPr/>
            </a:pPr>
            <a:r>
              <a:rPr lang="en-GB"/>
              <a:t>Zweite Ebene</a:t>
            </a:r>
            <a:endParaRPr/>
          </a:p>
          <a:p>
            <a:pPr lvl="2">
              <a:defRPr/>
            </a:pPr>
            <a:r>
              <a:rPr lang="en-GB"/>
              <a:t>Dritte Ebene</a:t>
            </a:r>
            <a:endParaRPr/>
          </a:p>
          <a:p>
            <a:pPr lvl="3">
              <a:defRPr/>
            </a:pPr>
            <a:r>
              <a:rPr lang="en-GB"/>
              <a:t>Vierte Ebene</a:t>
            </a:r>
            <a:endParaRPr/>
          </a:p>
          <a:p>
            <a:pPr lvl="4">
              <a:defRPr/>
            </a:pPr>
            <a:r>
              <a:rPr lang="en-GB"/>
              <a:t>Fünfte Ebene</a:t>
            </a:r>
            <a:endParaRPr/>
          </a:p>
        </p:txBody>
      </p:sp>
      <p:sp>
        <p:nvSpPr>
          <p:cNvPr id="7" name="Inhaltsplatzhalter 16"/>
          <p:cNvSpPr>
            <a:spLocks noGrp="1"/>
          </p:cNvSpPr>
          <p:nvPr>
            <p:ph sz="quarter" idx="14" hasCustomPrompt="1"/>
          </p:nvPr>
        </p:nvSpPr>
        <p:spPr bwMode="auto">
          <a:xfrm>
            <a:off x="4604057" y="972000"/>
            <a:ext cx="4284002" cy="3780000"/>
          </a:xfr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>
              <a:defRPr/>
            </a:pPr>
            <a:r>
              <a:rPr lang="en-GB"/>
              <a:t>Textmasterformate durch Klicken bearbeiten</a:t>
            </a:r>
            <a:endParaRPr/>
          </a:p>
          <a:p>
            <a:pPr lvl="1">
              <a:defRPr/>
            </a:pPr>
            <a:r>
              <a:rPr lang="en-GB"/>
              <a:t>Zweite Ebene</a:t>
            </a:r>
            <a:endParaRPr/>
          </a:p>
          <a:p>
            <a:pPr lvl="2">
              <a:defRPr/>
            </a:pPr>
            <a:r>
              <a:rPr lang="en-GB"/>
              <a:t>Dritte Ebene</a:t>
            </a:r>
            <a:endParaRPr/>
          </a:p>
          <a:p>
            <a:pPr lvl="3">
              <a:defRPr/>
            </a:pPr>
            <a:r>
              <a:rPr lang="en-GB"/>
              <a:t>Vierte Ebene</a:t>
            </a:r>
            <a:endParaRPr/>
          </a:p>
          <a:p>
            <a:pPr lvl="4">
              <a:defRPr/>
            </a:pPr>
            <a:r>
              <a:rPr lang="en-GB"/>
              <a:t>Fünfte Ebene</a:t>
            </a:r>
            <a:endParaRPr/>
          </a:p>
        </p:txBody>
      </p:sp>
      <p:grpSp>
        <p:nvGrpSpPr>
          <p:cNvPr id="18" name="Gruppieren 17"/>
          <p:cNvGrpSpPr/>
          <p:nvPr userDrawn="1"/>
        </p:nvGrpSpPr>
        <p:grpSpPr bwMode="auto">
          <a:xfrm>
            <a:off x="203201" y="4816426"/>
            <a:ext cx="8723297" cy="174830"/>
            <a:chOff x="203201" y="4816426"/>
            <a:chExt cx="8723297" cy="174830"/>
          </a:xfrm>
        </p:grpSpPr>
        <p:cxnSp>
          <p:nvCxnSpPr>
            <p:cNvPr id="19" name="Gerade Verbindung 18"/>
            <p:cNvCxnSpPr>
              <a:cxnSpLocks/>
            </p:cNvCxnSpPr>
            <p:nvPr userDrawn="1"/>
          </p:nvCxnSpPr>
          <p:spPr bwMode="auto">
            <a:xfrm>
              <a:off x="214498" y="4816426"/>
              <a:ext cx="8712000" cy="0"/>
            </a:xfrm>
            <a:prstGeom prst="line">
              <a:avLst/>
            </a:prstGeom>
            <a:ln w="38100">
              <a:solidFill>
                <a:srgbClr val="0073A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" name="Gruppieren 12"/>
            <p:cNvGrpSpPr/>
            <p:nvPr userDrawn="1"/>
          </p:nvGrpSpPr>
          <p:grpSpPr bwMode="auto">
            <a:xfrm>
              <a:off x="203201" y="4847255"/>
              <a:ext cx="8723297" cy="144000"/>
              <a:chOff x="203201" y="4847255"/>
              <a:chExt cx="8723297" cy="144000"/>
            </a:xfrm>
          </p:grpSpPr>
          <p:pic>
            <p:nvPicPr>
              <p:cNvPr id="21" name="Grafik 20" descr="Schriftzug 1.jpg"/>
              <p:cNvPicPr>
                <a:picLocks noChangeAspect="1"/>
              </p:cNvPicPr>
              <p:nvPr userDrawn="1"/>
            </p:nvPicPr>
            <p:blipFill>
              <a:blip r:embed="rId2"/>
              <a:stretch/>
            </p:blipFill>
            <p:spPr bwMode="auto">
              <a:xfrm>
                <a:off x="203201" y="4847255"/>
                <a:ext cx="3701307" cy="14399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2" name="Grafik 21" descr="Schriftzug 2.jpg"/>
              <p:cNvPicPr>
                <a:picLocks noChangeAspect="1"/>
              </p:cNvPicPr>
              <p:nvPr userDrawn="1"/>
            </p:nvPicPr>
            <p:blipFill>
              <a:blip r:embed="rId3"/>
              <a:stretch/>
            </p:blipFill>
            <p:spPr bwMode="auto">
              <a:xfrm>
                <a:off x="7414498" y="4847255"/>
                <a:ext cx="1512000" cy="1440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9" name="Datumsplatzhalter 8"/>
          <p:cNvSpPr>
            <a:spLocks noGrp="1"/>
          </p:cNvSpPr>
          <p:nvPr>
            <p:ph type="dt" sz="half" idx="15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2022-Sept-22</a:t>
            </a:r>
            <a:endParaRPr lang="en-GB"/>
          </a:p>
        </p:txBody>
      </p:sp>
      <p:sp>
        <p:nvSpPr>
          <p:cNvPr id="11" name="Foliennummernplatzhalter 10"/>
          <p:cNvSpPr>
            <a:spLocks noGrp="1"/>
          </p:cNvSpPr>
          <p:nvPr>
            <p:ph type="sldNum" sz="quarter" idx="16"/>
          </p:nvPr>
        </p:nvSpPr>
        <p:spPr bwMode="auto"/>
        <p:txBody>
          <a:bodyPr/>
          <a:lstStyle/>
          <a:p>
            <a:pPr>
              <a:defRPr/>
            </a:pPr>
            <a:fld id="{6C73A770-1660-45DE-B946-DFFC7041C5FD}" type="slidenum">
              <a:rPr lang="en-GB"/>
              <a:t/>
            </a:fld>
            <a:endParaRPr lang="en-GB"/>
          </a:p>
        </p:txBody>
      </p:sp>
      <p:sp>
        <p:nvSpPr>
          <p:cNvPr id="12" name="Fußzeilenplatzhalter 11"/>
          <p:cNvSpPr>
            <a:spLocks noGrp="1"/>
          </p:cNvSpPr>
          <p:nvPr>
            <p:ph type="ftr" sz="quarter" idx="17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Red-Pitaya Console</a:t>
            </a:r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Impressum 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" name="Grafik 7"/>
          <p:cNvPicPr/>
          <p:nvPr userDrawn="1"/>
        </p:nvPicPr>
        <p:blipFill>
          <a:blip r:embed="rId2"/>
          <a:stretch/>
        </p:blipFill>
        <p:spPr bwMode="auto">
          <a:xfrm>
            <a:off x="140845" y="1832055"/>
            <a:ext cx="1981200" cy="302666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1_Bearbeitungshinweis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Designvorgabe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29.xml"/><Relationship Id="rId30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31.xml"/><Relationship Id="rId32" Type="http://schemas.openxmlformats.org/officeDocument/2006/relationships/slideLayout" Target="../slideLayouts/slideLayout32.xml"/><Relationship Id="rId33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34.xml"/><Relationship Id="rId35" Type="http://schemas.openxmlformats.org/officeDocument/2006/relationships/slideLayout" Target="../slideLayouts/slideLayout35.xml"/><Relationship Id="rId36" Type="http://schemas.openxmlformats.org/officeDocument/2006/relationships/slideLayout" Target="../slideLayouts/slideLayout36.xml"/><Relationship Id="rId37" Type="http://schemas.openxmlformats.org/officeDocument/2006/relationships/slideLayout" Target="../slideLayouts/slideLayout37.xml"/><Relationship Id="rId38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 bwMode="auto">
          <a:xfrm>
            <a:off x="107506" y="141480"/>
            <a:ext cx="8380800" cy="583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defRPr/>
            </a:pPr>
            <a:r>
              <a:rPr lang="de-DE"/>
              <a:t>Titelmasterformat durch Klicken bearbeiten</a:t>
            </a:r>
            <a:endParaRPr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99039" y="900000"/>
            <a:ext cx="8611200" cy="374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de-DE"/>
              <a:t>Textmasterformate durch Klicken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 bwMode="auto">
          <a:xfrm>
            <a:off x="117724" y="4970700"/>
            <a:ext cx="3960000" cy="172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de-DE"/>
              <a:t>2022-Sept-22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4"/>
          </p:nvPr>
        </p:nvSpPr>
        <p:spPr bwMode="auto">
          <a:xfrm>
            <a:off x="4284002" y="4970700"/>
            <a:ext cx="576000" cy="172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C73A770-1660-45DE-B946-DFFC7041C5FD}" type="slidenum">
              <a:rPr lang="de-DE"/>
              <a:t/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 bwMode="auto">
          <a:xfrm>
            <a:off x="5057006" y="4970700"/>
            <a:ext cx="3960000" cy="172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de-DE"/>
              <a:t>Red-Pitaya Console</a:t>
            </a:r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</p:sldLayoutIdLst>
  <p:hf dt="1" ftr="1" hdr="0" sldNum="1"/>
  <p:txStyles>
    <p:titleStyle>
      <a:lvl1pPr algn="l" defTabSz="457200">
        <a:spcBef>
          <a:spcPts val="0"/>
        </a:spcBef>
        <a:buNone/>
        <a:defRPr sz="2800" b="1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266700" indent="-266700" algn="l" defTabSz="457200">
        <a:spcBef>
          <a:spcPts val="0"/>
        </a:spcBef>
        <a:buFont typeface="Wingdings"/>
        <a:buChar char="§"/>
        <a:defRPr sz="2400">
          <a:solidFill>
            <a:schemeClr val="tx1"/>
          </a:solidFill>
          <a:latin typeface="Arial"/>
          <a:ea typeface="+mn-ea"/>
          <a:cs typeface="Arial"/>
        </a:defRPr>
      </a:lvl1pPr>
      <a:lvl2pPr marL="542925" indent="-276225" algn="l" defTabSz="457200">
        <a:spcBef>
          <a:spcPts val="1200"/>
        </a:spcBef>
        <a:buFont typeface="Wingdings"/>
        <a:buChar char="§"/>
        <a:defRPr sz="2400">
          <a:solidFill>
            <a:schemeClr val="tx1"/>
          </a:solidFill>
          <a:latin typeface="Arial"/>
          <a:ea typeface="+mn-ea"/>
          <a:cs typeface="Arial"/>
        </a:defRPr>
      </a:lvl2pPr>
      <a:lvl3pPr marL="809625" indent="-266700" algn="l" defTabSz="457200">
        <a:spcBef>
          <a:spcPts val="1200"/>
        </a:spcBef>
        <a:buFont typeface="Wingdings"/>
        <a:buChar char="§"/>
        <a:defRPr sz="2400">
          <a:solidFill>
            <a:schemeClr val="tx1"/>
          </a:solidFill>
          <a:latin typeface="Arial"/>
          <a:ea typeface="+mn-ea"/>
          <a:cs typeface="Arial"/>
        </a:defRPr>
      </a:lvl3pPr>
      <a:lvl4pPr marL="1076325" indent="-266700" algn="l" defTabSz="457200">
        <a:spcBef>
          <a:spcPts val="1200"/>
        </a:spcBef>
        <a:buFont typeface="Wingdings"/>
        <a:buChar char="§"/>
        <a:defRPr sz="2400">
          <a:solidFill>
            <a:schemeClr val="tx1"/>
          </a:solidFill>
          <a:latin typeface="Arial"/>
          <a:ea typeface="+mn-ea"/>
          <a:cs typeface="Arial"/>
        </a:defRPr>
      </a:lvl4pPr>
      <a:lvl5pPr marL="1343025" indent="-266700" algn="l" defTabSz="457200">
        <a:spcBef>
          <a:spcPts val="1200"/>
        </a:spcBef>
        <a:buFont typeface="Wingdings"/>
        <a:buChar char="§"/>
        <a:defRPr sz="24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gitlab.com/osii/console/red-pitaya/red-pitaya" TargetMode="Externa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image" Target="../media/image8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hyperlink" Target="https://gitlab.com/osii/console/red-pitaya/red-pitaya" TargetMode="External"/><Relationship Id="rId3" Type="http://schemas.openxmlformats.org/officeDocument/2006/relationships/image" Target="../media/image13.png"/><Relationship Id="rId4" Type="http://schemas.openxmlformats.org/officeDocument/2006/relationships/image" Target="../media/image14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hyperlink" Target="https://gitlab.com/osii/kicad-library" TargetMode="External"/><Relationship Id="rId3" Type="http://schemas.openxmlformats.org/officeDocument/2006/relationships/image" Target="../media/image15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zeugmatographix.org/ocra/2020/11/27/ocra1-spi-controlled-4-channel-18bit-dac-and-rf-attenutator/" TargetMode="External"/><Relationship Id="rId4" Type="http://schemas.openxmlformats.org/officeDocument/2006/relationships/image" Target="../media/image12.png"/><Relationship Id="rId5" Type="http://schemas.openxmlformats.org/officeDocument/2006/relationships/image" Target="../media/image16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hyperlink" Target="http://www.ptb.de/" TargetMode="External"/><Relationship Id="rId3" Type="http://schemas.openxmlformats.org/officeDocument/2006/relationships/hyperlink" Target="https://www.opensourceimaging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 bwMode="auto">
          <a:xfrm>
            <a:off x="107506" y="1275738"/>
            <a:ext cx="8824098" cy="1509760"/>
          </a:xfrm>
        </p:spPr>
        <p:txBody>
          <a:bodyPr/>
          <a:lstStyle/>
          <a:p>
            <a:pPr>
              <a:defRPr/>
            </a:pPr>
            <a:r>
              <a:rPr lang="en-GB" sz="4400"/>
              <a:t>Red-Pitaya Console</a:t>
            </a:r>
            <a:endParaRPr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en-GB" u="sng">
                <a:hlinkClick r:id="rId2" tooltip="https://gitlab.com/osii/console/red-pitaya/red-pitaya"/>
              </a:rPr>
              <a:t>https://gitlab.com/osii/console/red-pitaya/red-pitaya</a:t>
            </a:r>
            <a:endParaRPr lang="en-GB"/>
          </a:p>
        </p:txBody>
      </p:sp>
      <p:sp>
        <p:nvSpPr>
          <p:cNvPr id="5" name="Textfeld 4"/>
          <p:cNvSpPr txBox="1"/>
          <p:nvPr/>
        </p:nvSpPr>
        <p:spPr bwMode="auto">
          <a:xfrm>
            <a:off x="141072" y="3813888"/>
            <a:ext cx="67102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sz="2800">
                <a:latin typeface="Arial"/>
                <a:cs typeface="Arial"/>
              </a:rPr>
              <a:t>Jan Gregor Frintz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Red-Pitaya Console</a:t>
            </a:r>
            <a:endParaRPr/>
          </a:p>
        </p:txBody>
      </p:sp>
      <p:sp>
        <p:nvSpPr>
          <p:cNvPr id="2" name="Inhaltsplatzhalter 1"/>
          <p:cNvSpPr>
            <a:spLocks noGrp="1"/>
          </p:cNvSpPr>
          <p:nvPr>
            <p:ph sz="quarter" idx="12"/>
          </p:nvPr>
        </p:nvSpPr>
        <p:spPr bwMode="auto"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3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2022-Sept-22</a:t>
            </a:r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4"/>
          </p:nvPr>
        </p:nvSpPr>
        <p:spPr bwMode="auto"/>
        <p:txBody>
          <a:bodyPr/>
          <a:lstStyle/>
          <a:p>
            <a:pPr>
              <a:defRPr/>
            </a:pPr>
            <a:fld id="{6C73A770-1660-45DE-B946-DFFC7041C5FD}" type="slidenum">
              <a:rPr lang="en-GB"/>
              <a:t/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5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Red-Pitaya Console</a:t>
            </a:r>
            <a:endParaRPr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>
            <a:lum/>
            <a:alphaModFix/>
          </a:blip>
          <a:stretch/>
        </p:blipFill>
        <p:spPr bwMode="auto">
          <a:xfrm>
            <a:off x="791862" y="871367"/>
            <a:ext cx="6984280" cy="38334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Red-Pitaya Console</a:t>
            </a:r>
            <a:endParaRPr/>
          </a:p>
        </p:txBody>
      </p:sp>
      <p:sp>
        <p:nvSpPr>
          <p:cNvPr id="2" name="Inhaltsplatzhalter 1"/>
          <p:cNvSpPr>
            <a:spLocks noGrp="1"/>
          </p:cNvSpPr>
          <p:nvPr>
            <p:ph sz="quarter" idx="12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Con</a:t>
            </a:r>
            <a:endParaRPr lang="en-GB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3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2022-Sept-22</a:t>
            </a:r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4"/>
          </p:nvPr>
        </p:nvSpPr>
        <p:spPr bwMode="auto"/>
        <p:txBody>
          <a:bodyPr/>
          <a:lstStyle/>
          <a:p>
            <a:pPr>
              <a:defRPr/>
            </a:pPr>
            <a:fld id="{6C73A770-1660-45DE-B946-DFFC7041C5FD}" type="slidenum">
              <a:rPr lang="en-GB"/>
              <a:t/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5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Red-Pitaya Console</a:t>
            </a:r>
            <a:endParaRPr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>
            <a:lum/>
            <a:alphaModFix/>
          </a:blip>
          <a:stretch/>
        </p:blipFill>
        <p:spPr bwMode="auto">
          <a:xfrm>
            <a:off x="103635" y="966052"/>
            <a:ext cx="5750420" cy="230467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>
            <a:lum/>
            <a:alphaModFix/>
          </a:blip>
          <a:stretch/>
        </p:blipFill>
        <p:spPr bwMode="auto">
          <a:xfrm>
            <a:off x="4518587" y="2115870"/>
            <a:ext cx="4370011" cy="26361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Red-Pitaya </a:t>
            </a:r>
            <a:r>
              <a:rPr lang="en-GB"/>
              <a:t>SDRlab</a:t>
            </a:r>
            <a:r>
              <a:rPr lang="en-GB"/>
              <a:t> 122-16</a:t>
            </a:r>
            <a:endParaRPr/>
          </a:p>
        </p:txBody>
      </p:sp>
      <p:sp>
        <p:nvSpPr>
          <p:cNvPr id="2" name="Inhaltsplatzhalter 1"/>
          <p:cNvSpPr>
            <a:spLocks noGrp="1"/>
          </p:cNvSpPr>
          <p:nvPr>
            <p:ph sz="quarter" idx="12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Closed Source Hardware</a:t>
            </a:r>
            <a:endParaRPr/>
          </a:p>
          <a:p>
            <a:pPr>
              <a:defRPr/>
            </a:pPr>
            <a:r>
              <a:rPr lang="en-GB"/>
              <a:t>Open Source Software</a:t>
            </a:r>
            <a:endParaRPr/>
          </a:p>
          <a:p>
            <a:pPr>
              <a:defRPr/>
            </a:pPr>
            <a:r>
              <a:rPr lang="en-GB"/>
              <a:t>Large &amp; vivid community</a:t>
            </a:r>
            <a:endParaRPr/>
          </a:p>
          <a:p>
            <a:pPr>
              <a:defRPr/>
            </a:pPr>
            <a:r>
              <a:rPr lang="en-GB"/>
              <a:t>767€</a:t>
            </a:r>
            <a:endParaRPr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3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2022-Sept-22</a:t>
            </a:r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4"/>
          </p:nvPr>
        </p:nvSpPr>
        <p:spPr bwMode="auto"/>
        <p:txBody>
          <a:bodyPr/>
          <a:lstStyle/>
          <a:p>
            <a:pPr>
              <a:defRPr/>
            </a:pPr>
            <a:fld id="{6C73A770-1660-45DE-B946-DFFC7041C5FD}" type="slidenum">
              <a:rPr lang="en-GB"/>
              <a:t/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5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Red-Pitaya Console</a:t>
            </a:r>
            <a:endParaRPr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>
            <a:lum/>
            <a:alphaModFix/>
          </a:blip>
          <a:stretch/>
        </p:blipFill>
        <p:spPr bwMode="auto">
          <a:xfrm>
            <a:off x="4092548" y="972000"/>
            <a:ext cx="4797365" cy="24638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OCRA1 Gradient DAC</a:t>
            </a:r>
            <a:endParaRPr/>
          </a:p>
        </p:txBody>
      </p:sp>
      <p:sp>
        <p:nvSpPr>
          <p:cNvPr id="2" name="Inhaltsplatzhalter 1"/>
          <p:cNvSpPr>
            <a:spLocks noGrp="1"/>
          </p:cNvSpPr>
          <p:nvPr>
            <p:ph sz="quarter" idx="12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18 Bit DAC</a:t>
            </a:r>
            <a:endParaRPr/>
          </a:p>
          <a:p>
            <a:pPr>
              <a:defRPr/>
            </a:pPr>
            <a:r>
              <a:rPr lang="en-GB"/>
              <a:t>TX Gate Buffer</a:t>
            </a:r>
            <a:endParaRPr/>
          </a:p>
          <a:p>
            <a:pPr>
              <a:defRPr/>
            </a:pPr>
            <a:r>
              <a:rPr lang="en-GB"/>
              <a:t>RF </a:t>
            </a:r>
            <a:r>
              <a:rPr lang="en-GB"/>
              <a:t>Atttenuator</a:t>
            </a:r>
            <a:endParaRPr lang="en-GB"/>
          </a:p>
          <a:p>
            <a:pPr marL="0" indent="0">
              <a:buNone/>
              <a:defRPr/>
            </a:pPr>
            <a:endParaRPr lang="en-GB"/>
          </a:p>
          <a:p>
            <a:pPr marL="0" indent="0">
              <a:buNone/>
              <a:defRPr/>
            </a:pPr>
            <a:r>
              <a:rPr lang="en-GB" sz="1600"/>
              <a:t>Designed by Marcus Prier,</a:t>
            </a:r>
            <a:br>
              <a:rPr lang="en-GB" sz="1600"/>
            </a:br>
            <a:r>
              <a:rPr lang="en-GB" sz="1600"/>
              <a:t>Forschungscampus</a:t>
            </a:r>
            <a:r>
              <a:rPr lang="en-GB" sz="1600"/>
              <a:t> STIMULATE,</a:t>
            </a:r>
            <a:br>
              <a:rPr lang="en-GB" sz="1600"/>
            </a:br>
            <a:r>
              <a:rPr lang="en-GB" sz="1600"/>
              <a:t>OVGU </a:t>
            </a:r>
            <a:r>
              <a:rPr lang="en-GB" sz="1600"/>
              <a:t>MAgdeburg</a:t>
            </a:r>
            <a:endParaRPr lang="en-GB" sz="160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3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2022-Sept-22</a:t>
            </a:r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4"/>
          </p:nvPr>
        </p:nvSpPr>
        <p:spPr bwMode="auto"/>
        <p:txBody>
          <a:bodyPr/>
          <a:lstStyle/>
          <a:p>
            <a:pPr>
              <a:defRPr/>
            </a:pPr>
            <a:fld id="{6C73A770-1660-45DE-B946-DFFC7041C5FD}" type="slidenum">
              <a:rPr lang="en-GB"/>
              <a:t/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5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Red-Pitaya Console</a:t>
            </a:r>
            <a:endParaRPr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>
            <a:lum/>
            <a:alphaModFix/>
          </a:blip>
          <a:stretch/>
        </p:blipFill>
        <p:spPr bwMode="auto">
          <a:xfrm>
            <a:off x="3851920" y="843558"/>
            <a:ext cx="4800600" cy="29440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Power Supply</a:t>
            </a:r>
            <a:endParaRPr/>
          </a:p>
        </p:txBody>
      </p:sp>
      <p:sp>
        <p:nvSpPr>
          <p:cNvPr id="2" name="Inhaltsplatzhalter 1"/>
          <p:cNvSpPr>
            <a:spLocks noGrp="1"/>
          </p:cNvSpPr>
          <p:nvPr>
            <p:ph sz="quarter" idx="12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Mains </a:t>
            </a:r>
            <a:r>
              <a:rPr lang="en-GB"/>
              <a:t> 24 VDC</a:t>
            </a:r>
            <a:endParaRPr/>
          </a:p>
          <a:p>
            <a:pPr>
              <a:defRPr/>
            </a:pPr>
            <a:r>
              <a:rPr lang="en-GB"/>
              <a:t>Custom PCB</a:t>
            </a:r>
            <a:endParaRPr/>
          </a:p>
          <a:p>
            <a:pPr marL="0" indent="0">
              <a:buNone/>
              <a:defRPr/>
            </a:pPr>
            <a:endParaRPr lang="en-GB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3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2022-Sept-22</a:t>
            </a:r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4"/>
          </p:nvPr>
        </p:nvSpPr>
        <p:spPr bwMode="auto"/>
        <p:txBody>
          <a:bodyPr/>
          <a:lstStyle/>
          <a:p>
            <a:pPr>
              <a:defRPr/>
            </a:pPr>
            <a:fld id="{6C73A770-1660-45DE-B946-DFFC7041C5FD}" type="slidenum">
              <a:rPr lang="en-GB"/>
              <a:t/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5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Red-Pitaya Console</a:t>
            </a:r>
            <a:endParaRPr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>
            <a:lum/>
            <a:alphaModFix/>
          </a:blip>
          <a:stretch/>
        </p:blipFill>
        <p:spPr bwMode="auto">
          <a:xfrm>
            <a:off x="2212299" y="1986576"/>
            <a:ext cx="4572000" cy="275796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Pfeil: nach unten 7"/>
          <p:cNvSpPr/>
          <p:nvPr/>
        </p:nvSpPr>
        <p:spPr bwMode="auto">
          <a:xfrm rot="20107060">
            <a:off x="3855261" y="1811419"/>
            <a:ext cx="444926" cy="779867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9BC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9" name="Pfeil: nach unten 8"/>
          <p:cNvSpPr/>
          <p:nvPr/>
        </p:nvSpPr>
        <p:spPr bwMode="auto">
          <a:xfrm rot="1103358">
            <a:off x="5534540" y="1818558"/>
            <a:ext cx="444926" cy="779867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9BC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Documentation</a:t>
            </a:r>
            <a:endParaRPr/>
          </a:p>
        </p:txBody>
      </p:sp>
      <p:sp>
        <p:nvSpPr>
          <p:cNvPr id="2" name="Inhaltsplatzhalter 1"/>
          <p:cNvSpPr>
            <a:spLocks noGrp="1"/>
          </p:cNvSpPr>
          <p:nvPr>
            <p:ph sz="quarter" idx="12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Bill of Materials</a:t>
            </a:r>
            <a:endParaRPr/>
          </a:p>
          <a:p>
            <a:pPr>
              <a:defRPr/>
            </a:pPr>
            <a:r>
              <a:rPr lang="en-GB"/>
              <a:t>Building Instructions</a:t>
            </a:r>
            <a:endParaRPr/>
          </a:p>
          <a:p>
            <a:pPr>
              <a:defRPr/>
            </a:pPr>
            <a:r>
              <a:rPr lang="en-GB"/>
              <a:t>CAD Files (</a:t>
            </a:r>
            <a:r>
              <a:rPr lang="en-GB"/>
              <a:t>FreeCAD</a:t>
            </a:r>
            <a:r>
              <a:rPr lang="en-GB"/>
              <a:t>)</a:t>
            </a:r>
            <a:endParaRPr/>
          </a:p>
          <a:p>
            <a:pPr>
              <a:defRPr/>
            </a:pPr>
            <a:r>
              <a:rPr lang="en-GB"/>
              <a:t>PCB project, GERBERs</a:t>
            </a:r>
            <a:endParaRPr/>
          </a:p>
          <a:p>
            <a:pPr>
              <a:defRPr/>
            </a:pPr>
            <a:r>
              <a:rPr lang="en-GB"/>
              <a:t>Software Getting Started</a:t>
            </a:r>
            <a:endParaRPr/>
          </a:p>
          <a:p>
            <a:pPr marL="0" indent="0">
              <a:buNone/>
              <a:defRPr/>
            </a:pPr>
            <a:endParaRPr lang="en-GB"/>
          </a:p>
          <a:p>
            <a:pPr marL="0" indent="0">
              <a:buNone/>
              <a:defRPr/>
            </a:pPr>
            <a:endParaRPr lang="en-GB"/>
          </a:p>
          <a:p>
            <a:pPr marL="0" indent="0">
              <a:buNone/>
              <a:defRPr/>
            </a:pPr>
            <a:r>
              <a:rPr lang="en-GB" u="sng">
                <a:hlinkClick r:id="rId2" tooltip="https://gitlab.com/osii/console/red-pitaya/red-pitaya"/>
              </a:rPr>
              <a:t>https://gitlab.com/osii/console/red-pitaya/red-pitaya</a:t>
            </a:r>
            <a:endParaRPr lang="en-GB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3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2022-Sept-22</a:t>
            </a:r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4"/>
          </p:nvPr>
        </p:nvSpPr>
        <p:spPr bwMode="auto"/>
        <p:txBody>
          <a:bodyPr/>
          <a:lstStyle/>
          <a:p>
            <a:pPr>
              <a:defRPr/>
            </a:pPr>
            <a:fld id="{6C73A770-1660-45DE-B946-DFFC7041C5FD}" type="slidenum">
              <a:rPr lang="en-GB"/>
              <a:t/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5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Red-Pitaya Console</a:t>
            </a:r>
            <a:endParaRPr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364088" y="1013344"/>
            <a:ext cx="2016224" cy="616681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4">
            <a:lum/>
            <a:alphaModFix/>
          </a:blip>
          <a:stretch/>
        </p:blipFill>
        <p:spPr bwMode="auto">
          <a:xfrm>
            <a:off x="5264338" y="1630026"/>
            <a:ext cx="2309876" cy="2309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Progress and Pitfalls</a:t>
            </a:r>
            <a:endParaRPr/>
          </a:p>
        </p:txBody>
      </p:sp>
      <p:sp>
        <p:nvSpPr>
          <p:cNvPr id="2" name="Inhaltsplatzhalter 1"/>
          <p:cNvSpPr>
            <a:spLocks noGrp="1"/>
          </p:cNvSpPr>
          <p:nvPr>
            <p:ph sz="quarter" idx="12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SD-Card on </a:t>
            </a:r>
            <a:r>
              <a:rPr lang="en-GB"/>
              <a:t>Frontpanel</a:t>
            </a:r>
            <a:endParaRPr lang="en-GB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3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2022-Sept-22</a:t>
            </a:r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4"/>
          </p:nvPr>
        </p:nvSpPr>
        <p:spPr bwMode="auto"/>
        <p:txBody>
          <a:bodyPr/>
          <a:lstStyle/>
          <a:p>
            <a:pPr>
              <a:defRPr/>
            </a:pPr>
            <a:fld id="{6C73A770-1660-45DE-B946-DFFC7041C5FD}" type="slidenum">
              <a:rPr lang="en-GB"/>
              <a:t/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5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Red-Pitaya Console</a:t>
            </a:r>
            <a:endParaRPr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>
            <a:lum/>
            <a:alphaModFix/>
          </a:blip>
          <a:stretch/>
        </p:blipFill>
        <p:spPr bwMode="auto">
          <a:xfrm>
            <a:off x="1115650" y="1563638"/>
            <a:ext cx="6336703" cy="2539696"/>
          </a:xfrm>
          <a:prstGeom prst="rect">
            <a:avLst/>
          </a:prstGeom>
          <a:solidFill>
            <a:srgbClr val="800080"/>
          </a:solidFill>
          <a:ln>
            <a:noFill/>
          </a:ln>
        </p:spPr>
      </p:pic>
      <p:sp>
        <p:nvSpPr>
          <p:cNvPr id="10" name="Rechteck 9"/>
          <p:cNvSpPr/>
          <p:nvPr/>
        </p:nvSpPr>
        <p:spPr bwMode="auto">
          <a:xfrm rot="21210375">
            <a:off x="3183033" y="2440807"/>
            <a:ext cx="742113" cy="261887"/>
          </a:xfrm>
          <a:prstGeom prst="rect">
            <a:avLst/>
          </a:prstGeom>
          <a:solidFill>
            <a:srgbClr val="009BC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Progress and Pitfalls</a:t>
            </a:r>
            <a:endParaRPr/>
          </a:p>
        </p:txBody>
      </p:sp>
      <p:sp>
        <p:nvSpPr>
          <p:cNvPr id="2" name="Inhaltsplatzhalter 1"/>
          <p:cNvSpPr>
            <a:spLocks noGrp="1"/>
          </p:cNvSpPr>
          <p:nvPr>
            <p:ph sz="quarter" idx="12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Dust Cover</a:t>
            </a:r>
            <a:endParaRPr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3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2022-Sept-22</a:t>
            </a:r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4"/>
          </p:nvPr>
        </p:nvSpPr>
        <p:spPr bwMode="auto"/>
        <p:txBody>
          <a:bodyPr/>
          <a:lstStyle/>
          <a:p>
            <a:pPr>
              <a:defRPr/>
            </a:pPr>
            <a:fld id="{6C73A770-1660-45DE-B946-DFFC7041C5FD}" type="slidenum">
              <a:rPr lang="en-GB"/>
              <a:t/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5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Red-Pitaya Console</a:t>
            </a:r>
            <a:endParaRPr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>
            <a:lum/>
            <a:alphaModFix/>
          </a:blip>
          <a:stretch/>
        </p:blipFill>
        <p:spPr bwMode="auto">
          <a:xfrm>
            <a:off x="1115650" y="1563638"/>
            <a:ext cx="6336703" cy="2539696"/>
          </a:xfrm>
          <a:prstGeom prst="rect">
            <a:avLst/>
          </a:prstGeom>
          <a:solidFill>
            <a:srgbClr val="800080"/>
          </a:solidFill>
          <a:ln>
            <a:noFill/>
          </a:ln>
        </p:spPr>
      </p:pic>
      <p:sp>
        <p:nvSpPr>
          <p:cNvPr id="8" name="Pfeil: nach unten 7"/>
          <p:cNvSpPr/>
          <p:nvPr/>
        </p:nvSpPr>
        <p:spPr bwMode="auto">
          <a:xfrm rot="8648124">
            <a:off x="4777207" y="2886659"/>
            <a:ext cx="314960" cy="762442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9BC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Progress and Pitfalls</a:t>
            </a:r>
            <a:endParaRPr/>
          </a:p>
        </p:txBody>
      </p:sp>
      <p:sp>
        <p:nvSpPr>
          <p:cNvPr id="2" name="Inhaltsplatzhalter 1"/>
          <p:cNvSpPr>
            <a:spLocks noGrp="1"/>
          </p:cNvSpPr>
          <p:nvPr>
            <p:ph sz="quarter" idx="12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Be careful with PCB Models (Snap-EDA etc)</a:t>
            </a:r>
            <a:endParaRPr/>
          </a:p>
          <a:p>
            <a:pPr>
              <a:defRPr/>
            </a:pPr>
            <a:r>
              <a:rPr lang="en-GB"/>
              <a:t>Better:</a:t>
            </a:r>
            <a:endParaRPr/>
          </a:p>
          <a:p>
            <a:pPr marL="266700" lvl="1" indent="0">
              <a:buNone/>
              <a:defRPr/>
            </a:pPr>
            <a:r>
              <a:rPr lang="en-GB" u="sng">
                <a:hlinkClick r:id="rId2" tooltip="https://gitlab.com/osii/kicad-library"/>
              </a:rPr>
              <a:t>https://gitlab.com/osii/kicad-library</a:t>
            </a:r>
            <a:endParaRPr lang="en-GB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3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2022-Sept-22</a:t>
            </a:r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4"/>
          </p:nvPr>
        </p:nvSpPr>
        <p:spPr bwMode="auto"/>
        <p:txBody>
          <a:bodyPr/>
          <a:lstStyle/>
          <a:p>
            <a:pPr>
              <a:defRPr/>
            </a:pPr>
            <a:fld id="{6C73A770-1660-45DE-B946-DFFC7041C5FD}" type="slidenum">
              <a:rPr lang="en-GB"/>
              <a:t/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5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Red-Pitaya Console</a:t>
            </a:r>
            <a:endParaRPr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58523" y="2427734"/>
            <a:ext cx="2067694" cy="206769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Discussion: License</a:t>
            </a:r>
            <a:endParaRPr/>
          </a:p>
        </p:txBody>
      </p:sp>
      <p:sp>
        <p:nvSpPr>
          <p:cNvPr id="2" name="Inhaltsplatzhalter 1"/>
          <p:cNvSpPr>
            <a:spLocks noGrp="1"/>
          </p:cNvSpPr>
          <p:nvPr>
            <p:ph sz="quarter" idx="12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OCRA1</a:t>
            </a:r>
            <a:endParaRPr/>
          </a:p>
          <a:p>
            <a:pPr>
              <a:defRPr/>
            </a:pPr>
            <a:r>
              <a:rPr lang="en-US"/>
              <a:t>Thank you Marcus!</a:t>
            </a:r>
            <a:endParaRPr/>
          </a:p>
          <a:p>
            <a:pPr marL="0" indent="0">
              <a:buNone/>
              <a:defRPr/>
            </a:pPr>
            <a:r>
              <a:rPr lang="en-US" sz="1600" u="sng">
                <a:hlinkClick r:id="rId3" tooltip="https://zeugmatographix.org/ocra/2020/11/27/ocra1-spi-controlled-4-channel-18bit-dac-and-rf-attenutator/"/>
              </a:rPr>
              <a:t>https://zeugmatographix.org/ocra/2020/11/27/ocra1-spi-controlled-4-channel-18bit-dac-and-rf-attenutator/</a:t>
            </a:r>
            <a:endParaRPr lang="en-GB" sz="160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3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2022-Sept-22</a:t>
            </a:r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4"/>
          </p:nvPr>
        </p:nvSpPr>
        <p:spPr bwMode="auto"/>
        <p:txBody>
          <a:bodyPr/>
          <a:lstStyle/>
          <a:p>
            <a:pPr>
              <a:defRPr/>
            </a:pPr>
            <a:fld id="{6C73A770-1660-45DE-B946-DFFC7041C5FD}" type="slidenum">
              <a:rPr lang="en-GB"/>
              <a:t/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5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Red-Pitaya Console</a:t>
            </a:r>
            <a:endParaRPr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4">
            <a:lum/>
            <a:alphaModFix/>
          </a:blip>
          <a:stretch/>
        </p:blipFill>
        <p:spPr bwMode="auto">
          <a:xfrm>
            <a:off x="4498299" y="2569488"/>
            <a:ext cx="3456384" cy="2119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117724" y="2457159"/>
            <a:ext cx="2211710" cy="22117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Discussion: License</a:t>
            </a:r>
            <a:endParaRPr/>
          </a:p>
        </p:txBody>
      </p:sp>
      <p:sp>
        <p:nvSpPr>
          <p:cNvPr id="2" name="Inhaltsplatzhalter 1"/>
          <p:cNvSpPr>
            <a:spLocks noGrp="1"/>
          </p:cNvSpPr>
          <p:nvPr>
            <p:ph sz="quarter" idx="12"/>
          </p:nvPr>
        </p:nvSpPr>
        <p:spPr bwMode="auto"/>
        <p:txBody>
          <a:bodyPr/>
          <a:lstStyle/>
          <a:p>
            <a:pPr>
              <a:defRPr/>
            </a:pPr>
            <a:r>
              <a:rPr lang="en-US" sz="2400" i="1"/>
              <a:t>When downloading the files, you declare to cite us as creator of the OCRA1 when using in your projects or publications (Marcus Prier, </a:t>
            </a:r>
            <a:r>
              <a:rPr lang="en-US" sz="2400" i="1"/>
              <a:t>Forschungscampus</a:t>
            </a:r>
            <a:r>
              <a:rPr lang="en-US" sz="2400" i="1"/>
              <a:t> STIMULATE, Otto-von-Guericke University Magdeburg). You are not allowed to remove logos or references.</a:t>
            </a:r>
            <a:endParaRPr/>
          </a:p>
          <a:p>
            <a:pPr>
              <a:defRPr/>
            </a:pPr>
            <a:r>
              <a:rPr lang="en-US"/>
              <a:t>What are we allowed?</a:t>
            </a:r>
            <a:endParaRPr/>
          </a:p>
          <a:p>
            <a:pPr>
              <a:defRPr/>
            </a:pPr>
            <a:r>
              <a:rPr lang="en-US"/>
              <a:t>No source files?</a:t>
            </a:r>
            <a:endParaRPr lang="en-GB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3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2022-Sept-22</a:t>
            </a:r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4"/>
          </p:nvPr>
        </p:nvSpPr>
        <p:spPr bwMode="auto"/>
        <p:txBody>
          <a:bodyPr/>
          <a:lstStyle/>
          <a:p>
            <a:pPr>
              <a:defRPr/>
            </a:pPr>
            <a:fld id="{6C73A770-1660-45DE-B946-DFFC7041C5FD}" type="slidenum">
              <a:rPr lang="en-GB"/>
              <a:t/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5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Red-Pitaya Console</a:t>
            </a:r>
            <a:endParaRPr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>
            <a:lum/>
            <a:alphaModFix/>
          </a:blip>
          <a:stretch/>
        </p:blipFill>
        <p:spPr bwMode="auto">
          <a:xfrm>
            <a:off x="4498299" y="2569488"/>
            <a:ext cx="3456384" cy="21198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 txBox="1">
            <a:spLocks noGrp="1"/>
          </p:cNvSpPr>
          <p:nvPr>
            <p:ph type="title" idx="4294967295"/>
          </p:nvPr>
        </p:nvSpPr>
        <p:spPr bwMode="auto">
          <a:xfrm>
            <a:off x="4077313" y="254646"/>
            <a:ext cx="989373" cy="461665"/>
          </a:xfrm>
          <a:prstGeom prst="rect">
            <a:avLst/>
          </a:prstGeom>
          <a:noFill/>
          <a:ln>
            <a:noFill/>
            <a:prstDash val="soli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/>
            <a:spAutoFit/>
          </a:bodyPr>
          <a:lstStyle>
            <a:lvl1pPr algn="l" defTabSz="457200">
              <a:spcBef>
                <a:spcPts val="0"/>
              </a:spcBef>
              <a:buNone/>
              <a:defRPr sz="2800" b="1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 marL="0" marR="0" lvl="0" indent="0" algn="l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GB" sz="2400" b="0" i="0" u="none" strike="noStrike" cap="none" spc="0">
                <a:ln>
                  <a:noFill/>
                </a:ln>
                <a:solidFill>
                  <a:schemeClr val="tx1"/>
                </a:solidFill>
                <a:latin typeface="Arial"/>
                <a:ea typeface="+mn-ea"/>
                <a:cs typeface="Arial"/>
              </a:rPr>
              <a:t>About</a:t>
            </a:r>
            <a:endParaRPr/>
          </a:p>
        </p:txBody>
      </p:sp>
      <p:sp>
        <p:nvSpPr>
          <p:cNvPr id="2" name="Textfeld 1"/>
          <p:cNvSpPr txBox="1"/>
          <p:nvPr/>
        </p:nvSpPr>
        <p:spPr bwMode="auto">
          <a:xfrm>
            <a:off x="2264222" y="2354470"/>
            <a:ext cx="6912000" cy="253438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>
              <a:defRPr/>
            </a:pPr>
            <a:r>
              <a:rPr lang="en-GB" sz="2000" b="1">
                <a:latin typeface="Arial"/>
                <a:cs typeface="Arial"/>
              </a:rPr>
              <a:t>Physikalisch-Technische</a:t>
            </a:r>
            <a:r>
              <a:rPr lang="en-GB" sz="2000" b="1">
                <a:latin typeface="Arial"/>
                <a:cs typeface="Arial"/>
              </a:rPr>
              <a:t> </a:t>
            </a:r>
            <a:r>
              <a:rPr lang="en-GB" sz="2000" b="1">
                <a:latin typeface="Arial"/>
                <a:cs typeface="Arial"/>
              </a:rPr>
              <a:t>Bundesanstalt</a:t>
            </a:r>
            <a:endParaRPr lang="en-GB" sz="2000" b="1">
              <a:latin typeface="Arial"/>
              <a:cs typeface="Arial"/>
            </a:endParaRPr>
          </a:p>
          <a:p>
            <a:pPr>
              <a:defRPr/>
            </a:pPr>
            <a:r>
              <a:rPr lang="en-GB" sz="2000" b="1">
                <a:latin typeface="Arial"/>
                <a:cs typeface="Arial"/>
              </a:rPr>
              <a:t>Braunschweig and Berlin</a:t>
            </a:r>
            <a:endParaRPr/>
          </a:p>
          <a:p>
            <a:pPr>
              <a:defRPr/>
            </a:pPr>
            <a:r>
              <a:rPr lang="en-GB" sz="2000">
                <a:latin typeface="Arial"/>
                <a:cs typeface="Arial"/>
              </a:rPr>
              <a:t>Abbestraße</a:t>
            </a:r>
            <a:r>
              <a:rPr lang="en-GB" sz="2000">
                <a:latin typeface="Arial"/>
                <a:cs typeface="Arial"/>
              </a:rPr>
              <a:t> 2-12</a:t>
            </a:r>
            <a:endParaRPr/>
          </a:p>
          <a:p>
            <a:pPr>
              <a:spcAft>
                <a:spcPts val="500"/>
              </a:spcAft>
              <a:defRPr/>
            </a:pPr>
            <a:r>
              <a:rPr lang="en-GB" sz="2000">
                <a:latin typeface="Arial"/>
                <a:cs typeface="Arial"/>
              </a:rPr>
              <a:t>10587 Berlin-Charlottenburg</a:t>
            </a:r>
            <a:endParaRPr/>
          </a:p>
          <a:p>
            <a:pPr>
              <a:defRPr/>
            </a:pPr>
            <a:r>
              <a:rPr lang="en-GB" sz="2000">
                <a:latin typeface="Arial"/>
                <a:cs typeface="Arial"/>
              </a:rPr>
              <a:t>Jan Gregor Frintz</a:t>
            </a:r>
            <a:endParaRPr/>
          </a:p>
          <a:p>
            <a:pPr>
              <a:defRPr/>
            </a:pPr>
            <a:r>
              <a:rPr lang="en-GB" sz="2000">
                <a:latin typeface="Arial"/>
                <a:cs typeface="Arial"/>
              </a:rPr>
              <a:t>Department 8.1 Biomedical Magnetic Resonance </a:t>
            </a:r>
            <a:endParaRPr/>
          </a:p>
          <a:p>
            <a:pPr>
              <a:tabLst>
                <a:tab pos="630238" algn="l"/>
              </a:tabLst>
              <a:defRPr/>
            </a:pPr>
            <a:r>
              <a:rPr lang="en-GB" sz="2000">
                <a:latin typeface="Arial"/>
                <a:cs typeface="Arial"/>
              </a:rPr>
              <a:t>E-Mail: 	jan.frintz@ptb.de</a:t>
            </a:r>
            <a:endParaRPr/>
          </a:p>
          <a:p>
            <a:pPr>
              <a:lnSpc>
                <a:spcPts val="2200"/>
              </a:lnSpc>
              <a:defRPr/>
            </a:pPr>
            <a:r>
              <a:rPr lang="en-GB" sz="2000" u="sng">
                <a:latin typeface="Arial"/>
                <a:cs typeface="Arial"/>
                <a:hlinkClick r:id="rId2" tooltip="http://www.ptb.de/"/>
              </a:rPr>
              <a:t>www.ptb.de</a:t>
            </a:r>
            <a:endParaRPr lang="en-GB" sz="2000">
              <a:latin typeface="Arial"/>
              <a:cs typeface="Arial"/>
            </a:endParaRPr>
          </a:p>
          <a:p>
            <a:pPr>
              <a:lnSpc>
                <a:spcPts val="2200"/>
              </a:lnSpc>
              <a:defRPr/>
            </a:pPr>
            <a:endParaRPr lang="en-GB" sz="2000">
              <a:latin typeface="Arial"/>
              <a:cs typeface="Arial"/>
            </a:endParaRPr>
          </a:p>
          <a:p>
            <a:pPr>
              <a:lnSpc>
                <a:spcPts val="2200"/>
              </a:lnSpc>
              <a:defRPr/>
            </a:pPr>
            <a:r>
              <a:rPr lang="en-GB" sz="2000" u="sng">
                <a:latin typeface="Arial"/>
                <a:cs typeface="Arial"/>
                <a:hlinkClick r:id="rId3" tooltip="https://www.opensourceimaging.org/"/>
              </a:rPr>
              <a:t>https://www.opensourceimaging.org/</a:t>
            </a:r>
            <a:endParaRPr lang="en-GB" sz="2000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60007_16zu9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>
    <a:spDef>
      <a:spPr bwMode="auto">
        <a:prstGeom prst="rect">
          <a:avLst/>
        </a:prstGeom>
        <a:solidFill>
          <a:srgbClr val="009BCE"/>
        </a:solidFill>
      </a:spPr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auto"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 bwMode="auto">
        <a:prstGeom prst="rect">
          <a:avLst/>
        </a:prstGeom>
        <a:noFill/>
      </a:spPr>
      <a:bodyPr/>
      <a:lstStyle/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Larissa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>60007_16zu9</Template>
  <TotalTime>0</TotalTime>
  <Words>0</Words>
  <Application>onlyoffice/7.3.3.49</Application>
  <DocSecurity>0</DocSecurity>
  <PresentationFormat>Bildschirmpräsentation (16:9)</PresentationFormat>
  <Paragraphs>0</Paragraphs>
  <Slides>13</Slides>
  <Notes>13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Manager/>
  <Company>Physikalisch Technische Bundesanstalt</Company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PTB</dc:title>
  <dc:subject/>
  <dc:creator>futter01</dc:creator>
  <cp:keywords/>
  <dc:description>600 07 b barrierefrei</dc:description>
  <dc:identifier/>
  <dc:language/>
  <cp:lastModifiedBy>Lukas Winter</cp:lastModifiedBy>
  <cp:revision>104</cp:revision>
  <dcterms:created xsi:type="dcterms:W3CDTF">2014-12-22T13:31:17Z</dcterms:created>
  <dcterms:modified xsi:type="dcterms:W3CDTF">2023-11-06T14:02:53Z</dcterms:modified>
  <cp:category>alle</cp:category>
  <cp:contentStatus/>
  <cp:version/>
</cp:coreProperties>
</file>