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142533960" r:id="rId2"/>
  </p:sldIdLst>
  <p:sldSz cx="12192000" cy="12193588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0Gc4DV8lCd7v7DVnFB0P+FcZA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3"/>
    <a:srgbClr val="05B050"/>
    <a:srgbClr val="777777"/>
    <a:srgbClr val="FF9300"/>
    <a:srgbClr val="7030A0"/>
    <a:srgbClr val="00B0F1"/>
    <a:srgbClr val="FF2F92"/>
    <a:srgbClr val="797979"/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6"/>
    <p:restoredTop sz="94648"/>
  </p:normalViewPr>
  <p:slideViewPr>
    <p:cSldViewPr snapToGrid="0">
      <p:cViewPr>
        <p:scale>
          <a:sx n="92" d="100"/>
          <a:sy n="92" d="100"/>
        </p:scale>
        <p:origin x="9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1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414713" y="857250"/>
            <a:ext cx="2314575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14713" y="857250"/>
            <a:ext cx="23145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4955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831850" y="3039931"/>
            <a:ext cx="10515600" cy="507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831850" y="8160109"/>
            <a:ext cx="10515600" cy="2667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838200" y="649197"/>
            <a:ext cx="10515600" cy="235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838200" y="3245978"/>
            <a:ext cx="5181600" cy="7736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6172200" y="3245978"/>
            <a:ext cx="5181600" cy="7736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839788" y="649197"/>
            <a:ext cx="10515600" cy="235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839789" y="2989124"/>
            <a:ext cx="5157787" cy="146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839789" y="4454047"/>
            <a:ext cx="5157787" cy="6551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6172200" y="2989124"/>
            <a:ext cx="5183188" cy="146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6172200" y="4454047"/>
            <a:ext cx="5183188" cy="6551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838200" y="649197"/>
            <a:ext cx="10515600" cy="235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>
            <a:spLocks noGrp="1"/>
          </p:cNvSpPr>
          <p:nvPr>
            <p:ph type="title"/>
          </p:nvPr>
        </p:nvSpPr>
        <p:spPr>
          <a:xfrm>
            <a:off x="839789" y="812906"/>
            <a:ext cx="3932237" cy="284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body" idx="1"/>
          </p:nvPr>
        </p:nvSpPr>
        <p:spPr>
          <a:xfrm>
            <a:off x="5183188" y="1755652"/>
            <a:ext cx="6172200" cy="866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2"/>
          </p:nvPr>
        </p:nvSpPr>
        <p:spPr>
          <a:xfrm>
            <a:off x="839789" y="3658076"/>
            <a:ext cx="3932237" cy="677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839789" y="812906"/>
            <a:ext cx="3932237" cy="284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>
            <a:spLocks noGrp="1"/>
          </p:cNvSpPr>
          <p:nvPr>
            <p:ph type="pic" idx="2"/>
          </p:nvPr>
        </p:nvSpPr>
        <p:spPr>
          <a:xfrm>
            <a:off x="5183188" y="1755652"/>
            <a:ext cx="6172200" cy="866535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839789" y="3658076"/>
            <a:ext cx="3932237" cy="677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838200" y="649197"/>
            <a:ext cx="10515600" cy="235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 rot="5400000">
            <a:off x="2227640" y="1856538"/>
            <a:ext cx="773672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 rot="5400000">
            <a:off x="4872599" y="4501497"/>
            <a:ext cx="10333502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 rot="5400000">
            <a:off x="-461401" y="1948797"/>
            <a:ext cx="10333502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543CD-1948-60FE-C9AC-16FDCF8BAC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6829" y="1017671"/>
            <a:ext cx="11035286" cy="6245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buFontTx/>
              <a:buNone/>
              <a:defRPr sz="3200" b="1" i="0">
                <a:latin typeface="Clancy Bold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581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38200" y="649197"/>
            <a:ext cx="10515600" cy="235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38200" y="3245978"/>
            <a:ext cx="10515600" cy="7736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8382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4038600" y="11301650"/>
            <a:ext cx="41148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8610600" y="11301650"/>
            <a:ext cx="2743200" cy="64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32" Type="http://schemas.openxmlformats.org/officeDocument/2006/relationships/image" Target="../media/image30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103">
            <a:extLst>
              <a:ext uri="{FF2B5EF4-FFF2-40B4-BE49-F238E27FC236}">
                <a16:creationId xmlns:a16="http://schemas.microsoft.com/office/drawing/2014/main" id="{9C4439E6-EF09-BA00-F670-1F89FCBF8D33}"/>
              </a:ext>
            </a:extLst>
          </p:cNvPr>
          <p:cNvSpPr txBox="1"/>
          <p:nvPr/>
        </p:nvSpPr>
        <p:spPr>
          <a:xfrm>
            <a:off x="739716" y="7095186"/>
            <a:ext cx="1563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95178">
              <a:buClrTx/>
              <a:defRPr/>
            </a:pPr>
            <a:r>
              <a:rPr lang="en-US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Plan &amp; Design</a:t>
            </a:r>
            <a:endParaRPr lang="en-AU" sz="1600" b="1" dirty="0"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1CAFAD6-15FE-BA4B-CC86-2E58F6D26A3B}"/>
              </a:ext>
            </a:extLst>
          </p:cNvPr>
          <p:cNvSpPr txBox="1"/>
          <p:nvPr/>
        </p:nvSpPr>
        <p:spPr>
          <a:xfrm>
            <a:off x="2675490" y="7095186"/>
            <a:ext cx="1770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95178">
              <a:buClrTx/>
              <a:defRPr/>
            </a:pPr>
            <a:r>
              <a:rPr lang="en-US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Collect &amp; Create</a:t>
            </a:r>
            <a:endParaRPr lang="en-AU" sz="1600" b="1" dirty="0"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DD736F2-2C51-D7DF-42BE-78DCB908CEC4}"/>
              </a:ext>
            </a:extLst>
          </p:cNvPr>
          <p:cNvSpPr txBox="1"/>
          <p:nvPr/>
        </p:nvSpPr>
        <p:spPr>
          <a:xfrm>
            <a:off x="4825696" y="6972076"/>
            <a:ext cx="1313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95178">
              <a:buClrTx/>
              <a:defRPr/>
            </a:pPr>
            <a:r>
              <a:rPr lang="en-AU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Analyse &amp; </a:t>
            </a:r>
          </a:p>
          <a:p>
            <a:pPr algn="ctr" defTabSz="895178">
              <a:buClrTx/>
              <a:defRPr/>
            </a:pPr>
            <a:r>
              <a:rPr lang="en-AU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Collaborate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4211C2A-4C19-F2DE-6F2E-C5EB687F931A}"/>
              </a:ext>
            </a:extLst>
          </p:cNvPr>
          <p:cNvSpPr txBox="1"/>
          <p:nvPr/>
        </p:nvSpPr>
        <p:spPr>
          <a:xfrm>
            <a:off x="6742496" y="7006941"/>
            <a:ext cx="12907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95178">
              <a:buClrTx/>
              <a:defRPr/>
            </a:pPr>
            <a:r>
              <a:rPr lang="en-US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Evaluate &amp; </a:t>
            </a:r>
          </a:p>
          <a:p>
            <a:pPr algn="ctr" defTabSz="895178">
              <a:buClrTx/>
              <a:defRPr/>
            </a:pPr>
            <a:r>
              <a:rPr lang="en-US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Archive</a:t>
            </a:r>
            <a:endParaRPr lang="en-AU" sz="1600" b="1" dirty="0"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38A843C-B62D-2EE3-7326-3489BD2C1CD4}"/>
              </a:ext>
            </a:extLst>
          </p:cNvPr>
          <p:cNvSpPr txBox="1"/>
          <p:nvPr/>
        </p:nvSpPr>
        <p:spPr>
          <a:xfrm>
            <a:off x="8596779" y="7027713"/>
            <a:ext cx="1393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95178">
              <a:buClrTx/>
              <a:defRPr/>
            </a:pPr>
            <a:r>
              <a:rPr lang="en-US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Share &amp; </a:t>
            </a:r>
          </a:p>
          <a:p>
            <a:pPr algn="ctr" defTabSz="895178">
              <a:buClrTx/>
              <a:defRPr/>
            </a:pPr>
            <a:r>
              <a:rPr lang="en-US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Disseminate</a:t>
            </a:r>
            <a:endParaRPr lang="en-AU" sz="1600" b="1" dirty="0"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3140F51-60C3-E0AD-28BA-70DCDDD273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834" y="409005"/>
            <a:ext cx="7607006" cy="89781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Operational Opportunities for Metadata Enrichment and Data Retention or Disposal Decision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86157E-580C-70E9-8FB0-E5C8A2C67EA0}"/>
              </a:ext>
            </a:extLst>
          </p:cNvPr>
          <p:cNvSpPr txBox="1"/>
          <p:nvPr/>
        </p:nvSpPr>
        <p:spPr>
          <a:xfrm>
            <a:off x="10616974" y="7039206"/>
            <a:ext cx="1164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95178">
              <a:buClrTx/>
              <a:defRPr/>
            </a:pPr>
            <a:r>
              <a:rPr lang="en-US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Access &amp; </a:t>
            </a:r>
          </a:p>
          <a:p>
            <a:pPr algn="ctr" defTabSz="895178">
              <a:buClrTx/>
              <a:defRPr/>
            </a:pPr>
            <a:r>
              <a:rPr lang="en-US" sz="1600" b="1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Reuse</a:t>
            </a:r>
            <a:endParaRPr lang="en-AU" sz="1600" b="1" dirty="0"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0D26A1-3F54-350E-C799-8529E15902B5}"/>
              </a:ext>
            </a:extLst>
          </p:cNvPr>
          <p:cNvCxnSpPr>
            <a:cxnSpLocks/>
          </p:cNvCxnSpPr>
          <p:nvPr/>
        </p:nvCxnSpPr>
        <p:spPr>
          <a:xfrm>
            <a:off x="643112" y="6653133"/>
            <a:ext cx="1800000" cy="0"/>
          </a:xfrm>
          <a:prstGeom prst="line">
            <a:avLst/>
          </a:prstGeom>
          <a:ln w="76200">
            <a:solidFill>
              <a:srgbClr val="00B0F1"/>
            </a:solidFill>
            <a:headEnd w="lg" len="sm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224355-A997-A5E5-C37E-9AE8A3344628}"/>
              </a:ext>
            </a:extLst>
          </p:cNvPr>
          <p:cNvCxnSpPr>
            <a:cxnSpLocks/>
          </p:cNvCxnSpPr>
          <p:nvPr/>
        </p:nvCxnSpPr>
        <p:spPr>
          <a:xfrm>
            <a:off x="2676707" y="6894149"/>
            <a:ext cx="1800000" cy="0"/>
          </a:xfrm>
          <a:prstGeom prst="line">
            <a:avLst/>
          </a:prstGeom>
          <a:ln w="76200">
            <a:solidFill>
              <a:srgbClr val="7030A0"/>
            </a:solidFill>
            <a:headEnd type="none" w="lg" len="sm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0B7F39-88FD-3441-9AAB-F4F7C192B18F}"/>
              </a:ext>
            </a:extLst>
          </p:cNvPr>
          <p:cNvCxnSpPr>
            <a:cxnSpLocks/>
          </p:cNvCxnSpPr>
          <p:nvPr/>
        </p:nvCxnSpPr>
        <p:spPr>
          <a:xfrm>
            <a:off x="4582286" y="6894149"/>
            <a:ext cx="1800000" cy="0"/>
          </a:xfrm>
          <a:prstGeom prst="line">
            <a:avLst/>
          </a:prstGeom>
          <a:ln w="76200">
            <a:solidFill>
              <a:srgbClr val="FF9300"/>
            </a:solidFill>
            <a:headEnd type="none" w="lg" len="sm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580C0A-CE0D-3ADD-9FFC-4DF6469888F4}"/>
              </a:ext>
            </a:extLst>
          </p:cNvPr>
          <p:cNvCxnSpPr>
            <a:cxnSpLocks/>
          </p:cNvCxnSpPr>
          <p:nvPr/>
        </p:nvCxnSpPr>
        <p:spPr>
          <a:xfrm>
            <a:off x="6487865" y="6443024"/>
            <a:ext cx="5605733" cy="0"/>
          </a:xfrm>
          <a:prstGeom prst="line">
            <a:avLst/>
          </a:prstGeom>
          <a:ln w="76200">
            <a:solidFill>
              <a:srgbClr val="777777"/>
            </a:solidFill>
            <a:headEnd w="lg" len="sm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4FF0840-7AED-D77E-A009-ED4A2164FE62}"/>
              </a:ext>
            </a:extLst>
          </p:cNvPr>
          <p:cNvCxnSpPr>
            <a:cxnSpLocks/>
          </p:cNvCxnSpPr>
          <p:nvPr/>
        </p:nvCxnSpPr>
        <p:spPr>
          <a:xfrm>
            <a:off x="8287865" y="6616984"/>
            <a:ext cx="3805733" cy="0"/>
          </a:xfrm>
          <a:prstGeom prst="line">
            <a:avLst/>
          </a:prstGeom>
          <a:ln w="76200">
            <a:solidFill>
              <a:srgbClr val="05B050"/>
            </a:solidFill>
            <a:headEnd w="lg" len="sm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00C1337-FA79-01C9-4E04-64B35FE30160}"/>
              </a:ext>
            </a:extLst>
          </p:cNvPr>
          <p:cNvCxnSpPr>
            <a:cxnSpLocks/>
          </p:cNvCxnSpPr>
          <p:nvPr/>
        </p:nvCxnSpPr>
        <p:spPr>
          <a:xfrm>
            <a:off x="10299024" y="6815419"/>
            <a:ext cx="1800000" cy="0"/>
          </a:xfrm>
          <a:prstGeom prst="line">
            <a:avLst/>
          </a:prstGeom>
          <a:ln w="76200">
            <a:solidFill>
              <a:srgbClr val="FF2F93"/>
            </a:solidFill>
            <a:headEnd w="lg" len="sm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41">
            <a:extLst>
              <a:ext uri="{FF2B5EF4-FFF2-40B4-BE49-F238E27FC236}">
                <a16:creationId xmlns:a16="http://schemas.microsoft.com/office/drawing/2014/main" id="{C0D586A6-0B49-3CD5-D1A8-9B617B22ABAA}"/>
              </a:ext>
            </a:extLst>
          </p:cNvPr>
          <p:cNvSpPr/>
          <p:nvPr/>
        </p:nvSpPr>
        <p:spPr>
          <a:xfrm>
            <a:off x="617948" y="8088499"/>
            <a:ext cx="11437482" cy="3278547"/>
          </a:xfrm>
          <a:custGeom>
            <a:avLst/>
            <a:gdLst>
              <a:gd name="connsiteX0" fmla="*/ 0 w 7860890"/>
              <a:gd name="connsiteY0" fmla="*/ 3658370 h 3658370"/>
              <a:gd name="connsiteX1" fmla="*/ 1895168 w 7860890"/>
              <a:gd name="connsiteY1" fmla="*/ 3658370 h 3658370"/>
              <a:gd name="connsiteX2" fmla="*/ 2337619 w 7860890"/>
              <a:gd name="connsiteY2" fmla="*/ 3658370 h 3658370"/>
              <a:gd name="connsiteX3" fmla="*/ 2485103 w 7860890"/>
              <a:gd name="connsiteY3" fmla="*/ 3658370 h 3658370"/>
              <a:gd name="connsiteX4" fmla="*/ 2934929 w 7860890"/>
              <a:gd name="connsiteY4" fmla="*/ 3643622 h 3658370"/>
              <a:gd name="connsiteX5" fmla="*/ 3288890 w 7860890"/>
              <a:gd name="connsiteY5" fmla="*/ 3518260 h 3658370"/>
              <a:gd name="connsiteX6" fmla="*/ 3532239 w 7860890"/>
              <a:gd name="connsiteY6" fmla="*/ 3274912 h 3658370"/>
              <a:gd name="connsiteX7" fmla="*/ 3812458 w 7860890"/>
              <a:gd name="connsiteY7" fmla="*/ 2884080 h 3658370"/>
              <a:gd name="connsiteX8" fmla="*/ 4203290 w 7860890"/>
              <a:gd name="connsiteY8" fmla="*/ 2205654 h 3658370"/>
              <a:gd name="connsiteX9" fmla="*/ 4483510 w 7860890"/>
              <a:gd name="connsiteY9" fmla="*/ 1659964 h 3658370"/>
              <a:gd name="connsiteX10" fmla="*/ 4785852 w 7860890"/>
              <a:gd name="connsiteY10" fmla="*/ 1136396 h 3658370"/>
              <a:gd name="connsiteX11" fmla="*/ 5073445 w 7860890"/>
              <a:gd name="connsiteY11" fmla="*/ 561209 h 3658370"/>
              <a:gd name="connsiteX12" fmla="*/ 5383161 w 7860890"/>
              <a:gd name="connsiteY12" fmla="*/ 96635 h 3658370"/>
              <a:gd name="connsiteX13" fmla="*/ 5700252 w 7860890"/>
              <a:gd name="connsiteY13" fmla="*/ 770 h 3658370"/>
              <a:gd name="connsiteX14" fmla="*/ 5891981 w 7860890"/>
              <a:gd name="connsiteY14" fmla="*/ 118757 h 3658370"/>
              <a:gd name="connsiteX15" fmla="*/ 6172200 w 7860890"/>
              <a:gd name="connsiteY15" fmla="*/ 524338 h 3658370"/>
              <a:gd name="connsiteX16" fmla="*/ 6555658 w 7860890"/>
              <a:gd name="connsiteY16" fmla="*/ 1261757 h 3658370"/>
              <a:gd name="connsiteX17" fmla="*/ 6887497 w 7860890"/>
              <a:gd name="connsiteY17" fmla="*/ 1873815 h 3658370"/>
              <a:gd name="connsiteX18" fmla="*/ 7270955 w 7860890"/>
              <a:gd name="connsiteY18" fmla="*/ 2530118 h 3658370"/>
              <a:gd name="connsiteX19" fmla="*/ 7455310 w 7860890"/>
              <a:gd name="connsiteY19" fmla="*/ 2802964 h 3658370"/>
              <a:gd name="connsiteX20" fmla="*/ 7558548 w 7860890"/>
              <a:gd name="connsiteY20" fmla="*/ 2839835 h 3658370"/>
              <a:gd name="connsiteX21" fmla="*/ 7706032 w 7860890"/>
              <a:gd name="connsiteY21" fmla="*/ 2847209 h 3658370"/>
              <a:gd name="connsiteX22" fmla="*/ 7860890 w 7860890"/>
              <a:gd name="connsiteY22" fmla="*/ 2847209 h 3658370"/>
              <a:gd name="connsiteX0" fmla="*/ 0 w 11334135"/>
              <a:gd name="connsiteY0" fmla="*/ 3658370 h 3658370"/>
              <a:gd name="connsiteX1" fmla="*/ 1895168 w 11334135"/>
              <a:gd name="connsiteY1" fmla="*/ 3658370 h 3658370"/>
              <a:gd name="connsiteX2" fmla="*/ 2337619 w 11334135"/>
              <a:gd name="connsiteY2" fmla="*/ 3658370 h 3658370"/>
              <a:gd name="connsiteX3" fmla="*/ 2485103 w 11334135"/>
              <a:gd name="connsiteY3" fmla="*/ 3658370 h 3658370"/>
              <a:gd name="connsiteX4" fmla="*/ 2934929 w 11334135"/>
              <a:gd name="connsiteY4" fmla="*/ 3643622 h 3658370"/>
              <a:gd name="connsiteX5" fmla="*/ 3288890 w 11334135"/>
              <a:gd name="connsiteY5" fmla="*/ 3518260 h 3658370"/>
              <a:gd name="connsiteX6" fmla="*/ 3532239 w 11334135"/>
              <a:gd name="connsiteY6" fmla="*/ 3274912 h 3658370"/>
              <a:gd name="connsiteX7" fmla="*/ 3812458 w 11334135"/>
              <a:gd name="connsiteY7" fmla="*/ 2884080 h 3658370"/>
              <a:gd name="connsiteX8" fmla="*/ 4203290 w 11334135"/>
              <a:gd name="connsiteY8" fmla="*/ 2205654 h 3658370"/>
              <a:gd name="connsiteX9" fmla="*/ 4483510 w 11334135"/>
              <a:gd name="connsiteY9" fmla="*/ 1659964 h 3658370"/>
              <a:gd name="connsiteX10" fmla="*/ 4785852 w 11334135"/>
              <a:gd name="connsiteY10" fmla="*/ 1136396 h 3658370"/>
              <a:gd name="connsiteX11" fmla="*/ 5073445 w 11334135"/>
              <a:gd name="connsiteY11" fmla="*/ 561209 h 3658370"/>
              <a:gd name="connsiteX12" fmla="*/ 5383161 w 11334135"/>
              <a:gd name="connsiteY12" fmla="*/ 96635 h 3658370"/>
              <a:gd name="connsiteX13" fmla="*/ 5700252 w 11334135"/>
              <a:gd name="connsiteY13" fmla="*/ 770 h 3658370"/>
              <a:gd name="connsiteX14" fmla="*/ 5891981 w 11334135"/>
              <a:gd name="connsiteY14" fmla="*/ 118757 h 3658370"/>
              <a:gd name="connsiteX15" fmla="*/ 6172200 w 11334135"/>
              <a:gd name="connsiteY15" fmla="*/ 524338 h 3658370"/>
              <a:gd name="connsiteX16" fmla="*/ 6555658 w 11334135"/>
              <a:gd name="connsiteY16" fmla="*/ 1261757 h 3658370"/>
              <a:gd name="connsiteX17" fmla="*/ 6887497 w 11334135"/>
              <a:gd name="connsiteY17" fmla="*/ 1873815 h 3658370"/>
              <a:gd name="connsiteX18" fmla="*/ 7270955 w 11334135"/>
              <a:gd name="connsiteY18" fmla="*/ 2530118 h 3658370"/>
              <a:gd name="connsiteX19" fmla="*/ 7455310 w 11334135"/>
              <a:gd name="connsiteY19" fmla="*/ 2802964 h 3658370"/>
              <a:gd name="connsiteX20" fmla="*/ 7558548 w 11334135"/>
              <a:gd name="connsiteY20" fmla="*/ 2839835 h 3658370"/>
              <a:gd name="connsiteX21" fmla="*/ 7706032 w 11334135"/>
              <a:gd name="connsiteY21" fmla="*/ 2847209 h 3658370"/>
              <a:gd name="connsiteX22" fmla="*/ 11334135 w 11334135"/>
              <a:gd name="connsiteY22" fmla="*/ 2839835 h 3658370"/>
              <a:gd name="connsiteX0" fmla="*/ 0 w 11334135"/>
              <a:gd name="connsiteY0" fmla="*/ 3657601 h 3657601"/>
              <a:gd name="connsiteX1" fmla="*/ 1895168 w 11334135"/>
              <a:gd name="connsiteY1" fmla="*/ 3657601 h 3657601"/>
              <a:gd name="connsiteX2" fmla="*/ 2337619 w 11334135"/>
              <a:gd name="connsiteY2" fmla="*/ 3657601 h 3657601"/>
              <a:gd name="connsiteX3" fmla="*/ 2485103 w 11334135"/>
              <a:gd name="connsiteY3" fmla="*/ 3657601 h 3657601"/>
              <a:gd name="connsiteX4" fmla="*/ 2934929 w 11334135"/>
              <a:gd name="connsiteY4" fmla="*/ 3642853 h 3657601"/>
              <a:gd name="connsiteX5" fmla="*/ 3288890 w 11334135"/>
              <a:gd name="connsiteY5" fmla="*/ 3517491 h 3657601"/>
              <a:gd name="connsiteX6" fmla="*/ 3532239 w 11334135"/>
              <a:gd name="connsiteY6" fmla="*/ 3274143 h 3657601"/>
              <a:gd name="connsiteX7" fmla="*/ 3812458 w 11334135"/>
              <a:gd name="connsiteY7" fmla="*/ 2883311 h 3657601"/>
              <a:gd name="connsiteX8" fmla="*/ 4203290 w 11334135"/>
              <a:gd name="connsiteY8" fmla="*/ 2204885 h 3657601"/>
              <a:gd name="connsiteX9" fmla="*/ 4483510 w 11334135"/>
              <a:gd name="connsiteY9" fmla="*/ 1659195 h 3657601"/>
              <a:gd name="connsiteX10" fmla="*/ 4785852 w 11334135"/>
              <a:gd name="connsiteY10" fmla="*/ 1135627 h 3657601"/>
              <a:gd name="connsiteX11" fmla="*/ 5073445 w 11334135"/>
              <a:gd name="connsiteY11" fmla="*/ 560440 h 3657601"/>
              <a:gd name="connsiteX12" fmla="*/ 5383161 w 11334135"/>
              <a:gd name="connsiteY12" fmla="*/ 95866 h 3657601"/>
              <a:gd name="connsiteX13" fmla="*/ 5700252 w 11334135"/>
              <a:gd name="connsiteY13" fmla="*/ 1 h 3657601"/>
              <a:gd name="connsiteX14" fmla="*/ 6181899 w 11334135"/>
              <a:gd name="connsiteY14" fmla="*/ 96217 h 3657601"/>
              <a:gd name="connsiteX15" fmla="*/ 6172200 w 11334135"/>
              <a:gd name="connsiteY15" fmla="*/ 523569 h 3657601"/>
              <a:gd name="connsiteX16" fmla="*/ 6555658 w 11334135"/>
              <a:gd name="connsiteY16" fmla="*/ 1260988 h 3657601"/>
              <a:gd name="connsiteX17" fmla="*/ 6887497 w 11334135"/>
              <a:gd name="connsiteY17" fmla="*/ 1873046 h 3657601"/>
              <a:gd name="connsiteX18" fmla="*/ 7270955 w 11334135"/>
              <a:gd name="connsiteY18" fmla="*/ 2529349 h 3657601"/>
              <a:gd name="connsiteX19" fmla="*/ 7455310 w 11334135"/>
              <a:gd name="connsiteY19" fmla="*/ 2802195 h 3657601"/>
              <a:gd name="connsiteX20" fmla="*/ 7558548 w 11334135"/>
              <a:gd name="connsiteY20" fmla="*/ 2839066 h 3657601"/>
              <a:gd name="connsiteX21" fmla="*/ 7706032 w 11334135"/>
              <a:gd name="connsiteY21" fmla="*/ 2846440 h 3657601"/>
              <a:gd name="connsiteX22" fmla="*/ 11334135 w 11334135"/>
              <a:gd name="connsiteY22" fmla="*/ 2839066 h 3657601"/>
              <a:gd name="connsiteX0" fmla="*/ 0 w 11334135"/>
              <a:gd name="connsiteY0" fmla="*/ 3657601 h 3657601"/>
              <a:gd name="connsiteX1" fmla="*/ 1895168 w 11334135"/>
              <a:gd name="connsiteY1" fmla="*/ 3657601 h 3657601"/>
              <a:gd name="connsiteX2" fmla="*/ 2337619 w 11334135"/>
              <a:gd name="connsiteY2" fmla="*/ 3657601 h 3657601"/>
              <a:gd name="connsiteX3" fmla="*/ 2485103 w 11334135"/>
              <a:gd name="connsiteY3" fmla="*/ 3657601 h 3657601"/>
              <a:gd name="connsiteX4" fmla="*/ 2934929 w 11334135"/>
              <a:gd name="connsiteY4" fmla="*/ 3642853 h 3657601"/>
              <a:gd name="connsiteX5" fmla="*/ 3288890 w 11334135"/>
              <a:gd name="connsiteY5" fmla="*/ 3517491 h 3657601"/>
              <a:gd name="connsiteX6" fmla="*/ 3532239 w 11334135"/>
              <a:gd name="connsiteY6" fmla="*/ 3274143 h 3657601"/>
              <a:gd name="connsiteX7" fmla="*/ 3812458 w 11334135"/>
              <a:gd name="connsiteY7" fmla="*/ 2883311 h 3657601"/>
              <a:gd name="connsiteX8" fmla="*/ 4203290 w 11334135"/>
              <a:gd name="connsiteY8" fmla="*/ 2204885 h 3657601"/>
              <a:gd name="connsiteX9" fmla="*/ 4483510 w 11334135"/>
              <a:gd name="connsiteY9" fmla="*/ 1659195 h 3657601"/>
              <a:gd name="connsiteX10" fmla="*/ 4785852 w 11334135"/>
              <a:gd name="connsiteY10" fmla="*/ 1135627 h 3657601"/>
              <a:gd name="connsiteX11" fmla="*/ 5073445 w 11334135"/>
              <a:gd name="connsiteY11" fmla="*/ 560440 h 3657601"/>
              <a:gd name="connsiteX12" fmla="*/ 5383161 w 11334135"/>
              <a:gd name="connsiteY12" fmla="*/ 95866 h 3657601"/>
              <a:gd name="connsiteX13" fmla="*/ 5700252 w 11334135"/>
              <a:gd name="connsiteY13" fmla="*/ 1 h 3657601"/>
              <a:gd name="connsiteX14" fmla="*/ 6181899 w 11334135"/>
              <a:gd name="connsiteY14" fmla="*/ 96217 h 3657601"/>
              <a:gd name="connsiteX15" fmla="*/ 6494332 w 11334135"/>
              <a:gd name="connsiteY15" fmla="*/ 186112 h 3657601"/>
              <a:gd name="connsiteX16" fmla="*/ 6555658 w 11334135"/>
              <a:gd name="connsiteY16" fmla="*/ 1260988 h 3657601"/>
              <a:gd name="connsiteX17" fmla="*/ 6887497 w 11334135"/>
              <a:gd name="connsiteY17" fmla="*/ 1873046 h 3657601"/>
              <a:gd name="connsiteX18" fmla="*/ 7270955 w 11334135"/>
              <a:gd name="connsiteY18" fmla="*/ 2529349 h 3657601"/>
              <a:gd name="connsiteX19" fmla="*/ 7455310 w 11334135"/>
              <a:gd name="connsiteY19" fmla="*/ 2802195 h 3657601"/>
              <a:gd name="connsiteX20" fmla="*/ 7558548 w 11334135"/>
              <a:gd name="connsiteY20" fmla="*/ 2839066 h 3657601"/>
              <a:gd name="connsiteX21" fmla="*/ 7706032 w 11334135"/>
              <a:gd name="connsiteY21" fmla="*/ 2846440 h 3657601"/>
              <a:gd name="connsiteX22" fmla="*/ 11334135 w 11334135"/>
              <a:gd name="connsiteY22" fmla="*/ 2839066 h 3657601"/>
              <a:gd name="connsiteX0" fmla="*/ 0 w 11334135"/>
              <a:gd name="connsiteY0" fmla="*/ 3659788 h 3659788"/>
              <a:gd name="connsiteX1" fmla="*/ 1895168 w 11334135"/>
              <a:gd name="connsiteY1" fmla="*/ 3659788 h 3659788"/>
              <a:gd name="connsiteX2" fmla="*/ 2337619 w 11334135"/>
              <a:gd name="connsiteY2" fmla="*/ 3659788 h 3659788"/>
              <a:gd name="connsiteX3" fmla="*/ 2485103 w 11334135"/>
              <a:gd name="connsiteY3" fmla="*/ 3659788 h 3659788"/>
              <a:gd name="connsiteX4" fmla="*/ 2934929 w 11334135"/>
              <a:gd name="connsiteY4" fmla="*/ 3645040 h 3659788"/>
              <a:gd name="connsiteX5" fmla="*/ 3288890 w 11334135"/>
              <a:gd name="connsiteY5" fmla="*/ 3519678 h 3659788"/>
              <a:gd name="connsiteX6" fmla="*/ 3532239 w 11334135"/>
              <a:gd name="connsiteY6" fmla="*/ 3276330 h 3659788"/>
              <a:gd name="connsiteX7" fmla="*/ 3812458 w 11334135"/>
              <a:gd name="connsiteY7" fmla="*/ 2885498 h 3659788"/>
              <a:gd name="connsiteX8" fmla="*/ 4203290 w 11334135"/>
              <a:gd name="connsiteY8" fmla="*/ 2207072 h 3659788"/>
              <a:gd name="connsiteX9" fmla="*/ 4483510 w 11334135"/>
              <a:gd name="connsiteY9" fmla="*/ 1661382 h 3659788"/>
              <a:gd name="connsiteX10" fmla="*/ 4785852 w 11334135"/>
              <a:gd name="connsiteY10" fmla="*/ 1137814 h 3659788"/>
              <a:gd name="connsiteX11" fmla="*/ 5073445 w 11334135"/>
              <a:gd name="connsiteY11" fmla="*/ 562627 h 3659788"/>
              <a:gd name="connsiteX12" fmla="*/ 5383161 w 11334135"/>
              <a:gd name="connsiteY12" fmla="*/ 98053 h 3659788"/>
              <a:gd name="connsiteX13" fmla="*/ 5700252 w 11334135"/>
              <a:gd name="connsiteY13" fmla="*/ 2188 h 3659788"/>
              <a:gd name="connsiteX14" fmla="*/ 6085261 w 11334135"/>
              <a:gd name="connsiteY14" fmla="*/ 43976 h 3659788"/>
              <a:gd name="connsiteX15" fmla="*/ 6494332 w 11334135"/>
              <a:gd name="connsiteY15" fmla="*/ 188299 h 3659788"/>
              <a:gd name="connsiteX16" fmla="*/ 6555658 w 11334135"/>
              <a:gd name="connsiteY16" fmla="*/ 1263175 h 3659788"/>
              <a:gd name="connsiteX17" fmla="*/ 6887497 w 11334135"/>
              <a:gd name="connsiteY17" fmla="*/ 1875233 h 3659788"/>
              <a:gd name="connsiteX18" fmla="*/ 7270955 w 11334135"/>
              <a:gd name="connsiteY18" fmla="*/ 2531536 h 3659788"/>
              <a:gd name="connsiteX19" fmla="*/ 7455310 w 11334135"/>
              <a:gd name="connsiteY19" fmla="*/ 2804382 h 3659788"/>
              <a:gd name="connsiteX20" fmla="*/ 7558548 w 11334135"/>
              <a:gd name="connsiteY20" fmla="*/ 2841253 h 3659788"/>
              <a:gd name="connsiteX21" fmla="*/ 7706032 w 11334135"/>
              <a:gd name="connsiteY21" fmla="*/ 2848627 h 3659788"/>
              <a:gd name="connsiteX22" fmla="*/ 11334135 w 11334135"/>
              <a:gd name="connsiteY22" fmla="*/ 2841253 h 3659788"/>
              <a:gd name="connsiteX0" fmla="*/ 0 w 11334135"/>
              <a:gd name="connsiteY0" fmla="*/ 3658643 h 3658643"/>
              <a:gd name="connsiteX1" fmla="*/ 1895168 w 11334135"/>
              <a:gd name="connsiteY1" fmla="*/ 3658643 h 3658643"/>
              <a:gd name="connsiteX2" fmla="*/ 2337619 w 11334135"/>
              <a:gd name="connsiteY2" fmla="*/ 3658643 h 3658643"/>
              <a:gd name="connsiteX3" fmla="*/ 2485103 w 11334135"/>
              <a:gd name="connsiteY3" fmla="*/ 3658643 h 3658643"/>
              <a:gd name="connsiteX4" fmla="*/ 2934929 w 11334135"/>
              <a:gd name="connsiteY4" fmla="*/ 3643895 h 3658643"/>
              <a:gd name="connsiteX5" fmla="*/ 3288890 w 11334135"/>
              <a:gd name="connsiteY5" fmla="*/ 3518533 h 3658643"/>
              <a:gd name="connsiteX6" fmla="*/ 3532239 w 11334135"/>
              <a:gd name="connsiteY6" fmla="*/ 3275185 h 3658643"/>
              <a:gd name="connsiteX7" fmla="*/ 3812458 w 11334135"/>
              <a:gd name="connsiteY7" fmla="*/ 2884353 h 3658643"/>
              <a:gd name="connsiteX8" fmla="*/ 4203290 w 11334135"/>
              <a:gd name="connsiteY8" fmla="*/ 2205927 h 3658643"/>
              <a:gd name="connsiteX9" fmla="*/ 4483510 w 11334135"/>
              <a:gd name="connsiteY9" fmla="*/ 1660237 h 3658643"/>
              <a:gd name="connsiteX10" fmla="*/ 4785852 w 11334135"/>
              <a:gd name="connsiteY10" fmla="*/ 1136669 h 3658643"/>
              <a:gd name="connsiteX11" fmla="*/ 5073445 w 11334135"/>
              <a:gd name="connsiteY11" fmla="*/ 561482 h 3658643"/>
              <a:gd name="connsiteX12" fmla="*/ 5383161 w 11334135"/>
              <a:gd name="connsiteY12" fmla="*/ 96908 h 3658643"/>
              <a:gd name="connsiteX13" fmla="*/ 5700252 w 11334135"/>
              <a:gd name="connsiteY13" fmla="*/ 1043 h 3658643"/>
              <a:gd name="connsiteX14" fmla="*/ 6085261 w 11334135"/>
              <a:gd name="connsiteY14" fmla="*/ 42831 h 3658643"/>
              <a:gd name="connsiteX15" fmla="*/ 6494332 w 11334135"/>
              <a:gd name="connsiteY15" fmla="*/ 187154 h 3658643"/>
              <a:gd name="connsiteX16" fmla="*/ 6555658 w 11334135"/>
              <a:gd name="connsiteY16" fmla="*/ 1262030 h 3658643"/>
              <a:gd name="connsiteX17" fmla="*/ 6887497 w 11334135"/>
              <a:gd name="connsiteY17" fmla="*/ 1874088 h 3658643"/>
              <a:gd name="connsiteX18" fmla="*/ 7270955 w 11334135"/>
              <a:gd name="connsiteY18" fmla="*/ 2530391 h 3658643"/>
              <a:gd name="connsiteX19" fmla="*/ 7455310 w 11334135"/>
              <a:gd name="connsiteY19" fmla="*/ 2803237 h 3658643"/>
              <a:gd name="connsiteX20" fmla="*/ 7558548 w 11334135"/>
              <a:gd name="connsiteY20" fmla="*/ 2840108 h 3658643"/>
              <a:gd name="connsiteX21" fmla="*/ 7706032 w 11334135"/>
              <a:gd name="connsiteY21" fmla="*/ 2847482 h 3658643"/>
              <a:gd name="connsiteX22" fmla="*/ 11334135 w 11334135"/>
              <a:gd name="connsiteY22" fmla="*/ 2840108 h 3658643"/>
              <a:gd name="connsiteX0" fmla="*/ 0 w 11334135"/>
              <a:gd name="connsiteY0" fmla="*/ 3664924 h 3664924"/>
              <a:gd name="connsiteX1" fmla="*/ 1895168 w 11334135"/>
              <a:gd name="connsiteY1" fmla="*/ 3664924 h 3664924"/>
              <a:gd name="connsiteX2" fmla="*/ 2337619 w 11334135"/>
              <a:gd name="connsiteY2" fmla="*/ 3664924 h 3664924"/>
              <a:gd name="connsiteX3" fmla="*/ 2485103 w 11334135"/>
              <a:gd name="connsiteY3" fmla="*/ 3664924 h 3664924"/>
              <a:gd name="connsiteX4" fmla="*/ 2934929 w 11334135"/>
              <a:gd name="connsiteY4" fmla="*/ 3650176 h 3664924"/>
              <a:gd name="connsiteX5" fmla="*/ 3288890 w 11334135"/>
              <a:gd name="connsiteY5" fmla="*/ 3524814 h 3664924"/>
              <a:gd name="connsiteX6" fmla="*/ 3532239 w 11334135"/>
              <a:gd name="connsiteY6" fmla="*/ 3281466 h 3664924"/>
              <a:gd name="connsiteX7" fmla="*/ 3812458 w 11334135"/>
              <a:gd name="connsiteY7" fmla="*/ 2890634 h 3664924"/>
              <a:gd name="connsiteX8" fmla="*/ 4203290 w 11334135"/>
              <a:gd name="connsiteY8" fmla="*/ 2212208 h 3664924"/>
              <a:gd name="connsiteX9" fmla="*/ 4483510 w 11334135"/>
              <a:gd name="connsiteY9" fmla="*/ 1666518 h 3664924"/>
              <a:gd name="connsiteX10" fmla="*/ 4785852 w 11334135"/>
              <a:gd name="connsiteY10" fmla="*/ 1142950 h 3664924"/>
              <a:gd name="connsiteX11" fmla="*/ 5073445 w 11334135"/>
              <a:gd name="connsiteY11" fmla="*/ 567763 h 3664924"/>
              <a:gd name="connsiteX12" fmla="*/ 5383161 w 11334135"/>
              <a:gd name="connsiteY12" fmla="*/ 103189 h 3664924"/>
              <a:gd name="connsiteX13" fmla="*/ 5700252 w 11334135"/>
              <a:gd name="connsiteY13" fmla="*/ 7324 h 3664924"/>
              <a:gd name="connsiteX14" fmla="*/ 5999361 w 11334135"/>
              <a:gd name="connsiteY14" fmla="*/ 5570 h 3664924"/>
              <a:gd name="connsiteX15" fmla="*/ 6494332 w 11334135"/>
              <a:gd name="connsiteY15" fmla="*/ 193435 h 3664924"/>
              <a:gd name="connsiteX16" fmla="*/ 6555658 w 11334135"/>
              <a:gd name="connsiteY16" fmla="*/ 1268311 h 3664924"/>
              <a:gd name="connsiteX17" fmla="*/ 6887497 w 11334135"/>
              <a:gd name="connsiteY17" fmla="*/ 1880369 h 3664924"/>
              <a:gd name="connsiteX18" fmla="*/ 7270955 w 11334135"/>
              <a:gd name="connsiteY18" fmla="*/ 2536672 h 3664924"/>
              <a:gd name="connsiteX19" fmla="*/ 7455310 w 11334135"/>
              <a:gd name="connsiteY19" fmla="*/ 2809518 h 3664924"/>
              <a:gd name="connsiteX20" fmla="*/ 7558548 w 11334135"/>
              <a:gd name="connsiteY20" fmla="*/ 2846389 h 3664924"/>
              <a:gd name="connsiteX21" fmla="*/ 7706032 w 11334135"/>
              <a:gd name="connsiteY21" fmla="*/ 2853763 h 3664924"/>
              <a:gd name="connsiteX22" fmla="*/ 11334135 w 11334135"/>
              <a:gd name="connsiteY22" fmla="*/ 2846389 h 3664924"/>
              <a:gd name="connsiteX0" fmla="*/ 0 w 11334135"/>
              <a:gd name="connsiteY0" fmla="*/ 3680745 h 3680745"/>
              <a:gd name="connsiteX1" fmla="*/ 1895168 w 11334135"/>
              <a:gd name="connsiteY1" fmla="*/ 3680745 h 3680745"/>
              <a:gd name="connsiteX2" fmla="*/ 2337619 w 11334135"/>
              <a:gd name="connsiteY2" fmla="*/ 3680745 h 3680745"/>
              <a:gd name="connsiteX3" fmla="*/ 2485103 w 11334135"/>
              <a:gd name="connsiteY3" fmla="*/ 3680745 h 3680745"/>
              <a:gd name="connsiteX4" fmla="*/ 2934929 w 11334135"/>
              <a:gd name="connsiteY4" fmla="*/ 3665997 h 3680745"/>
              <a:gd name="connsiteX5" fmla="*/ 3288890 w 11334135"/>
              <a:gd name="connsiteY5" fmla="*/ 3540635 h 3680745"/>
              <a:gd name="connsiteX6" fmla="*/ 3532239 w 11334135"/>
              <a:gd name="connsiteY6" fmla="*/ 3297287 h 3680745"/>
              <a:gd name="connsiteX7" fmla="*/ 3812458 w 11334135"/>
              <a:gd name="connsiteY7" fmla="*/ 2906455 h 3680745"/>
              <a:gd name="connsiteX8" fmla="*/ 4203290 w 11334135"/>
              <a:gd name="connsiteY8" fmla="*/ 2228029 h 3680745"/>
              <a:gd name="connsiteX9" fmla="*/ 4483510 w 11334135"/>
              <a:gd name="connsiteY9" fmla="*/ 1682339 h 3680745"/>
              <a:gd name="connsiteX10" fmla="*/ 4785852 w 11334135"/>
              <a:gd name="connsiteY10" fmla="*/ 1158771 h 3680745"/>
              <a:gd name="connsiteX11" fmla="*/ 5073445 w 11334135"/>
              <a:gd name="connsiteY11" fmla="*/ 583584 h 3680745"/>
              <a:gd name="connsiteX12" fmla="*/ 5383161 w 11334135"/>
              <a:gd name="connsiteY12" fmla="*/ 119010 h 3680745"/>
              <a:gd name="connsiteX13" fmla="*/ 5700252 w 11334135"/>
              <a:gd name="connsiteY13" fmla="*/ 23145 h 3680745"/>
              <a:gd name="connsiteX14" fmla="*/ 5999361 w 11334135"/>
              <a:gd name="connsiteY14" fmla="*/ 21391 h 3680745"/>
              <a:gd name="connsiteX15" fmla="*/ 6397692 w 11334135"/>
              <a:gd name="connsiteY15" fmla="*/ 263685 h 3680745"/>
              <a:gd name="connsiteX16" fmla="*/ 6555658 w 11334135"/>
              <a:gd name="connsiteY16" fmla="*/ 1284132 h 3680745"/>
              <a:gd name="connsiteX17" fmla="*/ 6887497 w 11334135"/>
              <a:gd name="connsiteY17" fmla="*/ 1896190 h 3680745"/>
              <a:gd name="connsiteX18" fmla="*/ 7270955 w 11334135"/>
              <a:gd name="connsiteY18" fmla="*/ 2552493 h 3680745"/>
              <a:gd name="connsiteX19" fmla="*/ 7455310 w 11334135"/>
              <a:gd name="connsiteY19" fmla="*/ 2825339 h 3680745"/>
              <a:gd name="connsiteX20" fmla="*/ 7558548 w 11334135"/>
              <a:gd name="connsiteY20" fmla="*/ 2862210 h 3680745"/>
              <a:gd name="connsiteX21" fmla="*/ 7706032 w 11334135"/>
              <a:gd name="connsiteY21" fmla="*/ 2869584 h 3680745"/>
              <a:gd name="connsiteX22" fmla="*/ 11334135 w 11334135"/>
              <a:gd name="connsiteY22" fmla="*/ 2862210 h 3680745"/>
              <a:gd name="connsiteX0" fmla="*/ 0 w 11334135"/>
              <a:gd name="connsiteY0" fmla="*/ 3680745 h 3680745"/>
              <a:gd name="connsiteX1" fmla="*/ 1895168 w 11334135"/>
              <a:gd name="connsiteY1" fmla="*/ 3680745 h 3680745"/>
              <a:gd name="connsiteX2" fmla="*/ 2337619 w 11334135"/>
              <a:gd name="connsiteY2" fmla="*/ 3680745 h 3680745"/>
              <a:gd name="connsiteX3" fmla="*/ 2485103 w 11334135"/>
              <a:gd name="connsiteY3" fmla="*/ 3680745 h 3680745"/>
              <a:gd name="connsiteX4" fmla="*/ 2934929 w 11334135"/>
              <a:gd name="connsiteY4" fmla="*/ 3665997 h 3680745"/>
              <a:gd name="connsiteX5" fmla="*/ 3288890 w 11334135"/>
              <a:gd name="connsiteY5" fmla="*/ 3540635 h 3680745"/>
              <a:gd name="connsiteX6" fmla="*/ 3532239 w 11334135"/>
              <a:gd name="connsiteY6" fmla="*/ 3297287 h 3680745"/>
              <a:gd name="connsiteX7" fmla="*/ 3812458 w 11334135"/>
              <a:gd name="connsiteY7" fmla="*/ 2906455 h 3680745"/>
              <a:gd name="connsiteX8" fmla="*/ 4203290 w 11334135"/>
              <a:gd name="connsiteY8" fmla="*/ 2228029 h 3680745"/>
              <a:gd name="connsiteX9" fmla="*/ 4483510 w 11334135"/>
              <a:gd name="connsiteY9" fmla="*/ 1682339 h 3680745"/>
              <a:gd name="connsiteX10" fmla="*/ 4785852 w 11334135"/>
              <a:gd name="connsiteY10" fmla="*/ 1158771 h 3680745"/>
              <a:gd name="connsiteX11" fmla="*/ 5073445 w 11334135"/>
              <a:gd name="connsiteY11" fmla="*/ 583584 h 3680745"/>
              <a:gd name="connsiteX12" fmla="*/ 5383161 w 11334135"/>
              <a:gd name="connsiteY12" fmla="*/ 119010 h 3680745"/>
              <a:gd name="connsiteX13" fmla="*/ 5700252 w 11334135"/>
              <a:gd name="connsiteY13" fmla="*/ 23145 h 3680745"/>
              <a:gd name="connsiteX14" fmla="*/ 5999361 w 11334135"/>
              <a:gd name="connsiteY14" fmla="*/ 21391 h 3680745"/>
              <a:gd name="connsiteX15" fmla="*/ 6397692 w 11334135"/>
              <a:gd name="connsiteY15" fmla="*/ 263685 h 3680745"/>
              <a:gd name="connsiteX16" fmla="*/ 6734173 w 11334135"/>
              <a:gd name="connsiteY16" fmla="*/ 1303182 h 3680745"/>
              <a:gd name="connsiteX17" fmla="*/ 6887497 w 11334135"/>
              <a:gd name="connsiteY17" fmla="*/ 1896190 h 3680745"/>
              <a:gd name="connsiteX18" fmla="*/ 7270955 w 11334135"/>
              <a:gd name="connsiteY18" fmla="*/ 2552493 h 3680745"/>
              <a:gd name="connsiteX19" fmla="*/ 7455310 w 11334135"/>
              <a:gd name="connsiteY19" fmla="*/ 2825339 h 3680745"/>
              <a:gd name="connsiteX20" fmla="*/ 7558548 w 11334135"/>
              <a:gd name="connsiteY20" fmla="*/ 2862210 h 3680745"/>
              <a:gd name="connsiteX21" fmla="*/ 7706032 w 11334135"/>
              <a:gd name="connsiteY21" fmla="*/ 2869584 h 3680745"/>
              <a:gd name="connsiteX22" fmla="*/ 11334135 w 11334135"/>
              <a:gd name="connsiteY22" fmla="*/ 2862210 h 3680745"/>
              <a:gd name="connsiteX0" fmla="*/ 0 w 11334135"/>
              <a:gd name="connsiteY0" fmla="*/ 3684084 h 3684084"/>
              <a:gd name="connsiteX1" fmla="*/ 1895168 w 11334135"/>
              <a:gd name="connsiteY1" fmla="*/ 3684084 h 3684084"/>
              <a:gd name="connsiteX2" fmla="*/ 2337619 w 11334135"/>
              <a:gd name="connsiteY2" fmla="*/ 3684084 h 3684084"/>
              <a:gd name="connsiteX3" fmla="*/ 2485103 w 11334135"/>
              <a:gd name="connsiteY3" fmla="*/ 3684084 h 3684084"/>
              <a:gd name="connsiteX4" fmla="*/ 2934929 w 11334135"/>
              <a:gd name="connsiteY4" fmla="*/ 3669336 h 3684084"/>
              <a:gd name="connsiteX5" fmla="*/ 3288890 w 11334135"/>
              <a:gd name="connsiteY5" fmla="*/ 3543974 h 3684084"/>
              <a:gd name="connsiteX6" fmla="*/ 3532239 w 11334135"/>
              <a:gd name="connsiteY6" fmla="*/ 3300626 h 3684084"/>
              <a:gd name="connsiteX7" fmla="*/ 3812458 w 11334135"/>
              <a:gd name="connsiteY7" fmla="*/ 2909794 h 3684084"/>
              <a:gd name="connsiteX8" fmla="*/ 4203290 w 11334135"/>
              <a:gd name="connsiteY8" fmla="*/ 2231368 h 3684084"/>
              <a:gd name="connsiteX9" fmla="*/ 4483510 w 11334135"/>
              <a:gd name="connsiteY9" fmla="*/ 1685678 h 3684084"/>
              <a:gd name="connsiteX10" fmla="*/ 4785852 w 11334135"/>
              <a:gd name="connsiteY10" fmla="*/ 1162110 h 3684084"/>
              <a:gd name="connsiteX11" fmla="*/ 5073445 w 11334135"/>
              <a:gd name="connsiteY11" fmla="*/ 586923 h 3684084"/>
              <a:gd name="connsiteX12" fmla="*/ 5383161 w 11334135"/>
              <a:gd name="connsiteY12" fmla="*/ 122349 h 3684084"/>
              <a:gd name="connsiteX13" fmla="*/ 5700252 w 11334135"/>
              <a:gd name="connsiteY13" fmla="*/ 26484 h 3684084"/>
              <a:gd name="connsiteX14" fmla="*/ 5999361 w 11334135"/>
              <a:gd name="connsiteY14" fmla="*/ 24730 h 3684084"/>
              <a:gd name="connsiteX15" fmla="*/ 6604393 w 11334135"/>
              <a:gd name="connsiteY15" fmla="*/ 124149 h 3684084"/>
              <a:gd name="connsiteX16" fmla="*/ 6734173 w 11334135"/>
              <a:gd name="connsiteY16" fmla="*/ 1306521 h 3684084"/>
              <a:gd name="connsiteX17" fmla="*/ 6887497 w 11334135"/>
              <a:gd name="connsiteY17" fmla="*/ 1899529 h 3684084"/>
              <a:gd name="connsiteX18" fmla="*/ 7270955 w 11334135"/>
              <a:gd name="connsiteY18" fmla="*/ 2555832 h 3684084"/>
              <a:gd name="connsiteX19" fmla="*/ 7455310 w 11334135"/>
              <a:gd name="connsiteY19" fmla="*/ 2828678 h 3684084"/>
              <a:gd name="connsiteX20" fmla="*/ 7558548 w 11334135"/>
              <a:gd name="connsiteY20" fmla="*/ 2865549 h 3684084"/>
              <a:gd name="connsiteX21" fmla="*/ 7706032 w 11334135"/>
              <a:gd name="connsiteY21" fmla="*/ 2872923 h 3684084"/>
              <a:gd name="connsiteX22" fmla="*/ 11334135 w 11334135"/>
              <a:gd name="connsiteY22" fmla="*/ 2865549 h 3684084"/>
              <a:gd name="connsiteX0" fmla="*/ 0 w 11334135"/>
              <a:gd name="connsiteY0" fmla="*/ 3670718 h 3670718"/>
              <a:gd name="connsiteX1" fmla="*/ 1895168 w 11334135"/>
              <a:gd name="connsiteY1" fmla="*/ 3670718 h 3670718"/>
              <a:gd name="connsiteX2" fmla="*/ 2337619 w 11334135"/>
              <a:gd name="connsiteY2" fmla="*/ 3670718 h 3670718"/>
              <a:gd name="connsiteX3" fmla="*/ 2485103 w 11334135"/>
              <a:gd name="connsiteY3" fmla="*/ 3670718 h 3670718"/>
              <a:gd name="connsiteX4" fmla="*/ 2934929 w 11334135"/>
              <a:gd name="connsiteY4" fmla="*/ 3655970 h 3670718"/>
              <a:gd name="connsiteX5" fmla="*/ 3288890 w 11334135"/>
              <a:gd name="connsiteY5" fmla="*/ 3530608 h 3670718"/>
              <a:gd name="connsiteX6" fmla="*/ 3532239 w 11334135"/>
              <a:gd name="connsiteY6" fmla="*/ 3287260 h 3670718"/>
              <a:gd name="connsiteX7" fmla="*/ 3812458 w 11334135"/>
              <a:gd name="connsiteY7" fmla="*/ 2896428 h 3670718"/>
              <a:gd name="connsiteX8" fmla="*/ 4203290 w 11334135"/>
              <a:gd name="connsiteY8" fmla="*/ 2218002 h 3670718"/>
              <a:gd name="connsiteX9" fmla="*/ 4483510 w 11334135"/>
              <a:gd name="connsiteY9" fmla="*/ 1672312 h 3670718"/>
              <a:gd name="connsiteX10" fmla="*/ 4785852 w 11334135"/>
              <a:gd name="connsiteY10" fmla="*/ 1148744 h 3670718"/>
              <a:gd name="connsiteX11" fmla="*/ 5073445 w 11334135"/>
              <a:gd name="connsiteY11" fmla="*/ 573557 h 3670718"/>
              <a:gd name="connsiteX12" fmla="*/ 5383161 w 11334135"/>
              <a:gd name="connsiteY12" fmla="*/ 108983 h 3670718"/>
              <a:gd name="connsiteX13" fmla="*/ 5700252 w 11334135"/>
              <a:gd name="connsiteY13" fmla="*/ 13118 h 3670718"/>
              <a:gd name="connsiteX14" fmla="*/ 5999361 w 11334135"/>
              <a:gd name="connsiteY14" fmla="*/ 11364 h 3670718"/>
              <a:gd name="connsiteX15" fmla="*/ 6604393 w 11334135"/>
              <a:gd name="connsiteY15" fmla="*/ 110783 h 3670718"/>
              <a:gd name="connsiteX16" fmla="*/ 6734173 w 11334135"/>
              <a:gd name="connsiteY16" fmla="*/ 1293155 h 3670718"/>
              <a:gd name="connsiteX17" fmla="*/ 6887497 w 11334135"/>
              <a:gd name="connsiteY17" fmla="*/ 1886163 h 3670718"/>
              <a:gd name="connsiteX18" fmla="*/ 7270955 w 11334135"/>
              <a:gd name="connsiteY18" fmla="*/ 2542466 h 3670718"/>
              <a:gd name="connsiteX19" fmla="*/ 7455310 w 11334135"/>
              <a:gd name="connsiteY19" fmla="*/ 2815312 h 3670718"/>
              <a:gd name="connsiteX20" fmla="*/ 7558548 w 11334135"/>
              <a:gd name="connsiteY20" fmla="*/ 2852183 h 3670718"/>
              <a:gd name="connsiteX21" fmla="*/ 7706032 w 11334135"/>
              <a:gd name="connsiteY21" fmla="*/ 2859557 h 3670718"/>
              <a:gd name="connsiteX22" fmla="*/ 11334135 w 11334135"/>
              <a:gd name="connsiteY22" fmla="*/ 2852183 h 3670718"/>
              <a:gd name="connsiteX0" fmla="*/ 0 w 11334135"/>
              <a:gd name="connsiteY0" fmla="*/ 3688562 h 3688562"/>
              <a:gd name="connsiteX1" fmla="*/ 1895168 w 11334135"/>
              <a:gd name="connsiteY1" fmla="*/ 3688562 h 3688562"/>
              <a:gd name="connsiteX2" fmla="*/ 2337619 w 11334135"/>
              <a:gd name="connsiteY2" fmla="*/ 3688562 h 3688562"/>
              <a:gd name="connsiteX3" fmla="*/ 2485103 w 11334135"/>
              <a:gd name="connsiteY3" fmla="*/ 3688562 h 3688562"/>
              <a:gd name="connsiteX4" fmla="*/ 2934929 w 11334135"/>
              <a:gd name="connsiteY4" fmla="*/ 3673814 h 3688562"/>
              <a:gd name="connsiteX5" fmla="*/ 3288890 w 11334135"/>
              <a:gd name="connsiteY5" fmla="*/ 3548452 h 3688562"/>
              <a:gd name="connsiteX6" fmla="*/ 3532239 w 11334135"/>
              <a:gd name="connsiteY6" fmla="*/ 3305104 h 3688562"/>
              <a:gd name="connsiteX7" fmla="*/ 3812458 w 11334135"/>
              <a:gd name="connsiteY7" fmla="*/ 2914272 h 3688562"/>
              <a:gd name="connsiteX8" fmla="*/ 4203290 w 11334135"/>
              <a:gd name="connsiteY8" fmla="*/ 2235846 h 3688562"/>
              <a:gd name="connsiteX9" fmla="*/ 4483510 w 11334135"/>
              <a:gd name="connsiteY9" fmla="*/ 1690156 h 3688562"/>
              <a:gd name="connsiteX10" fmla="*/ 4785852 w 11334135"/>
              <a:gd name="connsiteY10" fmla="*/ 1166588 h 3688562"/>
              <a:gd name="connsiteX11" fmla="*/ 5073445 w 11334135"/>
              <a:gd name="connsiteY11" fmla="*/ 591401 h 3688562"/>
              <a:gd name="connsiteX12" fmla="*/ 5383161 w 11334135"/>
              <a:gd name="connsiteY12" fmla="*/ 126827 h 3688562"/>
              <a:gd name="connsiteX13" fmla="*/ 5700252 w 11334135"/>
              <a:gd name="connsiteY13" fmla="*/ 30962 h 3688562"/>
              <a:gd name="connsiteX14" fmla="*/ 5999361 w 11334135"/>
              <a:gd name="connsiteY14" fmla="*/ 29208 h 3688562"/>
              <a:gd name="connsiteX15" fmla="*/ 6604393 w 11334135"/>
              <a:gd name="connsiteY15" fmla="*/ 128627 h 3688562"/>
              <a:gd name="connsiteX16" fmla="*/ 6828128 w 11334135"/>
              <a:gd name="connsiteY16" fmla="*/ 1377674 h 3688562"/>
              <a:gd name="connsiteX17" fmla="*/ 6887497 w 11334135"/>
              <a:gd name="connsiteY17" fmla="*/ 1904007 h 3688562"/>
              <a:gd name="connsiteX18" fmla="*/ 7270955 w 11334135"/>
              <a:gd name="connsiteY18" fmla="*/ 2560310 h 3688562"/>
              <a:gd name="connsiteX19" fmla="*/ 7455310 w 11334135"/>
              <a:gd name="connsiteY19" fmla="*/ 2833156 h 3688562"/>
              <a:gd name="connsiteX20" fmla="*/ 7558548 w 11334135"/>
              <a:gd name="connsiteY20" fmla="*/ 2870027 h 3688562"/>
              <a:gd name="connsiteX21" fmla="*/ 7706032 w 11334135"/>
              <a:gd name="connsiteY21" fmla="*/ 2877401 h 3688562"/>
              <a:gd name="connsiteX22" fmla="*/ 11334135 w 11334135"/>
              <a:gd name="connsiteY22" fmla="*/ 2870027 h 3688562"/>
              <a:gd name="connsiteX0" fmla="*/ 0 w 11334135"/>
              <a:gd name="connsiteY0" fmla="*/ 3688562 h 3688562"/>
              <a:gd name="connsiteX1" fmla="*/ 1895168 w 11334135"/>
              <a:gd name="connsiteY1" fmla="*/ 3688562 h 3688562"/>
              <a:gd name="connsiteX2" fmla="*/ 2337619 w 11334135"/>
              <a:gd name="connsiteY2" fmla="*/ 3688562 h 3688562"/>
              <a:gd name="connsiteX3" fmla="*/ 2485103 w 11334135"/>
              <a:gd name="connsiteY3" fmla="*/ 3688562 h 3688562"/>
              <a:gd name="connsiteX4" fmla="*/ 2934929 w 11334135"/>
              <a:gd name="connsiteY4" fmla="*/ 3673814 h 3688562"/>
              <a:gd name="connsiteX5" fmla="*/ 3288890 w 11334135"/>
              <a:gd name="connsiteY5" fmla="*/ 3548452 h 3688562"/>
              <a:gd name="connsiteX6" fmla="*/ 3532239 w 11334135"/>
              <a:gd name="connsiteY6" fmla="*/ 3305104 h 3688562"/>
              <a:gd name="connsiteX7" fmla="*/ 3812458 w 11334135"/>
              <a:gd name="connsiteY7" fmla="*/ 2914272 h 3688562"/>
              <a:gd name="connsiteX8" fmla="*/ 4203290 w 11334135"/>
              <a:gd name="connsiteY8" fmla="*/ 2235846 h 3688562"/>
              <a:gd name="connsiteX9" fmla="*/ 4483510 w 11334135"/>
              <a:gd name="connsiteY9" fmla="*/ 1690156 h 3688562"/>
              <a:gd name="connsiteX10" fmla="*/ 4785852 w 11334135"/>
              <a:gd name="connsiteY10" fmla="*/ 1166588 h 3688562"/>
              <a:gd name="connsiteX11" fmla="*/ 5073445 w 11334135"/>
              <a:gd name="connsiteY11" fmla="*/ 591401 h 3688562"/>
              <a:gd name="connsiteX12" fmla="*/ 5383161 w 11334135"/>
              <a:gd name="connsiteY12" fmla="*/ 126827 h 3688562"/>
              <a:gd name="connsiteX13" fmla="*/ 5700252 w 11334135"/>
              <a:gd name="connsiteY13" fmla="*/ 30962 h 3688562"/>
              <a:gd name="connsiteX14" fmla="*/ 5999361 w 11334135"/>
              <a:gd name="connsiteY14" fmla="*/ 29208 h 3688562"/>
              <a:gd name="connsiteX15" fmla="*/ 6604393 w 11334135"/>
              <a:gd name="connsiteY15" fmla="*/ 128627 h 3688562"/>
              <a:gd name="connsiteX16" fmla="*/ 6828128 w 11334135"/>
              <a:gd name="connsiteY16" fmla="*/ 1377674 h 3688562"/>
              <a:gd name="connsiteX17" fmla="*/ 7075407 w 11334135"/>
              <a:gd name="connsiteY17" fmla="*/ 2008782 h 3688562"/>
              <a:gd name="connsiteX18" fmla="*/ 7270955 w 11334135"/>
              <a:gd name="connsiteY18" fmla="*/ 2560310 h 3688562"/>
              <a:gd name="connsiteX19" fmla="*/ 7455310 w 11334135"/>
              <a:gd name="connsiteY19" fmla="*/ 2833156 h 3688562"/>
              <a:gd name="connsiteX20" fmla="*/ 7558548 w 11334135"/>
              <a:gd name="connsiteY20" fmla="*/ 2870027 h 3688562"/>
              <a:gd name="connsiteX21" fmla="*/ 7706032 w 11334135"/>
              <a:gd name="connsiteY21" fmla="*/ 2877401 h 3688562"/>
              <a:gd name="connsiteX22" fmla="*/ 11334135 w 11334135"/>
              <a:gd name="connsiteY22" fmla="*/ 2870027 h 3688562"/>
              <a:gd name="connsiteX0" fmla="*/ 0 w 11334135"/>
              <a:gd name="connsiteY0" fmla="*/ 3693171 h 3693171"/>
              <a:gd name="connsiteX1" fmla="*/ 1895168 w 11334135"/>
              <a:gd name="connsiteY1" fmla="*/ 3693171 h 3693171"/>
              <a:gd name="connsiteX2" fmla="*/ 2337619 w 11334135"/>
              <a:gd name="connsiteY2" fmla="*/ 3693171 h 3693171"/>
              <a:gd name="connsiteX3" fmla="*/ 2485103 w 11334135"/>
              <a:gd name="connsiteY3" fmla="*/ 3693171 h 3693171"/>
              <a:gd name="connsiteX4" fmla="*/ 2934929 w 11334135"/>
              <a:gd name="connsiteY4" fmla="*/ 3678423 h 3693171"/>
              <a:gd name="connsiteX5" fmla="*/ 3288890 w 11334135"/>
              <a:gd name="connsiteY5" fmla="*/ 3553061 h 3693171"/>
              <a:gd name="connsiteX6" fmla="*/ 3532239 w 11334135"/>
              <a:gd name="connsiteY6" fmla="*/ 3309713 h 3693171"/>
              <a:gd name="connsiteX7" fmla="*/ 3812458 w 11334135"/>
              <a:gd name="connsiteY7" fmla="*/ 2918881 h 3693171"/>
              <a:gd name="connsiteX8" fmla="*/ 4203290 w 11334135"/>
              <a:gd name="connsiteY8" fmla="*/ 2240455 h 3693171"/>
              <a:gd name="connsiteX9" fmla="*/ 4483510 w 11334135"/>
              <a:gd name="connsiteY9" fmla="*/ 1694765 h 3693171"/>
              <a:gd name="connsiteX10" fmla="*/ 4785852 w 11334135"/>
              <a:gd name="connsiteY10" fmla="*/ 1171197 h 3693171"/>
              <a:gd name="connsiteX11" fmla="*/ 5073445 w 11334135"/>
              <a:gd name="connsiteY11" fmla="*/ 596010 h 3693171"/>
              <a:gd name="connsiteX12" fmla="*/ 5383161 w 11334135"/>
              <a:gd name="connsiteY12" fmla="*/ 131436 h 3693171"/>
              <a:gd name="connsiteX13" fmla="*/ 5700252 w 11334135"/>
              <a:gd name="connsiteY13" fmla="*/ 35571 h 3693171"/>
              <a:gd name="connsiteX14" fmla="*/ 6604393 w 11334135"/>
              <a:gd name="connsiteY14" fmla="*/ 133236 h 3693171"/>
              <a:gd name="connsiteX15" fmla="*/ 6828128 w 11334135"/>
              <a:gd name="connsiteY15" fmla="*/ 1382283 h 3693171"/>
              <a:gd name="connsiteX16" fmla="*/ 7075407 w 11334135"/>
              <a:gd name="connsiteY16" fmla="*/ 2013391 h 3693171"/>
              <a:gd name="connsiteX17" fmla="*/ 7270955 w 11334135"/>
              <a:gd name="connsiteY17" fmla="*/ 2564919 h 3693171"/>
              <a:gd name="connsiteX18" fmla="*/ 7455310 w 11334135"/>
              <a:gd name="connsiteY18" fmla="*/ 2837765 h 3693171"/>
              <a:gd name="connsiteX19" fmla="*/ 7558548 w 11334135"/>
              <a:gd name="connsiteY19" fmla="*/ 2874636 h 3693171"/>
              <a:gd name="connsiteX20" fmla="*/ 7706032 w 11334135"/>
              <a:gd name="connsiteY20" fmla="*/ 2882010 h 3693171"/>
              <a:gd name="connsiteX21" fmla="*/ 11334135 w 11334135"/>
              <a:gd name="connsiteY21" fmla="*/ 2874636 h 3693171"/>
              <a:gd name="connsiteX0" fmla="*/ 0 w 11334135"/>
              <a:gd name="connsiteY0" fmla="*/ 3693171 h 3693171"/>
              <a:gd name="connsiteX1" fmla="*/ 1895168 w 11334135"/>
              <a:gd name="connsiteY1" fmla="*/ 3693171 h 3693171"/>
              <a:gd name="connsiteX2" fmla="*/ 2337619 w 11334135"/>
              <a:gd name="connsiteY2" fmla="*/ 3693171 h 3693171"/>
              <a:gd name="connsiteX3" fmla="*/ 2485103 w 11334135"/>
              <a:gd name="connsiteY3" fmla="*/ 3693171 h 3693171"/>
              <a:gd name="connsiteX4" fmla="*/ 2934929 w 11334135"/>
              <a:gd name="connsiteY4" fmla="*/ 3678423 h 3693171"/>
              <a:gd name="connsiteX5" fmla="*/ 3288890 w 11334135"/>
              <a:gd name="connsiteY5" fmla="*/ 3553061 h 3693171"/>
              <a:gd name="connsiteX6" fmla="*/ 3532239 w 11334135"/>
              <a:gd name="connsiteY6" fmla="*/ 3309713 h 3693171"/>
              <a:gd name="connsiteX7" fmla="*/ 3812458 w 11334135"/>
              <a:gd name="connsiteY7" fmla="*/ 2918881 h 3693171"/>
              <a:gd name="connsiteX8" fmla="*/ 4203290 w 11334135"/>
              <a:gd name="connsiteY8" fmla="*/ 2240455 h 3693171"/>
              <a:gd name="connsiteX9" fmla="*/ 4483510 w 11334135"/>
              <a:gd name="connsiteY9" fmla="*/ 1694765 h 3693171"/>
              <a:gd name="connsiteX10" fmla="*/ 4785852 w 11334135"/>
              <a:gd name="connsiteY10" fmla="*/ 1171197 h 3693171"/>
              <a:gd name="connsiteX11" fmla="*/ 5073445 w 11334135"/>
              <a:gd name="connsiteY11" fmla="*/ 596010 h 3693171"/>
              <a:gd name="connsiteX12" fmla="*/ 5383161 w 11334135"/>
              <a:gd name="connsiteY12" fmla="*/ 131436 h 3693171"/>
              <a:gd name="connsiteX13" fmla="*/ 5982117 w 11334135"/>
              <a:gd name="connsiteY13" fmla="*/ 35571 h 3693171"/>
              <a:gd name="connsiteX14" fmla="*/ 6604393 w 11334135"/>
              <a:gd name="connsiteY14" fmla="*/ 133236 h 3693171"/>
              <a:gd name="connsiteX15" fmla="*/ 6828128 w 11334135"/>
              <a:gd name="connsiteY15" fmla="*/ 1382283 h 3693171"/>
              <a:gd name="connsiteX16" fmla="*/ 7075407 w 11334135"/>
              <a:gd name="connsiteY16" fmla="*/ 2013391 h 3693171"/>
              <a:gd name="connsiteX17" fmla="*/ 7270955 w 11334135"/>
              <a:gd name="connsiteY17" fmla="*/ 2564919 h 3693171"/>
              <a:gd name="connsiteX18" fmla="*/ 7455310 w 11334135"/>
              <a:gd name="connsiteY18" fmla="*/ 2837765 h 3693171"/>
              <a:gd name="connsiteX19" fmla="*/ 7558548 w 11334135"/>
              <a:gd name="connsiteY19" fmla="*/ 2874636 h 3693171"/>
              <a:gd name="connsiteX20" fmla="*/ 7706032 w 11334135"/>
              <a:gd name="connsiteY20" fmla="*/ 2882010 h 3693171"/>
              <a:gd name="connsiteX21" fmla="*/ 11334135 w 11334135"/>
              <a:gd name="connsiteY21" fmla="*/ 2874636 h 3693171"/>
              <a:gd name="connsiteX0" fmla="*/ 0 w 11334135"/>
              <a:gd name="connsiteY0" fmla="*/ 3696551 h 3696551"/>
              <a:gd name="connsiteX1" fmla="*/ 1895168 w 11334135"/>
              <a:gd name="connsiteY1" fmla="*/ 3696551 h 3696551"/>
              <a:gd name="connsiteX2" fmla="*/ 2337619 w 11334135"/>
              <a:gd name="connsiteY2" fmla="*/ 3696551 h 3696551"/>
              <a:gd name="connsiteX3" fmla="*/ 2485103 w 11334135"/>
              <a:gd name="connsiteY3" fmla="*/ 3696551 h 3696551"/>
              <a:gd name="connsiteX4" fmla="*/ 2934929 w 11334135"/>
              <a:gd name="connsiteY4" fmla="*/ 3681803 h 3696551"/>
              <a:gd name="connsiteX5" fmla="*/ 3288890 w 11334135"/>
              <a:gd name="connsiteY5" fmla="*/ 3556441 h 3696551"/>
              <a:gd name="connsiteX6" fmla="*/ 3532239 w 11334135"/>
              <a:gd name="connsiteY6" fmla="*/ 3313093 h 3696551"/>
              <a:gd name="connsiteX7" fmla="*/ 3812458 w 11334135"/>
              <a:gd name="connsiteY7" fmla="*/ 2922261 h 3696551"/>
              <a:gd name="connsiteX8" fmla="*/ 4203290 w 11334135"/>
              <a:gd name="connsiteY8" fmla="*/ 2243835 h 3696551"/>
              <a:gd name="connsiteX9" fmla="*/ 4483510 w 11334135"/>
              <a:gd name="connsiteY9" fmla="*/ 1698145 h 3696551"/>
              <a:gd name="connsiteX10" fmla="*/ 4785852 w 11334135"/>
              <a:gd name="connsiteY10" fmla="*/ 1174577 h 3696551"/>
              <a:gd name="connsiteX11" fmla="*/ 5073445 w 11334135"/>
              <a:gd name="connsiteY11" fmla="*/ 599390 h 3696551"/>
              <a:gd name="connsiteX12" fmla="*/ 5383161 w 11334135"/>
              <a:gd name="connsiteY12" fmla="*/ 134816 h 3696551"/>
              <a:gd name="connsiteX13" fmla="*/ 5982117 w 11334135"/>
              <a:gd name="connsiteY13" fmla="*/ 38951 h 3696551"/>
              <a:gd name="connsiteX14" fmla="*/ 6604393 w 11334135"/>
              <a:gd name="connsiteY14" fmla="*/ 136616 h 3696551"/>
              <a:gd name="connsiteX15" fmla="*/ 6828128 w 11334135"/>
              <a:gd name="connsiteY15" fmla="*/ 1385663 h 3696551"/>
              <a:gd name="connsiteX16" fmla="*/ 7075407 w 11334135"/>
              <a:gd name="connsiteY16" fmla="*/ 2016771 h 3696551"/>
              <a:gd name="connsiteX17" fmla="*/ 7270955 w 11334135"/>
              <a:gd name="connsiteY17" fmla="*/ 2568299 h 3696551"/>
              <a:gd name="connsiteX18" fmla="*/ 7455310 w 11334135"/>
              <a:gd name="connsiteY18" fmla="*/ 2841145 h 3696551"/>
              <a:gd name="connsiteX19" fmla="*/ 7558548 w 11334135"/>
              <a:gd name="connsiteY19" fmla="*/ 2878016 h 3696551"/>
              <a:gd name="connsiteX20" fmla="*/ 7706032 w 11334135"/>
              <a:gd name="connsiteY20" fmla="*/ 2885390 h 3696551"/>
              <a:gd name="connsiteX21" fmla="*/ 11334135 w 11334135"/>
              <a:gd name="connsiteY21" fmla="*/ 2878016 h 3696551"/>
              <a:gd name="connsiteX0" fmla="*/ 0 w 11334135"/>
              <a:gd name="connsiteY0" fmla="*/ 3663523 h 3663523"/>
              <a:gd name="connsiteX1" fmla="*/ 1895168 w 11334135"/>
              <a:gd name="connsiteY1" fmla="*/ 3663523 h 3663523"/>
              <a:gd name="connsiteX2" fmla="*/ 2337619 w 11334135"/>
              <a:gd name="connsiteY2" fmla="*/ 3663523 h 3663523"/>
              <a:gd name="connsiteX3" fmla="*/ 2485103 w 11334135"/>
              <a:gd name="connsiteY3" fmla="*/ 3663523 h 3663523"/>
              <a:gd name="connsiteX4" fmla="*/ 2934929 w 11334135"/>
              <a:gd name="connsiteY4" fmla="*/ 3648775 h 3663523"/>
              <a:gd name="connsiteX5" fmla="*/ 3288890 w 11334135"/>
              <a:gd name="connsiteY5" fmla="*/ 3523413 h 3663523"/>
              <a:gd name="connsiteX6" fmla="*/ 3532239 w 11334135"/>
              <a:gd name="connsiteY6" fmla="*/ 3280065 h 3663523"/>
              <a:gd name="connsiteX7" fmla="*/ 3812458 w 11334135"/>
              <a:gd name="connsiteY7" fmla="*/ 2889233 h 3663523"/>
              <a:gd name="connsiteX8" fmla="*/ 4203290 w 11334135"/>
              <a:gd name="connsiteY8" fmla="*/ 2210807 h 3663523"/>
              <a:gd name="connsiteX9" fmla="*/ 4483510 w 11334135"/>
              <a:gd name="connsiteY9" fmla="*/ 1665117 h 3663523"/>
              <a:gd name="connsiteX10" fmla="*/ 4785852 w 11334135"/>
              <a:gd name="connsiteY10" fmla="*/ 1141549 h 3663523"/>
              <a:gd name="connsiteX11" fmla="*/ 5073445 w 11334135"/>
              <a:gd name="connsiteY11" fmla="*/ 566362 h 3663523"/>
              <a:gd name="connsiteX12" fmla="*/ 5383161 w 11334135"/>
              <a:gd name="connsiteY12" fmla="*/ 101788 h 3663523"/>
              <a:gd name="connsiteX13" fmla="*/ 5982117 w 11334135"/>
              <a:gd name="connsiteY13" fmla="*/ 5923 h 3663523"/>
              <a:gd name="connsiteX14" fmla="*/ 6613788 w 11334135"/>
              <a:gd name="connsiteY14" fmla="*/ 160738 h 3663523"/>
              <a:gd name="connsiteX15" fmla="*/ 6828128 w 11334135"/>
              <a:gd name="connsiteY15" fmla="*/ 1352635 h 3663523"/>
              <a:gd name="connsiteX16" fmla="*/ 7075407 w 11334135"/>
              <a:gd name="connsiteY16" fmla="*/ 1983743 h 3663523"/>
              <a:gd name="connsiteX17" fmla="*/ 7270955 w 11334135"/>
              <a:gd name="connsiteY17" fmla="*/ 2535271 h 3663523"/>
              <a:gd name="connsiteX18" fmla="*/ 7455310 w 11334135"/>
              <a:gd name="connsiteY18" fmla="*/ 2808117 h 3663523"/>
              <a:gd name="connsiteX19" fmla="*/ 7558548 w 11334135"/>
              <a:gd name="connsiteY19" fmla="*/ 2844988 h 3663523"/>
              <a:gd name="connsiteX20" fmla="*/ 7706032 w 11334135"/>
              <a:gd name="connsiteY20" fmla="*/ 2852362 h 3663523"/>
              <a:gd name="connsiteX21" fmla="*/ 11334135 w 11334135"/>
              <a:gd name="connsiteY21" fmla="*/ 2844988 h 3663523"/>
              <a:gd name="connsiteX0" fmla="*/ 0 w 11334135"/>
              <a:gd name="connsiteY0" fmla="*/ 3663523 h 3663523"/>
              <a:gd name="connsiteX1" fmla="*/ 1895168 w 11334135"/>
              <a:gd name="connsiteY1" fmla="*/ 3663523 h 3663523"/>
              <a:gd name="connsiteX2" fmla="*/ 2337619 w 11334135"/>
              <a:gd name="connsiteY2" fmla="*/ 3663523 h 3663523"/>
              <a:gd name="connsiteX3" fmla="*/ 2485103 w 11334135"/>
              <a:gd name="connsiteY3" fmla="*/ 3663523 h 3663523"/>
              <a:gd name="connsiteX4" fmla="*/ 2934929 w 11334135"/>
              <a:gd name="connsiteY4" fmla="*/ 3648775 h 3663523"/>
              <a:gd name="connsiteX5" fmla="*/ 3288890 w 11334135"/>
              <a:gd name="connsiteY5" fmla="*/ 3523413 h 3663523"/>
              <a:gd name="connsiteX6" fmla="*/ 3532239 w 11334135"/>
              <a:gd name="connsiteY6" fmla="*/ 3280065 h 3663523"/>
              <a:gd name="connsiteX7" fmla="*/ 3812458 w 11334135"/>
              <a:gd name="connsiteY7" fmla="*/ 2889233 h 3663523"/>
              <a:gd name="connsiteX8" fmla="*/ 4203290 w 11334135"/>
              <a:gd name="connsiteY8" fmla="*/ 2210807 h 3663523"/>
              <a:gd name="connsiteX9" fmla="*/ 4483510 w 11334135"/>
              <a:gd name="connsiteY9" fmla="*/ 1665117 h 3663523"/>
              <a:gd name="connsiteX10" fmla="*/ 4785852 w 11334135"/>
              <a:gd name="connsiteY10" fmla="*/ 1141549 h 3663523"/>
              <a:gd name="connsiteX11" fmla="*/ 5073445 w 11334135"/>
              <a:gd name="connsiteY11" fmla="*/ 566362 h 3663523"/>
              <a:gd name="connsiteX12" fmla="*/ 5383161 w 11334135"/>
              <a:gd name="connsiteY12" fmla="*/ 101788 h 3663523"/>
              <a:gd name="connsiteX13" fmla="*/ 5982117 w 11334135"/>
              <a:gd name="connsiteY13" fmla="*/ 5923 h 3663523"/>
              <a:gd name="connsiteX14" fmla="*/ 6613788 w 11334135"/>
              <a:gd name="connsiteY14" fmla="*/ 160738 h 3663523"/>
              <a:gd name="connsiteX15" fmla="*/ 6828128 w 11334135"/>
              <a:gd name="connsiteY15" fmla="*/ 1352635 h 3663523"/>
              <a:gd name="connsiteX16" fmla="*/ 7270955 w 11334135"/>
              <a:gd name="connsiteY16" fmla="*/ 2535271 h 3663523"/>
              <a:gd name="connsiteX17" fmla="*/ 7455310 w 11334135"/>
              <a:gd name="connsiteY17" fmla="*/ 2808117 h 3663523"/>
              <a:gd name="connsiteX18" fmla="*/ 7558548 w 11334135"/>
              <a:gd name="connsiteY18" fmla="*/ 2844988 h 3663523"/>
              <a:gd name="connsiteX19" fmla="*/ 7706032 w 11334135"/>
              <a:gd name="connsiteY19" fmla="*/ 2852362 h 3663523"/>
              <a:gd name="connsiteX20" fmla="*/ 11334135 w 11334135"/>
              <a:gd name="connsiteY20" fmla="*/ 2844988 h 3663523"/>
              <a:gd name="connsiteX0" fmla="*/ 0 w 11334135"/>
              <a:gd name="connsiteY0" fmla="*/ 3666755 h 3666755"/>
              <a:gd name="connsiteX1" fmla="*/ 1895168 w 11334135"/>
              <a:gd name="connsiteY1" fmla="*/ 3666755 h 3666755"/>
              <a:gd name="connsiteX2" fmla="*/ 2337619 w 11334135"/>
              <a:gd name="connsiteY2" fmla="*/ 3666755 h 3666755"/>
              <a:gd name="connsiteX3" fmla="*/ 2485103 w 11334135"/>
              <a:gd name="connsiteY3" fmla="*/ 3666755 h 3666755"/>
              <a:gd name="connsiteX4" fmla="*/ 2934929 w 11334135"/>
              <a:gd name="connsiteY4" fmla="*/ 3652007 h 3666755"/>
              <a:gd name="connsiteX5" fmla="*/ 3288890 w 11334135"/>
              <a:gd name="connsiteY5" fmla="*/ 3526645 h 3666755"/>
              <a:gd name="connsiteX6" fmla="*/ 3532239 w 11334135"/>
              <a:gd name="connsiteY6" fmla="*/ 3283297 h 3666755"/>
              <a:gd name="connsiteX7" fmla="*/ 3812458 w 11334135"/>
              <a:gd name="connsiteY7" fmla="*/ 2892465 h 3666755"/>
              <a:gd name="connsiteX8" fmla="*/ 4203290 w 11334135"/>
              <a:gd name="connsiteY8" fmla="*/ 2214039 h 3666755"/>
              <a:gd name="connsiteX9" fmla="*/ 4483510 w 11334135"/>
              <a:gd name="connsiteY9" fmla="*/ 1668349 h 3666755"/>
              <a:gd name="connsiteX10" fmla="*/ 4785852 w 11334135"/>
              <a:gd name="connsiteY10" fmla="*/ 1144781 h 3666755"/>
              <a:gd name="connsiteX11" fmla="*/ 5073445 w 11334135"/>
              <a:gd name="connsiteY11" fmla="*/ 569594 h 3666755"/>
              <a:gd name="connsiteX12" fmla="*/ 5383161 w 11334135"/>
              <a:gd name="connsiteY12" fmla="*/ 105020 h 3666755"/>
              <a:gd name="connsiteX13" fmla="*/ 5982117 w 11334135"/>
              <a:gd name="connsiteY13" fmla="*/ 9155 h 3666755"/>
              <a:gd name="connsiteX14" fmla="*/ 6613788 w 11334135"/>
              <a:gd name="connsiteY14" fmla="*/ 163970 h 3666755"/>
              <a:gd name="connsiteX15" fmla="*/ 6922083 w 11334135"/>
              <a:gd name="connsiteY15" fmla="*/ 1422542 h 3666755"/>
              <a:gd name="connsiteX16" fmla="*/ 7270955 w 11334135"/>
              <a:gd name="connsiteY16" fmla="*/ 2538503 h 3666755"/>
              <a:gd name="connsiteX17" fmla="*/ 7455310 w 11334135"/>
              <a:gd name="connsiteY17" fmla="*/ 2811349 h 3666755"/>
              <a:gd name="connsiteX18" fmla="*/ 7558548 w 11334135"/>
              <a:gd name="connsiteY18" fmla="*/ 2848220 h 3666755"/>
              <a:gd name="connsiteX19" fmla="*/ 7706032 w 11334135"/>
              <a:gd name="connsiteY19" fmla="*/ 2855594 h 3666755"/>
              <a:gd name="connsiteX20" fmla="*/ 11334135 w 11334135"/>
              <a:gd name="connsiteY20" fmla="*/ 2848220 h 3666755"/>
              <a:gd name="connsiteX0" fmla="*/ 0 w 11334135"/>
              <a:gd name="connsiteY0" fmla="*/ 3664020 h 3664020"/>
              <a:gd name="connsiteX1" fmla="*/ 1895168 w 11334135"/>
              <a:gd name="connsiteY1" fmla="*/ 3664020 h 3664020"/>
              <a:gd name="connsiteX2" fmla="*/ 2337619 w 11334135"/>
              <a:gd name="connsiteY2" fmla="*/ 3664020 h 3664020"/>
              <a:gd name="connsiteX3" fmla="*/ 2485103 w 11334135"/>
              <a:gd name="connsiteY3" fmla="*/ 3664020 h 3664020"/>
              <a:gd name="connsiteX4" fmla="*/ 2934929 w 11334135"/>
              <a:gd name="connsiteY4" fmla="*/ 3649272 h 3664020"/>
              <a:gd name="connsiteX5" fmla="*/ 3288890 w 11334135"/>
              <a:gd name="connsiteY5" fmla="*/ 3523910 h 3664020"/>
              <a:gd name="connsiteX6" fmla="*/ 3532239 w 11334135"/>
              <a:gd name="connsiteY6" fmla="*/ 3280562 h 3664020"/>
              <a:gd name="connsiteX7" fmla="*/ 3812458 w 11334135"/>
              <a:gd name="connsiteY7" fmla="*/ 2889730 h 3664020"/>
              <a:gd name="connsiteX8" fmla="*/ 4203290 w 11334135"/>
              <a:gd name="connsiteY8" fmla="*/ 2211304 h 3664020"/>
              <a:gd name="connsiteX9" fmla="*/ 4483510 w 11334135"/>
              <a:gd name="connsiteY9" fmla="*/ 1665614 h 3664020"/>
              <a:gd name="connsiteX10" fmla="*/ 4785852 w 11334135"/>
              <a:gd name="connsiteY10" fmla="*/ 1142046 h 3664020"/>
              <a:gd name="connsiteX11" fmla="*/ 5073445 w 11334135"/>
              <a:gd name="connsiteY11" fmla="*/ 566859 h 3664020"/>
              <a:gd name="connsiteX12" fmla="*/ 5383161 w 11334135"/>
              <a:gd name="connsiteY12" fmla="*/ 102285 h 3664020"/>
              <a:gd name="connsiteX13" fmla="*/ 5982117 w 11334135"/>
              <a:gd name="connsiteY13" fmla="*/ 6420 h 3664020"/>
              <a:gd name="connsiteX14" fmla="*/ 6626144 w 11334135"/>
              <a:gd name="connsiteY14" fmla="*/ 217602 h 3664020"/>
              <a:gd name="connsiteX15" fmla="*/ 6922083 w 11334135"/>
              <a:gd name="connsiteY15" fmla="*/ 1419807 h 3664020"/>
              <a:gd name="connsiteX16" fmla="*/ 7270955 w 11334135"/>
              <a:gd name="connsiteY16" fmla="*/ 2535768 h 3664020"/>
              <a:gd name="connsiteX17" fmla="*/ 7455310 w 11334135"/>
              <a:gd name="connsiteY17" fmla="*/ 2808614 h 3664020"/>
              <a:gd name="connsiteX18" fmla="*/ 7558548 w 11334135"/>
              <a:gd name="connsiteY18" fmla="*/ 2845485 h 3664020"/>
              <a:gd name="connsiteX19" fmla="*/ 7706032 w 11334135"/>
              <a:gd name="connsiteY19" fmla="*/ 2852859 h 3664020"/>
              <a:gd name="connsiteX20" fmla="*/ 11334135 w 11334135"/>
              <a:gd name="connsiteY20" fmla="*/ 2845485 h 3664020"/>
              <a:gd name="connsiteX0" fmla="*/ 0 w 11334135"/>
              <a:gd name="connsiteY0" fmla="*/ 3658167 h 3658167"/>
              <a:gd name="connsiteX1" fmla="*/ 1895168 w 11334135"/>
              <a:gd name="connsiteY1" fmla="*/ 3658167 h 3658167"/>
              <a:gd name="connsiteX2" fmla="*/ 2337619 w 11334135"/>
              <a:gd name="connsiteY2" fmla="*/ 3658167 h 3658167"/>
              <a:gd name="connsiteX3" fmla="*/ 2485103 w 11334135"/>
              <a:gd name="connsiteY3" fmla="*/ 3658167 h 3658167"/>
              <a:gd name="connsiteX4" fmla="*/ 2934929 w 11334135"/>
              <a:gd name="connsiteY4" fmla="*/ 3643419 h 3658167"/>
              <a:gd name="connsiteX5" fmla="*/ 3288890 w 11334135"/>
              <a:gd name="connsiteY5" fmla="*/ 3518057 h 3658167"/>
              <a:gd name="connsiteX6" fmla="*/ 3532239 w 11334135"/>
              <a:gd name="connsiteY6" fmla="*/ 3274709 h 3658167"/>
              <a:gd name="connsiteX7" fmla="*/ 3812458 w 11334135"/>
              <a:gd name="connsiteY7" fmla="*/ 2883877 h 3658167"/>
              <a:gd name="connsiteX8" fmla="*/ 4203290 w 11334135"/>
              <a:gd name="connsiteY8" fmla="*/ 2205451 h 3658167"/>
              <a:gd name="connsiteX9" fmla="*/ 4483510 w 11334135"/>
              <a:gd name="connsiteY9" fmla="*/ 1659761 h 3658167"/>
              <a:gd name="connsiteX10" fmla="*/ 4785852 w 11334135"/>
              <a:gd name="connsiteY10" fmla="*/ 1136193 h 3658167"/>
              <a:gd name="connsiteX11" fmla="*/ 5073445 w 11334135"/>
              <a:gd name="connsiteY11" fmla="*/ 561006 h 3658167"/>
              <a:gd name="connsiteX12" fmla="*/ 5383161 w 11334135"/>
              <a:gd name="connsiteY12" fmla="*/ 96432 h 3658167"/>
              <a:gd name="connsiteX13" fmla="*/ 5982117 w 11334135"/>
              <a:gd name="connsiteY13" fmla="*/ 567 h 3658167"/>
              <a:gd name="connsiteX14" fmla="*/ 6626144 w 11334135"/>
              <a:gd name="connsiteY14" fmla="*/ 211749 h 3658167"/>
              <a:gd name="connsiteX15" fmla="*/ 6922083 w 11334135"/>
              <a:gd name="connsiteY15" fmla="*/ 1413954 h 3658167"/>
              <a:gd name="connsiteX16" fmla="*/ 7270955 w 11334135"/>
              <a:gd name="connsiteY16" fmla="*/ 2529915 h 3658167"/>
              <a:gd name="connsiteX17" fmla="*/ 7455310 w 11334135"/>
              <a:gd name="connsiteY17" fmla="*/ 2802761 h 3658167"/>
              <a:gd name="connsiteX18" fmla="*/ 7558548 w 11334135"/>
              <a:gd name="connsiteY18" fmla="*/ 2839632 h 3658167"/>
              <a:gd name="connsiteX19" fmla="*/ 7706032 w 11334135"/>
              <a:gd name="connsiteY19" fmla="*/ 2847006 h 3658167"/>
              <a:gd name="connsiteX20" fmla="*/ 11334135 w 11334135"/>
              <a:gd name="connsiteY20" fmla="*/ 2839632 h 3658167"/>
              <a:gd name="connsiteX0" fmla="*/ 0 w 10532386"/>
              <a:gd name="connsiteY0" fmla="*/ 3646878 h 3658167"/>
              <a:gd name="connsiteX1" fmla="*/ 1093419 w 10532386"/>
              <a:gd name="connsiteY1" fmla="*/ 3658167 h 3658167"/>
              <a:gd name="connsiteX2" fmla="*/ 1535870 w 10532386"/>
              <a:gd name="connsiteY2" fmla="*/ 3658167 h 3658167"/>
              <a:gd name="connsiteX3" fmla="*/ 1683354 w 10532386"/>
              <a:gd name="connsiteY3" fmla="*/ 3658167 h 3658167"/>
              <a:gd name="connsiteX4" fmla="*/ 2133180 w 10532386"/>
              <a:gd name="connsiteY4" fmla="*/ 3643419 h 3658167"/>
              <a:gd name="connsiteX5" fmla="*/ 2487141 w 10532386"/>
              <a:gd name="connsiteY5" fmla="*/ 3518057 h 3658167"/>
              <a:gd name="connsiteX6" fmla="*/ 2730490 w 10532386"/>
              <a:gd name="connsiteY6" fmla="*/ 3274709 h 3658167"/>
              <a:gd name="connsiteX7" fmla="*/ 3010709 w 10532386"/>
              <a:gd name="connsiteY7" fmla="*/ 2883877 h 3658167"/>
              <a:gd name="connsiteX8" fmla="*/ 3401541 w 10532386"/>
              <a:gd name="connsiteY8" fmla="*/ 2205451 h 3658167"/>
              <a:gd name="connsiteX9" fmla="*/ 3681761 w 10532386"/>
              <a:gd name="connsiteY9" fmla="*/ 1659761 h 3658167"/>
              <a:gd name="connsiteX10" fmla="*/ 3984103 w 10532386"/>
              <a:gd name="connsiteY10" fmla="*/ 1136193 h 3658167"/>
              <a:gd name="connsiteX11" fmla="*/ 4271696 w 10532386"/>
              <a:gd name="connsiteY11" fmla="*/ 561006 h 3658167"/>
              <a:gd name="connsiteX12" fmla="*/ 4581412 w 10532386"/>
              <a:gd name="connsiteY12" fmla="*/ 96432 h 3658167"/>
              <a:gd name="connsiteX13" fmla="*/ 5180368 w 10532386"/>
              <a:gd name="connsiteY13" fmla="*/ 567 h 3658167"/>
              <a:gd name="connsiteX14" fmla="*/ 5824395 w 10532386"/>
              <a:gd name="connsiteY14" fmla="*/ 211749 h 3658167"/>
              <a:gd name="connsiteX15" fmla="*/ 6120334 w 10532386"/>
              <a:gd name="connsiteY15" fmla="*/ 1413954 h 3658167"/>
              <a:gd name="connsiteX16" fmla="*/ 6469206 w 10532386"/>
              <a:gd name="connsiteY16" fmla="*/ 2529915 h 3658167"/>
              <a:gd name="connsiteX17" fmla="*/ 6653561 w 10532386"/>
              <a:gd name="connsiteY17" fmla="*/ 2802761 h 3658167"/>
              <a:gd name="connsiteX18" fmla="*/ 6756799 w 10532386"/>
              <a:gd name="connsiteY18" fmla="*/ 2839632 h 3658167"/>
              <a:gd name="connsiteX19" fmla="*/ 6904283 w 10532386"/>
              <a:gd name="connsiteY19" fmla="*/ 2847006 h 3658167"/>
              <a:gd name="connsiteX20" fmla="*/ 10532386 w 10532386"/>
              <a:gd name="connsiteY20" fmla="*/ 2839632 h 3658167"/>
              <a:gd name="connsiteX0" fmla="*/ 0 w 11467760"/>
              <a:gd name="connsiteY0" fmla="*/ 3646878 h 3658167"/>
              <a:gd name="connsiteX1" fmla="*/ 1093419 w 11467760"/>
              <a:gd name="connsiteY1" fmla="*/ 3658167 h 3658167"/>
              <a:gd name="connsiteX2" fmla="*/ 1535870 w 11467760"/>
              <a:gd name="connsiteY2" fmla="*/ 3658167 h 3658167"/>
              <a:gd name="connsiteX3" fmla="*/ 1683354 w 11467760"/>
              <a:gd name="connsiteY3" fmla="*/ 3658167 h 3658167"/>
              <a:gd name="connsiteX4" fmla="*/ 2133180 w 11467760"/>
              <a:gd name="connsiteY4" fmla="*/ 3643419 h 3658167"/>
              <a:gd name="connsiteX5" fmla="*/ 2487141 w 11467760"/>
              <a:gd name="connsiteY5" fmla="*/ 3518057 h 3658167"/>
              <a:gd name="connsiteX6" fmla="*/ 2730490 w 11467760"/>
              <a:gd name="connsiteY6" fmla="*/ 3274709 h 3658167"/>
              <a:gd name="connsiteX7" fmla="*/ 3010709 w 11467760"/>
              <a:gd name="connsiteY7" fmla="*/ 2883877 h 3658167"/>
              <a:gd name="connsiteX8" fmla="*/ 3401541 w 11467760"/>
              <a:gd name="connsiteY8" fmla="*/ 2205451 h 3658167"/>
              <a:gd name="connsiteX9" fmla="*/ 3681761 w 11467760"/>
              <a:gd name="connsiteY9" fmla="*/ 1659761 h 3658167"/>
              <a:gd name="connsiteX10" fmla="*/ 3984103 w 11467760"/>
              <a:gd name="connsiteY10" fmla="*/ 1136193 h 3658167"/>
              <a:gd name="connsiteX11" fmla="*/ 4271696 w 11467760"/>
              <a:gd name="connsiteY11" fmla="*/ 561006 h 3658167"/>
              <a:gd name="connsiteX12" fmla="*/ 4581412 w 11467760"/>
              <a:gd name="connsiteY12" fmla="*/ 96432 h 3658167"/>
              <a:gd name="connsiteX13" fmla="*/ 5180368 w 11467760"/>
              <a:gd name="connsiteY13" fmla="*/ 567 h 3658167"/>
              <a:gd name="connsiteX14" fmla="*/ 5824395 w 11467760"/>
              <a:gd name="connsiteY14" fmla="*/ 211749 h 3658167"/>
              <a:gd name="connsiteX15" fmla="*/ 6120334 w 11467760"/>
              <a:gd name="connsiteY15" fmla="*/ 1413954 h 3658167"/>
              <a:gd name="connsiteX16" fmla="*/ 6469206 w 11467760"/>
              <a:gd name="connsiteY16" fmla="*/ 2529915 h 3658167"/>
              <a:gd name="connsiteX17" fmla="*/ 6653561 w 11467760"/>
              <a:gd name="connsiteY17" fmla="*/ 2802761 h 3658167"/>
              <a:gd name="connsiteX18" fmla="*/ 6756799 w 11467760"/>
              <a:gd name="connsiteY18" fmla="*/ 2839632 h 3658167"/>
              <a:gd name="connsiteX19" fmla="*/ 6904283 w 11467760"/>
              <a:gd name="connsiteY19" fmla="*/ 2847006 h 3658167"/>
              <a:gd name="connsiteX20" fmla="*/ 11467760 w 11467760"/>
              <a:gd name="connsiteY20" fmla="*/ 2850920 h 3658167"/>
              <a:gd name="connsiteX0" fmla="*/ 0 w 11231322"/>
              <a:gd name="connsiteY0" fmla="*/ 3664634 h 3664634"/>
              <a:gd name="connsiteX1" fmla="*/ 856981 w 11231322"/>
              <a:gd name="connsiteY1" fmla="*/ 3658167 h 3664634"/>
              <a:gd name="connsiteX2" fmla="*/ 1299432 w 11231322"/>
              <a:gd name="connsiteY2" fmla="*/ 3658167 h 3664634"/>
              <a:gd name="connsiteX3" fmla="*/ 1446916 w 11231322"/>
              <a:gd name="connsiteY3" fmla="*/ 3658167 h 3664634"/>
              <a:gd name="connsiteX4" fmla="*/ 1896742 w 11231322"/>
              <a:gd name="connsiteY4" fmla="*/ 3643419 h 3664634"/>
              <a:gd name="connsiteX5" fmla="*/ 2250703 w 11231322"/>
              <a:gd name="connsiteY5" fmla="*/ 3518057 h 3664634"/>
              <a:gd name="connsiteX6" fmla="*/ 2494052 w 11231322"/>
              <a:gd name="connsiteY6" fmla="*/ 3274709 h 3664634"/>
              <a:gd name="connsiteX7" fmla="*/ 2774271 w 11231322"/>
              <a:gd name="connsiteY7" fmla="*/ 2883877 h 3664634"/>
              <a:gd name="connsiteX8" fmla="*/ 3165103 w 11231322"/>
              <a:gd name="connsiteY8" fmla="*/ 2205451 h 3664634"/>
              <a:gd name="connsiteX9" fmla="*/ 3445323 w 11231322"/>
              <a:gd name="connsiteY9" fmla="*/ 1659761 h 3664634"/>
              <a:gd name="connsiteX10" fmla="*/ 3747665 w 11231322"/>
              <a:gd name="connsiteY10" fmla="*/ 1136193 h 3664634"/>
              <a:gd name="connsiteX11" fmla="*/ 4035258 w 11231322"/>
              <a:gd name="connsiteY11" fmla="*/ 561006 h 3664634"/>
              <a:gd name="connsiteX12" fmla="*/ 4344974 w 11231322"/>
              <a:gd name="connsiteY12" fmla="*/ 96432 h 3664634"/>
              <a:gd name="connsiteX13" fmla="*/ 4943930 w 11231322"/>
              <a:gd name="connsiteY13" fmla="*/ 567 h 3664634"/>
              <a:gd name="connsiteX14" fmla="*/ 5587957 w 11231322"/>
              <a:gd name="connsiteY14" fmla="*/ 211749 h 3664634"/>
              <a:gd name="connsiteX15" fmla="*/ 5883896 w 11231322"/>
              <a:gd name="connsiteY15" fmla="*/ 1413954 h 3664634"/>
              <a:gd name="connsiteX16" fmla="*/ 6232768 w 11231322"/>
              <a:gd name="connsiteY16" fmla="*/ 2529915 h 3664634"/>
              <a:gd name="connsiteX17" fmla="*/ 6417123 w 11231322"/>
              <a:gd name="connsiteY17" fmla="*/ 2802761 h 3664634"/>
              <a:gd name="connsiteX18" fmla="*/ 6520361 w 11231322"/>
              <a:gd name="connsiteY18" fmla="*/ 2839632 h 3664634"/>
              <a:gd name="connsiteX19" fmla="*/ 6667845 w 11231322"/>
              <a:gd name="connsiteY19" fmla="*/ 2847006 h 3664634"/>
              <a:gd name="connsiteX20" fmla="*/ 11231322 w 11231322"/>
              <a:gd name="connsiteY20" fmla="*/ 2850920 h 3664634"/>
              <a:gd name="connsiteX0" fmla="*/ 0 w 11231322"/>
              <a:gd name="connsiteY0" fmla="*/ 3664634 h 3664634"/>
              <a:gd name="connsiteX1" fmla="*/ 856981 w 11231322"/>
              <a:gd name="connsiteY1" fmla="*/ 3658167 h 3664634"/>
              <a:gd name="connsiteX2" fmla="*/ 1299432 w 11231322"/>
              <a:gd name="connsiteY2" fmla="*/ 3658167 h 3664634"/>
              <a:gd name="connsiteX3" fmla="*/ 1446916 w 11231322"/>
              <a:gd name="connsiteY3" fmla="*/ 3658167 h 3664634"/>
              <a:gd name="connsiteX4" fmla="*/ 1896742 w 11231322"/>
              <a:gd name="connsiteY4" fmla="*/ 3643419 h 3664634"/>
              <a:gd name="connsiteX5" fmla="*/ 2250703 w 11231322"/>
              <a:gd name="connsiteY5" fmla="*/ 3518057 h 3664634"/>
              <a:gd name="connsiteX6" fmla="*/ 2494052 w 11231322"/>
              <a:gd name="connsiteY6" fmla="*/ 3274709 h 3664634"/>
              <a:gd name="connsiteX7" fmla="*/ 2774271 w 11231322"/>
              <a:gd name="connsiteY7" fmla="*/ 2883877 h 3664634"/>
              <a:gd name="connsiteX8" fmla="*/ 3165103 w 11231322"/>
              <a:gd name="connsiteY8" fmla="*/ 2205451 h 3664634"/>
              <a:gd name="connsiteX9" fmla="*/ 3467595 w 11231322"/>
              <a:gd name="connsiteY9" fmla="*/ 1716205 h 3664634"/>
              <a:gd name="connsiteX10" fmla="*/ 3747665 w 11231322"/>
              <a:gd name="connsiteY10" fmla="*/ 1136193 h 3664634"/>
              <a:gd name="connsiteX11" fmla="*/ 4035258 w 11231322"/>
              <a:gd name="connsiteY11" fmla="*/ 561006 h 3664634"/>
              <a:gd name="connsiteX12" fmla="*/ 4344974 w 11231322"/>
              <a:gd name="connsiteY12" fmla="*/ 96432 h 3664634"/>
              <a:gd name="connsiteX13" fmla="*/ 4943930 w 11231322"/>
              <a:gd name="connsiteY13" fmla="*/ 567 h 3664634"/>
              <a:gd name="connsiteX14" fmla="*/ 5587957 w 11231322"/>
              <a:gd name="connsiteY14" fmla="*/ 211749 h 3664634"/>
              <a:gd name="connsiteX15" fmla="*/ 5883896 w 11231322"/>
              <a:gd name="connsiteY15" fmla="*/ 1413954 h 3664634"/>
              <a:gd name="connsiteX16" fmla="*/ 6232768 w 11231322"/>
              <a:gd name="connsiteY16" fmla="*/ 2529915 h 3664634"/>
              <a:gd name="connsiteX17" fmla="*/ 6417123 w 11231322"/>
              <a:gd name="connsiteY17" fmla="*/ 2802761 h 3664634"/>
              <a:gd name="connsiteX18" fmla="*/ 6520361 w 11231322"/>
              <a:gd name="connsiteY18" fmla="*/ 2839632 h 3664634"/>
              <a:gd name="connsiteX19" fmla="*/ 6667845 w 11231322"/>
              <a:gd name="connsiteY19" fmla="*/ 2847006 h 3664634"/>
              <a:gd name="connsiteX20" fmla="*/ 11231322 w 11231322"/>
              <a:gd name="connsiteY20" fmla="*/ 2850920 h 3664634"/>
              <a:gd name="connsiteX0" fmla="*/ 0 w 11231322"/>
              <a:gd name="connsiteY0" fmla="*/ 3664634 h 3664634"/>
              <a:gd name="connsiteX1" fmla="*/ 856981 w 11231322"/>
              <a:gd name="connsiteY1" fmla="*/ 3658167 h 3664634"/>
              <a:gd name="connsiteX2" fmla="*/ 1299432 w 11231322"/>
              <a:gd name="connsiteY2" fmla="*/ 3658167 h 3664634"/>
              <a:gd name="connsiteX3" fmla="*/ 1446916 w 11231322"/>
              <a:gd name="connsiteY3" fmla="*/ 3658167 h 3664634"/>
              <a:gd name="connsiteX4" fmla="*/ 1896742 w 11231322"/>
              <a:gd name="connsiteY4" fmla="*/ 3643419 h 3664634"/>
              <a:gd name="connsiteX5" fmla="*/ 2250703 w 11231322"/>
              <a:gd name="connsiteY5" fmla="*/ 3518057 h 3664634"/>
              <a:gd name="connsiteX6" fmla="*/ 2494052 w 11231322"/>
              <a:gd name="connsiteY6" fmla="*/ 3274709 h 3664634"/>
              <a:gd name="connsiteX7" fmla="*/ 2774271 w 11231322"/>
              <a:gd name="connsiteY7" fmla="*/ 2883877 h 3664634"/>
              <a:gd name="connsiteX8" fmla="*/ 3165103 w 11231322"/>
              <a:gd name="connsiteY8" fmla="*/ 2205451 h 3664634"/>
              <a:gd name="connsiteX9" fmla="*/ 3423053 w 11231322"/>
              <a:gd name="connsiteY9" fmla="*/ 1716205 h 3664634"/>
              <a:gd name="connsiteX10" fmla="*/ 3747665 w 11231322"/>
              <a:gd name="connsiteY10" fmla="*/ 1136193 h 3664634"/>
              <a:gd name="connsiteX11" fmla="*/ 4035258 w 11231322"/>
              <a:gd name="connsiteY11" fmla="*/ 561006 h 3664634"/>
              <a:gd name="connsiteX12" fmla="*/ 4344974 w 11231322"/>
              <a:gd name="connsiteY12" fmla="*/ 96432 h 3664634"/>
              <a:gd name="connsiteX13" fmla="*/ 4943930 w 11231322"/>
              <a:gd name="connsiteY13" fmla="*/ 567 h 3664634"/>
              <a:gd name="connsiteX14" fmla="*/ 5587957 w 11231322"/>
              <a:gd name="connsiteY14" fmla="*/ 211749 h 3664634"/>
              <a:gd name="connsiteX15" fmla="*/ 5883896 w 11231322"/>
              <a:gd name="connsiteY15" fmla="*/ 1413954 h 3664634"/>
              <a:gd name="connsiteX16" fmla="*/ 6232768 w 11231322"/>
              <a:gd name="connsiteY16" fmla="*/ 2529915 h 3664634"/>
              <a:gd name="connsiteX17" fmla="*/ 6417123 w 11231322"/>
              <a:gd name="connsiteY17" fmla="*/ 2802761 h 3664634"/>
              <a:gd name="connsiteX18" fmla="*/ 6520361 w 11231322"/>
              <a:gd name="connsiteY18" fmla="*/ 2839632 h 3664634"/>
              <a:gd name="connsiteX19" fmla="*/ 6667845 w 11231322"/>
              <a:gd name="connsiteY19" fmla="*/ 2847006 h 3664634"/>
              <a:gd name="connsiteX20" fmla="*/ 11231322 w 11231322"/>
              <a:gd name="connsiteY20" fmla="*/ 2850920 h 3664634"/>
              <a:gd name="connsiteX0" fmla="*/ 0 w 11231322"/>
              <a:gd name="connsiteY0" fmla="*/ 3666936 h 3666936"/>
              <a:gd name="connsiteX1" fmla="*/ 856981 w 11231322"/>
              <a:gd name="connsiteY1" fmla="*/ 3660469 h 3666936"/>
              <a:gd name="connsiteX2" fmla="*/ 1299432 w 11231322"/>
              <a:gd name="connsiteY2" fmla="*/ 3660469 h 3666936"/>
              <a:gd name="connsiteX3" fmla="*/ 1446916 w 11231322"/>
              <a:gd name="connsiteY3" fmla="*/ 3660469 h 3666936"/>
              <a:gd name="connsiteX4" fmla="*/ 1896742 w 11231322"/>
              <a:gd name="connsiteY4" fmla="*/ 3645721 h 3666936"/>
              <a:gd name="connsiteX5" fmla="*/ 2250703 w 11231322"/>
              <a:gd name="connsiteY5" fmla="*/ 3520359 h 3666936"/>
              <a:gd name="connsiteX6" fmla="*/ 2494052 w 11231322"/>
              <a:gd name="connsiteY6" fmla="*/ 3277011 h 3666936"/>
              <a:gd name="connsiteX7" fmla="*/ 2774271 w 11231322"/>
              <a:gd name="connsiteY7" fmla="*/ 2886179 h 3666936"/>
              <a:gd name="connsiteX8" fmla="*/ 3165103 w 11231322"/>
              <a:gd name="connsiteY8" fmla="*/ 2207753 h 3666936"/>
              <a:gd name="connsiteX9" fmla="*/ 3423053 w 11231322"/>
              <a:gd name="connsiteY9" fmla="*/ 1718507 h 3666936"/>
              <a:gd name="connsiteX10" fmla="*/ 3747665 w 11231322"/>
              <a:gd name="connsiteY10" fmla="*/ 1138495 h 3666936"/>
              <a:gd name="connsiteX11" fmla="*/ 4035258 w 11231322"/>
              <a:gd name="connsiteY11" fmla="*/ 563308 h 3666936"/>
              <a:gd name="connsiteX12" fmla="*/ 4344974 w 11231322"/>
              <a:gd name="connsiteY12" fmla="*/ 98734 h 3666936"/>
              <a:gd name="connsiteX13" fmla="*/ 4943930 w 11231322"/>
              <a:gd name="connsiteY13" fmla="*/ 2869 h 3666936"/>
              <a:gd name="connsiteX14" fmla="*/ 5587957 w 11231322"/>
              <a:gd name="connsiteY14" fmla="*/ 214051 h 3666936"/>
              <a:gd name="connsiteX15" fmla="*/ 5961844 w 11231322"/>
              <a:gd name="connsiteY15" fmla="*/ 1540434 h 3666936"/>
              <a:gd name="connsiteX16" fmla="*/ 6232768 w 11231322"/>
              <a:gd name="connsiteY16" fmla="*/ 2532217 h 3666936"/>
              <a:gd name="connsiteX17" fmla="*/ 6417123 w 11231322"/>
              <a:gd name="connsiteY17" fmla="*/ 2805063 h 3666936"/>
              <a:gd name="connsiteX18" fmla="*/ 6520361 w 11231322"/>
              <a:gd name="connsiteY18" fmla="*/ 2841934 h 3666936"/>
              <a:gd name="connsiteX19" fmla="*/ 6667845 w 11231322"/>
              <a:gd name="connsiteY19" fmla="*/ 2849308 h 3666936"/>
              <a:gd name="connsiteX20" fmla="*/ 11231322 w 11231322"/>
              <a:gd name="connsiteY20" fmla="*/ 2853222 h 3666936"/>
              <a:gd name="connsiteX0" fmla="*/ 0 w 11231322"/>
              <a:gd name="connsiteY0" fmla="*/ 3666936 h 3666936"/>
              <a:gd name="connsiteX1" fmla="*/ 856981 w 11231322"/>
              <a:gd name="connsiteY1" fmla="*/ 3660469 h 3666936"/>
              <a:gd name="connsiteX2" fmla="*/ 1299432 w 11231322"/>
              <a:gd name="connsiteY2" fmla="*/ 3660469 h 3666936"/>
              <a:gd name="connsiteX3" fmla="*/ 1446916 w 11231322"/>
              <a:gd name="connsiteY3" fmla="*/ 3660469 h 3666936"/>
              <a:gd name="connsiteX4" fmla="*/ 1896742 w 11231322"/>
              <a:gd name="connsiteY4" fmla="*/ 3645721 h 3666936"/>
              <a:gd name="connsiteX5" fmla="*/ 2250703 w 11231322"/>
              <a:gd name="connsiteY5" fmla="*/ 3520359 h 3666936"/>
              <a:gd name="connsiteX6" fmla="*/ 2494052 w 11231322"/>
              <a:gd name="connsiteY6" fmla="*/ 3277011 h 3666936"/>
              <a:gd name="connsiteX7" fmla="*/ 2774271 w 11231322"/>
              <a:gd name="connsiteY7" fmla="*/ 2886179 h 3666936"/>
              <a:gd name="connsiteX8" fmla="*/ 3165103 w 11231322"/>
              <a:gd name="connsiteY8" fmla="*/ 2207753 h 3666936"/>
              <a:gd name="connsiteX9" fmla="*/ 3423053 w 11231322"/>
              <a:gd name="connsiteY9" fmla="*/ 1718507 h 3666936"/>
              <a:gd name="connsiteX10" fmla="*/ 3747665 w 11231322"/>
              <a:gd name="connsiteY10" fmla="*/ 1138495 h 3666936"/>
              <a:gd name="connsiteX11" fmla="*/ 4035258 w 11231322"/>
              <a:gd name="connsiteY11" fmla="*/ 563308 h 3666936"/>
              <a:gd name="connsiteX12" fmla="*/ 4344974 w 11231322"/>
              <a:gd name="connsiteY12" fmla="*/ 98734 h 3666936"/>
              <a:gd name="connsiteX13" fmla="*/ 4943930 w 11231322"/>
              <a:gd name="connsiteY13" fmla="*/ 2869 h 3666936"/>
              <a:gd name="connsiteX14" fmla="*/ 5587957 w 11231322"/>
              <a:gd name="connsiteY14" fmla="*/ 214051 h 3666936"/>
              <a:gd name="connsiteX15" fmla="*/ 5961844 w 11231322"/>
              <a:gd name="connsiteY15" fmla="*/ 1540434 h 3666936"/>
              <a:gd name="connsiteX16" fmla="*/ 6232768 w 11231322"/>
              <a:gd name="connsiteY16" fmla="*/ 2532217 h 3666936"/>
              <a:gd name="connsiteX17" fmla="*/ 6336460 w 11231322"/>
              <a:gd name="connsiteY17" fmla="*/ 2760458 h 3666936"/>
              <a:gd name="connsiteX18" fmla="*/ 6520361 w 11231322"/>
              <a:gd name="connsiteY18" fmla="*/ 2841934 h 3666936"/>
              <a:gd name="connsiteX19" fmla="*/ 6667845 w 11231322"/>
              <a:gd name="connsiteY19" fmla="*/ 2849308 h 3666936"/>
              <a:gd name="connsiteX20" fmla="*/ 11231322 w 11231322"/>
              <a:gd name="connsiteY20" fmla="*/ 2853222 h 3666936"/>
              <a:gd name="connsiteX0" fmla="*/ 0 w 11351584"/>
              <a:gd name="connsiteY0" fmla="*/ 3646616 h 3660469"/>
              <a:gd name="connsiteX1" fmla="*/ 977243 w 11351584"/>
              <a:gd name="connsiteY1" fmla="*/ 3660469 h 3660469"/>
              <a:gd name="connsiteX2" fmla="*/ 1419694 w 11351584"/>
              <a:gd name="connsiteY2" fmla="*/ 3660469 h 3660469"/>
              <a:gd name="connsiteX3" fmla="*/ 1567178 w 11351584"/>
              <a:gd name="connsiteY3" fmla="*/ 3660469 h 3660469"/>
              <a:gd name="connsiteX4" fmla="*/ 2017004 w 11351584"/>
              <a:gd name="connsiteY4" fmla="*/ 3645721 h 3660469"/>
              <a:gd name="connsiteX5" fmla="*/ 2370965 w 11351584"/>
              <a:gd name="connsiteY5" fmla="*/ 3520359 h 3660469"/>
              <a:gd name="connsiteX6" fmla="*/ 2614314 w 11351584"/>
              <a:gd name="connsiteY6" fmla="*/ 3277011 h 3660469"/>
              <a:gd name="connsiteX7" fmla="*/ 2894533 w 11351584"/>
              <a:gd name="connsiteY7" fmla="*/ 2886179 h 3660469"/>
              <a:gd name="connsiteX8" fmla="*/ 3285365 w 11351584"/>
              <a:gd name="connsiteY8" fmla="*/ 2207753 h 3660469"/>
              <a:gd name="connsiteX9" fmla="*/ 3543315 w 11351584"/>
              <a:gd name="connsiteY9" fmla="*/ 1718507 h 3660469"/>
              <a:gd name="connsiteX10" fmla="*/ 3867927 w 11351584"/>
              <a:gd name="connsiteY10" fmla="*/ 1138495 h 3660469"/>
              <a:gd name="connsiteX11" fmla="*/ 4155520 w 11351584"/>
              <a:gd name="connsiteY11" fmla="*/ 563308 h 3660469"/>
              <a:gd name="connsiteX12" fmla="*/ 4465236 w 11351584"/>
              <a:gd name="connsiteY12" fmla="*/ 98734 h 3660469"/>
              <a:gd name="connsiteX13" fmla="*/ 5064192 w 11351584"/>
              <a:gd name="connsiteY13" fmla="*/ 2869 h 3660469"/>
              <a:gd name="connsiteX14" fmla="*/ 5708219 w 11351584"/>
              <a:gd name="connsiteY14" fmla="*/ 214051 h 3660469"/>
              <a:gd name="connsiteX15" fmla="*/ 6082106 w 11351584"/>
              <a:gd name="connsiteY15" fmla="*/ 1540434 h 3660469"/>
              <a:gd name="connsiteX16" fmla="*/ 6353030 w 11351584"/>
              <a:gd name="connsiteY16" fmla="*/ 2532217 h 3660469"/>
              <a:gd name="connsiteX17" fmla="*/ 6456722 w 11351584"/>
              <a:gd name="connsiteY17" fmla="*/ 2760458 h 3660469"/>
              <a:gd name="connsiteX18" fmla="*/ 6640623 w 11351584"/>
              <a:gd name="connsiteY18" fmla="*/ 2841934 h 3660469"/>
              <a:gd name="connsiteX19" fmla="*/ 6788107 w 11351584"/>
              <a:gd name="connsiteY19" fmla="*/ 2849308 h 3660469"/>
              <a:gd name="connsiteX20" fmla="*/ 11351584 w 11351584"/>
              <a:gd name="connsiteY20" fmla="*/ 2853222 h 3660469"/>
              <a:gd name="connsiteX0" fmla="*/ 0 w 8444065"/>
              <a:gd name="connsiteY0" fmla="*/ 3646616 h 3660469"/>
              <a:gd name="connsiteX1" fmla="*/ 977243 w 8444065"/>
              <a:gd name="connsiteY1" fmla="*/ 3660469 h 3660469"/>
              <a:gd name="connsiteX2" fmla="*/ 1419694 w 8444065"/>
              <a:gd name="connsiteY2" fmla="*/ 3660469 h 3660469"/>
              <a:gd name="connsiteX3" fmla="*/ 1567178 w 8444065"/>
              <a:gd name="connsiteY3" fmla="*/ 3660469 h 3660469"/>
              <a:gd name="connsiteX4" fmla="*/ 2017004 w 8444065"/>
              <a:gd name="connsiteY4" fmla="*/ 3645721 h 3660469"/>
              <a:gd name="connsiteX5" fmla="*/ 2370965 w 8444065"/>
              <a:gd name="connsiteY5" fmla="*/ 3520359 h 3660469"/>
              <a:gd name="connsiteX6" fmla="*/ 2614314 w 8444065"/>
              <a:gd name="connsiteY6" fmla="*/ 3277011 h 3660469"/>
              <a:gd name="connsiteX7" fmla="*/ 2894533 w 8444065"/>
              <a:gd name="connsiteY7" fmla="*/ 2886179 h 3660469"/>
              <a:gd name="connsiteX8" fmla="*/ 3285365 w 8444065"/>
              <a:gd name="connsiteY8" fmla="*/ 2207753 h 3660469"/>
              <a:gd name="connsiteX9" fmla="*/ 3543315 w 8444065"/>
              <a:gd name="connsiteY9" fmla="*/ 1718507 h 3660469"/>
              <a:gd name="connsiteX10" fmla="*/ 3867927 w 8444065"/>
              <a:gd name="connsiteY10" fmla="*/ 1138495 h 3660469"/>
              <a:gd name="connsiteX11" fmla="*/ 4155520 w 8444065"/>
              <a:gd name="connsiteY11" fmla="*/ 563308 h 3660469"/>
              <a:gd name="connsiteX12" fmla="*/ 4465236 w 8444065"/>
              <a:gd name="connsiteY12" fmla="*/ 98734 h 3660469"/>
              <a:gd name="connsiteX13" fmla="*/ 5064192 w 8444065"/>
              <a:gd name="connsiteY13" fmla="*/ 2869 h 3660469"/>
              <a:gd name="connsiteX14" fmla="*/ 5708219 w 8444065"/>
              <a:gd name="connsiteY14" fmla="*/ 214051 h 3660469"/>
              <a:gd name="connsiteX15" fmla="*/ 6082106 w 8444065"/>
              <a:gd name="connsiteY15" fmla="*/ 1540434 h 3660469"/>
              <a:gd name="connsiteX16" fmla="*/ 6353030 w 8444065"/>
              <a:gd name="connsiteY16" fmla="*/ 2532217 h 3660469"/>
              <a:gd name="connsiteX17" fmla="*/ 6456722 w 8444065"/>
              <a:gd name="connsiteY17" fmla="*/ 2760458 h 3660469"/>
              <a:gd name="connsiteX18" fmla="*/ 6640623 w 8444065"/>
              <a:gd name="connsiteY18" fmla="*/ 2841934 h 3660469"/>
              <a:gd name="connsiteX19" fmla="*/ 6788107 w 8444065"/>
              <a:gd name="connsiteY19" fmla="*/ 2849308 h 3660469"/>
              <a:gd name="connsiteX20" fmla="*/ 8444065 w 8444065"/>
              <a:gd name="connsiteY20" fmla="*/ 2863979 h 3660469"/>
              <a:gd name="connsiteX0" fmla="*/ 0 w 8566742"/>
              <a:gd name="connsiteY0" fmla="*/ 3646616 h 3660469"/>
              <a:gd name="connsiteX1" fmla="*/ 977243 w 8566742"/>
              <a:gd name="connsiteY1" fmla="*/ 3660469 h 3660469"/>
              <a:gd name="connsiteX2" fmla="*/ 1419694 w 8566742"/>
              <a:gd name="connsiteY2" fmla="*/ 3660469 h 3660469"/>
              <a:gd name="connsiteX3" fmla="*/ 1567178 w 8566742"/>
              <a:gd name="connsiteY3" fmla="*/ 3660469 h 3660469"/>
              <a:gd name="connsiteX4" fmla="*/ 2017004 w 8566742"/>
              <a:gd name="connsiteY4" fmla="*/ 3645721 h 3660469"/>
              <a:gd name="connsiteX5" fmla="*/ 2370965 w 8566742"/>
              <a:gd name="connsiteY5" fmla="*/ 3520359 h 3660469"/>
              <a:gd name="connsiteX6" fmla="*/ 2614314 w 8566742"/>
              <a:gd name="connsiteY6" fmla="*/ 3277011 h 3660469"/>
              <a:gd name="connsiteX7" fmla="*/ 2894533 w 8566742"/>
              <a:gd name="connsiteY7" fmla="*/ 2886179 h 3660469"/>
              <a:gd name="connsiteX8" fmla="*/ 3285365 w 8566742"/>
              <a:gd name="connsiteY8" fmla="*/ 2207753 h 3660469"/>
              <a:gd name="connsiteX9" fmla="*/ 3543315 w 8566742"/>
              <a:gd name="connsiteY9" fmla="*/ 1718507 h 3660469"/>
              <a:gd name="connsiteX10" fmla="*/ 3867927 w 8566742"/>
              <a:gd name="connsiteY10" fmla="*/ 1138495 h 3660469"/>
              <a:gd name="connsiteX11" fmla="*/ 4155520 w 8566742"/>
              <a:gd name="connsiteY11" fmla="*/ 563308 h 3660469"/>
              <a:gd name="connsiteX12" fmla="*/ 4465236 w 8566742"/>
              <a:gd name="connsiteY12" fmla="*/ 98734 h 3660469"/>
              <a:gd name="connsiteX13" fmla="*/ 5064192 w 8566742"/>
              <a:gd name="connsiteY13" fmla="*/ 2869 h 3660469"/>
              <a:gd name="connsiteX14" fmla="*/ 5708219 w 8566742"/>
              <a:gd name="connsiteY14" fmla="*/ 214051 h 3660469"/>
              <a:gd name="connsiteX15" fmla="*/ 6082106 w 8566742"/>
              <a:gd name="connsiteY15" fmla="*/ 1540434 h 3660469"/>
              <a:gd name="connsiteX16" fmla="*/ 6353030 w 8566742"/>
              <a:gd name="connsiteY16" fmla="*/ 2532217 h 3660469"/>
              <a:gd name="connsiteX17" fmla="*/ 6456722 w 8566742"/>
              <a:gd name="connsiteY17" fmla="*/ 2760458 h 3660469"/>
              <a:gd name="connsiteX18" fmla="*/ 6640623 w 8566742"/>
              <a:gd name="connsiteY18" fmla="*/ 2841934 h 3660469"/>
              <a:gd name="connsiteX19" fmla="*/ 6788107 w 8566742"/>
              <a:gd name="connsiteY19" fmla="*/ 2849308 h 3660469"/>
              <a:gd name="connsiteX20" fmla="*/ 8444065 w 8566742"/>
              <a:gd name="connsiteY20" fmla="*/ 2863979 h 3660469"/>
              <a:gd name="connsiteX21" fmla="*/ 8444112 w 8566742"/>
              <a:gd name="connsiteY21" fmla="*/ 2843580 h 3660469"/>
              <a:gd name="connsiteX0" fmla="*/ 0 w 8585745"/>
              <a:gd name="connsiteY0" fmla="*/ 3646616 h 3660469"/>
              <a:gd name="connsiteX1" fmla="*/ 977243 w 8585745"/>
              <a:gd name="connsiteY1" fmla="*/ 3660469 h 3660469"/>
              <a:gd name="connsiteX2" fmla="*/ 1419694 w 8585745"/>
              <a:gd name="connsiteY2" fmla="*/ 3660469 h 3660469"/>
              <a:gd name="connsiteX3" fmla="*/ 1567178 w 8585745"/>
              <a:gd name="connsiteY3" fmla="*/ 3660469 h 3660469"/>
              <a:gd name="connsiteX4" fmla="*/ 2017004 w 8585745"/>
              <a:gd name="connsiteY4" fmla="*/ 3645721 h 3660469"/>
              <a:gd name="connsiteX5" fmla="*/ 2370965 w 8585745"/>
              <a:gd name="connsiteY5" fmla="*/ 3520359 h 3660469"/>
              <a:gd name="connsiteX6" fmla="*/ 2614314 w 8585745"/>
              <a:gd name="connsiteY6" fmla="*/ 3277011 h 3660469"/>
              <a:gd name="connsiteX7" fmla="*/ 2894533 w 8585745"/>
              <a:gd name="connsiteY7" fmla="*/ 2886179 h 3660469"/>
              <a:gd name="connsiteX8" fmla="*/ 3285365 w 8585745"/>
              <a:gd name="connsiteY8" fmla="*/ 2207753 h 3660469"/>
              <a:gd name="connsiteX9" fmla="*/ 3543315 w 8585745"/>
              <a:gd name="connsiteY9" fmla="*/ 1718507 h 3660469"/>
              <a:gd name="connsiteX10" fmla="*/ 3867927 w 8585745"/>
              <a:gd name="connsiteY10" fmla="*/ 1138495 h 3660469"/>
              <a:gd name="connsiteX11" fmla="*/ 4155520 w 8585745"/>
              <a:gd name="connsiteY11" fmla="*/ 563308 h 3660469"/>
              <a:gd name="connsiteX12" fmla="*/ 4465236 w 8585745"/>
              <a:gd name="connsiteY12" fmla="*/ 98734 h 3660469"/>
              <a:gd name="connsiteX13" fmla="*/ 5064192 w 8585745"/>
              <a:gd name="connsiteY13" fmla="*/ 2869 h 3660469"/>
              <a:gd name="connsiteX14" fmla="*/ 5708219 w 8585745"/>
              <a:gd name="connsiteY14" fmla="*/ 214051 h 3660469"/>
              <a:gd name="connsiteX15" fmla="*/ 6082106 w 8585745"/>
              <a:gd name="connsiteY15" fmla="*/ 1540434 h 3660469"/>
              <a:gd name="connsiteX16" fmla="*/ 6353030 w 8585745"/>
              <a:gd name="connsiteY16" fmla="*/ 2532217 h 3660469"/>
              <a:gd name="connsiteX17" fmla="*/ 6456722 w 8585745"/>
              <a:gd name="connsiteY17" fmla="*/ 2760458 h 3660469"/>
              <a:gd name="connsiteX18" fmla="*/ 6640623 w 8585745"/>
              <a:gd name="connsiteY18" fmla="*/ 2841934 h 3660469"/>
              <a:gd name="connsiteX19" fmla="*/ 6788107 w 8585745"/>
              <a:gd name="connsiteY19" fmla="*/ 2849308 h 3660469"/>
              <a:gd name="connsiteX20" fmla="*/ 8444065 w 8585745"/>
              <a:gd name="connsiteY20" fmla="*/ 2863979 h 3660469"/>
              <a:gd name="connsiteX21" fmla="*/ 8507781 w 8585745"/>
              <a:gd name="connsiteY21" fmla="*/ 3177067 h 3660469"/>
              <a:gd name="connsiteX0" fmla="*/ 0 w 8507781"/>
              <a:gd name="connsiteY0" fmla="*/ 3646616 h 3660469"/>
              <a:gd name="connsiteX1" fmla="*/ 977243 w 8507781"/>
              <a:gd name="connsiteY1" fmla="*/ 3660469 h 3660469"/>
              <a:gd name="connsiteX2" fmla="*/ 1419694 w 8507781"/>
              <a:gd name="connsiteY2" fmla="*/ 3660469 h 3660469"/>
              <a:gd name="connsiteX3" fmla="*/ 1567178 w 8507781"/>
              <a:gd name="connsiteY3" fmla="*/ 3660469 h 3660469"/>
              <a:gd name="connsiteX4" fmla="*/ 2017004 w 8507781"/>
              <a:gd name="connsiteY4" fmla="*/ 3645721 h 3660469"/>
              <a:gd name="connsiteX5" fmla="*/ 2370965 w 8507781"/>
              <a:gd name="connsiteY5" fmla="*/ 3520359 h 3660469"/>
              <a:gd name="connsiteX6" fmla="*/ 2614314 w 8507781"/>
              <a:gd name="connsiteY6" fmla="*/ 3277011 h 3660469"/>
              <a:gd name="connsiteX7" fmla="*/ 2894533 w 8507781"/>
              <a:gd name="connsiteY7" fmla="*/ 2886179 h 3660469"/>
              <a:gd name="connsiteX8" fmla="*/ 3285365 w 8507781"/>
              <a:gd name="connsiteY8" fmla="*/ 2207753 h 3660469"/>
              <a:gd name="connsiteX9" fmla="*/ 3543315 w 8507781"/>
              <a:gd name="connsiteY9" fmla="*/ 1718507 h 3660469"/>
              <a:gd name="connsiteX10" fmla="*/ 3867927 w 8507781"/>
              <a:gd name="connsiteY10" fmla="*/ 1138495 h 3660469"/>
              <a:gd name="connsiteX11" fmla="*/ 4155520 w 8507781"/>
              <a:gd name="connsiteY11" fmla="*/ 563308 h 3660469"/>
              <a:gd name="connsiteX12" fmla="*/ 4465236 w 8507781"/>
              <a:gd name="connsiteY12" fmla="*/ 98734 h 3660469"/>
              <a:gd name="connsiteX13" fmla="*/ 5064192 w 8507781"/>
              <a:gd name="connsiteY13" fmla="*/ 2869 h 3660469"/>
              <a:gd name="connsiteX14" fmla="*/ 5708219 w 8507781"/>
              <a:gd name="connsiteY14" fmla="*/ 214051 h 3660469"/>
              <a:gd name="connsiteX15" fmla="*/ 6082106 w 8507781"/>
              <a:gd name="connsiteY15" fmla="*/ 1540434 h 3660469"/>
              <a:gd name="connsiteX16" fmla="*/ 6353030 w 8507781"/>
              <a:gd name="connsiteY16" fmla="*/ 2532217 h 3660469"/>
              <a:gd name="connsiteX17" fmla="*/ 6456722 w 8507781"/>
              <a:gd name="connsiteY17" fmla="*/ 2760458 h 3660469"/>
              <a:gd name="connsiteX18" fmla="*/ 6640623 w 8507781"/>
              <a:gd name="connsiteY18" fmla="*/ 2841934 h 3660469"/>
              <a:gd name="connsiteX19" fmla="*/ 6788107 w 8507781"/>
              <a:gd name="connsiteY19" fmla="*/ 2849308 h 3660469"/>
              <a:gd name="connsiteX20" fmla="*/ 8444065 w 8507781"/>
              <a:gd name="connsiteY20" fmla="*/ 2863979 h 3660469"/>
              <a:gd name="connsiteX21" fmla="*/ 8507781 w 8507781"/>
              <a:gd name="connsiteY21" fmla="*/ 3177067 h 3660469"/>
              <a:gd name="connsiteX0" fmla="*/ 0 w 8454724"/>
              <a:gd name="connsiteY0" fmla="*/ 3646616 h 3660469"/>
              <a:gd name="connsiteX1" fmla="*/ 977243 w 8454724"/>
              <a:gd name="connsiteY1" fmla="*/ 3660469 h 3660469"/>
              <a:gd name="connsiteX2" fmla="*/ 1419694 w 8454724"/>
              <a:gd name="connsiteY2" fmla="*/ 3660469 h 3660469"/>
              <a:gd name="connsiteX3" fmla="*/ 1567178 w 8454724"/>
              <a:gd name="connsiteY3" fmla="*/ 3660469 h 3660469"/>
              <a:gd name="connsiteX4" fmla="*/ 2017004 w 8454724"/>
              <a:gd name="connsiteY4" fmla="*/ 3645721 h 3660469"/>
              <a:gd name="connsiteX5" fmla="*/ 2370965 w 8454724"/>
              <a:gd name="connsiteY5" fmla="*/ 3520359 h 3660469"/>
              <a:gd name="connsiteX6" fmla="*/ 2614314 w 8454724"/>
              <a:gd name="connsiteY6" fmla="*/ 3277011 h 3660469"/>
              <a:gd name="connsiteX7" fmla="*/ 2894533 w 8454724"/>
              <a:gd name="connsiteY7" fmla="*/ 2886179 h 3660469"/>
              <a:gd name="connsiteX8" fmla="*/ 3285365 w 8454724"/>
              <a:gd name="connsiteY8" fmla="*/ 2207753 h 3660469"/>
              <a:gd name="connsiteX9" fmla="*/ 3543315 w 8454724"/>
              <a:gd name="connsiteY9" fmla="*/ 1718507 h 3660469"/>
              <a:gd name="connsiteX10" fmla="*/ 3867927 w 8454724"/>
              <a:gd name="connsiteY10" fmla="*/ 1138495 h 3660469"/>
              <a:gd name="connsiteX11" fmla="*/ 4155520 w 8454724"/>
              <a:gd name="connsiteY11" fmla="*/ 563308 h 3660469"/>
              <a:gd name="connsiteX12" fmla="*/ 4465236 w 8454724"/>
              <a:gd name="connsiteY12" fmla="*/ 98734 h 3660469"/>
              <a:gd name="connsiteX13" fmla="*/ 5064192 w 8454724"/>
              <a:gd name="connsiteY13" fmla="*/ 2869 h 3660469"/>
              <a:gd name="connsiteX14" fmla="*/ 5708219 w 8454724"/>
              <a:gd name="connsiteY14" fmla="*/ 214051 h 3660469"/>
              <a:gd name="connsiteX15" fmla="*/ 6082106 w 8454724"/>
              <a:gd name="connsiteY15" fmla="*/ 1540434 h 3660469"/>
              <a:gd name="connsiteX16" fmla="*/ 6353030 w 8454724"/>
              <a:gd name="connsiteY16" fmla="*/ 2532217 h 3660469"/>
              <a:gd name="connsiteX17" fmla="*/ 6456722 w 8454724"/>
              <a:gd name="connsiteY17" fmla="*/ 2760458 h 3660469"/>
              <a:gd name="connsiteX18" fmla="*/ 6640623 w 8454724"/>
              <a:gd name="connsiteY18" fmla="*/ 2841934 h 3660469"/>
              <a:gd name="connsiteX19" fmla="*/ 6788107 w 8454724"/>
              <a:gd name="connsiteY19" fmla="*/ 2849308 h 3660469"/>
              <a:gd name="connsiteX20" fmla="*/ 8444065 w 8454724"/>
              <a:gd name="connsiteY20" fmla="*/ 2863979 h 3660469"/>
              <a:gd name="connsiteX21" fmla="*/ 8454724 w 8454724"/>
              <a:gd name="connsiteY21" fmla="*/ 3187824 h 3660469"/>
              <a:gd name="connsiteX0" fmla="*/ 0 w 8454724"/>
              <a:gd name="connsiteY0" fmla="*/ 3646616 h 3660469"/>
              <a:gd name="connsiteX1" fmla="*/ 977243 w 8454724"/>
              <a:gd name="connsiteY1" fmla="*/ 3660469 h 3660469"/>
              <a:gd name="connsiteX2" fmla="*/ 1419694 w 8454724"/>
              <a:gd name="connsiteY2" fmla="*/ 3660469 h 3660469"/>
              <a:gd name="connsiteX3" fmla="*/ 1567178 w 8454724"/>
              <a:gd name="connsiteY3" fmla="*/ 3660469 h 3660469"/>
              <a:gd name="connsiteX4" fmla="*/ 2017004 w 8454724"/>
              <a:gd name="connsiteY4" fmla="*/ 3645721 h 3660469"/>
              <a:gd name="connsiteX5" fmla="*/ 2370965 w 8454724"/>
              <a:gd name="connsiteY5" fmla="*/ 3520359 h 3660469"/>
              <a:gd name="connsiteX6" fmla="*/ 2614314 w 8454724"/>
              <a:gd name="connsiteY6" fmla="*/ 3277011 h 3660469"/>
              <a:gd name="connsiteX7" fmla="*/ 2894533 w 8454724"/>
              <a:gd name="connsiteY7" fmla="*/ 2886179 h 3660469"/>
              <a:gd name="connsiteX8" fmla="*/ 3285365 w 8454724"/>
              <a:gd name="connsiteY8" fmla="*/ 2207753 h 3660469"/>
              <a:gd name="connsiteX9" fmla="*/ 3543315 w 8454724"/>
              <a:gd name="connsiteY9" fmla="*/ 1718507 h 3660469"/>
              <a:gd name="connsiteX10" fmla="*/ 3867927 w 8454724"/>
              <a:gd name="connsiteY10" fmla="*/ 1138495 h 3660469"/>
              <a:gd name="connsiteX11" fmla="*/ 4155520 w 8454724"/>
              <a:gd name="connsiteY11" fmla="*/ 563308 h 3660469"/>
              <a:gd name="connsiteX12" fmla="*/ 4465236 w 8454724"/>
              <a:gd name="connsiteY12" fmla="*/ 98734 h 3660469"/>
              <a:gd name="connsiteX13" fmla="*/ 5064192 w 8454724"/>
              <a:gd name="connsiteY13" fmla="*/ 2869 h 3660469"/>
              <a:gd name="connsiteX14" fmla="*/ 5708219 w 8454724"/>
              <a:gd name="connsiteY14" fmla="*/ 214051 h 3660469"/>
              <a:gd name="connsiteX15" fmla="*/ 6082106 w 8454724"/>
              <a:gd name="connsiteY15" fmla="*/ 1540434 h 3660469"/>
              <a:gd name="connsiteX16" fmla="*/ 6353030 w 8454724"/>
              <a:gd name="connsiteY16" fmla="*/ 2532217 h 3660469"/>
              <a:gd name="connsiteX17" fmla="*/ 6456722 w 8454724"/>
              <a:gd name="connsiteY17" fmla="*/ 2760458 h 3660469"/>
              <a:gd name="connsiteX18" fmla="*/ 6640623 w 8454724"/>
              <a:gd name="connsiteY18" fmla="*/ 2841934 h 3660469"/>
              <a:gd name="connsiteX19" fmla="*/ 6788107 w 8454724"/>
              <a:gd name="connsiteY19" fmla="*/ 2849308 h 3660469"/>
              <a:gd name="connsiteX20" fmla="*/ 8444065 w 8454724"/>
              <a:gd name="connsiteY20" fmla="*/ 2863979 h 3660469"/>
              <a:gd name="connsiteX21" fmla="*/ 8454724 w 8454724"/>
              <a:gd name="connsiteY21" fmla="*/ 3187824 h 3660469"/>
              <a:gd name="connsiteX22" fmla="*/ 8433501 w 8454724"/>
              <a:gd name="connsiteY22" fmla="*/ 3166310 h 3660469"/>
              <a:gd name="connsiteX0" fmla="*/ 0 w 9494651"/>
              <a:gd name="connsiteY0" fmla="*/ 3646616 h 3660469"/>
              <a:gd name="connsiteX1" fmla="*/ 977243 w 9494651"/>
              <a:gd name="connsiteY1" fmla="*/ 3660469 h 3660469"/>
              <a:gd name="connsiteX2" fmla="*/ 1419694 w 9494651"/>
              <a:gd name="connsiteY2" fmla="*/ 3660469 h 3660469"/>
              <a:gd name="connsiteX3" fmla="*/ 1567178 w 9494651"/>
              <a:gd name="connsiteY3" fmla="*/ 3660469 h 3660469"/>
              <a:gd name="connsiteX4" fmla="*/ 2017004 w 9494651"/>
              <a:gd name="connsiteY4" fmla="*/ 3645721 h 3660469"/>
              <a:gd name="connsiteX5" fmla="*/ 2370965 w 9494651"/>
              <a:gd name="connsiteY5" fmla="*/ 3520359 h 3660469"/>
              <a:gd name="connsiteX6" fmla="*/ 2614314 w 9494651"/>
              <a:gd name="connsiteY6" fmla="*/ 3277011 h 3660469"/>
              <a:gd name="connsiteX7" fmla="*/ 2894533 w 9494651"/>
              <a:gd name="connsiteY7" fmla="*/ 2886179 h 3660469"/>
              <a:gd name="connsiteX8" fmla="*/ 3285365 w 9494651"/>
              <a:gd name="connsiteY8" fmla="*/ 2207753 h 3660469"/>
              <a:gd name="connsiteX9" fmla="*/ 3543315 w 9494651"/>
              <a:gd name="connsiteY9" fmla="*/ 1718507 h 3660469"/>
              <a:gd name="connsiteX10" fmla="*/ 3867927 w 9494651"/>
              <a:gd name="connsiteY10" fmla="*/ 1138495 h 3660469"/>
              <a:gd name="connsiteX11" fmla="*/ 4155520 w 9494651"/>
              <a:gd name="connsiteY11" fmla="*/ 563308 h 3660469"/>
              <a:gd name="connsiteX12" fmla="*/ 4465236 w 9494651"/>
              <a:gd name="connsiteY12" fmla="*/ 98734 h 3660469"/>
              <a:gd name="connsiteX13" fmla="*/ 5064192 w 9494651"/>
              <a:gd name="connsiteY13" fmla="*/ 2869 h 3660469"/>
              <a:gd name="connsiteX14" fmla="*/ 5708219 w 9494651"/>
              <a:gd name="connsiteY14" fmla="*/ 214051 h 3660469"/>
              <a:gd name="connsiteX15" fmla="*/ 6082106 w 9494651"/>
              <a:gd name="connsiteY15" fmla="*/ 1540434 h 3660469"/>
              <a:gd name="connsiteX16" fmla="*/ 6353030 w 9494651"/>
              <a:gd name="connsiteY16" fmla="*/ 2532217 h 3660469"/>
              <a:gd name="connsiteX17" fmla="*/ 6456722 w 9494651"/>
              <a:gd name="connsiteY17" fmla="*/ 2760458 h 3660469"/>
              <a:gd name="connsiteX18" fmla="*/ 6640623 w 9494651"/>
              <a:gd name="connsiteY18" fmla="*/ 2841934 h 3660469"/>
              <a:gd name="connsiteX19" fmla="*/ 6788107 w 9494651"/>
              <a:gd name="connsiteY19" fmla="*/ 2849308 h 3660469"/>
              <a:gd name="connsiteX20" fmla="*/ 8444065 w 9494651"/>
              <a:gd name="connsiteY20" fmla="*/ 2863979 h 3660469"/>
              <a:gd name="connsiteX21" fmla="*/ 8454724 w 9494651"/>
              <a:gd name="connsiteY21" fmla="*/ 3187824 h 3660469"/>
              <a:gd name="connsiteX22" fmla="*/ 9494638 w 9494651"/>
              <a:gd name="connsiteY22" fmla="*/ 3187825 h 3660469"/>
              <a:gd name="connsiteX0" fmla="*/ 0 w 9565839"/>
              <a:gd name="connsiteY0" fmla="*/ 3646616 h 3660469"/>
              <a:gd name="connsiteX1" fmla="*/ 977243 w 9565839"/>
              <a:gd name="connsiteY1" fmla="*/ 3660469 h 3660469"/>
              <a:gd name="connsiteX2" fmla="*/ 1419694 w 9565839"/>
              <a:gd name="connsiteY2" fmla="*/ 3660469 h 3660469"/>
              <a:gd name="connsiteX3" fmla="*/ 1567178 w 9565839"/>
              <a:gd name="connsiteY3" fmla="*/ 3660469 h 3660469"/>
              <a:gd name="connsiteX4" fmla="*/ 2017004 w 9565839"/>
              <a:gd name="connsiteY4" fmla="*/ 3645721 h 3660469"/>
              <a:gd name="connsiteX5" fmla="*/ 2370965 w 9565839"/>
              <a:gd name="connsiteY5" fmla="*/ 3520359 h 3660469"/>
              <a:gd name="connsiteX6" fmla="*/ 2614314 w 9565839"/>
              <a:gd name="connsiteY6" fmla="*/ 3277011 h 3660469"/>
              <a:gd name="connsiteX7" fmla="*/ 2894533 w 9565839"/>
              <a:gd name="connsiteY7" fmla="*/ 2886179 h 3660469"/>
              <a:gd name="connsiteX8" fmla="*/ 3285365 w 9565839"/>
              <a:gd name="connsiteY8" fmla="*/ 2207753 h 3660469"/>
              <a:gd name="connsiteX9" fmla="*/ 3543315 w 9565839"/>
              <a:gd name="connsiteY9" fmla="*/ 1718507 h 3660469"/>
              <a:gd name="connsiteX10" fmla="*/ 3867927 w 9565839"/>
              <a:gd name="connsiteY10" fmla="*/ 1138495 h 3660469"/>
              <a:gd name="connsiteX11" fmla="*/ 4155520 w 9565839"/>
              <a:gd name="connsiteY11" fmla="*/ 563308 h 3660469"/>
              <a:gd name="connsiteX12" fmla="*/ 4465236 w 9565839"/>
              <a:gd name="connsiteY12" fmla="*/ 98734 h 3660469"/>
              <a:gd name="connsiteX13" fmla="*/ 5064192 w 9565839"/>
              <a:gd name="connsiteY13" fmla="*/ 2869 h 3660469"/>
              <a:gd name="connsiteX14" fmla="*/ 5708219 w 9565839"/>
              <a:gd name="connsiteY14" fmla="*/ 214051 h 3660469"/>
              <a:gd name="connsiteX15" fmla="*/ 6082106 w 9565839"/>
              <a:gd name="connsiteY15" fmla="*/ 1540434 h 3660469"/>
              <a:gd name="connsiteX16" fmla="*/ 6353030 w 9565839"/>
              <a:gd name="connsiteY16" fmla="*/ 2532217 h 3660469"/>
              <a:gd name="connsiteX17" fmla="*/ 6456722 w 9565839"/>
              <a:gd name="connsiteY17" fmla="*/ 2760458 h 3660469"/>
              <a:gd name="connsiteX18" fmla="*/ 6640623 w 9565839"/>
              <a:gd name="connsiteY18" fmla="*/ 2841934 h 3660469"/>
              <a:gd name="connsiteX19" fmla="*/ 6788107 w 9565839"/>
              <a:gd name="connsiteY19" fmla="*/ 2849308 h 3660469"/>
              <a:gd name="connsiteX20" fmla="*/ 8444065 w 9565839"/>
              <a:gd name="connsiteY20" fmla="*/ 2863979 h 3660469"/>
              <a:gd name="connsiteX21" fmla="*/ 8454724 w 9565839"/>
              <a:gd name="connsiteY21" fmla="*/ 3187824 h 3660469"/>
              <a:gd name="connsiteX22" fmla="*/ 9494638 w 9565839"/>
              <a:gd name="connsiteY22" fmla="*/ 3187825 h 3660469"/>
              <a:gd name="connsiteX23" fmla="*/ 9473415 w 9565839"/>
              <a:gd name="connsiteY23" fmla="*/ 3177067 h 3660469"/>
              <a:gd name="connsiteX0" fmla="*/ 0 w 9571088"/>
              <a:gd name="connsiteY0" fmla="*/ 3646616 h 3660469"/>
              <a:gd name="connsiteX1" fmla="*/ 977243 w 9571088"/>
              <a:gd name="connsiteY1" fmla="*/ 3660469 h 3660469"/>
              <a:gd name="connsiteX2" fmla="*/ 1419694 w 9571088"/>
              <a:gd name="connsiteY2" fmla="*/ 3660469 h 3660469"/>
              <a:gd name="connsiteX3" fmla="*/ 1567178 w 9571088"/>
              <a:gd name="connsiteY3" fmla="*/ 3660469 h 3660469"/>
              <a:gd name="connsiteX4" fmla="*/ 2017004 w 9571088"/>
              <a:gd name="connsiteY4" fmla="*/ 3645721 h 3660469"/>
              <a:gd name="connsiteX5" fmla="*/ 2370965 w 9571088"/>
              <a:gd name="connsiteY5" fmla="*/ 3520359 h 3660469"/>
              <a:gd name="connsiteX6" fmla="*/ 2614314 w 9571088"/>
              <a:gd name="connsiteY6" fmla="*/ 3277011 h 3660469"/>
              <a:gd name="connsiteX7" fmla="*/ 2894533 w 9571088"/>
              <a:gd name="connsiteY7" fmla="*/ 2886179 h 3660469"/>
              <a:gd name="connsiteX8" fmla="*/ 3285365 w 9571088"/>
              <a:gd name="connsiteY8" fmla="*/ 2207753 h 3660469"/>
              <a:gd name="connsiteX9" fmla="*/ 3543315 w 9571088"/>
              <a:gd name="connsiteY9" fmla="*/ 1718507 h 3660469"/>
              <a:gd name="connsiteX10" fmla="*/ 3867927 w 9571088"/>
              <a:gd name="connsiteY10" fmla="*/ 1138495 h 3660469"/>
              <a:gd name="connsiteX11" fmla="*/ 4155520 w 9571088"/>
              <a:gd name="connsiteY11" fmla="*/ 563308 h 3660469"/>
              <a:gd name="connsiteX12" fmla="*/ 4465236 w 9571088"/>
              <a:gd name="connsiteY12" fmla="*/ 98734 h 3660469"/>
              <a:gd name="connsiteX13" fmla="*/ 5064192 w 9571088"/>
              <a:gd name="connsiteY13" fmla="*/ 2869 h 3660469"/>
              <a:gd name="connsiteX14" fmla="*/ 5708219 w 9571088"/>
              <a:gd name="connsiteY14" fmla="*/ 214051 h 3660469"/>
              <a:gd name="connsiteX15" fmla="*/ 6082106 w 9571088"/>
              <a:gd name="connsiteY15" fmla="*/ 1540434 h 3660469"/>
              <a:gd name="connsiteX16" fmla="*/ 6353030 w 9571088"/>
              <a:gd name="connsiteY16" fmla="*/ 2532217 h 3660469"/>
              <a:gd name="connsiteX17" fmla="*/ 6456722 w 9571088"/>
              <a:gd name="connsiteY17" fmla="*/ 2760458 h 3660469"/>
              <a:gd name="connsiteX18" fmla="*/ 6640623 w 9571088"/>
              <a:gd name="connsiteY18" fmla="*/ 2841934 h 3660469"/>
              <a:gd name="connsiteX19" fmla="*/ 6788107 w 9571088"/>
              <a:gd name="connsiteY19" fmla="*/ 2849308 h 3660469"/>
              <a:gd name="connsiteX20" fmla="*/ 8444065 w 9571088"/>
              <a:gd name="connsiteY20" fmla="*/ 2863979 h 3660469"/>
              <a:gd name="connsiteX21" fmla="*/ 8454724 w 9571088"/>
              <a:gd name="connsiteY21" fmla="*/ 3187824 h 3660469"/>
              <a:gd name="connsiteX22" fmla="*/ 9494638 w 9571088"/>
              <a:gd name="connsiteY22" fmla="*/ 3187825 h 3660469"/>
              <a:gd name="connsiteX23" fmla="*/ 9494638 w 9571088"/>
              <a:gd name="connsiteY23" fmla="*/ 3456766 h 3660469"/>
              <a:gd name="connsiteX0" fmla="*/ 0 w 9571088"/>
              <a:gd name="connsiteY0" fmla="*/ 3646616 h 3660469"/>
              <a:gd name="connsiteX1" fmla="*/ 977243 w 9571088"/>
              <a:gd name="connsiteY1" fmla="*/ 3660469 h 3660469"/>
              <a:gd name="connsiteX2" fmla="*/ 1419694 w 9571088"/>
              <a:gd name="connsiteY2" fmla="*/ 3660469 h 3660469"/>
              <a:gd name="connsiteX3" fmla="*/ 1567178 w 9571088"/>
              <a:gd name="connsiteY3" fmla="*/ 3660469 h 3660469"/>
              <a:gd name="connsiteX4" fmla="*/ 2017004 w 9571088"/>
              <a:gd name="connsiteY4" fmla="*/ 3645721 h 3660469"/>
              <a:gd name="connsiteX5" fmla="*/ 2370965 w 9571088"/>
              <a:gd name="connsiteY5" fmla="*/ 3520359 h 3660469"/>
              <a:gd name="connsiteX6" fmla="*/ 2614314 w 9571088"/>
              <a:gd name="connsiteY6" fmla="*/ 3277011 h 3660469"/>
              <a:gd name="connsiteX7" fmla="*/ 2894533 w 9571088"/>
              <a:gd name="connsiteY7" fmla="*/ 2886179 h 3660469"/>
              <a:gd name="connsiteX8" fmla="*/ 3285365 w 9571088"/>
              <a:gd name="connsiteY8" fmla="*/ 2207753 h 3660469"/>
              <a:gd name="connsiteX9" fmla="*/ 3543315 w 9571088"/>
              <a:gd name="connsiteY9" fmla="*/ 1718507 h 3660469"/>
              <a:gd name="connsiteX10" fmla="*/ 3867927 w 9571088"/>
              <a:gd name="connsiteY10" fmla="*/ 1138495 h 3660469"/>
              <a:gd name="connsiteX11" fmla="*/ 4155520 w 9571088"/>
              <a:gd name="connsiteY11" fmla="*/ 563308 h 3660469"/>
              <a:gd name="connsiteX12" fmla="*/ 4465236 w 9571088"/>
              <a:gd name="connsiteY12" fmla="*/ 98734 h 3660469"/>
              <a:gd name="connsiteX13" fmla="*/ 5064192 w 9571088"/>
              <a:gd name="connsiteY13" fmla="*/ 2869 h 3660469"/>
              <a:gd name="connsiteX14" fmla="*/ 5708219 w 9571088"/>
              <a:gd name="connsiteY14" fmla="*/ 214051 h 3660469"/>
              <a:gd name="connsiteX15" fmla="*/ 6082106 w 9571088"/>
              <a:gd name="connsiteY15" fmla="*/ 1540434 h 3660469"/>
              <a:gd name="connsiteX16" fmla="*/ 6353030 w 9571088"/>
              <a:gd name="connsiteY16" fmla="*/ 2532217 h 3660469"/>
              <a:gd name="connsiteX17" fmla="*/ 6456722 w 9571088"/>
              <a:gd name="connsiteY17" fmla="*/ 2760458 h 3660469"/>
              <a:gd name="connsiteX18" fmla="*/ 6640623 w 9571088"/>
              <a:gd name="connsiteY18" fmla="*/ 2841934 h 3660469"/>
              <a:gd name="connsiteX19" fmla="*/ 6788107 w 9571088"/>
              <a:gd name="connsiteY19" fmla="*/ 2849308 h 3660469"/>
              <a:gd name="connsiteX20" fmla="*/ 8444065 w 9571088"/>
              <a:gd name="connsiteY20" fmla="*/ 2863979 h 3660469"/>
              <a:gd name="connsiteX21" fmla="*/ 8454724 w 9571088"/>
              <a:gd name="connsiteY21" fmla="*/ 3187824 h 3660469"/>
              <a:gd name="connsiteX22" fmla="*/ 9494638 w 9571088"/>
              <a:gd name="connsiteY22" fmla="*/ 3187825 h 3660469"/>
              <a:gd name="connsiteX23" fmla="*/ 9494638 w 9571088"/>
              <a:gd name="connsiteY23" fmla="*/ 3456766 h 3660469"/>
              <a:gd name="connsiteX0" fmla="*/ 0 w 9571088"/>
              <a:gd name="connsiteY0" fmla="*/ 3646616 h 3660469"/>
              <a:gd name="connsiteX1" fmla="*/ 977243 w 9571088"/>
              <a:gd name="connsiteY1" fmla="*/ 3660469 h 3660469"/>
              <a:gd name="connsiteX2" fmla="*/ 1419694 w 9571088"/>
              <a:gd name="connsiteY2" fmla="*/ 3660469 h 3660469"/>
              <a:gd name="connsiteX3" fmla="*/ 1567178 w 9571088"/>
              <a:gd name="connsiteY3" fmla="*/ 3660469 h 3660469"/>
              <a:gd name="connsiteX4" fmla="*/ 2017004 w 9571088"/>
              <a:gd name="connsiteY4" fmla="*/ 3645721 h 3660469"/>
              <a:gd name="connsiteX5" fmla="*/ 2370965 w 9571088"/>
              <a:gd name="connsiteY5" fmla="*/ 3520359 h 3660469"/>
              <a:gd name="connsiteX6" fmla="*/ 2614314 w 9571088"/>
              <a:gd name="connsiteY6" fmla="*/ 3277011 h 3660469"/>
              <a:gd name="connsiteX7" fmla="*/ 2894533 w 9571088"/>
              <a:gd name="connsiteY7" fmla="*/ 2886179 h 3660469"/>
              <a:gd name="connsiteX8" fmla="*/ 3285365 w 9571088"/>
              <a:gd name="connsiteY8" fmla="*/ 2207753 h 3660469"/>
              <a:gd name="connsiteX9" fmla="*/ 3543315 w 9571088"/>
              <a:gd name="connsiteY9" fmla="*/ 1718507 h 3660469"/>
              <a:gd name="connsiteX10" fmla="*/ 3867927 w 9571088"/>
              <a:gd name="connsiteY10" fmla="*/ 1138495 h 3660469"/>
              <a:gd name="connsiteX11" fmla="*/ 4155520 w 9571088"/>
              <a:gd name="connsiteY11" fmla="*/ 563308 h 3660469"/>
              <a:gd name="connsiteX12" fmla="*/ 4465236 w 9571088"/>
              <a:gd name="connsiteY12" fmla="*/ 98734 h 3660469"/>
              <a:gd name="connsiteX13" fmla="*/ 5064192 w 9571088"/>
              <a:gd name="connsiteY13" fmla="*/ 2869 h 3660469"/>
              <a:gd name="connsiteX14" fmla="*/ 5708219 w 9571088"/>
              <a:gd name="connsiteY14" fmla="*/ 214051 h 3660469"/>
              <a:gd name="connsiteX15" fmla="*/ 6082106 w 9571088"/>
              <a:gd name="connsiteY15" fmla="*/ 1540434 h 3660469"/>
              <a:gd name="connsiteX16" fmla="*/ 6353030 w 9571088"/>
              <a:gd name="connsiteY16" fmla="*/ 2532217 h 3660469"/>
              <a:gd name="connsiteX17" fmla="*/ 6456722 w 9571088"/>
              <a:gd name="connsiteY17" fmla="*/ 2760458 h 3660469"/>
              <a:gd name="connsiteX18" fmla="*/ 6640623 w 9571088"/>
              <a:gd name="connsiteY18" fmla="*/ 2841934 h 3660469"/>
              <a:gd name="connsiteX19" fmla="*/ 6788107 w 9571088"/>
              <a:gd name="connsiteY19" fmla="*/ 2849308 h 3660469"/>
              <a:gd name="connsiteX20" fmla="*/ 8444065 w 9571088"/>
              <a:gd name="connsiteY20" fmla="*/ 2863979 h 3660469"/>
              <a:gd name="connsiteX21" fmla="*/ 8454724 w 9571088"/>
              <a:gd name="connsiteY21" fmla="*/ 3187824 h 3660469"/>
              <a:gd name="connsiteX22" fmla="*/ 9494638 w 9571088"/>
              <a:gd name="connsiteY22" fmla="*/ 3187825 h 3660469"/>
              <a:gd name="connsiteX23" fmla="*/ 9494638 w 9571088"/>
              <a:gd name="connsiteY23" fmla="*/ 3456766 h 3660469"/>
              <a:gd name="connsiteX0" fmla="*/ 0 w 9749467"/>
              <a:gd name="connsiteY0" fmla="*/ 3646616 h 3660469"/>
              <a:gd name="connsiteX1" fmla="*/ 977243 w 9749467"/>
              <a:gd name="connsiteY1" fmla="*/ 3660469 h 3660469"/>
              <a:gd name="connsiteX2" fmla="*/ 1419694 w 9749467"/>
              <a:gd name="connsiteY2" fmla="*/ 3660469 h 3660469"/>
              <a:gd name="connsiteX3" fmla="*/ 1567178 w 9749467"/>
              <a:gd name="connsiteY3" fmla="*/ 3660469 h 3660469"/>
              <a:gd name="connsiteX4" fmla="*/ 2017004 w 9749467"/>
              <a:gd name="connsiteY4" fmla="*/ 3645721 h 3660469"/>
              <a:gd name="connsiteX5" fmla="*/ 2370965 w 9749467"/>
              <a:gd name="connsiteY5" fmla="*/ 3520359 h 3660469"/>
              <a:gd name="connsiteX6" fmla="*/ 2614314 w 9749467"/>
              <a:gd name="connsiteY6" fmla="*/ 3277011 h 3660469"/>
              <a:gd name="connsiteX7" fmla="*/ 2894533 w 9749467"/>
              <a:gd name="connsiteY7" fmla="*/ 2886179 h 3660469"/>
              <a:gd name="connsiteX8" fmla="*/ 3285365 w 9749467"/>
              <a:gd name="connsiteY8" fmla="*/ 2207753 h 3660469"/>
              <a:gd name="connsiteX9" fmla="*/ 3543315 w 9749467"/>
              <a:gd name="connsiteY9" fmla="*/ 1718507 h 3660469"/>
              <a:gd name="connsiteX10" fmla="*/ 3867927 w 9749467"/>
              <a:gd name="connsiteY10" fmla="*/ 1138495 h 3660469"/>
              <a:gd name="connsiteX11" fmla="*/ 4155520 w 9749467"/>
              <a:gd name="connsiteY11" fmla="*/ 563308 h 3660469"/>
              <a:gd name="connsiteX12" fmla="*/ 4465236 w 9749467"/>
              <a:gd name="connsiteY12" fmla="*/ 98734 h 3660469"/>
              <a:gd name="connsiteX13" fmla="*/ 5064192 w 9749467"/>
              <a:gd name="connsiteY13" fmla="*/ 2869 h 3660469"/>
              <a:gd name="connsiteX14" fmla="*/ 5708219 w 9749467"/>
              <a:gd name="connsiteY14" fmla="*/ 214051 h 3660469"/>
              <a:gd name="connsiteX15" fmla="*/ 6082106 w 9749467"/>
              <a:gd name="connsiteY15" fmla="*/ 1540434 h 3660469"/>
              <a:gd name="connsiteX16" fmla="*/ 6353030 w 9749467"/>
              <a:gd name="connsiteY16" fmla="*/ 2532217 h 3660469"/>
              <a:gd name="connsiteX17" fmla="*/ 6456722 w 9749467"/>
              <a:gd name="connsiteY17" fmla="*/ 2760458 h 3660469"/>
              <a:gd name="connsiteX18" fmla="*/ 6640623 w 9749467"/>
              <a:gd name="connsiteY18" fmla="*/ 2841934 h 3660469"/>
              <a:gd name="connsiteX19" fmla="*/ 6788107 w 9749467"/>
              <a:gd name="connsiteY19" fmla="*/ 2849308 h 3660469"/>
              <a:gd name="connsiteX20" fmla="*/ 8444065 w 9749467"/>
              <a:gd name="connsiteY20" fmla="*/ 2863979 h 3660469"/>
              <a:gd name="connsiteX21" fmla="*/ 8454724 w 9749467"/>
              <a:gd name="connsiteY21" fmla="*/ 3187824 h 3660469"/>
              <a:gd name="connsiteX22" fmla="*/ 9494638 w 9749467"/>
              <a:gd name="connsiteY22" fmla="*/ 3187825 h 3660469"/>
              <a:gd name="connsiteX23" fmla="*/ 9749311 w 9749467"/>
              <a:gd name="connsiteY23" fmla="*/ 3499797 h 3660469"/>
              <a:gd name="connsiteX0" fmla="*/ 0 w 9749467"/>
              <a:gd name="connsiteY0" fmla="*/ 3646616 h 3660469"/>
              <a:gd name="connsiteX1" fmla="*/ 977243 w 9749467"/>
              <a:gd name="connsiteY1" fmla="*/ 3660469 h 3660469"/>
              <a:gd name="connsiteX2" fmla="*/ 1419694 w 9749467"/>
              <a:gd name="connsiteY2" fmla="*/ 3660469 h 3660469"/>
              <a:gd name="connsiteX3" fmla="*/ 1567178 w 9749467"/>
              <a:gd name="connsiteY3" fmla="*/ 3660469 h 3660469"/>
              <a:gd name="connsiteX4" fmla="*/ 2017004 w 9749467"/>
              <a:gd name="connsiteY4" fmla="*/ 3645721 h 3660469"/>
              <a:gd name="connsiteX5" fmla="*/ 2370965 w 9749467"/>
              <a:gd name="connsiteY5" fmla="*/ 3520359 h 3660469"/>
              <a:gd name="connsiteX6" fmla="*/ 2614314 w 9749467"/>
              <a:gd name="connsiteY6" fmla="*/ 3277011 h 3660469"/>
              <a:gd name="connsiteX7" fmla="*/ 2894533 w 9749467"/>
              <a:gd name="connsiteY7" fmla="*/ 2886179 h 3660469"/>
              <a:gd name="connsiteX8" fmla="*/ 3285365 w 9749467"/>
              <a:gd name="connsiteY8" fmla="*/ 2207753 h 3660469"/>
              <a:gd name="connsiteX9" fmla="*/ 3543315 w 9749467"/>
              <a:gd name="connsiteY9" fmla="*/ 1718507 h 3660469"/>
              <a:gd name="connsiteX10" fmla="*/ 3867927 w 9749467"/>
              <a:gd name="connsiteY10" fmla="*/ 1138495 h 3660469"/>
              <a:gd name="connsiteX11" fmla="*/ 4155520 w 9749467"/>
              <a:gd name="connsiteY11" fmla="*/ 563308 h 3660469"/>
              <a:gd name="connsiteX12" fmla="*/ 4465236 w 9749467"/>
              <a:gd name="connsiteY12" fmla="*/ 98734 h 3660469"/>
              <a:gd name="connsiteX13" fmla="*/ 5064192 w 9749467"/>
              <a:gd name="connsiteY13" fmla="*/ 2869 h 3660469"/>
              <a:gd name="connsiteX14" fmla="*/ 5708219 w 9749467"/>
              <a:gd name="connsiteY14" fmla="*/ 214051 h 3660469"/>
              <a:gd name="connsiteX15" fmla="*/ 6082106 w 9749467"/>
              <a:gd name="connsiteY15" fmla="*/ 1540434 h 3660469"/>
              <a:gd name="connsiteX16" fmla="*/ 6353030 w 9749467"/>
              <a:gd name="connsiteY16" fmla="*/ 2532217 h 3660469"/>
              <a:gd name="connsiteX17" fmla="*/ 6456722 w 9749467"/>
              <a:gd name="connsiteY17" fmla="*/ 2760458 h 3660469"/>
              <a:gd name="connsiteX18" fmla="*/ 6640623 w 9749467"/>
              <a:gd name="connsiteY18" fmla="*/ 2841934 h 3660469"/>
              <a:gd name="connsiteX19" fmla="*/ 6788107 w 9749467"/>
              <a:gd name="connsiteY19" fmla="*/ 2849308 h 3660469"/>
              <a:gd name="connsiteX20" fmla="*/ 8444065 w 9749467"/>
              <a:gd name="connsiteY20" fmla="*/ 2863979 h 3660469"/>
              <a:gd name="connsiteX21" fmla="*/ 8454724 w 9749467"/>
              <a:gd name="connsiteY21" fmla="*/ 3187824 h 3660469"/>
              <a:gd name="connsiteX22" fmla="*/ 9494638 w 9749467"/>
              <a:gd name="connsiteY22" fmla="*/ 3187825 h 3660469"/>
              <a:gd name="connsiteX23" fmla="*/ 9749311 w 9749467"/>
              <a:gd name="connsiteY23" fmla="*/ 3499797 h 3660469"/>
              <a:gd name="connsiteX0" fmla="*/ 0 w 9749467"/>
              <a:gd name="connsiteY0" fmla="*/ 3646616 h 3660469"/>
              <a:gd name="connsiteX1" fmla="*/ 977243 w 9749467"/>
              <a:gd name="connsiteY1" fmla="*/ 3660469 h 3660469"/>
              <a:gd name="connsiteX2" fmla="*/ 1419694 w 9749467"/>
              <a:gd name="connsiteY2" fmla="*/ 3660469 h 3660469"/>
              <a:gd name="connsiteX3" fmla="*/ 1567178 w 9749467"/>
              <a:gd name="connsiteY3" fmla="*/ 3660469 h 3660469"/>
              <a:gd name="connsiteX4" fmla="*/ 2017004 w 9749467"/>
              <a:gd name="connsiteY4" fmla="*/ 3645721 h 3660469"/>
              <a:gd name="connsiteX5" fmla="*/ 2370965 w 9749467"/>
              <a:gd name="connsiteY5" fmla="*/ 3520359 h 3660469"/>
              <a:gd name="connsiteX6" fmla="*/ 2614314 w 9749467"/>
              <a:gd name="connsiteY6" fmla="*/ 3277011 h 3660469"/>
              <a:gd name="connsiteX7" fmla="*/ 2894533 w 9749467"/>
              <a:gd name="connsiteY7" fmla="*/ 2886179 h 3660469"/>
              <a:gd name="connsiteX8" fmla="*/ 3285365 w 9749467"/>
              <a:gd name="connsiteY8" fmla="*/ 2207753 h 3660469"/>
              <a:gd name="connsiteX9" fmla="*/ 3543315 w 9749467"/>
              <a:gd name="connsiteY9" fmla="*/ 1718507 h 3660469"/>
              <a:gd name="connsiteX10" fmla="*/ 3867927 w 9749467"/>
              <a:gd name="connsiteY10" fmla="*/ 1138495 h 3660469"/>
              <a:gd name="connsiteX11" fmla="*/ 4155520 w 9749467"/>
              <a:gd name="connsiteY11" fmla="*/ 563308 h 3660469"/>
              <a:gd name="connsiteX12" fmla="*/ 4465236 w 9749467"/>
              <a:gd name="connsiteY12" fmla="*/ 98734 h 3660469"/>
              <a:gd name="connsiteX13" fmla="*/ 5064192 w 9749467"/>
              <a:gd name="connsiteY13" fmla="*/ 2869 h 3660469"/>
              <a:gd name="connsiteX14" fmla="*/ 5708219 w 9749467"/>
              <a:gd name="connsiteY14" fmla="*/ 214051 h 3660469"/>
              <a:gd name="connsiteX15" fmla="*/ 6082106 w 9749467"/>
              <a:gd name="connsiteY15" fmla="*/ 1540434 h 3660469"/>
              <a:gd name="connsiteX16" fmla="*/ 6353030 w 9749467"/>
              <a:gd name="connsiteY16" fmla="*/ 2532217 h 3660469"/>
              <a:gd name="connsiteX17" fmla="*/ 6456722 w 9749467"/>
              <a:gd name="connsiteY17" fmla="*/ 2760458 h 3660469"/>
              <a:gd name="connsiteX18" fmla="*/ 6640623 w 9749467"/>
              <a:gd name="connsiteY18" fmla="*/ 2841934 h 3660469"/>
              <a:gd name="connsiteX19" fmla="*/ 6788107 w 9749467"/>
              <a:gd name="connsiteY19" fmla="*/ 2849308 h 3660469"/>
              <a:gd name="connsiteX20" fmla="*/ 8444065 w 9749467"/>
              <a:gd name="connsiteY20" fmla="*/ 2863979 h 3660469"/>
              <a:gd name="connsiteX21" fmla="*/ 8454724 w 9749467"/>
              <a:gd name="connsiteY21" fmla="*/ 3187824 h 3660469"/>
              <a:gd name="connsiteX22" fmla="*/ 9494638 w 9749467"/>
              <a:gd name="connsiteY22" fmla="*/ 3187825 h 3660469"/>
              <a:gd name="connsiteX23" fmla="*/ 9749311 w 9749467"/>
              <a:gd name="connsiteY23" fmla="*/ 3499797 h 3660469"/>
              <a:gd name="connsiteX0" fmla="*/ 0 w 9749311"/>
              <a:gd name="connsiteY0" fmla="*/ 3646616 h 3660469"/>
              <a:gd name="connsiteX1" fmla="*/ 977243 w 9749311"/>
              <a:gd name="connsiteY1" fmla="*/ 3660469 h 3660469"/>
              <a:gd name="connsiteX2" fmla="*/ 1419694 w 9749311"/>
              <a:gd name="connsiteY2" fmla="*/ 3660469 h 3660469"/>
              <a:gd name="connsiteX3" fmla="*/ 1567178 w 9749311"/>
              <a:gd name="connsiteY3" fmla="*/ 3660469 h 3660469"/>
              <a:gd name="connsiteX4" fmla="*/ 2017004 w 9749311"/>
              <a:gd name="connsiteY4" fmla="*/ 3645721 h 3660469"/>
              <a:gd name="connsiteX5" fmla="*/ 2370965 w 9749311"/>
              <a:gd name="connsiteY5" fmla="*/ 3520359 h 3660469"/>
              <a:gd name="connsiteX6" fmla="*/ 2614314 w 9749311"/>
              <a:gd name="connsiteY6" fmla="*/ 3277011 h 3660469"/>
              <a:gd name="connsiteX7" fmla="*/ 2894533 w 9749311"/>
              <a:gd name="connsiteY7" fmla="*/ 2886179 h 3660469"/>
              <a:gd name="connsiteX8" fmla="*/ 3285365 w 9749311"/>
              <a:gd name="connsiteY8" fmla="*/ 2207753 h 3660469"/>
              <a:gd name="connsiteX9" fmla="*/ 3543315 w 9749311"/>
              <a:gd name="connsiteY9" fmla="*/ 1718507 h 3660469"/>
              <a:gd name="connsiteX10" fmla="*/ 3867927 w 9749311"/>
              <a:gd name="connsiteY10" fmla="*/ 1138495 h 3660469"/>
              <a:gd name="connsiteX11" fmla="*/ 4155520 w 9749311"/>
              <a:gd name="connsiteY11" fmla="*/ 563308 h 3660469"/>
              <a:gd name="connsiteX12" fmla="*/ 4465236 w 9749311"/>
              <a:gd name="connsiteY12" fmla="*/ 98734 h 3660469"/>
              <a:gd name="connsiteX13" fmla="*/ 5064192 w 9749311"/>
              <a:gd name="connsiteY13" fmla="*/ 2869 h 3660469"/>
              <a:gd name="connsiteX14" fmla="*/ 5708219 w 9749311"/>
              <a:gd name="connsiteY14" fmla="*/ 214051 h 3660469"/>
              <a:gd name="connsiteX15" fmla="*/ 6082106 w 9749311"/>
              <a:gd name="connsiteY15" fmla="*/ 1540434 h 3660469"/>
              <a:gd name="connsiteX16" fmla="*/ 6353030 w 9749311"/>
              <a:gd name="connsiteY16" fmla="*/ 2532217 h 3660469"/>
              <a:gd name="connsiteX17" fmla="*/ 6456722 w 9749311"/>
              <a:gd name="connsiteY17" fmla="*/ 2760458 h 3660469"/>
              <a:gd name="connsiteX18" fmla="*/ 6640623 w 9749311"/>
              <a:gd name="connsiteY18" fmla="*/ 2841934 h 3660469"/>
              <a:gd name="connsiteX19" fmla="*/ 6788107 w 9749311"/>
              <a:gd name="connsiteY19" fmla="*/ 2849308 h 3660469"/>
              <a:gd name="connsiteX20" fmla="*/ 8444065 w 9749311"/>
              <a:gd name="connsiteY20" fmla="*/ 2863979 h 3660469"/>
              <a:gd name="connsiteX21" fmla="*/ 8454724 w 9749311"/>
              <a:gd name="connsiteY21" fmla="*/ 3187824 h 3660469"/>
              <a:gd name="connsiteX22" fmla="*/ 9494638 w 9749311"/>
              <a:gd name="connsiteY22" fmla="*/ 3187825 h 3660469"/>
              <a:gd name="connsiteX23" fmla="*/ 9749311 w 9749311"/>
              <a:gd name="connsiteY23" fmla="*/ 3499797 h 3660469"/>
              <a:gd name="connsiteX0" fmla="*/ 0 w 9494651"/>
              <a:gd name="connsiteY0" fmla="*/ 3646616 h 3660469"/>
              <a:gd name="connsiteX1" fmla="*/ 977243 w 9494651"/>
              <a:gd name="connsiteY1" fmla="*/ 3660469 h 3660469"/>
              <a:gd name="connsiteX2" fmla="*/ 1419694 w 9494651"/>
              <a:gd name="connsiteY2" fmla="*/ 3660469 h 3660469"/>
              <a:gd name="connsiteX3" fmla="*/ 1567178 w 9494651"/>
              <a:gd name="connsiteY3" fmla="*/ 3660469 h 3660469"/>
              <a:gd name="connsiteX4" fmla="*/ 2017004 w 9494651"/>
              <a:gd name="connsiteY4" fmla="*/ 3645721 h 3660469"/>
              <a:gd name="connsiteX5" fmla="*/ 2370965 w 9494651"/>
              <a:gd name="connsiteY5" fmla="*/ 3520359 h 3660469"/>
              <a:gd name="connsiteX6" fmla="*/ 2614314 w 9494651"/>
              <a:gd name="connsiteY6" fmla="*/ 3277011 h 3660469"/>
              <a:gd name="connsiteX7" fmla="*/ 2894533 w 9494651"/>
              <a:gd name="connsiteY7" fmla="*/ 2886179 h 3660469"/>
              <a:gd name="connsiteX8" fmla="*/ 3285365 w 9494651"/>
              <a:gd name="connsiteY8" fmla="*/ 2207753 h 3660469"/>
              <a:gd name="connsiteX9" fmla="*/ 3543315 w 9494651"/>
              <a:gd name="connsiteY9" fmla="*/ 1718507 h 3660469"/>
              <a:gd name="connsiteX10" fmla="*/ 3867927 w 9494651"/>
              <a:gd name="connsiteY10" fmla="*/ 1138495 h 3660469"/>
              <a:gd name="connsiteX11" fmla="*/ 4155520 w 9494651"/>
              <a:gd name="connsiteY11" fmla="*/ 563308 h 3660469"/>
              <a:gd name="connsiteX12" fmla="*/ 4465236 w 9494651"/>
              <a:gd name="connsiteY12" fmla="*/ 98734 h 3660469"/>
              <a:gd name="connsiteX13" fmla="*/ 5064192 w 9494651"/>
              <a:gd name="connsiteY13" fmla="*/ 2869 h 3660469"/>
              <a:gd name="connsiteX14" fmla="*/ 5708219 w 9494651"/>
              <a:gd name="connsiteY14" fmla="*/ 214051 h 3660469"/>
              <a:gd name="connsiteX15" fmla="*/ 6082106 w 9494651"/>
              <a:gd name="connsiteY15" fmla="*/ 1540434 h 3660469"/>
              <a:gd name="connsiteX16" fmla="*/ 6353030 w 9494651"/>
              <a:gd name="connsiteY16" fmla="*/ 2532217 h 3660469"/>
              <a:gd name="connsiteX17" fmla="*/ 6456722 w 9494651"/>
              <a:gd name="connsiteY17" fmla="*/ 2760458 h 3660469"/>
              <a:gd name="connsiteX18" fmla="*/ 6640623 w 9494651"/>
              <a:gd name="connsiteY18" fmla="*/ 2841934 h 3660469"/>
              <a:gd name="connsiteX19" fmla="*/ 6788107 w 9494651"/>
              <a:gd name="connsiteY19" fmla="*/ 2849308 h 3660469"/>
              <a:gd name="connsiteX20" fmla="*/ 8444065 w 9494651"/>
              <a:gd name="connsiteY20" fmla="*/ 2863979 h 3660469"/>
              <a:gd name="connsiteX21" fmla="*/ 8454724 w 9494651"/>
              <a:gd name="connsiteY21" fmla="*/ 3187824 h 3660469"/>
              <a:gd name="connsiteX22" fmla="*/ 9494638 w 9494651"/>
              <a:gd name="connsiteY22" fmla="*/ 3187825 h 3660469"/>
              <a:gd name="connsiteX23" fmla="*/ 9494638 w 9494651"/>
              <a:gd name="connsiteY23" fmla="*/ 3510554 h 3660469"/>
              <a:gd name="connsiteX0" fmla="*/ 0 w 9494651"/>
              <a:gd name="connsiteY0" fmla="*/ 3646616 h 3660469"/>
              <a:gd name="connsiteX1" fmla="*/ 977243 w 9494651"/>
              <a:gd name="connsiteY1" fmla="*/ 3660469 h 3660469"/>
              <a:gd name="connsiteX2" fmla="*/ 1419694 w 9494651"/>
              <a:gd name="connsiteY2" fmla="*/ 3660469 h 3660469"/>
              <a:gd name="connsiteX3" fmla="*/ 1567178 w 9494651"/>
              <a:gd name="connsiteY3" fmla="*/ 3660469 h 3660469"/>
              <a:gd name="connsiteX4" fmla="*/ 2017004 w 9494651"/>
              <a:gd name="connsiteY4" fmla="*/ 3645721 h 3660469"/>
              <a:gd name="connsiteX5" fmla="*/ 2370965 w 9494651"/>
              <a:gd name="connsiteY5" fmla="*/ 3520359 h 3660469"/>
              <a:gd name="connsiteX6" fmla="*/ 2614314 w 9494651"/>
              <a:gd name="connsiteY6" fmla="*/ 3277011 h 3660469"/>
              <a:gd name="connsiteX7" fmla="*/ 2894533 w 9494651"/>
              <a:gd name="connsiteY7" fmla="*/ 2886179 h 3660469"/>
              <a:gd name="connsiteX8" fmla="*/ 3285365 w 9494651"/>
              <a:gd name="connsiteY8" fmla="*/ 2207753 h 3660469"/>
              <a:gd name="connsiteX9" fmla="*/ 3543315 w 9494651"/>
              <a:gd name="connsiteY9" fmla="*/ 1718507 h 3660469"/>
              <a:gd name="connsiteX10" fmla="*/ 3867927 w 9494651"/>
              <a:gd name="connsiteY10" fmla="*/ 1138495 h 3660469"/>
              <a:gd name="connsiteX11" fmla="*/ 4155520 w 9494651"/>
              <a:gd name="connsiteY11" fmla="*/ 563308 h 3660469"/>
              <a:gd name="connsiteX12" fmla="*/ 4465236 w 9494651"/>
              <a:gd name="connsiteY12" fmla="*/ 98734 h 3660469"/>
              <a:gd name="connsiteX13" fmla="*/ 5064192 w 9494651"/>
              <a:gd name="connsiteY13" fmla="*/ 2869 h 3660469"/>
              <a:gd name="connsiteX14" fmla="*/ 5708219 w 9494651"/>
              <a:gd name="connsiteY14" fmla="*/ 214051 h 3660469"/>
              <a:gd name="connsiteX15" fmla="*/ 6082106 w 9494651"/>
              <a:gd name="connsiteY15" fmla="*/ 1540434 h 3660469"/>
              <a:gd name="connsiteX16" fmla="*/ 6353030 w 9494651"/>
              <a:gd name="connsiteY16" fmla="*/ 2532217 h 3660469"/>
              <a:gd name="connsiteX17" fmla="*/ 6456722 w 9494651"/>
              <a:gd name="connsiteY17" fmla="*/ 2760458 h 3660469"/>
              <a:gd name="connsiteX18" fmla="*/ 6640623 w 9494651"/>
              <a:gd name="connsiteY18" fmla="*/ 2841934 h 3660469"/>
              <a:gd name="connsiteX19" fmla="*/ 6788107 w 9494651"/>
              <a:gd name="connsiteY19" fmla="*/ 2849308 h 3660469"/>
              <a:gd name="connsiteX20" fmla="*/ 8444065 w 9494651"/>
              <a:gd name="connsiteY20" fmla="*/ 2863979 h 3660469"/>
              <a:gd name="connsiteX21" fmla="*/ 8454724 w 9494651"/>
              <a:gd name="connsiteY21" fmla="*/ 3187824 h 3660469"/>
              <a:gd name="connsiteX22" fmla="*/ 9494638 w 9494651"/>
              <a:gd name="connsiteY22" fmla="*/ 3187825 h 3660469"/>
              <a:gd name="connsiteX23" fmla="*/ 9494638 w 9494651"/>
              <a:gd name="connsiteY23" fmla="*/ 3510554 h 3660469"/>
              <a:gd name="connsiteX24" fmla="*/ 9473414 w 9494651"/>
              <a:gd name="connsiteY24" fmla="*/ 3532070 h 3660469"/>
              <a:gd name="connsiteX0" fmla="*/ 0 w 11192465"/>
              <a:gd name="connsiteY0" fmla="*/ 3646616 h 3660469"/>
              <a:gd name="connsiteX1" fmla="*/ 977243 w 11192465"/>
              <a:gd name="connsiteY1" fmla="*/ 3660469 h 3660469"/>
              <a:gd name="connsiteX2" fmla="*/ 1419694 w 11192465"/>
              <a:gd name="connsiteY2" fmla="*/ 3660469 h 3660469"/>
              <a:gd name="connsiteX3" fmla="*/ 1567178 w 11192465"/>
              <a:gd name="connsiteY3" fmla="*/ 3660469 h 3660469"/>
              <a:gd name="connsiteX4" fmla="*/ 2017004 w 11192465"/>
              <a:gd name="connsiteY4" fmla="*/ 3645721 h 3660469"/>
              <a:gd name="connsiteX5" fmla="*/ 2370965 w 11192465"/>
              <a:gd name="connsiteY5" fmla="*/ 3520359 h 3660469"/>
              <a:gd name="connsiteX6" fmla="*/ 2614314 w 11192465"/>
              <a:gd name="connsiteY6" fmla="*/ 3277011 h 3660469"/>
              <a:gd name="connsiteX7" fmla="*/ 2894533 w 11192465"/>
              <a:gd name="connsiteY7" fmla="*/ 2886179 h 3660469"/>
              <a:gd name="connsiteX8" fmla="*/ 3285365 w 11192465"/>
              <a:gd name="connsiteY8" fmla="*/ 2207753 h 3660469"/>
              <a:gd name="connsiteX9" fmla="*/ 3543315 w 11192465"/>
              <a:gd name="connsiteY9" fmla="*/ 1718507 h 3660469"/>
              <a:gd name="connsiteX10" fmla="*/ 3867927 w 11192465"/>
              <a:gd name="connsiteY10" fmla="*/ 1138495 h 3660469"/>
              <a:gd name="connsiteX11" fmla="*/ 4155520 w 11192465"/>
              <a:gd name="connsiteY11" fmla="*/ 563308 h 3660469"/>
              <a:gd name="connsiteX12" fmla="*/ 4465236 w 11192465"/>
              <a:gd name="connsiteY12" fmla="*/ 98734 h 3660469"/>
              <a:gd name="connsiteX13" fmla="*/ 5064192 w 11192465"/>
              <a:gd name="connsiteY13" fmla="*/ 2869 h 3660469"/>
              <a:gd name="connsiteX14" fmla="*/ 5708219 w 11192465"/>
              <a:gd name="connsiteY14" fmla="*/ 214051 h 3660469"/>
              <a:gd name="connsiteX15" fmla="*/ 6082106 w 11192465"/>
              <a:gd name="connsiteY15" fmla="*/ 1540434 h 3660469"/>
              <a:gd name="connsiteX16" fmla="*/ 6353030 w 11192465"/>
              <a:gd name="connsiteY16" fmla="*/ 2532217 h 3660469"/>
              <a:gd name="connsiteX17" fmla="*/ 6456722 w 11192465"/>
              <a:gd name="connsiteY17" fmla="*/ 2760458 h 3660469"/>
              <a:gd name="connsiteX18" fmla="*/ 6640623 w 11192465"/>
              <a:gd name="connsiteY18" fmla="*/ 2841934 h 3660469"/>
              <a:gd name="connsiteX19" fmla="*/ 6788107 w 11192465"/>
              <a:gd name="connsiteY19" fmla="*/ 2849308 h 3660469"/>
              <a:gd name="connsiteX20" fmla="*/ 8444065 w 11192465"/>
              <a:gd name="connsiteY20" fmla="*/ 2863979 h 3660469"/>
              <a:gd name="connsiteX21" fmla="*/ 8454724 w 11192465"/>
              <a:gd name="connsiteY21" fmla="*/ 3187824 h 3660469"/>
              <a:gd name="connsiteX22" fmla="*/ 9494638 w 11192465"/>
              <a:gd name="connsiteY22" fmla="*/ 3187825 h 3660469"/>
              <a:gd name="connsiteX23" fmla="*/ 9494638 w 11192465"/>
              <a:gd name="connsiteY23" fmla="*/ 3510554 h 3660469"/>
              <a:gd name="connsiteX24" fmla="*/ 11192457 w 11192465"/>
              <a:gd name="connsiteY24" fmla="*/ 3521312 h 3660469"/>
              <a:gd name="connsiteX0" fmla="*/ 0 w 11192465"/>
              <a:gd name="connsiteY0" fmla="*/ 3646616 h 3660469"/>
              <a:gd name="connsiteX1" fmla="*/ 977243 w 11192465"/>
              <a:gd name="connsiteY1" fmla="*/ 3660469 h 3660469"/>
              <a:gd name="connsiteX2" fmla="*/ 1419694 w 11192465"/>
              <a:gd name="connsiteY2" fmla="*/ 3660469 h 3660469"/>
              <a:gd name="connsiteX3" fmla="*/ 1567178 w 11192465"/>
              <a:gd name="connsiteY3" fmla="*/ 3660469 h 3660469"/>
              <a:gd name="connsiteX4" fmla="*/ 2017004 w 11192465"/>
              <a:gd name="connsiteY4" fmla="*/ 3645721 h 3660469"/>
              <a:gd name="connsiteX5" fmla="*/ 2370965 w 11192465"/>
              <a:gd name="connsiteY5" fmla="*/ 3520359 h 3660469"/>
              <a:gd name="connsiteX6" fmla="*/ 2614314 w 11192465"/>
              <a:gd name="connsiteY6" fmla="*/ 3277011 h 3660469"/>
              <a:gd name="connsiteX7" fmla="*/ 2894533 w 11192465"/>
              <a:gd name="connsiteY7" fmla="*/ 2886179 h 3660469"/>
              <a:gd name="connsiteX8" fmla="*/ 3285365 w 11192465"/>
              <a:gd name="connsiteY8" fmla="*/ 2207753 h 3660469"/>
              <a:gd name="connsiteX9" fmla="*/ 3543315 w 11192465"/>
              <a:gd name="connsiteY9" fmla="*/ 1718507 h 3660469"/>
              <a:gd name="connsiteX10" fmla="*/ 3867927 w 11192465"/>
              <a:gd name="connsiteY10" fmla="*/ 1138495 h 3660469"/>
              <a:gd name="connsiteX11" fmla="*/ 4155520 w 11192465"/>
              <a:gd name="connsiteY11" fmla="*/ 563308 h 3660469"/>
              <a:gd name="connsiteX12" fmla="*/ 4465236 w 11192465"/>
              <a:gd name="connsiteY12" fmla="*/ 98734 h 3660469"/>
              <a:gd name="connsiteX13" fmla="*/ 5064192 w 11192465"/>
              <a:gd name="connsiteY13" fmla="*/ 2869 h 3660469"/>
              <a:gd name="connsiteX14" fmla="*/ 5708219 w 11192465"/>
              <a:gd name="connsiteY14" fmla="*/ 214051 h 3660469"/>
              <a:gd name="connsiteX15" fmla="*/ 6082106 w 11192465"/>
              <a:gd name="connsiteY15" fmla="*/ 1540434 h 3660469"/>
              <a:gd name="connsiteX16" fmla="*/ 6353030 w 11192465"/>
              <a:gd name="connsiteY16" fmla="*/ 2532217 h 3660469"/>
              <a:gd name="connsiteX17" fmla="*/ 6456722 w 11192465"/>
              <a:gd name="connsiteY17" fmla="*/ 2760458 h 3660469"/>
              <a:gd name="connsiteX18" fmla="*/ 6640623 w 11192465"/>
              <a:gd name="connsiteY18" fmla="*/ 2841934 h 3660469"/>
              <a:gd name="connsiteX19" fmla="*/ 6788107 w 11192465"/>
              <a:gd name="connsiteY19" fmla="*/ 2849308 h 3660469"/>
              <a:gd name="connsiteX20" fmla="*/ 8444065 w 11192465"/>
              <a:gd name="connsiteY20" fmla="*/ 2863979 h 3660469"/>
              <a:gd name="connsiteX21" fmla="*/ 8454724 w 11192465"/>
              <a:gd name="connsiteY21" fmla="*/ 3187824 h 3660469"/>
              <a:gd name="connsiteX22" fmla="*/ 10358628 w 11192465"/>
              <a:gd name="connsiteY22" fmla="*/ 3187825 h 3660469"/>
              <a:gd name="connsiteX23" fmla="*/ 9494638 w 11192465"/>
              <a:gd name="connsiteY23" fmla="*/ 3510554 h 3660469"/>
              <a:gd name="connsiteX24" fmla="*/ 11192457 w 11192465"/>
              <a:gd name="connsiteY24" fmla="*/ 3521312 h 3660469"/>
              <a:gd name="connsiteX0" fmla="*/ 0 w 11192474"/>
              <a:gd name="connsiteY0" fmla="*/ 3646616 h 3660469"/>
              <a:gd name="connsiteX1" fmla="*/ 977243 w 11192474"/>
              <a:gd name="connsiteY1" fmla="*/ 3660469 h 3660469"/>
              <a:gd name="connsiteX2" fmla="*/ 1419694 w 11192474"/>
              <a:gd name="connsiteY2" fmla="*/ 3660469 h 3660469"/>
              <a:gd name="connsiteX3" fmla="*/ 1567178 w 11192474"/>
              <a:gd name="connsiteY3" fmla="*/ 3660469 h 3660469"/>
              <a:gd name="connsiteX4" fmla="*/ 2017004 w 11192474"/>
              <a:gd name="connsiteY4" fmla="*/ 3645721 h 3660469"/>
              <a:gd name="connsiteX5" fmla="*/ 2370965 w 11192474"/>
              <a:gd name="connsiteY5" fmla="*/ 3520359 h 3660469"/>
              <a:gd name="connsiteX6" fmla="*/ 2614314 w 11192474"/>
              <a:gd name="connsiteY6" fmla="*/ 3277011 h 3660469"/>
              <a:gd name="connsiteX7" fmla="*/ 2894533 w 11192474"/>
              <a:gd name="connsiteY7" fmla="*/ 2886179 h 3660469"/>
              <a:gd name="connsiteX8" fmla="*/ 3285365 w 11192474"/>
              <a:gd name="connsiteY8" fmla="*/ 2207753 h 3660469"/>
              <a:gd name="connsiteX9" fmla="*/ 3543315 w 11192474"/>
              <a:gd name="connsiteY9" fmla="*/ 1718507 h 3660469"/>
              <a:gd name="connsiteX10" fmla="*/ 3867927 w 11192474"/>
              <a:gd name="connsiteY10" fmla="*/ 1138495 h 3660469"/>
              <a:gd name="connsiteX11" fmla="*/ 4155520 w 11192474"/>
              <a:gd name="connsiteY11" fmla="*/ 563308 h 3660469"/>
              <a:gd name="connsiteX12" fmla="*/ 4465236 w 11192474"/>
              <a:gd name="connsiteY12" fmla="*/ 98734 h 3660469"/>
              <a:gd name="connsiteX13" fmla="*/ 5064192 w 11192474"/>
              <a:gd name="connsiteY13" fmla="*/ 2869 h 3660469"/>
              <a:gd name="connsiteX14" fmla="*/ 5708219 w 11192474"/>
              <a:gd name="connsiteY14" fmla="*/ 214051 h 3660469"/>
              <a:gd name="connsiteX15" fmla="*/ 6082106 w 11192474"/>
              <a:gd name="connsiteY15" fmla="*/ 1540434 h 3660469"/>
              <a:gd name="connsiteX16" fmla="*/ 6353030 w 11192474"/>
              <a:gd name="connsiteY16" fmla="*/ 2532217 h 3660469"/>
              <a:gd name="connsiteX17" fmla="*/ 6456722 w 11192474"/>
              <a:gd name="connsiteY17" fmla="*/ 2760458 h 3660469"/>
              <a:gd name="connsiteX18" fmla="*/ 6640623 w 11192474"/>
              <a:gd name="connsiteY18" fmla="*/ 2841934 h 3660469"/>
              <a:gd name="connsiteX19" fmla="*/ 6788107 w 11192474"/>
              <a:gd name="connsiteY19" fmla="*/ 2849308 h 3660469"/>
              <a:gd name="connsiteX20" fmla="*/ 8444065 w 11192474"/>
              <a:gd name="connsiteY20" fmla="*/ 2863979 h 3660469"/>
              <a:gd name="connsiteX21" fmla="*/ 8454724 w 11192474"/>
              <a:gd name="connsiteY21" fmla="*/ 3187824 h 3660469"/>
              <a:gd name="connsiteX22" fmla="*/ 10358628 w 11192474"/>
              <a:gd name="connsiteY22" fmla="*/ 3187825 h 3660469"/>
              <a:gd name="connsiteX23" fmla="*/ 10358628 w 11192474"/>
              <a:gd name="connsiteY23" fmla="*/ 3529804 h 3660469"/>
              <a:gd name="connsiteX24" fmla="*/ 11192457 w 11192474"/>
              <a:gd name="connsiteY24" fmla="*/ 3521312 h 3660469"/>
              <a:gd name="connsiteX0" fmla="*/ 0 w 11192474"/>
              <a:gd name="connsiteY0" fmla="*/ 3646616 h 3660469"/>
              <a:gd name="connsiteX1" fmla="*/ 977243 w 11192474"/>
              <a:gd name="connsiteY1" fmla="*/ 3660469 h 3660469"/>
              <a:gd name="connsiteX2" fmla="*/ 1419694 w 11192474"/>
              <a:gd name="connsiteY2" fmla="*/ 3660469 h 3660469"/>
              <a:gd name="connsiteX3" fmla="*/ 1567178 w 11192474"/>
              <a:gd name="connsiteY3" fmla="*/ 3660469 h 3660469"/>
              <a:gd name="connsiteX4" fmla="*/ 2017004 w 11192474"/>
              <a:gd name="connsiteY4" fmla="*/ 3645721 h 3660469"/>
              <a:gd name="connsiteX5" fmla="*/ 2370965 w 11192474"/>
              <a:gd name="connsiteY5" fmla="*/ 3520359 h 3660469"/>
              <a:gd name="connsiteX6" fmla="*/ 2614314 w 11192474"/>
              <a:gd name="connsiteY6" fmla="*/ 3277011 h 3660469"/>
              <a:gd name="connsiteX7" fmla="*/ 2894533 w 11192474"/>
              <a:gd name="connsiteY7" fmla="*/ 2886179 h 3660469"/>
              <a:gd name="connsiteX8" fmla="*/ 3285365 w 11192474"/>
              <a:gd name="connsiteY8" fmla="*/ 2207753 h 3660469"/>
              <a:gd name="connsiteX9" fmla="*/ 3543315 w 11192474"/>
              <a:gd name="connsiteY9" fmla="*/ 1718507 h 3660469"/>
              <a:gd name="connsiteX10" fmla="*/ 3867927 w 11192474"/>
              <a:gd name="connsiteY10" fmla="*/ 1138495 h 3660469"/>
              <a:gd name="connsiteX11" fmla="*/ 4155520 w 11192474"/>
              <a:gd name="connsiteY11" fmla="*/ 563308 h 3660469"/>
              <a:gd name="connsiteX12" fmla="*/ 4465236 w 11192474"/>
              <a:gd name="connsiteY12" fmla="*/ 98734 h 3660469"/>
              <a:gd name="connsiteX13" fmla="*/ 5064192 w 11192474"/>
              <a:gd name="connsiteY13" fmla="*/ 2869 h 3660469"/>
              <a:gd name="connsiteX14" fmla="*/ 5708219 w 11192474"/>
              <a:gd name="connsiteY14" fmla="*/ 214051 h 3660469"/>
              <a:gd name="connsiteX15" fmla="*/ 6082106 w 11192474"/>
              <a:gd name="connsiteY15" fmla="*/ 1540434 h 3660469"/>
              <a:gd name="connsiteX16" fmla="*/ 6353030 w 11192474"/>
              <a:gd name="connsiteY16" fmla="*/ 2532217 h 3660469"/>
              <a:gd name="connsiteX17" fmla="*/ 6456722 w 11192474"/>
              <a:gd name="connsiteY17" fmla="*/ 2760458 h 3660469"/>
              <a:gd name="connsiteX18" fmla="*/ 6640623 w 11192474"/>
              <a:gd name="connsiteY18" fmla="*/ 2841934 h 3660469"/>
              <a:gd name="connsiteX19" fmla="*/ 6788107 w 11192474"/>
              <a:gd name="connsiteY19" fmla="*/ 2849308 h 3660469"/>
              <a:gd name="connsiteX20" fmla="*/ 8454724 w 11192474"/>
              <a:gd name="connsiteY20" fmla="*/ 3187824 h 3660469"/>
              <a:gd name="connsiteX21" fmla="*/ 10358628 w 11192474"/>
              <a:gd name="connsiteY21" fmla="*/ 3187825 h 3660469"/>
              <a:gd name="connsiteX22" fmla="*/ 10358628 w 11192474"/>
              <a:gd name="connsiteY22" fmla="*/ 3529804 h 3660469"/>
              <a:gd name="connsiteX23" fmla="*/ 11192457 w 11192474"/>
              <a:gd name="connsiteY23" fmla="*/ 3521312 h 3660469"/>
              <a:gd name="connsiteX0" fmla="*/ 0 w 11192474"/>
              <a:gd name="connsiteY0" fmla="*/ 3646616 h 3660469"/>
              <a:gd name="connsiteX1" fmla="*/ 977243 w 11192474"/>
              <a:gd name="connsiteY1" fmla="*/ 3660469 h 3660469"/>
              <a:gd name="connsiteX2" fmla="*/ 1419694 w 11192474"/>
              <a:gd name="connsiteY2" fmla="*/ 3660469 h 3660469"/>
              <a:gd name="connsiteX3" fmla="*/ 1567178 w 11192474"/>
              <a:gd name="connsiteY3" fmla="*/ 3660469 h 3660469"/>
              <a:gd name="connsiteX4" fmla="*/ 2017004 w 11192474"/>
              <a:gd name="connsiteY4" fmla="*/ 3645721 h 3660469"/>
              <a:gd name="connsiteX5" fmla="*/ 2370965 w 11192474"/>
              <a:gd name="connsiteY5" fmla="*/ 3520359 h 3660469"/>
              <a:gd name="connsiteX6" fmla="*/ 2614314 w 11192474"/>
              <a:gd name="connsiteY6" fmla="*/ 3277011 h 3660469"/>
              <a:gd name="connsiteX7" fmla="*/ 2894533 w 11192474"/>
              <a:gd name="connsiteY7" fmla="*/ 2886179 h 3660469"/>
              <a:gd name="connsiteX8" fmla="*/ 3285365 w 11192474"/>
              <a:gd name="connsiteY8" fmla="*/ 2207753 h 3660469"/>
              <a:gd name="connsiteX9" fmla="*/ 3543315 w 11192474"/>
              <a:gd name="connsiteY9" fmla="*/ 1718507 h 3660469"/>
              <a:gd name="connsiteX10" fmla="*/ 3867927 w 11192474"/>
              <a:gd name="connsiteY10" fmla="*/ 1138495 h 3660469"/>
              <a:gd name="connsiteX11" fmla="*/ 4155520 w 11192474"/>
              <a:gd name="connsiteY11" fmla="*/ 563308 h 3660469"/>
              <a:gd name="connsiteX12" fmla="*/ 4465236 w 11192474"/>
              <a:gd name="connsiteY12" fmla="*/ 98734 h 3660469"/>
              <a:gd name="connsiteX13" fmla="*/ 5064192 w 11192474"/>
              <a:gd name="connsiteY13" fmla="*/ 2869 h 3660469"/>
              <a:gd name="connsiteX14" fmla="*/ 5708219 w 11192474"/>
              <a:gd name="connsiteY14" fmla="*/ 214051 h 3660469"/>
              <a:gd name="connsiteX15" fmla="*/ 6082106 w 11192474"/>
              <a:gd name="connsiteY15" fmla="*/ 1540434 h 3660469"/>
              <a:gd name="connsiteX16" fmla="*/ 6353030 w 11192474"/>
              <a:gd name="connsiteY16" fmla="*/ 2532217 h 3660469"/>
              <a:gd name="connsiteX17" fmla="*/ 6456722 w 11192474"/>
              <a:gd name="connsiteY17" fmla="*/ 2760458 h 3660469"/>
              <a:gd name="connsiteX18" fmla="*/ 6640623 w 11192474"/>
              <a:gd name="connsiteY18" fmla="*/ 2841934 h 3660469"/>
              <a:gd name="connsiteX19" fmla="*/ 6788107 w 11192474"/>
              <a:gd name="connsiteY19" fmla="*/ 2849308 h 3660469"/>
              <a:gd name="connsiteX20" fmla="*/ 8454724 w 11192474"/>
              <a:gd name="connsiteY20" fmla="*/ 3187824 h 3660469"/>
              <a:gd name="connsiteX21" fmla="*/ 10358628 w 11192474"/>
              <a:gd name="connsiteY21" fmla="*/ 3529804 h 3660469"/>
              <a:gd name="connsiteX22" fmla="*/ 11192457 w 11192474"/>
              <a:gd name="connsiteY22" fmla="*/ 3521312 h 3660469"/>
              <a:gd name="connsiteX0" fmla="*/ 0 w 11192474"/>
              <a:gd name="connsiteY0" fmla="*/ 3646616 h 3660469"/>
              <a:gd name="connsiteX1" fmla="*/ 977243 w 11192474"/>
              <a:gd name="connsiteY1" fmla="*/ 3660469 h 3660469"/>
              <a:gd name="connsiteX2" fmla="*/ 1419694 w 11192474"/>
              <a:gd name="connsiteY2" fmla="*/ 3660469 h 3660469"/>
              <a:gd name="connsiteX3" fmla="*/ 1567178 w 11192474"/>
              <a:gd name="connsiteY3" fmla="*/ 3660469 h 3660469"/>
              <a:gd name="connsiteX4" fmla="*/ 2017004 w 11192474"/>
              <a:gd name="connsiteY4" fmla="*/ 3645721 h 3660469"/>
              <a:gd name="connsiteX5" fmla="*/ 2370965 w 11192474"/>
              <a:gd name="connsiteY5" fmla="*/ 3520359 h 3660469"/>
              <a:gd name="connsiteX6" fmla="*/ 2614314 w 11192474"/>
              <a:gd name="connsiteY6" fmla="*/ 3277011 h 3660469"/>
              <a:gd name="connsiteX7" fmla="*/ 2894533 w 11192474"/>
              <a:gd name="connsiteY7" fmla="*/ 2886179 h 3660469"/>
              <a:gd name="connsiteX8" fmla="*/ 3285365 w 11192474"/>
              <a:gd name="connsiteY8" fmla="*/ 2207753 h 3660469"/>
              <a:gd name="connsiteX9" fmla="*/ 3543315 w 11192474"/>
              <a:gd name="connsiteY9" fmla="*/ 1718507 h 3660469"/>
              <a:gd name="connsiteX10" fmla="*/ 3867927 w 11192474"/>
              <a:gd name="connsiteY10" fmla="*/ 1138495 h 3660469"/>
              <a:gd name="connsiteX11" fmla="*/ 4155520 w 11192474"/>
              <a:gd name="connsiteY11" fmla="*/ 563308 h 3660469"/>
              <a:gd name="connsiteX12" fmla="*/ 4465236 w 11192474"/>
              <a:gd name="connsiteY12" fmla="*/ 98734 h 3660469"/>
              <a:gd name="connsiteX13" fmla="*/ 5064192 w 11192474"/>
              <a:gd name="connsiteY13" fmla="*/ 2869 h 3660469"/>
              <a:gd name="connsiteX14" fmla="*/ 5708219 w 11192474"/>
              <a:gd name="connsiteY14" fmla="*/ 214051 h 3660469"/>
              <a:gd name="connsiteX15" fmla="*/ 6082106 w 11192474"/>
              <a:gd name="connsiteY15" fmla="*/ 1540434 h 3660469"/>
              <a:gd name="connsiteX16" fmla="*/ 6353030 w 11192474"/>
              <a:gd name="connsiteY16" fmla="*/ 2532217 h 3660469"/>
              <a:gd name="connsiteX17" fmla="*/ 6456722 w 11192474"/>
              <a:gd name="connsiteY17" fmla="*/ 2760458 h 3660469"/>
              <a:gd name="connsiteX18" fmla="*/ 6640623 w 11192474"/>
              <a:gd name="connsiteY18" fmla="*/ 2841934 h 3660469"/>
              <a:gd name="connsiteX19" fmla="*/ 6788107 w 11192474"/>
              <a:gd name="connsiteY19" fmla="*/ 2849308 h 3660469"/>
              <a:gd name="connsiteX20" fmla="*/ 10358628 w 11192474"/>
              <a:gd name="connsiteY20" fmla="*/ 3529804 h 3660469"/>
              <a:gd name="connsiteX21" fmla="*/ 11192457 w 11192474"/>
              <a:gd name="connsiteY21" fmla="*/ 3521312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353030 w 11192457"/>
              <a:gd name="connsiteY16" fmla="*/ 2532217 h 3660469"/>
              <a:gd name="connsiteX17" fmla="*/ 6456722 w 11192457"/>
              <a:gd name="connsiteY17" fmla="*/ 2760458 h 3660469"/>
              <a:gd name="connsiteX18" fmla="*/ 6640623 w 11192457"/>
              <a:gd name="connsiteY18" fmla="*/ 2841934 h 3660469"/>
              <a:gd name="connsiteX19" fmla="*/ 6788107 w 11192457"/>
              <a:gd name="connsiteY19" fmla="*/ 2849308 h 3660469"/>
              <a:gd name="connsiteX20" fmla="*/ 11192457 w 11192457"/>
              <a:gd name="connsiteY20" fmla="*/ 3521312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353030 w 11192457"/>
              <a:gd name="connsiteY16" fmla="*/ 2532217 h 3660469"/>
              <a:gd name="connsiteX17" fmla="*/ 6456722 w 11192457"/>
              <a:gd name="connsiteY17" fmla="*/ 2760458 h 3660469"/>
              <a:gd name="connsiteX18" fmla="*/ 6640623 w 11192457"/>
              <a:gd name="connsiteY18" fmla="*/ 2841934 h 3660469"/>
              <a:gd name="connsiteX19" fmla="*/ 6971320 w 11192457"/>
              <a:gd name="connsiteY19" fmla="*/ 2856452 h 3660469"/>
              <a:gd name="connsiteX20" fmla="*/ 11192457 w 11192457"/>
              <a:gd name="connsiteY20" fmla="*/ 3521312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353030 w 11192457"/>
              <a:gd name="connsiteY16" fmla="*/ 2532217 h 3660469"/>
              <a:gd name="connsiteX17" fmla="*/ 6456722 w 11192457"/>
              <a:gd name="connsiteY17" fmla="*/ 2760458 h 3660469"/>
              <a:gd name="connsiteX18" fmla="*/ 6640623 w 11192457"/>
              <a:gd name="connsiteY18" fmla="*/ 2841934 h 3660469"/>
              <a:gd name="connsiteX19" fmla="*/ 7027694 w 11192457"/>
              <a:gd name="connsiteY19" fmla="*/ 2920746 h 3660469"/>
              <a:gd name="connsiteX20" fmla="*/ 11192457 w 11192457"/>
              <a:gd name="connsiteY20" fmla="*/ 3521312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296657 w 11192457"/>
              <a:gd name="connsiteY16" fmla="*/ 2353623 h 3660469"/>
              <a:gd name="connsiteX17" fmla="*/ 6456722 w 11192457"/>
              <a:gd name="connsiteY17" fmla="*/ 2760458 h 3660469"/>
              <a:gd name="connsiteX18" fmla="*/ 6640623 w 11192457"/>
              <a:gd name="connsiteY18" fmla="*/ 2841934 h 3660469"/>
              <a:gd name="connsiteX19" fmla="*/ 7027694 w 11192457"/>
              <a:gd name="connsiteY19" fmla="*/ 2920746 h 3660469"/>
              <a:gd name="connsiteX20" fmla="*/ 11192457 w 11192457"/>
              <a:gd name="connsiteY20" fmla="*/ 3521312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190958 w 11192457"/>
              <a:gd name="connsiteY16" fmla="*/ 1967861 h 3660469"/>
              <a:gd name="connsiteX17" fmla="*/ 6456722 w 11192457"/>
              <a:gd name="connsiteY17" fmla="*/ 2760458 h 3660469"/>
              <a:gd name="connsiteX18" fmla="*/ 6640623 w 11192457"/>
              <a:gd name="connsiteY18" fmla="*/ 2841934 h 3660469"/>
              <a:gd name="connsiteX19" fmla="*/ 7027694 w 11192457"/>
              <a:gd name="connsiteY19" fmla="*/ 2920746 h 3660469"/>
              <a:gd name="connsiteX20" fmla="*/ 11192457 w 11192457"/>
              <a:gd name="connsiteY20" fmla="*/ 3521312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190958 w 11192457"/>
              <a:gd name="connsiteY16" fmla="*/ 1967861 h 3660469"/>
              <a:gd name="connsiteX17" fmla="*/ 6273510 w 11192457"/>
              <a:gd name="connsiteY17" fmla="*/ 2210389 h 3660469"/>
              <a:gd name="connsiteX18" fmla="*/ 6640623 w 11192457"/>
              <a:gd name="connsiteY18" fmla="*/ 2841934 h 3660469"/>
              <a:gd name="connsiteX19" fmla="*/ 7027694 w 11192457"/>
              <a:gd name="connsiteY19" fmla="*/ 2920746 h 3660469"/>
              <a:gd name="connsiteX20" fmla="*/ 11192457 w 11192457"/>
              <a:gd name="connsiteY20" fmla="*/ 3521312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190958 w 11192457"/>
              <a:gd name="connsiteY16" fmla="*/ 1967861 h 3660469"/>
              <a:gd name="connsiteX17" fmla="*/ 6273510 w 11192457"/>
              <a:gd name="connsiteY17" fmla="*/ 2210389 h 3660469"/>
              <a:gd name="connsiteX18" fmla="*/ 6379898 w 11192457"/>
              <a:gd name="connsiteY18" fmla="*/ 2377591 h 3660469"/>
              <a:gd name="connsiteX19" fmla="*/ 7027694 w 11192457"/>
              <a:gd name="connsiteY19" fmla="*/ 2920746 h 3660469"/>
              <a:gd name="connsiteX20" fmla="*/ 11192457 w 11192457"/>
              <a:gd name="connsiteY20" fmla="*/ 3521312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190958 w 11192457"/>
              <a:gd name="connsiteY16" fmla="*/ 1967861 h 3660469"/>
              <a:gd name="connsiteX17" fmla="*/ 6273510 w 11192457"/>
              <a:gd name="connsiteY17" fmla="*/ 2210389 h 3660469"/>
              <a:gd name="connsiteX18" fmla="*/ 6379898 w 11192457"/>
              <a:gd name="connsiteY18" fmla="*/ 2377591 h 3660469"/>
              <a:gd name="connsiteX19" fmla="*/ 7563238 w 11192457"/>
              <a:gd name="connsiteY19" fmla="*/ 2556415 h 3660469"/>
              <a:gd name="connsiteX20" fmla="*/ 11192457 w 11192457"/>
              <a:gd name="connsiteY20" fmla="*/ 3521312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190958 w 11192457"/>
              <a:gd name="connsiteY16" fmla="*/ 1967861 h 3660469"/>
              <a:gd name="connsiteX17" fmla="*/ 6273510 w 11192457"/>
              <a:gd name="connsiteY17" fmla="*/ 2210389 h 3660469"/>
              <a:gd name="connsiteX18" fmla="*/ 6379898 w 11192457"/>
              <a:gd name="connsiteY18" fmla="*/ 2377591 h 3660469"/>
              <a:gd name="connsiteX19" fmla="*/ 7563238 w 11192457"/>
              <a:gd name="connsiteY19" fmla="*/ 2556415 h 3660469"/>
              <a:gd name="connsiteX20" fmla="*/ 11192457 w 11192457"/>
              <a:gd name="connsiteY20" fmla="*/ 3100207 h 3660469"/>
              <a:gd name="connsiteX0" fmla="*/ 0 w 11192457"/>
              <a:gd name="connsiteY0" fmla="*/ 3646616 h 3660469"/>
              <a:gd name="connsiteX1" fmla="*/ 977243 w 11192457"/>
              <a:gd name="connsiteY1" fmla="*/ 3660469 h 3660469"/>
              <a:gd name="connsiteX2" fmla="*/ 1419694 w 11192457"/>
              <a:gd name="connsiteY2" fmla="*/ 3660469 h 3660469"/>
              <a:gd name="connsiteX3" fmla="*/ 1567178 w 11192457"/>
              <a:gd name="connsiteY3" fmla="*/ 3660469 h 3660469"/>
              <a:gd name="connsiteX4" fmla="*/ 2017004 w 11192457"/>
              <a:gd name="connsiteY4" fmla="*/ 3645721 h 3660469"/>
              <a:gd name="connsiteX5" fmla="*/ 2370965 w 11192457"/>
              <a:gd name="connsiteY5" fmla="*/ 3520359 h 3660469"/>
              <a:gd name="connsiteX6" fmla="*/ 2614314 w 11192457"/>
              <a:gd name="connsiteY6" fmla="*/ 3277011 h 3660469"/>
              <a:gd name="connsiteX7" fmla="*/ 2894533 w 11192457"/>
              <a:gd name="connsiteY7" fmla="*/ 2886179 h 3660469"/>
              <a:gd name="connsiteX8" fmla="*/ 3285365 w 11192457"/>
              <a:gd name="connsiteY8" fmla="*/ 2207753 h 3660469"/>
              <a:gd name="connsiteX9" fmla="*/ 3543315 w 11192457"/>
              <a:gd name="connsiteY9" fmla="*/ 1718507 h 3660469"/>
              <a:gd name="connsiteX10" fmla="*/ 3867927 w 11192457"/>
              <a:gd name="connsiteY10" fmla="*/ 1138495 h 3660469"/>
              <a:gd name="connsiteX11" fmla="*/ 4155520 w 11192457"/>
              <a:gd name="connsiteY11" fmla="*/ 563308 h 3660469"/>
              <a:gd name="connsiteX12" fmla="*/ 4465236 w 11192457"/>
              <a:gd name="connsiteY12" fmla="*/ 98734 h 3660469"/>
              <a:gd name="connsiteX13" fmla="*/ 5064192 w 11192457"/>
              <a:gd name="connsiteY13" fmla="*/ 2869 h 3660469"/>
              <a:gd name="connsiteX14" fmla="*/ 5708219 w 11192457"/>
              <a:gd name="connsiteY14" fmla="*/ 214051 h 3660469"/>
              <a:gd name="connsiteX15" fmla="*/ 6082106 w 11192457"/>
              <a:gd name="connsiteY15" fmla="*/ 1540434 h 3660469"/>
              <a:gd name="connsiteX16" fmla="*/ 6190958 w 11192457"/>
              <a:gd name="connsiteY16" fmla="*/ 1967861 h 3660469"/>
              <a:gd name="connsiteX17" fmla="*/ 6273510 w 11192457"/>
              <a:gd name="connsiteY17" fmla="*/ 2210389 h 3660469"/>
              <a:gd name="connsiteX18" fmla="*/ 6379898 w 11192457"/>
              <a:gd name="connsiteY18" fmla="*/ 2377591 h 3660469"/>
              <a:gd name="connsiteX19" fmla="*/ 7563238 w 11192457"/>
              <a:gd name="connsiteY19" fmla="*/ 2556415 h 3660469"/>
              <a:gd name="connsiteX20" fmla="*/ 11192457 w 11192457"/>
              <a:gd name="connsiteY20" fmla="*/ 2991923 h 3660469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90958 w 11192457"/>
              <a:gd name="connsiteY16" fmla="*/ 1965023 h 3657631"/>
              <a:gd name="connsiteX17" fmla="*/ 6273510 w 11192457"/>
              <a:gd name="connsiteY17" fmla="*/ 2207551 h 3657631"/>
              <a:gd name="connsiteX18" fmla="*/ 6379898 w 11192457"/>
              <a:gd name="connsiteY18" fmla="*/ 2374753 h 3657631"/>
              <a:gd name="connsiteX19" fmla="*/ 7563238 w 11192457"/>
              <a:gd name="connsiteY19" fmla="*/ 2553577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73510 w 11192457"/>
              <a:gd name="connsiteY17" fmla="*/ 2207551 h 3657631"/>
              <a:gd name="connsiteX18" fmla="*/ 6379898 w 11192457"/>
              <a:gd name="connsiteY18" fmla="*/ 2374753 h 3657631"/>
              <a:gd name="connsiteX19" fmla="*/ 7563238 w 11192457"/>
              <a:gd name="connsiteY19" fmla="*/ 2553577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379898 w 11192457"/>
              <a:gd name="connsiteY18" fmla="*/ 2374753 h 3657631"/>
              <a:gd name="connsiteX19" fmla="*/ 7563238 w 11192457"/>
              <a:gd name="connsiteY19" fmla="*/ 2553577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439237 w 11192457"/>
              <a:gd name="connsiteY18" fmla="*/ 2206311 h 3657631"/>
              <a:gd name="connsiteX19" fmla="*/ 7563238 w 11192457"/>
              <a:gd name="connsiteY19" fmla="*/ 2553577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439237 w 11192457"/>
              <a:gd name="connsiteY18" fmla="*/ 2206311 h 3657631"/>
              <a:gd name="connsiteX19" fmla="*/ 7563238 w 11192457"/>
              <a:gd name="connsiteY19" fmla="*/ 2553577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439237 w 11192457"/>
              <a:gd name="connsiteY18" fmla="*/ 2206311 h 3657631"/>
              <a:gd name="connsiteX19" fmla="*/ 7563238 w 11192457"/>
              <a:gd name="connsiteY19" fmla="*/ 2553577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477619 w 11192457"/>
              <a:gd name="connsiteY18" fmla="*/ 2211175 h 3657631"/>
              <a:gd name="connsiteX19" fmla="*/ 7563238 w 11192457"/>
              <a:gd name="connsiteY19" fmla="*/ 2553577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525596 w 11192457"/>
              <a:gd name="connsiteY18" fmla="*/ 2216039 h 3657631"/>
              <a:gd name="connsiteX19" fmla="*/ 7563238 w 11192457"/>
              <a:gd name="connsiteY19" fmla="*/ 2553577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525596 w 11192457"/>
              <a:gd name="connsiteY18" fmla="*/ 2216039 h 3657631"/>
              <a:gd name="connsiteX19" fmla="*/ 7563239 w 11192457"/>
              <a:gd name="connsiteY19" fmla="*/ 2267827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525596 w 11192457"/>
              <a:gd name="connsiteY18" fmla="*/ 2216039 h 3657631"/>
              <a:gd name="connsiteX19" fmla="*/ 7563240 w 11192457"/>
              <a:gd name="connsiteY19" fmla="*/ 2182102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525596 w 11192457"/>
              <a:gd name="connsiteY18" fmla="*/ 2216039 h 3657631"/>
              <a:gd name="connsiteX19" fmla="*/ 7563240 w 11192457"/>
              <a:gd name="connsiteY19" fmla="*/ 2182102 h 3657631"/>
              <a:gd name="connsiteX20" fmla="*/ 11192457 w 11192457"/>
              <a:gd name="connsiteY20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525596 w 11192457"/>
              <a:gd name="connsiteY18" fmla="*/ 2216039 h 3657631"/>
              <a:gd name="connsiteX19" fmla="*/ 7563240 w 11192457"/>
              <a:gd name="connsiteY19" fmla="*/ 2182102 h 3657631"/>
              <a:gd name="connsiteX20" fmla="*/ 7637812 w 11192457"/>
              <a:gd name="connsiteY20" fmla="*/ 2206546 h 3657631"/>
              <a:gd name="connsiteX21" fmla="*/ 11192457 w 11192457"/>
              <a:gd name="connsiteY21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525596 w 11192457"/>
              <a:gd name="connsiteY18" fmla="*/ 2216039 h 3657631"/>
              <a:gd name="connsiteX19" fmla="*/ 7563240 w 11192457"/>
              <a:gd name="connsiteY19" fmla="*/ 2182102 h 3657631"/>
              <a:gd name="connsiteX20" fmla="*/ 7770454 w 11192457"/>
              <a:gd name="connsiteY20" fmla="*/ 2206546 h 3657631"/>
              <a:gd name="connsiteX21" fmla="*/ 11192457 w 11192457"/>
              <a:gd name="connsiteY21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525596 w 11192457"/>
              <a:gd name="connsiteY18" fmla="*/ 2216039 h 3657631"/>
              <a:gd name="connsiteX19" fmla="*/ 7521092 w 11192457"/>
              <a:gd name="connsiteY19" fmla="*/ 2207740 h 3657631"/>
              <a:gd name="connsiteX20" fmla="*/ 7770454 w 11192457"/>
              <a:gd name="connsiteY20" fmla="*/ 2206546 h 3657631"/>
              <a:gd name="connsiteX21" fmla="*/ 11192457 w 11192457"/>
              <a:gd name="connsiteY21" fmla="*/ 2989085 h 3657631"/>
              <a:gd name="connsiteX0" fmla="*/ 0 w 11192457"/>
              <a:gd name="connsiteY0" fmla="*/ 3643778 h 3657631"/>
              <a:gd name="connsiteX1" fmla="*/ 977243 w 11192457"/>
              <a:gd name="connsiteY1" fmla="*/ 3657631 h 3657631"/>
              <a:gd name="connsiteX2" fmla="*/ 1419694 w 11192457"/>
              <a:gd name="connsiteY2" fmla="*/ 3657631 h 3657631"/>
              <a:gd name="connsiteX3" fmla="*/ 1567178 w 11192457"/>
              <a:gd name="connsiteY3" fmla="*/ 3657631 h 3657631"/>
              <a:gd name="connsiteX4" fmla="*/ 2017004 w 11192457"/>
              <a:gd name="connsiteY4" fmla="*/ 3642883 h 3657631"/>
              <a:gd name="connsiteX5" fmla="*/ 2370965 w 11192457"/>
              <a:gd name="connsiteY5" fmla="*/ 3517521 h 3657631"/>
              <a:gd name="connsiteX6" fmla="*/ 2614314 w 11192457"/>
              <a:gd name="connsiteY6" fmla="*/ 3274173 h 3657631"/>
              <a:gd name="connsiteX7" fmla="*/ 2894533 w 11192457"/>
              <a:gd name="connsiteY7" fmla="*/ 2883341 h 3657631"/>
              <a:gd name="connsiteX8" fmla="*/ 3285365 w 11192457"/>
              <a:gd name="connsiteY8" fmla="*/ 2204915 h 3657631"/>
              <a:gd name="connsiteX9" fmla="*/ 3543315 w 11192457"/>
              <a:gd name="connsiteY9" fmla="*/ 1715669 h 3657631"/>
              <a:gd name="connsiteX10" fmla="*/ 3867927 w 11192457"/>
              <a:gd name="connsiteY10" fmla="*/ 1135657 h 3657631"/>
              <a:gd name="connsiteX11" fmla="*/ 4155520 w 11192457"/>
              <a:gd name="connsiteY11" fmla="*/ 560470 h 3657631"/>
              <a:gd name="connsiteX12" fmla="*/ 4465236 w 11192457"/>
              <a:gd name="connsiteY12" fmla="*/ 95896 h 3657631"/>
              <a:gd name="connsiteX13" fmla="*/ 5064192 w 11192457"/>
              <a:gd name="connsiteY13" fmla="*/ 31 h 3657631"/>
              <a:gd name="connsiteX14" fmla="*/ 5708219 w 11192457"/>
              <a:gd name="connsiteY14" fmla="*/ 211213 h 3657631"/>
              <a:gd name="connsiteX15" fmla="*/ 6034635 w 11192457"/>
              <a:gd name="connsiteY15" fmla="*/ 1200712 h 3657631"/>
              <a:gd name="connsiteX16" fmla="*/ 6143486 w 11192457"/>
              <a:gd name="connsiteY16" fmla="*/ 1700329 h 3657631"/>
              <a:gd name="connsiteX17" fmla="*/ 6237906 w 11192457"/>
              <a:gd name="connsiteY17" fmla="*/ 2015046 h 3657631"/>
              <a:gd name="connsiteX18" fmla="*/ 6525596 w 11192457"/>
              <a:gd name="connsiteY18" fmla="*/ 2216039 h 3657631"/>
              <a:gd name="connsiteX19" fmla="*/ 7521092 w 11192457"/>
              <a:gd name="connsiteY19" fmla="*/ 2207740 h 3657631"/>
              <a:gd name="connsiteX20" fmla="*/ 8040201 w 11192457"/>
              <a:gd name="connsiteY20" fmla="*/ 2266367 h 3657631"/>
              <a:gd name="connsiteX21" fmla="*/ 11192457 w 11192457"/>
              <a:gd name="connsiteY21" fmla="*/ 2989085 h 3657631"/>
              <a:gd name="connsiteX0" fmla="*/ 0 w 8402652"/>
              <a:gd name="connsiteY0" fmla="*/ 3643778 h 3657631"/>
              <a:gd name="connsiteX1" fmla="*/ 977243 w 8402652"/>
              <a:gd name="connsiteY1" fmla="*/ 3657631 h 3657631"/>
              <a:gd name="connsiteX2" fmla="*/ 1419694 w 8402652"/>
              <a:gd name="connsiteY2" fmla="*/ 3657631 h 3657631"/>
              <a:gd name="connsiteX3" fmla="*/ 1567178 w 8402652"/>
              <a:gd name="connsiteY3" fmla="*/ 3657631 h 3657631"/>
              <a:gd name="connsiteX4" fmla="*/ 2017004 w 8402652"/>
              <a:gd name="connsiteY4" fmla="*/ 3642883 h 3657631"/>
              <a:gd name="connsiteX5" fmla="*/ 2370965 w 8402652"/>
              <a:gd name="connsiteY5" fmla="*/ 3517521 h 3657631"/>
              <a:gd name="connsiteX6" fmla="*/ 2614314 w 8402652"/>
              <a:gd name="connsiteY6" fmla="*/ 3274173 h 3657631"/>
              <a:gd name="connsiteX7" fmla="*/ 2894533 w 8402652"/>
              <a:gd name="connsiteY7" fmla="*/ 2883341 h 3657631"/>
              <a:gd name="connsiteX8" fmla="*/ 3285365 w 8402652"/>
              <a:gd name="connsiteY8" fmla="*/ 2204915 h 3657631"/>
              <a:gd name="connsiteX9" fmla="*/ 3543315 w 8402652"/>
              <a:gd name="connsiteY9" fmla="*/ 1715669 h 3657631"/>
              <a:gd name="connsiteX10" fmla="*/ 3867927 w 8402652"/>
              <a:gd name="connsiteY10" fmla="*/ 1135657 h 3657631"/>
              <a:gd name="connsiteX11" fmla="*/ 4155520 w 8402652"/>
              <a:gd name="connsiteY11" fmla="*/ 560470 h 3657631"/>
              <a:gd name="connsiteX12" fmla="*/ 4465236 w 8402652"/>
              <a:gd name="connsiteY12" fmla="*/ 95896 h 3657631"/>
              <a:gd name="connsiteX13" fmla="*/ 5064192 w 8402652"/>
              <a:gd name="connsiteY13" fmla="*/ 31 h 3657631"/>
              <a:gd name="connsiteX14" fmla="*/ 5708219 w 8402652"/>
              <a:gd name="connsiteY14" fmla="*/ 211213 h 3657631"/>
              <a:gd name="connsiteX15" fmla="*/ 6034635 w 8402652"/>
              <a:gd name="connsiteY15" fmla="*/ 1200712 h 3657631"/>
              <a:gd name="connsiteX16" fmla="*/ 6143486 w 8402652"/>
              <a:gd name="connsiteY16" fmla="*/ 1700329 h 3657631"/>
              <a:gd name="connsiteX17" fmla="*/ 6237906 w 8402652"/>
              <a:gd name="connsiteY17" fmla="*/ 2015046 h 3657631"/>
              <a:gd name="connsiteX18" fmla="*/ 6525596 w 8402652"/>
              <a:gd name="connsiteY18" fmla="*/ 2216039 h 3657631"/>
              <a:gd name="connsiteX19" fmla="*/ 7521092 w 8402652"/>
              <a:gd name="connsiteY19" fmla="*/ 2207740 h 3657631"/>
              <a:gd name="connsiteX20" fmla="*/ 8040201 w 8402652"/>
              <a:gd name="connsiteY20" fmla="*/ 2266367 h 3657631"/>
              <a:gd name="connsiteX21" fmla="*/ 8402652 w 8402652"/>
              <a:gd name="connsiteY21" fmla="*/ 2616945 h 3657631"/>
              <a:gd name="connsiteX0" fmla="*/ 0 w 8402652"/>
              <a:gd name="connsiteY0" fmla="*/ 3643778 h 3657631"/>
              <a:gd name="connsiteX1" fmla="*/ 977243 w 8402652"/>
              <a:gd name="connsiteY1" fmla="*/ 3657631 h 3657631"/>
              <a:gd name="connsiteX2" fmla="*/ 1419694 w 8402652"/>
              <a:gd name="connsiteY2" fmla="*/ 3657631 h 3657631"/>
              <a:gd name="connsiteX3" fmla="*/ 1567178 w 8402652"/>
              <a:gd name="connsiteY3" fmla="*/ 3657631 h 3657631"/>
              <a:gd name="connsiteX4" fmla="*/ 2017004 w 8402652"/>
              <a:gd name="connsiteY4" fmla="*/ 3642883 h 3657631"/>
              <a:gd name="connsiteX5" fmla="*/ 2370965 w 8402652"/>
              <a:gd name="connsiteY5" fmla="*/ 3517521 h 3657631"/>
              <a:gd name="connsiteX6" fmla="*/ 2614314 w 8402652"/>
              <a:gd name="connsiteY6" fmla="*/ 3274173 h 3657631"/>
              <a:gd name="connsiteX7" fmla="*/ 2894533 w 8402652"/>
              <a:gd name="connsiteY7" fmla="*/ 2883341 h 3657631"/>
              <a:gd name="connsiteX8" fmla="*/ 3285365 w 8402652"/>
              <a:gd name="connsiteY8" fmla="*/ 2204915 h 3657631"/>
              <a:gd name="connsiteX9" fmla="*/ 3543315 w 8402652"/>
              <a:gd name="connsiteY9" fmla="*/ 1715669 h 3657631"/>
              <a:gd name="connsiteX10" fmla="*/ 3867927 w 8402652"/>
              <a:gd name="connsiteY10" fmla="*/ 1135657 h 3657631"/>
              <a:gd name="connsiteX11" fmla="*/ 4155520 w 8402652"/>
              <a:gd name="connsiteY11" fmla="*/ 560470 h 3657631"/>
              <a:gd name="connsiteX12" fmla="*/ 4465236 w 8402652"/>
              <a:gd name="connsiteY12" fmla="*/ 95896 h 3657631"/>
              <a:gd name="connsiteX13" fmla="*/ 5064192 w 8402652"/>
              <a:gd name="connsiteY13" fmla="*/ 31 h 3657631"/>
              <a:gd name="connsiteX14" fmla="*/ 5708219 w 8402652"/>
              <a:gd name="connsiteY14" fmla="*/ 211213 h 3657631"/>
              <a:gd name="connsiteX15" fmla="*/ 6034635 w 8402652"/>
              <a:gd name="connsiteY15" fmla="*/ 1200712 h 3657631"/>
              <a:gd name="connsiteX16" fmla="*/ 6143486 w 8402652"/>
              <a:gd name="connsiteY16" fmla="*/ 1700329 h 3657631"/>
              <a:gd name="connsiteX17" fmla="*/ 6237906 w 8402652"/>
              <a:gd name="connsiteY17" fmla="*/ 2015046 h 3657631"/>
              <a:gd name="connsiteX18" fmla="*/ 6525596 w 8402652"/>
              <a:gd name="connsiteY18" fmla="*/ 2216039 h 3657631"/>
              <a:gd name="connsiteX19" fmla="*/ 7521092 w 8402652"/>
              <a:gd name="connsiteY19" fmla="*/ 2207740 h 3657631"/>
              <a:gd name="connsiteX20" fmla="*/ 8040201 w 8402652"/>
              <a:gd name="connsiteY20" fmla="*/ 2266367 h 3657631"/>
              <a:gd name="connsiteX21" fmla="*/ 8402652 w 8402652"/>
              <a:gd name="connsiteY21" fmla="*/ 2616945 h 3657631"/>
              <a:gd name="connsiteX0" fmla="*/ 0 w 8402652"/>
              <a:gd name="connsiteY0" fmla="*/ 3643778 h 3657631"/>
              <a:gd name="connsiteX1" fmla="*/ 977243 w 8402652"/>
              <a:gd name="connsiteY1" fmla="*/ 3657631 h 3657631"/>
              <a:gd name="connsiteX2" fmla="*/ 1419694 w 8402652"/>
              <a:gd name="connsiteY2" fmla="*/ 3657631 h 3657631"/>
              <a:gd name="connsiteX3" fmla="*/ 1567178 w 8402652"/>
              <a:gd name="connsiteY3" fmla="*/ 3657631 h 3657631"/>
              <a:gd name="connsiteX4" fmla="*/ 2017004 w 8402652"/>
              <a:gd name="connsiteY4" fmla="*/ 3642883 h 3657631"/>
              <a:gd name="connsiteX5" fmla="*/ 2370965 w 8402652"/>
              <a:gd name="connsiteY5" fmla="*/ 3517521 h 3657631"/>
              <a:gd name="connsiteX6" fmla="*/ 2614314 w 8402652"/>
              <a:gd name="connsiteY6" fmla="*/ 3274173 h 3657631"/>
              <a:gd name="connsiteX7" fmla="*/ 2894533 w 8402652"/>
              <a:gd name="connsiteY7" fmla="*/ 2883341 h 3657631"/>
              <a:gd name="connsiteX8" fmla="*/ 3285365 w 8402652"/>
              <a:gd name="connsiteY8" fmla="*/ 2204915 h 3657631"/>
              <a:gd name="connsiteX9" fmla="*/ 3543315 w 8402652"/>
              <a:gd name="connsiteY9" fmla="*/ 1715669 h 3657631"/>
              <a:gd name="connsiteX10" fmla="*/ 3867927 w 8402652"/>
              <a:gd name="connsiteY10" fmla="*/ 1135657 h 3657631"/>
              <a:gd name="connsiteX11" fmla="*/ 4155520 w 8402652"/>
              <a:gd name="connsiteY11" fmla="*/ 560470 h 3657631"/>
              <a:gd name="connsiteX12" fmla="*/ 4465236 w 8402652"/>
              <a:gd name="connsiteY12" fmla="*/ 95896 h 3657631"/>
              <a:gd name="connsiteX13" fmla="*/ 5064192 w 8402652"/>
              <a:gd name="connsiteY13" fmla="*/ 31 h 3657631"/>
              <a:gd name="connsiteX14" fmla="*/ 5708219 w 8402652"/>
              <a:gd name="connsiteY14" fmla="*/ 211213 h 3657631"/>
              <a:gd name="connsiteX15" fmla="*/ 6034635 w 8402652"/>
              <a:gd name="connsiteY15" fmla="*/ 1200712 h 3657631"/>
              <a:gd name="connsiteX16" fmla="*/ 6143486 w 8402652"/>
              <a:gd name="connsiteY16" fmla="*/ 1700329 h 3657631"/>
              <a:gd name="connsiteX17" fmla="*/ 6237906 w 8402652"/>
              <a:gd name="connsiteY17" fmla="*/ 2015046 h 3657631"/>
              <a:gd name="connsiteX18" fmla="*/ 6525596 w 8402652"/>
              <a:gd name="connsiteY18" fmla="*/ 2216039 h 3657631"/>
              <a:gd name="connsiteX19" fmla="*/ 7521092 w 8402652"/>
              <a:gd name="connsiteY19" fmla="*/ 2207740 h 3657631"/>
              <a:gd name="connsiteX20" fmla="*/ 8040201 w 8402652"/>
              <a:gd name="connsiteY20" fmla="*/ 2266367 h 3657631"/>
              <a:gd name="connsiteX21" fmla="*/ 8402652 w 8402652"/>
              <a:gd name="connsiteY21" fmla="*/ 2616945 h 3657631"/>
              <a:gd name="connsiteX0" fmla="*/ 0 w 8832660"/>
              <a:gd name="connsiteY0" fmla="*/ 3643778 h 3657631"/>
              <a:gd name="connsiteX1" fmla="*/ 977243 w 8832660"/>
              <a:gd name="connsiteY1" fmla="*/ 3657631 h 3657631"/>
              <a:gd name="connsiteX2" fmla="*/ 1419694 w 8832660"/>
              <a:gd name="connsiteY2" fmla="*/ 3657631 h 3657631"/>
              <a:gd name="connsiteX3" fmla="*/ 1567178 w 8832660"/>
              <a:gd name="connsiteY3" fmla="*/ 3657631 h 3657631"/>
              <a:gd name="connsiteX4" fmla="*/ 2017004 w 8832660"/>
              <a:gd name="connsiteY4" fmla="*/ 3642883 h 3657631"/>
              <a:gd name="connsiteX5" fmla="*/ 2370965 w 8832660"/>
              <a:gd name="connsiteY5" fmla="*/ 3517521 h 3657631"/>
              <a:gd name="connsiteX6" fmla="*/ 2614314 w 8832660"/>
              <a:gd name="connsiteY6" fmla="*/ 3274173 h 3657631"/>
              <a:gd name="connsiteX7" fmla="*/ 2894533 w 8832660"/>
              <a:gd name="connsiteY7" fmla="*/ 2883341 h 3657631"/>
              <a:gd name="connsiteX8" fmla="*/ 3285365 w 8832660"/>
              <a:gd name="connsiteY8" fmla="*/ 2204915 h 3657631"/>
              <a:gd name="connsiteX9" fmla="*/ 3543315 w 8832660"/>
              <a:gd name="connsiteY9" fmla="*/ 1715669 h 3657631"/>
              <a:gd name="connsiteX10" fmla="*/ 3867927 w 8832660"/>
              <a:gd name="connsiteY10" fmla="*/ 1135657 h 3657631"/>
              <a:gd name="connsiteX11" fmla="*/ 4155520 w 8832660"/>
              <a:gd name="connsiteY11" fmla="*/ 560470 h 3657631"/>
              <a:gd name="connsiteX12" fmla="*/ 4465236 w 8832660"/>
              <a:gd name="connsiteY12" fmla="*/ 95896 h 3657631"/>
              <a:gd name="connsiteX13" fmla="*/ 5064192 w 8832660"/>
              <a:gd name="connsiteY13" fmla="*/ 31 h 3657631"/>
              <a:gd name="connsiteX14" fmla="*/ 5708219 w 8832660"/>
              <a:gd name="connsiteY14" fmla="*/ 211213 h 3657631"/>
              <a:gd name="connsiteX15" fmla="*/ 6034635 w 8832660"/>
              <a:gd name="connsiteY15" fmla="*/ 1200712 h 3657631"/>
              <a:gd name="connsiteX16" fmla="*/ 6143486 w 8832660"/>
              <a:gd name="connsiteY16" fmla="*/ 1700329 h 3657631"/>
              <a:gd name="connsiteX17" fmla="*/ 6237906 w 8832660"/>
              <a:gd name="connsiteY17" fmla="*/ 2015046 h 3657631"/>
              <a:gd name="connsiteX18" fmla="*/ 6525596 w 8832660"/>
              <a:gd name="connsiteY18" fmla="*/ 2216039 h 3657631"/>
              <a:gd name="connsiteX19" fmla="*/ 7521092 w 8832660"/>
              <a:gd name="connsiteY19" fmla="*/ 2207740 h 3657631"/>
              <a:gd name="connsiteX20" fmla="*/ 8040201 w 8832660"/>
              <a:gd name="connsiteY20" fmla="*/ 2266367 h 3657631"/>
              <a:gd name="connsiteX21" fmla="*/ 8832660 w 8832660"/>
              <a:gd name="connsiteY21" fmla="*/ 3084778 h 3657631"/>
              <a:gd name="connsiteX0" fmla="*/ 0 w 8832660"/>
              <a:gd name="connsiteY0" fmla="*/ 3643778 h 3657631"/>
              <a:gd name="connsiteX1" fmla="*/ 977243 w 8832660"/>
              <a:gd name="connsiteY1" fmla="*/ 3657631 h 3657631"/>
              <a:gd name="connsiteX2" fmla="*/ 1419694 w 8832660"/>
              <a:gd name="connsiteY2" fmla="*/ 3657631 h 3657631"/>
              <a:gd name="connsiteX3" fmla="*/ 1567178 w 8832660"/>
              <a:gd name="connsiteY3" fmla="*/ 3657631 h 3657631"/>
              <a:gd name="connsiteX4" fmla="*/ 2017004 w 8832660"/>
              <a:gd name="connsiteY4" fmla="*/ 3642883 h 3657631"/>
              <a:gd name="connsiteX5" fmla="*/ 2370965 w 8832660"/>
              <a:gd name="connsiteY5" fmla="*/ 3517521 h 3657631"/>
              <a:gd name="connsiteX6" fmla="*/ 2614314 w 8832660"/>
              <a:gd name="connsiteY6" fmla="*/ 3274173 h 3657631"/>
              <a:gd name="connsiteX7" fmla="*/ 2894533 w 8832660"/>
              <a:gd name="connsiteY7" fmla="*/ 2883341 h 3657631"/>
              <a:gd name="connsiteX8" fmla="*/ 3285365 w 8832660"/>
              <a:gd name="connsiteY8" fmla="*/ 2204915 h 3657631"/>
              <a:gd name="connsiteX9" fmla="*/ 3543315 w 8832660"/>
              <a:gd name="connsiteY9" fmla="*/ 1715669 h 3657631"/>
              <a:gd name="connsiteX10" fmla="*/ 3867927 w 8832660"/>
              <a:gd name="connsiteY10" fmla="*/ 1135657 h 3657631"/>
              <a:gd name="connsiteX11" fmla="*/ 4155520 w 8832660"/>
              <a:gd name="connsiteY11" fmla="*/ 560470 h 3657631"/>
              <a:gd name="connsiteX12" fmla="*/ 4465236 w 8832660"/>
              <a:gd name="connsiteY12" fmla="*/ 95896 h 3657631"/>
              <a:gd name="connsiteX13" fmla="*/ 5064192 w 8832660"/>
              <a:gd name="connsiteY13" fmla="*/ 31 h 3657631"/>
              <a:gd name="connsiteX14" fmla="*/ 5708219 w 8832660"/>
              <a:gd name="connsiteY14" fmla="*/ 211213 h 3657631"/>
              <a:gd name="connsiteX15" fmla="*/ 6034635 w 8832660"/>
              <a:gd name="connsiteY15" fmla="*/ 1200712 h 3657631"/>
              <a:gd name="connsiteX16" fmla="*/ 6143486 w 8832660"/>
              <a:gd name="connsiteY16" fmla="*/ 1700329 h 3657631"/>
              <a:gd name="connsiteX17" fmla="*/ 6237906 w 8832660"/>
              <a:gd name="connsiteY17" fmla="*/ 2015046 h 3657631"/>
              <a:gd name="connsiteX18" fmla="*/ 6525596 w 8832660"/>
              <a:gd name="connsiteY18" fmla="*/ 2216039 h 3657631"/>
              <a:gd name="connsiteX19" fmla="*/ 7521092 w 8832660"/>
              <a:gd name="connsiteY19" fmla="*/ 2207740 h 3657631"/>
              <a:gd name="connsiteX20" fmla="*/ 8040201 w 8832660"/>
              <a:gd name="connsiteY20" fmla="*/ 2266367 h 3657631"/>
              <a:gd name="connsiteX21" fmla="*/ 8473055 w 8832660"/>
              <a:gd name="connsiteY21" fmla="*/ 2686007 h 3657631"/>
              <a:gd name="connsiteX22" fmla="*/ 8832660 w 8832660"/>
              <a:gd name="connsiteY22" fmla="*/ 3084778 h 3657631"/>
              <a:gd name="connsiteX0" fmla="*/ 0 w 8832660"/>
              <a:gd name="connsiteY0" fmla="*/ 3643778 h 3657631"/>
              <a:gd name="connsiteX1" fmla="*/ 977243 w 8832660"/>
              <a:gd name="connsiteY1" fmla="*/ 3657631 h 3657631"/>
              <a:gd name="connsiteX2" fmla="*/ 1419694 w 8832660"/>
              <a:gd name="connsiteY2" fmla="*/ 3657631 h 3657631"/>
              <a:gd name="connsiteX3" fmla="*/ 1567178 w 8832660"/>
              <a:gd name="connsiteY3" fmla="*/ 3657631 h 3657631"/>
              <a:gd name="connsiteX4" fmla="*/ 2017004 w 8832660"/>
              <a:gd name="connsiteY4" fmla="*/ 3642883 h 3657631"/>
              <a:gd name="connsiteX5" fmla="*/ 2370965 w 8832660"/>
              <a:gd name="connsiteY5" fmla="*/ 3517521 h 3657631"/>
              <a:gd name="connsiteX6" fmla="*/ 2614314 w 8832660"/>
              <a:gd name="connsiteY6" fmla="*/ 3274173 h 3657631"/>
              <a:gd name="connsiteX7" fmla="*/ 2894533 w 8832660"/>
              <a:gd name="connsiteY7" fmla="*/ 2883341 h 3657631"/>
              <a:gd name="connsiteX8" fmla="*/ 3285365 w 8832660"/>
              <a:gd name="connsiteY8" fmla="*/ 2204915 h 3657631"/>
              <a:gd name="connsiteX9" fmla="*/ 3543315 w 8832660"/>
              <a:gd name="connsiteY9" fmla="*/ 1715669 h 3657631"/>
              <a:gd name="connsiteX10" fmla="*/ 3867927 w 8832660"/>
              <a:gd name="connsiteY10" fmla="*/ 1135657 h 3657631"/>
              <a:gd name="connsiteX11" fmla="*/ 4155520 w 8832660"/>
              <a:gd name="connsiteY11" fmla="*/ 560470 h 3657631"/>
              <a:gd name="connsiteX12" fmla="*/ 4465236 w 8832660"/>
              <a:gd name="connsiteY12" fmla="*/ 95896 h 3657631"/>
              <a:gd name="connsiteX13" fmla="*/ 5064192 w 8832660"/>
              <a:gd name="connsiteY13" fmla="*/ 31 h 3657631"/>
              <a:gd name="connsiteX14" fmla="*/ 5708219 w 8832660"/>
              <a:gd name="connsiteY14" fmla="*/ 211213 h 3657631"/>
              <a:gd name="connsiteX15" fmla="*/ 6034635 w 8832660"/>
              <a:gd name="connsiteY15" fmla="*/ 1200712 h 3657631"/>
              <a:gd name="connsiteX16" fmla="*/ 6143486 w 8832660"/>
              <a:gd name="connsiteY16" fmla="*/ 1700329 h 3657631"/>
              <a:gd name="connsiteX17" fmla="*/ 6237906 w 8832660"/>
              <a:gd name="connsiteY17" fmla="*/ 2015046 h 3657631"/>
              <a:gd name="connsiteX18" fmla="*/ 6525596 w 8832660"/>
              <a:gd name="connsiteY18" fmla="*/ 2216039 h 3657631"/>
              <a:gd name="connsiteX19" fmla="*/ 7521092 w 8832660"/>
              <a:gd name="connsiteY19" fmla="*/ 2207740 h 3657631"/>
              <a:gd name="connsiteX20" fmla="*/ 8040201 w 8832660"/>
              <a:gd name="connsiteY20" fmla="*/ 2266367 h 3657631"/>
              <a:gd name="connsiteX21" fmla="*/ 8473055 w 8832660"/>
              <a:gd name="connsiteY21" fmla="*/ 2686007 h 3657631"/>
              <a:gd name="connsiteX22" fmla="*/ 8672327 w 8832660"/>
              <a:gd name="connsiteY22" fmla="*/ 2898659 h 3657631"/>
              <a:gd name="connsiteX23" fmla="*/ 8832660 w 8832660"/>
              <a:gd name="connsiteY23" fmla="*/ 3084778 h 3657631"/>
              <a:gd name="connsiteX0" fmla="*/ 0 w 9482916"/>
              <a:gd name="connsiteY0" fmla="*/ 3643778 h 3657631"/>
              <a:gd name="connsiteX1" fmla="*/ 977243 w 9482916"/>
              <a:gd name="connsiteY1" fmla="*/ 3657631 h 3657631"/>
              <a:gd name="connsiteX2" fmla="*/ 1419694 w 9482916"/>
              <a:gd name="connsiteY2" fmla="*/ 3657631 h 3657631"/>
              <a:gd name="connsiteX3" fmla="*/ 1567178 w 9482916"/>
              <a:gd name="connsiteY3" fmla="*/ 3657631 h 3657631"/>
              <a:gd name="connsiteX4" fmla="*/ 2017004 w 9482916"/>
              <a:gd name="connsiteY4" fmla="*/ 3642883 h 3657631"/>
              <a:gd name="connsiteX5" fmla="*/ 2370965 w 9482916"/>
              <a:gd name="connsiteY5" fmla="*/ 3517521 h 3657631"/>
              <a:gd name="connsiteX6" fmla="*/ 2614314 w 9482916"/>
              <a:gd name="connsiteY6" fmla="*/ 3274173 h 3657631"/>
              <a:gd name="connsiteX7" fmla="*/ 2894533 w 9482916"/>
              <a:gd name="connsiteY7" fmla="*/ 2883341 h 3657631"/>
              <a:gd name="connsiteX8" fmla="*/ 3285365 w 9482916"/>
              <a:gd name="connsiteY8" fmla="*/ 2204915 h 3657631"/>
              <a:gd name="connsiteX9" fmla="*/ 3543315 w 9482916"/>
              <a:gd name="connsiteY9" fmla="*/ 1715669 h 3657631"/>
              <a:gd name="connsiteX10" fmla="*/ 3867927 w 9482916"/>
              <a:gd name="connsiteY10" fmla="*/ 1135657 h 3657631"/>
              <a:gd name="connsiteX11" fmla="*/ 4155520 w 9482916"/>
              <a:gd name="connsiteY11" fmla="*/ 560470 h 3657631"/>
              <a:gd name="connsiteX12" fmla="*/ 4465236 w 9482916"/>
              <a:gd name="connsiteY12" fmla="*/ 95896 h 3657631"/>
              <a:gd name="connsiteX13" fmla="*/ 5064192 w 9482916"/>
              <a:gd name="connsiteY13" fmla="*/ 31 h 3657631"/>
              <a:gd name="connsiteX14" fmla="*/ 5708219 w 9482916"/>
              <a:gd name="connsiteY14" fmla="*/ 211213 h 3657631"/>
              <a:gd name="connsiteX15" fmla="*/ 6034635 w 9482916"/>
              <a:gd name="connsiteY15" fmla="*/ 1200712 h 3657631"/>
              <a:gd name="connsiteX16" fmla="*/ 6143486 w 9482916"/>
              <a:gd name="connsiteY16" fmla="*/ 1700329 h 3657631"/>
              <a:gd name="connsiteX17" fmla="*/ 6237906 w 9482916"/>
              <a:gd name="connsiteY17" fmla="*/ 2015046 h 3657631"/>
              <a:gd name="connsiteX18" fmla="*/ 6525596 w 9482916"/>
              <a:gd name="connsiteY18" fmla="*/ 2216039 h 3657631"/>
              <a:gd name="connsiteX19" fmla="*/ 7521092 w 9482916"/>
              <a:gd name="connsiteY19" fmla="*/ 2207740 h 3657631"/>
              <a:gd name="connsiteX20" fmla="*/ 8040201 w 9482916"/>
              <a:gd name="connsiteY20" fmla="*/ 2266367 h 3657631"/>
              <a:gd name="connsiteX21" fmla="*/ 8473055 w 9482916"/>
              <a:gd name="connsiteY21" fmla="*/ 2686007 h 3657631"/>
              <a:gd name="connsiteX22" fmla="*/ 8672327 w 9482916"/>
              <a:gd name="connsiteY22" fmla="*/ 2898659 h 3657631"/>
              <a:gd name="connsiteX23" fmla="*/ 9482916 w 9482916"/>
              <a:gd name="connsiteY23" fmla="*/ 2925290 h 3657631"/>
              <a:gd name="connsiteX0" fmla="*/ 0 w 9482916"/>
              <a:gd name="connsiteY0" fmla="*/ 3643778 h 3657631"/>
              <a:gd name="connsiteX1" fmla="*/ 977243 w 9482916"/>
              <a:gd name="connsiteY1" fmla="*/ 3657631 h 3657631"/>
              <a:gd name="connsiteX2" fmla="*/ 1419694 w 9482916"/>
              <a:gd name="connsiteY2" fmla="*/ 3657631 h 3657631"/>
              <a:gd name="connsiteX3" fmla="*/ 1567178 w 9482916"/>
              <a:gd name="connsiteY3" fmla="*/ 3657631 h 3657631"/>
              <a:gd name="connsiteX4" fmla="*/ 2017004 w 9482916"/>
              <a:gd name="connsiteY4" fmla="*/ 3642883 h 3657631"/>
              <a:gd name="connsiteX5" fmla="*/ 2370965 w 9482916"/>
              <a:gd name="connsiteY5" fmla="*/ 3517521 h 3657631"/>
              <a:gd name="connsiteX6" fmla="*/ 2614314 w 9482916"/>
              <a:gd name="connsiteY6" fmla="*/ 3274173 h 3657631"/>
              <a:gd name="connsiteX7" fmla="*/ 2894533 w 9482916"/>
              <a:gd name="connsiteY7" fmla="*/ 2883341 h 3657631"/>
              <a:gd name="connsiteX8" fmla="*/ 3285365 w 9482916"/>
              <a:gd name="connsiteY8" fmla="*/ 2204915 h 3657631"/>
              <a:gd name="connsiteX9" fmla="*/ 3543315 w 9482916"/>
              <a:gd name="connsiteY9" fmla="*/ 1715669 h 3657631"/>
              <a:gd name="connsiteX10" fmla="*/ 3867927 w 9482916"/>
              <a:gd name="connsiteY10" fmla="*/ 1135657 h 3657631"/>
              <a:gd name="connsiteX11" fmla="*/ 4155520 w 9482916"/>
              <a:gd name="connsiteY11" fmla="*/ 560470 h 3657631"/>
              <a:gd name="connsiteX12" fmla="*/ 4465236 w 9482916"/>
              <a:gd name="connsiteY12" fmla="*/ 95896 h 3657631"/>
              <a:gd name="connsiteX13" fmla="*/ 5064192 w 9482916"/>
              <a:gd name="connsiteY13" fmla="*/ 31 h 3657631"/>
              <a:gd name="connsiteX14" fmla="*/ 5708219 w 9482916"/>
              <a:gd name="connsiteY14" fmla="*/ 211213 h 3657631"/>
              <a:gd name="connsiteX15" fmla="*/ 6034635 w 9482916"/>
              <a:gd name="connsiteY15" fmla="*/ 1200712 h 3657631"/>
              <a:gd name="connsiteX16" fmla="*/ 6143486 w 9482916"/>
              <a:gd name="connsiteY16" fmla="*/ 1700329 h 3657631"/>
              <a:gd name="connsiteX17" fmla="*/ 6237906 w 9482916"/>
              <a:gd name="connsiteY17" fmla="*/ 2015046 h 3657631"/>
              <a:gd name="connsiteX18" fmla="*/ 6525596 w 9482916"/>
              <a:gd name="connsiteY18" fmla="*/ 2216039 h 3657631"/>
              <a:gd name="connsiteX19" fmla="*/ 7521092 w 9482916"/>
              <a:gd name="connsiteY19" fmla="*/ 2207740 h 3657631"/>
              <a:gd name="connsiteX20" fmla="*/ 7998250 w 9482916"/>
              <a:gd name="connsiteY20" fmla="*/ 2223836 h 3657631"/>
              <a:gd name="connsiteX21" fmla="*/ 8473055 w 9482916"/>
              <a:gd name="connsiteY21" fmla="*/ 2686007 h 3657631"/>
              <a:gd name="connsiteX22" fmla="*/ 8672327 w 9482916"/>
              <a:gd name="connsiteY22" fmla="*/ 2898659 h 3657631"/>
              <a:gd name="connsiteX23" fmla="*/ 9482916 w 9482916"/>
              <a:gd name="connsiteY23" fmla="*/ 2925290 h 3657631"/>
              <a:gd name="connsiteX0" fmla="*/ 0 w 9482916"/>
              <a:gd name="connsiteY0" fmla="*/ 3643778 h 3657631"/>
              <a:gd name="connsiteX1" fmla="*/ 977243 w 9482916"/>
              <a:gd name="connsiteY1" fmla="*/ 3657631 h 3657631"/>
              <a:gd name="connsiteX2" fmla="*/ 1419694 w 9482916"/>
              <a:gd name="connsiteY2" fmla="*/ 3657631 h 3657631"/>
              <a:gd name="connsiteX3" fmla="*/ 1567178 w 9482916"/>
              <a:gd name="connsiteY3" fmla="*/ 3657631 h 3657631"/>
              <a:gd name="connsiteX4" fmla="*/ 2017004 w 9482916"/>
              <a:gd name="connsiteY4" fmla="*/ 3642883 h 3657631"/>
              <a:gd name="connsiteX5" fmla="*/ 2370965 w 9482916"/>
              <a:gd name="connsiteY5" fmla="*/ 3517521 h 3657631"/>
              <a:gd name="connsiteX6" fmla="*/ 2614314 w 9482916"/>
              <a:gd name="connsiteY6" fmla="*/ 3274173 h 3657631"/>
              <a:gd name="connsiteX7" fmla="*/ 2894533 w 9482916"/>
              <a:gd name="connsiteY7" fmla="*/ 2883341 h 3657631"/>
              <a:gd name="connsiteX8" fmla="*/ 3285365 w 9482916"/>
              <a:gd name="connsiteY8" fmla="*/ 2204915 h 3657631"/>
              <a:gd name="connsiteX9" fmla="*/ 3543315 w 9482916"/>
              <a:gd name="connsiteY9" fmla="*/ 1715669 h 3657631"/>
              <a:gd name="connsiteX10" fmla="*/ 3867927 w 9482916"/>
              <a:gd name="connsiteY10" fmla="*/ 1135657 h 3657631"/>
              <a:gd name="connsiteX11" fmla="*/ 4155520 w 9482916"/>
              <a:gd name="connsiteY11" fmla="*/ 560470 h 3657631"/>
              <a:gd name="connsiteX12" fmla="*/ 4465236 w 9482916"/>
              <a:gd name="connsiteY12" fmla="*/ 95896 h 3657631"/>
              <a:gd name="connsiteX13" fmla="*/ 5064192 w 9482916"/>
              <a:gd name="connsiteY13" fmla="*/ 31 h 3657631"/>
              <a:gd name="connsiteX14" fmla="*/ 5708219 w 9482916"/>
              <a:gd name="connsiteY14" fmla="*/ 211213 h 3657631"/>
              <a:gd name="connsiteX15" fmla="*/ 6034635 w 9482916"/>
              <a:gd name="connsiteY15" fmla="*/ 1200712 h 3657631"/>
              <a:gd name="connsiteX16" fmla="*/ 6143486 w 9482916"/>
              <a:gd name="connsiteY16" fmla="*/ 1700329 h 3657631"/>
              <a:gd name="connsiteX17" fmla="*/ 6237906 w 9482916"/>
              <a:gd name="connsiteY17" fmla="*/ 2015046 h 3657631"/>
              <a:gd name="connsiteX18" fmla="*/ 6525596 w 9482916"/>
              <a:gd name="connsiteY18" fmla="*/ 2216039 h 3657631"/>
              <a:gd name="connsiteX19" fmla="*/ 7521092 w 9482916"/>
              <a:gd name="connsiteY19" fmla="*/ 2207740 h 3657631"/>
              <a:gd name="connsiteX20" fmla="*/ 7998250 w 9482916"/>
              <a:gd name="connsiteY20" fmla="*/ 2223836 h 3657631"/>
              <a:gd name="connsiteX21" fmla="*/ 8347199 w 9482916"/>
              <a:gd name="connsiteY21" fmla="*/ 2537151 h 3657631"/>
              <a:gd name="connsiteX22" fmla="*/ 8672327 w 9482916"/>
              <a:gd name="connsiteY22" fmla="*/ 2898659 h 3657631"/>
              <a:gd name="connsiteX23" fmla="*/ 9482916 w 9482916"/>
              <a:gd name="connsiteY23" fmla="*/ 2925290 h 3657631"/>
              <a:gd name="connsiteX0" fmla="*/ 0 w 9482916"/>
              <a:gd name="connsiteY0" fmla="*/ 3643778 h 3657631"/>
              <a:gd name="connsiteX1" fmla="*/ 977243 w 9482916"/>
              <a:gd name="connsiteY1" fmla="*/ 3657631 h 3657631"/>
              <a:gd name="connsiteX2" fmla="*/ 1419694 w 9482916"/>
              <a:gd name="connsiteY2" fmla="*/ 3657631 h 3657631"/>
              <a:gd name="connsiteX3" fmla="*/ 1567178 w 9482916"/>
              <a:gd name="connsiteY3" fmla="*/ 3657631 h 3657631"/>
              <a:gd name="connsiteX4" fmla="*/ 2017004 w 9482916"/>
              <a:gd name="connsiteY4" fmla="*/ 3642883 h 3657631"/>
              <a:gd name="connsiteX5" fmla="*/ 2370965 w 9482916"/>
              <a:gd name="connsiteY5" fmla="*/ 3517521 h 3657631"/>
              <a:gd name="connsiteX6" fmla="*/ 2614314 w 9482916"/>
              <a:gd name="connsiteY6" fmla="*/ 3274173 h 3657631"/>
              <a:gd name="connsiteX7" fmla="*/ 2894533 w 9482916"/>
              <a:gd name="connsiteY7" fmla="*/ 2883341 h 3657631"/>
              <a:gd name="connsiteX8" fmla="*/ 3285365 w 9482916"/>
              <a:gd name="connsiteY8" fmla="*/ 2204915 h 3657631"/>
              <a:gd name="connsiteX9" fmla="*/ 3543315 w 9482916"/>
              <a:gd name="connsiteY9" fmla="*/ 1715669 h 3657631"/>
              <a:gd name="connsiteX10" fmla="*/ 3867927 w 9482916"/>
              <a:gd name="connsiteY10" fmla="*/ 1135657 h 3657631"/>
              <a:gd name="connsiteX11" fmla="*/ 4155520 w 9482916"/>
              <a:gd name="connsiteY11" fmla="*/ 560470 h 3657631"/>
              <a:gd name="connsiteX12" fmla="*/ 4465236 w 9482916"/>
              <a:gd name="connsiteY12" fmla="*/ 95896 h 3657631"/>
              <a:gd name="connsiteX13" fmla="*/ 5064192 w 9482916"/>
              <a:gd name="connsiteY13" fmla="*/ 31 h 3657631"/>
              <a:gd name="connsiteX14" fmla="*/ 5708219 w 9482916"/>
              <a:gd name="connsiteY14" fmla="*/ 211213 h 3657631"/>
              <a:gd name="connsiteX15" fmla="*/ 6034635 w 9482916"/>
              <a:gd name="connsiteY15" fmla="*/ 1200712 h 3657631"/>
              <a:gd name="connsiteX16" fmla="*/ 6143486 w 9482916"/>
              <a:gd name="connsiteY16" fmla="*/ 1700329 h 3657631"/>
              <a:gd name="connsiteX17" fmla="*/ 6237906 w 9482916"/>
              <a:gd name="connsiteY17" fmla="*/ 2015046 h 3657631"/>
              <a:gd name="connsiteX18" fmla="*/ 6525596 w 9482916"/>
              <a:gd name="connsiteY18" fmla="*/ 2216039 h 3657631"/>
              <a:gd name="connsiteX19" fmla="*/ 7521092 w 9482916"/>
              <a:gd name="connsiteY19" fmla="*/ 2207740 h 3657631"/>
              <a:gd name="connsiteX20" fmla="*/ 7998250 w 9482916"/>
              <a:gd name="connsiteY20" fmla="*/ 2223836 h 3657631"/>
              <a:gd name="connsiteX21" fmla="*/ 8347199 w 9482916"/>
              <a:gd name="connsiteY21" fmla="*/ 2537151 h 3657631"/>
              <a:gd name="connsiteX22" fmla="*/ 8515008 w 9482916"/>
              <a:gd name="connsiteY22" fmla="*/ 2696641 h 3657631"/>
              <a:gd name="connsiteX23" fmla="*/ 9482916 w 9482916"/>
              <a:gd name="connsiteY23" fmla="*/ 2925290 h 3657631"/>
              <a:gd name="connsiteX0" fmla="*/ 0 w 9482916"/>
              <a:gd name="connsiteY0" fmla="*/ 3643778 h 3657631"/>
              <a:gd name="connsiteX1" fmla="*/ 977243 w 9482916"/>
              <a:gd name="connsiteY1" fmla="*/ 3657631 h 3657631"/>
              <a:gd name="connsiteX2" fmla="*/ 1419694 w 9482916"/>
              <a:gd name="connsiteY2" fmla="*/ 3657631 h 3657631"/>
              <a:gd name="connsiteX3" fmla="*/ 1567178 w 9482916"/>
              <a:gd name="connsiteY3" fmla="*/ 3657631 h 3657631"/>
              <a:gd name="connsiteX4" fmla="*/ 2017004 w 9482916"/>
              <a:gd name="connsiteY4" fmla="*/ 3642883 h 3657631"/>
              <a:gd name="connsiteX5" fmla="*/ 2370965 w 9482916"/>
              <a:gd name="connsiteY5" fmla="*/ 3517521 h 3657631"/>
              <a:gd name="connsiteX6" fmla="*/ 2614314 w 9482916"/>
              <a:gd name="connsiteY6" fmla="*/ 3274173 h 3657631"/>
              <a:gd name="connsiteX7" fmla="*/ 2894533 w 9482916"/>
              <a:gd name="connsiteY7" fmla="*/ 2883341 h 3657631"/>
              <a:gd name="connsiteX8" fmla="*/ 3285365 w 9482916"/>
              <a:gd name="connsiteY8" fmla="*/ 2204915 h 3657631"/>
              <a:gd name="connsiteX9" fmla="*/ 3543315 w 9482916"/>
              <a:gd name="connsiteY9" fmla="*/ 1715669 h 3657631"/>
              <a:gd name="connsiteX10" fmla="*/ 3867927 w 9482916"/>
              <a:gd name="connsiteY10" fmla="*/ 1135657 h 3657631"/>
              <a:gd name="connsiteX11" fmla="*/ 4155520 w 9482916"/>
              <a:gd name="connsiteY11" fmla="*/ 560470 h 3657631"/>
              <a:gd name="connsiteX12" fmla="*/ 4465236 w 9482916"/>
              <a:gd name="connsiteY12" fmla="*/ 95896 h 3657631"/>
              <a:gd name="connsiteX13" fmla="*/ 5064192 w 9482916"/>
              <a:gd name="connsiteY13" fmla="*/ 31 h 3657631"/>
              <a:gd name="connsiteX14" fmla="*/ 5708219 w 9482916"/>
              <a:gd name="connsiteY14" fmla="*/ 211213 h 3657631"/>
              <a:gd name="connsiteX15" fmla="*/ 6034635 w 9482916"/>
              <a:gd name="connsiteY15" fmla="*/ 1200712 h 3657631"/>
              <a:gd name="connsiteX16" fmla="*/ 6143486 w 9482916"/>
              <a:gd name="connsiteY16" fmla="*/ 1700329 h 3657631"/>
              <a:gd name="connsiteX17" fmla="*/ 6237906 w 9482916"/>
              <a:gd name="connsiteY17" fmla="*/ 2015046 h 3657631"/>
              <a:gd name="connsiteX18" fmla="*/ 6525596 w 9482916"/>
              <a:gd name="connsiteY18" fmla="*/ 2216039 h 3657631"/>
              <a:gd name="connsiteX19" fmla="*/ 7521092 w 9482916"/>
              <a:gd name="connsiteY19" fmla="*/ 2207740 h 3657631"/>
              <a:gd name="connsiteX20" fmla="*/ 7998250 w 9482916"/>
              <a:gd name="connsiteY20" fmla="*/ 2223836 h 3657631"/>
              <a:gd name="connsiteX21" fmla="*/ 8347199 w 9482916"/>
              <a:gd name="connsiteY21" fmla="*/ 2537151 h 3657631"/>
              <a:gd name="connsiteX22" fmla="*/ 8515008 w 9482916"/>
              <a:gd name="connsiteY22" fmla="*/ 2696641 h 3657631"/>
              <a:gd name="connsiteX23" fmla="*/ 9482916 w 9482916"/>
              <a:gd name="connsiteY23" fmla="*/ 2797699 h 3657631"/>
              <a:gd name="connsiteX0" fmla="*/ 0 w 9482916"/>
              <a:gd name="connsiteY0" fmla="*/ 3643778 h 3657631"/>
              <a:gd name="connsiteX1" fmla="*/ 977243 w 9482916"/>
              <a:gd name="connsiteY1" fmla="*/ 3657631 h 3657631"/>
              <a:gd name="connsiteX2" fmla="*/ 1419694 w 9482916"/>
              <a:gd name="connsiteY2" fmla="*/ 3657631 h 3657631"/>
              <a:gd name="connsiteX3" fmla="*/ 1567178 w 9482916"/>
              <a:gd name="connsiteY3" fmla="*/ 3657631 h 3657631"/>
              <a:gd name="connsiteX4" fmla="*/ 2017004 w 9482916"/>
              <a:gd name="connsiteY4" fmla="*/ 3642883 h 3657631"/>
              <a:gd name="connsiteX5" fmla="*/ 2370965 w 9482916"/>
              <a:gd name="connsiteY5" fmla="*/ 3517521 h 3657631"/>
              <a:gd name="connsiteX6" fmla="*/ 2614314 w 9482916"/>
              <a:gd name="connsiteY6" fmla="*/ 3274173 h 3657631"/>
              <a:gd name="connsiteX7" fmla="*/ 2894533 w 9482916"/>
              <a:gd name="connsiteY7" fmla="*/ 2883341 h 3657631"/>
              <a:gd name="connsiteX8" fmla="*/ 3285365 w 9482916"/>
              <a:gd name="connsiteY8" fmla="*/ 2204915 h 3657631"/>
              <a:gd name="connsiteX9" fmla="*/ 3543315 w 9482916"/>
              <a:gd name="connsiteY9" fmla="*/ 1715669 h 3657631"/>
              <a:gd name="connsiteX10" fmla="*/ 3867927 w 9482916"/>
              <a:gd name="connsiteY10" fmla="*/ 1135657 h 3657631"/>
              <a:gd name="connsiteX11" fmla="*/ 4155520 w 9482916"/>
              <a:gd name="connsiteY11" fmla="*/ 560470 h 3657631"/>
              <a:gd name="connsiteX12" fmla="*/ 4465236 w 9482916"/>
              <a:gd name="connsiteY12" fmla="*/ 95896 h 3657631"/>
              <a:gd name="connsiteX13" fmla="*/ 5064192 w 9482916"/>
              <a:gd name="connsiteY13" fmla="*/ 31 h 3657631"/>
              <a:gd name="connsiteX14" fmla="*/ 5708219 w 9482916"/>
              <a:gd name="connsiteY14" fmla="*/ 211213 h 3657631"/>
              <a:gd name="connsiteX15" fmla="*/ 6034635 w 9482916"/>
              <a:gd name="connsiteY15" fmla="*/ 1200712 h 3657631"/>
              <a:gd name="connsiteX16" fmla="*/ 6143486 w 9482916"/>
              <a:gd name="connsiteY16" fmla="*/ 1700329 h 3657631"/>
              <a:gd name="connsiteX17" fmla="*/ 6237906 w 9482916"/>
              <a:gd name="connsiteY17" fmla="*/ 2015046 h 3657631"/>
              <a:gd name="connsiteX18" fmla="*/ 6525596 w 9482916"/>
              <a:gd name="connsiteY18" fmla="*/ 2216039 h 3657631"/>
              <a:gd name="connsiteX19" fmla="*/ 7521092 w 9482916"/>
              <a:gd name="connsiteY19" fmla="*/ 2207740 h 3657631"/>
              <a:gd name="connsiteX20" fmla="*/ 7998250 w 9482916"/>
              <a:gd name="connsiteY20" fmla="*/ 2223836 h 3657631"/>
              <a:gd name="connsiteX21" fmla="*/ 8347199 w 9482916"/>
              <a:gd name="connsiteY21" fmla="*/ 2537151 h 3657631"/>
              <a:gd name="connsiteX22" fmla="*/ 8515008 w 9482916"/>
              <a:gd name="connsiteY22" fmla="*/ 2696641 h 3657631"/>
              <a:gd name="connsiteX23" fmla="*/ 9482916 w 9482916"/>
              <a:gd name="connsiteY23" fmla="*/ 2744536 h 3657631"/>
              <a:gd name="connsiteX0" fmla="*/ 0 w 10374396"/>
              <a:gd name="connsiteY0" fmla="*/ 3643778 h 3657631"/>
              <a:gd name="connsiteX1" fmla="*/ 977243 w 10374396"/>
              <a:gd name="connsiteY1" fmla="*/ 3657631 h 3657631"/>
              <a:gd name="connsiteX2" fmla="*/ 1419694 w 10374396"/>
              <a:gd name="connsiteY2" fmla="*/ 3657631 h 3657631"/>
              <a:gd name="connsiteX3" fmla="*/ 1567178 w 10374396"/>
              <a:gd name="connsiteY3" fmla="*/ 3657631 h 3657631"/>
              <a:gd name="connsiteX4" fmla="*/ 2017004 w 10374396"/>
              <a:gd name="connsiteY4" fmla="*/ 3642883 h 3657631"/>
              <a:gd name="connsiteX5" fmla="*/ 2370965 w 10374396"/>
              <a:gd name="connsiteY5" fmla="*/ 3517521 h 3657631"/>
              <a:gd name="connsiteX6" fmla="*/ 2614314 w 10374396"/>
              <a:gd name="connsiteY6" fmla="*/ 3274173 h 3657631"/>
              <a:gd name="connsiteX7" fmla="*/ 2894533 w 10374396"/>
              <a:gd name="connsiteY7" fmla="*/ 2883341 h 3657631"/>
              <a:gd name="connsiteX8" fmla="*/ 3285365 w 10374396"/>
              <a:gd name="connsiteY8" fmla="*/ 2204915 h 3657631"/>
              <a:gd name="connsiteX9" fmla="*/ 3543315 w 10374396"/>
              <a:gd name="connsiteY9" fmla="*/ 1715669 h 3657631"/>
              <a:gd name="connsiteX10" fmla="*/ 3867927 w 10374396"/>
              <a:gd name="connsiteY10" fmla="*/ 1135657 h 3657631"/>
              <a:gd name="connsiteX11" fmla="*/ 4155520 w 10374396"/>
              <a:gd name="connsiteY11" fmla="*/ 560470 h 3657631"/>
              <a:gd name="connsiteX12" fmla="*/ 4465236 w 10374396"/>
              <a:gd name="connsiteY12" fmla="*/ 95896 h 3657631"/>
              <a:gd name="connsiteX13" fmla="*/ 5064192 w 10374396"/>
              <a:gd name="connsiteY13" fmla="*/ 31 h 3657631"/>
              <a:gd name="connsiteX14" fmla="*/ 5708219 w 10374396"/>
              <a:gd name="connsiteY14" fmla="*/ 211213 h 3657631"/>
              <a:gd name="connsiteX15" fmla="*/ 6034635 w 10374396"/>
              <a:gd name="connsiteY15" fmla="*/ 1200712 h 3657631"/>
              <a:gd name="connsiteX16" fmla="*/ 6143486 w 10374396"/>
              <a:gd name="connsiteY16" fmla="*/ 1700329 h 3657631"/>
              <a:gd name="connsiteX17" fmla="*/ 6237906 w 10374396"/>
              <a:gd name="connsiteY17" fmla="*/ 2015046 h 3657631"/>
              <a:gd name="connsiteX18" fmla="*/ 6525596 w 10374396"/>
              <a:gd name="connsiteY18" fmla="*/ 2216039 h 3657631"/>
              <a:gd name="connsiteX19" fmla="*/ 7521092 w 10374396"/>
              <a:gd name="connsiteY19" fmla="*/ 2207740 h 3657631"/>
              <a:gd name="connsiteX20" fmla="*/ 7998250 w 10374396"/>
              <a:gd name="connsiteY20" fmla="*/ 2223836 h 3657631"/>
              <a:gd name="connsiteX21" fmla="*/ 8347199 w 10374396"/>
              <a:gd name="connsiteY21" fmla="*/ 2537151 h 3657631"/>
              <a:gd name="connsiteX22" fmla="*/ 8515008 w 10374396"/>
              <a:gd name="connsiteY22" fmla="*/ 2696641 h 3657631"/>
              <a:gd name="connsiteX23" fmla="*/ 10374396 w 10374396"/>
              <a:gd name="connsiteY23" fmla="*/ 2755168 h 3657631"/>
              <a:gd name="connsiteX0" fmla="*/ 0 w 10374396"/>
              <a:gd name="connsiteY0" fmla="*/ 3643778 h 3657631"/>
              <a:gd name="connsiteX1" fmla="*/ 977243 w 10374396"/>
              <a:gd name="connsiteY1" fmla="*/ 3657631 h 3657631"/>
              <a:gd name="connsiteX2" fmla="*/ 1419694 w 10374396"/>
              <a:gd name="connsiteY2" fmla="*/ 3657631 h 3657631"/>
              <a:gd name="connsiteX3" fmla="*/ 1567178 w 10374396"/>
              <a:gd name="connsiteY3" fmla="*/ 3657631 h 3657631"/>
              <a:gd name="connsiteX4" fmla="*/ 2017004 w 10374396"/>
              <a:gd name="connsiteY4" fmla="*/ 3642883 h 3657631"/>
              <a:gd name="connsiteX5" fmla="*/ 2370965 w 10374396"/>
              <a:gd name="connsiteY5" fmla="*/ 3517521 h 3657631"/>
              <a:gd name="connsiteX6" fmla="*/ 2614314 w 10374396"/>
              <a:gd name="connsiteY6" fmla="*/ 3274173 h 3657631"/>
              <a:gd name="connsiteX7" fmla="*/ 2894533 w 10374396"/>
              <a:gd name="connsiteY7" fmla="*/ 2883341 h 3657631"/>
              <a:gd name="connsiteX8" fmla="*/ 3285365 w 10374396"/>
              <a:gd name="connsiteY8" fmla="*/ 2204915 h 3657631"/>
              <a:gd name="connsiteX9" fmla="*/ 3543315 w 10374396"/>
              <a:gd name="connsiteY9" fmla="*/ 1715669 h 3657631"/>
              <a:gd name="connsiteX10" fmla="*/ 3867927 w 10374396"/>
              <a:gd name="connsiteY10" fmla="*/ 1135657 h 3657631"/>
              <a:gd name="connsiteX11" fmla="*/ 4155520 w 10374396"/>
              <a:gd name="connsiteY11" fmla="*/ 560470 h 3657631"/>
              <a:gd name="connsiteX12" fmla="*/ 4465236 w 10374396"/>
              <a:gd name="connsiteY12" fmla="*/ 95896 h 3657631"/>
              <a:gd name="connsiteX13" fmla="*/ 5064192 w 10374396"/>
              <a:gd name="connsiteY13" fmla="*/ 31 h 3657631"/>
              <a:gd name="connsiteX14" fmla="*/ 5708219 w 10374396"/>
              <a:gd name="connsiteY14" fmla="*/ 211213 h 3657631"/>
              <a:gd name="connsiteX15" fmla="*/ 6034635 w 10374396"/>
              <a:gd name="connsiteY15" fmla="*/ 1200712 h 3657631"/>
              <a:gd name="connsiteX16" fmla="*/ 6143486 w 10374396"/>
              <a:gd name="connsiteY16" fmla="*/ 1700329 h 3657631"/>
              <a:gd name="connsiteX17" fmla="*/ 6237906 w 10374396"/>
              <a:gd name="connsiteY17" fmla="*/ 2015046 h 3657631"/>
              <a:gd name="connsiteX18" fmla="*/ 6525596 w 10374396"/>
              <a:gd name="connsiteY18" fmla="*/ 2216039 h 3657631"/>
              <a:gd name="connsiteX19" fmla="*/ 7521092 w 10374396"/>
              <a:gd name="connsiteY19" fmla="*/ 2207740 h 3657631"/>
              <a:gd name="connsiteX20" fmla="*/ 7998250 w 10374396"/>
              <a:gd name="connsiteY20" fmla="*/ 2223836 h 3657631"/>
              <a:gd name="connsiteX21" fmla="*/ 8347199 w 10374396"/>
              <a:gd name="connsiteY21" fmla="*/ 2537151 h 3657631"/>
              <a:gd name="connsiteX22" fmla="*/ 8515008 w 10374396"/>
              <a:gd name="connsiteY22" fmla="*/ 2696641 h 3657631"/>
              <a:gd name="connsiteX23" fmla="*/ 9857470 w 10374396"/>
              <a:gd name="connsiteY23" fmla="*/ 2739170 h 3657631"/>
              <a:gd name="connsiteX24" fmla="*/ 10374396 w 10374396"/>
              <a:gd name="connsiteY24" fmla="*/ 2755168 h 3657631"/>
              <a:gd name="connsiteX0" fmla="*/ 0 w 10710012"/>
              <a:gd name="connsiteY0" fmla="*/ 3643778 h 3657631"/>
              <a:gd name="connsiteX1" fmla="*/ 977243 w 10710012"/>
              <a:gd name="connsiteY1" fmla="*/ 3657631 h 3657631"/>
              <a:gd name="connsiteX2" fmla="*/ 1419694 w 10710012"/>
              <a:gd name="connsiteY2" fmla="*/ 3657631 h 3657631"/>
              <a:gd name="connsiteX3" fmla="*/ 1567178 w 10710012"/>
              <a:gd name="connsiteY3" fmla="*/ 3657631 h 3657631"/>
              <a:gd name="connsiteX4" fmla="*/ 2017004 w 10710012"/>
              <a:gd name="connsiteY4" fmla="*/ 3642883 h 3657631"/>
              <a:gd name="connsiteX5" fmla="*/ 2370965 w 10710012"/>
              <a:gd name="connsiteY5" fmla="*/ 3517521 h 3657631"/>
              <a:gd name="connsiteX6" fmla="*/ 2614314 w 10710012"/>
              <a:gd name="connsiteY6" fmla="*/ 3274173 h 3657631"/>
              <a:gd name="connsiteX7" fmla="*/ 2894533 w 10710012"/>
              <a:gd name="connsiteY7" fmla="*/ 2883341 h 3657631"/>
              <a:gd name="connsiteX8" fmla="*/ 3285365 w 10710012"/>
              <a:gd name="connsiteY8" fmla="*/ 2204915 h 3657631"/>
              <a:gd name="connsiteX9" fmla="*/ 3543315 w 10710012"/>
              <a:gd name="connsiteY9" fmla="*/ 1715669 h 3657631"/>
              <a:gd name="connsiteX10" fmla="*/ 3867927 w 10710012"/>
              <a:gd name="connsiteY10" fmla="*/ 1135657 h 3657631"/>
              <a:gd name="connsiteX11" fmla="*/ 4155520 w 10710012"/>
              <a:gd name="connsiteY11" fmla="*/ 560470 h 3657631"/>
              <a:gd name="connsiteX12" fmla="*/ 4465236 w 10710012"/>
              <a:gd name="connsiteY12" fmla="*/ 95896 h 3657631"/>
              <a:gd name="connsiteX13" fmla="*/ 5064192 w 10710012"/>
              <a:gd name="connsiteY13" fmla="*/ 31 h 3657631"/>
              <a:gd name="connsiteX14" fmla="*/ 5708219 w 10710012"/>
              <a:gd name="connsiteY14" fmla="*/ 211213 h 3657631"/>
              <a:gd name="connsiteX15" fmla="*/ 6034635 w 10710012"/>
              <a:gd name="connsiteY15" fmla="*/ 1200712 h 3657631"/>
              <a:gd name="connsiteX16" fmla="*/ 6143486 w 10710012"/>
              <a:gd name="connsiteY16" fmla="*/ 1700329 h 3657631"/>
              <a:gd name="connsiteX17" fmla="*/ 6237906 w 10710012"/>
              <a:gd name="connsiteY17" fmla="*/ 2015046 h 3657631"/>
              <a:gd name="connsiteX18" fmla="*/ 6525596 w 10710012"/>
              <a:gd name="connsiteY18" fmla="*/ 2216039 h 3657631"/>
              <a:gd name="connsiteX19" fmla="*/ 7521092 w 10710012"/>
              <a:gd name="connsiteY19" fmla="*/ 2207740 h 3657631"/>
              <a:gd name="connsiteX20" fmla="*/ 7998250 w 10710012"/>
              <a:gd name="connsiteY20" fmla="*/ 2223836 h 3657631"/>
              <a:gd name="connsiteX21" fmla="*/ 8347199 w 10710012"/>
              <a:gd name="connsiteY21" fmla="*/ 2537151 h 3657631"/>
              <a:gd name="connsiteX22" fmla="*/ 8515008 w 10710012"/>
              <a:gd name="connsiteY22" fmla="*/ 2696641 h 3657631"/>
              <a:gd name="connsiteX23" fmla="*/ 9857470 w 10710012"/>
              <a:gd name="connsiteY23" fmla="*/ 2739170 h 3657631"/>
              <a:gd name="connsiteX24" fmla="*/ 10710012 w 10710012"/>
              <a:gd name="connsiteY24" fmla="*/ 2744535 h 3657631"/>
              <a:gd name="connsiteX0" fmla="*/ 0 w 10710012"/>
              <a:gd name="connsiteY0" fmla="*/ 3643778 h 3657631"/>
              <a:gd name="connsiteX1" fmla="*/ 977243 w 10710012"/>
              <a:gd name="connsiteY1" fmla="*/ 3657631 h 3657631"/>
              <a:gd name="connsiteX2" fmla="*/ 1419694 w 10710012"/>
              <a:gd name="connsiteY2" fmla="*/ 3657631 h 3657631"/>
              <a:gd name="connsiteX3" fmla="*/ 1567178 w 10710012"/>
              <a:gd name="connsiteY3" fmla="*/ 3657631 h 3657631"/>
              <a:gd name="connsiteX4" fmla="*/ 2017004 w 10710012"/>
              <a:gd name="connsiteY4" fmla="*/ 3642883 h 3657631"/>
              <a:gd name="connsiteX5" fmla="*/ 2370965 w 10710012"/>
              <a:gd name="connsiteY5" fmla="*/ 3517521 h 3657631"/>
              <a:gd name="connsiteX6" fmla="*/ 2614314 w 10710012"/>
              <a:gd name="connsiteY6" fmla="*/ 3274173 h 3657631"/>
              <a:gd name="connsiteX7" fmla="*/ 2894533 w 10710012"/>
              <a:gd name="connsiteY7" fmla="*/ 2883341 h 3657631"/>
              <a:gd name="connsiteX8" fmla="*/ 3285365 w 10710012"/>
              <a:gd name="connsiteY8" fmla="*/ 2204915 h 3657631"/>
              <a:gd name="connsiteX9" fmla="*/ 3543315 w 10710012"/>
              <a:gd name="connsiteY9" fmla="*/ 1715669 h 3657631"/>
              <a:gd name="connsiteX10" fmla="*/ 3867927 w 10710012"/>
              <a:gd name="connsiteY10" fmla="*/ 1135657 h 3657631"/>
              <a:gd name="connsiteX11" fmla="*/ 4155520 w 10710012"/>
              <a:gd name="connsiteY11" fmla="*/ 560470 h 3657631"/>
              <a:gd name="connsiteX12" fmla="*/ 4465236 w 10710012"/>
              <a:gd name="connsiteY12" fmla="*/ 95896 h 3657631"/>
              <a:gd name="connsiteX13" fmla="*/ 5064192 w 10710012"/>
              <a:gd name="connsiteY13" fmla="*/ 31 h 3657631"/>
              <a:gd name="connsiteX14" fmla="*/ 5708219 w 10710012"/>
              <a:gd name="connsiteY14" fmla="*/ 211213 h 3657631"/>
              <a:gd name="connsiteX15" fmla="*/ 6034635 w 10710012"/>
              <a:gd name="connsiteY15" fmla="*/ 1200712 h 3657631"/>
              <a:gd name="connsiteX16" fmla="*/ 6143486 w 10710012"/>
              <a:gd name="connsiteY16" fmla="*/ 1700329 h 3657631"/>
              <a:gd name="connsiteX17" fmla="*/ 6237906 w 10710012"/>
              <a:gd name="connsiteY17" fmla="*/ 2015046 h 3657631"/>
              <a:gd name="connsiteX18" fmla="*/ 6525596 w 10710012"/>
              <a:gd name="connsiteY18" fmla="*/ 2216039 h 3657631"/>
              <a:gd name="connsiteX19" fmla="*/ 7521092 w 10710012"/>
              <a:gd name="connsiteY19" fmla="*/ 2207740 h 3657631"/>
              <a:gd name="connsiteX20" fmla="*/ 7998250 w 10710012"/>
              <a:gd name="connsiteY20" fmla="*/ 2223836 h 3657631"/>
              <a:gd name="connsiteX21" fmla="*/ 8347199 w 10710012"/>
              <a:gd name="connsiteY21" fmla="*/ 2537151 h 3657631"/>
              <a:gd name="connsiteX22" fmla="*/ 8515008 w 10710012"/>
              <a:gd name="connsiteY22" fmla="*/ 2696641 h 3657631"/>
              <a:gd name="connsiteX23" fmla="*/ 10014790 w 10710012"/>
              <a:gd name="connsiteY23" fmla="*/ 2749803 h 3657631"/>
              <a:gd name="connsiteX24" fmla="*/ 10710012 w 10710012"/>
              <a:gd name="connsiteY24" fmla="*/ 2744535 h 3657631"/>
              <a:gd name="connsiteX0" fmla="*/ 0 w 10552692"/>
              <a:gd name="connsiteY0" fmla="*/ 3643778 h 3657631"/>
              <a:gd name="connsiteX1" fmla="*/ 977243 w 10552692"/>
              <a:gd name="connsiteY1" fmla="*/ 3657631 h 3657631"/>
              <a:gd name="connsiteX2" fmla="*/ 1419694 w 10552692"/>
              <a:gd name="connsiteY2" fmla="*/ 3657631 h 3657631"/>
              <a:gd name="connsiteX3" fmla="*/ 1567178 w 10552692"/>
              <a:gd name="connsiteY3" fmla="*/ 3657631 h 3657631"/>
              <a:gd name="connsiteX4" fmla="*/ 2017004 w 10552692"/>
              <a:gd name="connsiteY4" fmla="*/ 3642883 h 3657631"/>
              <a:gd name="connsiteX5" fmla="*/ 2370965 w 10552692"/>
              <a:gd name="connsiteY5" fmla="*/ 3517521 h 3657631"/>
              <a:gd name="connsiteX6" fmla="*/ 2614314 w 10552692"/>
              <a:gd name="connsiteY6" fmla="*/ 3274173 h 3657631"/>
              <a:gd name="connsiteX7" fmla="*/ 2894533 w 10552692"/>
              <a:gd name="connsiteY7" fmla="*/ 2883341 h 3657631"/>
              <a:gd name="connsiteX8" fmla="*/ 3285365 w 10552692"/>
              <a:gd name="connsiteY8" fmla="*/ 2204915 h 3657631"/>
              <a:gd name="connsiteX9" fmla="*/ 3543315 w 10552692"/>
              <a:gd name="connsiteY9" fmla="*/ 1715669 h 3657631"/>
              <a:gd name="connsiteX10" fmla="*/ 3867927 w 10552692"/>
              <a:gd name="connsiteY10" fmla="*/ 1135657 h 3657631"/>
              <a:gd name="connsiteX11" fmla="*/ 4155520 w 10552692"/>
              <a:gd name="connsiteY11" fmla="*/ 560470 h 3657631"/>
              <a:gd name="connsiteX12" fmla="*/ 4465236 w 10552692"/>
              <a:gd name="connsiteY12" fmla="*/ 95896 h 3657631"/>
              <a:gd name="connsiteX13" fmla="*/ 5064192 w 10552692"/>
              <a:gd name="connsiteY13" fmla="*/ 31 h 3657631"/>
              <a:gd name="connsiteX14" fmla="*/ 5708219 w 10552692"/>
              <a:gd name="connsiteY14" fmla="*/ 211213 h 3657631"/>
              <a:gd name="connsiteX15" fmla="*/ 6034635 w 10552692"/>
              <a:gd name="connsiteY15" fmla="*/ 1200712 h 3657631"/>
              <a:gd name="connsiteX16" fmla="*/ 6143486 w 10552692"/>
              <a:gd name="connsiteY16" fmla="*/ 1700329 h 3657631"/>
              <a:gd name="connsiteX17" fmla="*/ 6237906 w 10552692"/>
              <a:gd name="connsiteY17" fmla="*/ 2015046 h 3657631"/>
              <a:gd name="connsiteX18" fmla="*/ 6525596 w 10552692"/>
              <a:gd name="connsiteY18" fmla="*/ 2216039 h 3657631"/>
              <a:gd name="connsiteX19" fmla="*/ 7521092 w 10552692"/>
              <a:gd name="connsiteY19" fmla="*/ 2207740 h 3657631"/>
              <a:gd name="connsiteX20" fmla="*/ 7998250 w 10552692"/>
              <a:gd name="connsiteY20" fmla="*/ 2223836 h 3657631"/>
              <a:gd name="connsiteX21" fmla="*/ 8347199 w 10552692"/>
              <a:gd name="connsiteY21" fmla="*/ 2537151 h 3657631"/>
              <a:gd name="connsiteX22" fmla="*/ 8515008 w 10552692"/>
              <a:gd name="connsiteY22" fmla="*/ 2696641 h 3657631"/>
              <a:gd name="connsiteX23" fmla="*/ 10014790 w 10552692"/>
              <a:gd name="connsiteY23" fmla="*/ 2749803 h 3657631"/>
              <a:gd name="connsiteX24" fmla="*/ 10552692 w 10552692"/>
              <a:gd name="connsiteY24" fmla="*/ 3191102 h 3657631"/>
              <a:gd name="connsiteX0" fmla="*/ 0 w 10562669"/>
              <a:gd name="connsiteY0" fmla="*/ 3643778 h 3657631"/>
              <a:gd name="connsiteX1" fmla="*/ 977243 w 10562669"/>
              <a:gd name="connsiteY1" fmla="*/ 3657631 h 3657631"/>
              <a:gd name="connsiteX2" fmla="*/ 1419694 w 10562669"/>
              <a:gd name="connsiteY2" fmla="*/ 3657631 h 3657631"/>
              <a:gd name="connsiteX3" fmla="*/ 1567178 w 10562669"/>
              <a:gd name="connsiteY3" fmla="*/ 3657631 h 3657631"/>
              <a:gd name="connsiteX4" fmla="*/ 2017004 w 10562669"/>
              <a:gd name="connsiteY4" fmla="*/ 3642883 h 3657631"/>
              <a:gd name="connsiteX5" fmla="*/ 2370965 w 10562669"/>
              <a:gd name="connsiteY5" fmla="*/ 3517521 h 3657631"/>
              <a:gd name="connsiteX6" fmla="*/ 2614314 w 10562669"/>
              <a:gd name="connsiteY6" fmla="*/ 3274173 h 3657631"/>
              <a:gd name="connsiteX7" fmla="*/ 2894533 w 10562669"/>
              <a:gd name="connsiteY7" fmla="*/ 2883341 h 3657631"/>
              <a:gd name="connsiteX8" fmla="*/ 3285365 w 10562669"/>
              <a:gd name="connsiteY8" fmla="*/ 2204915 h 3657631"/>
              <a:gd name="connsiteX9" fmla="*/ 3543315 w 10562669"/>
              <a:gd name="connsiteY9" fmla="*/ 1715669 h 3657631"/>
              <a:gd name="connsiteX10" fmla="*/ 3867927 w 10562669"/>
              <a:gd name="connsiteY10" fmla="*/ 1135657 h 3657631"/>
              <a:gd name="connsiteX11" fmla="*/ 4155520 w 10562669"/>
              <a:gd name="connsiteY11" fmla="*/ 560470 h 3657631"/>
              <a:gd name="connsiteX12" fmla="*/ 4465236 w 10562669"/>
              <a:gd name="connsiteY12" fmla="*/ 95896 h 3657631"/>
              <a:gd name="connsiteX13" fmla="*/ 5064192 w 10562669"/>
              <a:gd name="connsiteY13" fmla="*/ 31 h 3657631"/>
              <a:gd name="connsiteX14" fmla="*/ 5708219 w 10562669"/>
              <a:gd name="connsiteY14" fmla="*/ 211213 h 3657631"/>
              <a:gd name="connsiteX15" fmla="*/ 6034635 w 10562669"/>
              <a:gd name="connsiteY15" fmla="*/ 1200712 h 3657631"/>
              <a:gd name="connsiteX16" fmla="*/ 6143486 w 10562669"/>
              <a:gd name="connsiteY16" fmla="*/ 1700329 h 3657631"/>
              <a:gd name="connsiteX17" fmla="*/ 6237906 w 10562669"/>
              <a:gd name="connsiteY17" fmla="*/ 2015046 h 3657631"/>
              <a:gd name="connsiteX18" fmla="*/ 6525596 w 10562669"/>
              <a:gd name="connsiteY18" fmla="*/ 2216039 h 3657631"/>
              <a:gd name="connsiteX19" fmla="*/ 7521092 w 10562669"/>
              <a:gd name="connsiteY19" fmla="*/ 2207740 h 3657631"/>
              <a:gd name="connsiteX20" fmla="*/ 7998250 w 10562669"/>
              <a:gd name="connsiteY20" fmla="*/ 2223836 h 3657631"/>
              <a:gd name="connsiteX21" fmla="*/ 8347199 w 10562669"/>
              <a:gd name="connsiteY21" fmla="*/ 2537151 h 3657631"/>
              <a:gd name="connsiteX22" fmla="*/ 8515008 w 10562669"/>
              <a:gd name="connsiteY22" fmla="*/ 2696641 h 3657631"/>
              <a:gd name="connsiteX23" fmla="*/ 10014790 w 10562669"/>
              <a:gd name="connsiteY23" fmla="*/ 2749803 h 3657631"/>
              <a:gd name="connsiteX24" fmla="*/ 10552692 w 10562669"/>
              <a:gd name="connsiteY24" fmla="*/ 3191102 h 3657631"/>
              <a:gd name="connsiteX25" fmla="*/ 10360895 w 10562669"/>
              <a:gd name="connsiteY25" fmla="*/ 3015617 h 3657631"/>
              <a:gd name="connsiteX0" fmla="*/ 0 w 11180841"/>
              <a:gd name="connsiteY0" fmla="*/ 3643778 h 3657631"/>
              <a:gd name="connsiteX1" fmla="*/ 977243 w 11180841"/>
              <a:gd name="connsiteY1" fmla="*/ 3657631 h 3657631"/>
              <a:gd name="connsiteX2" fmla="*/ 1419694 w 11180841"/>
              <a:gd name="connsiteY2" fmla="*/ 3657631 h 3657631"/>
              <a:gd name="connsiteX3" fmla="*/ 1567178 w 11180841"/>
              <a:gd name="connsiteY3" fmla="*/ 3657631 h 3657631"/>
              <a:gd name="connsiteX4" fmla="*/ 2017004 w 11180841"/>
              <a:gd name="connsiteY4" fmla="*/ 3642883 h 3657631"/>
              <a:gd name="connsiteX5" fmla="*/ 2370965 w 11180841"/>
              <a:gd name="connsiteY5" fmla="*/ 3517521 h 3657631"/>
              <a:gd name="connsiteX6" fmla="*/ 2614314 w 11180841"/>
              <a:gd name="connsiteY6" fmla="*/ 3274173 h 3657631"/>
              <a:gd name="connsiteX7" fmla="*/ 2894533 w 11180841"/>
              <a:gd name="connsiteY7" fmla="*/ 2883341 h 3657631"/>
              <a:gd name="connsiteX8" fmla="*/ 3285365 w 11180841"/>
              <a:gd name="connsiteY8" fmla="*/ 2204915 h 3657631"/>
              <a:gd name="connsiteX9" fmla="*/ 3543315 w 11180841"/>
              <a:gd name="connsiteY9" fmla="*/ 1715669 h 3657631"/>
              <a:gd name="connsiteX10" fmla="*/ 3867927 w 11180841"/>
              <a:gd name="connsiteY10" fmla="*/ 1135657 h 3657631"/>
              <a:gd name="connsiteX11" fmla="*/ 4155520 w 11180841"/>
              <a:gd name="connsiteY11" fmla="*/ 560470 h 3657631"/>
              <a:gd name="connsiteX12" fmla="*/ 4465236 w 11180841"/>
              <a:gd name="connsiteY12" fmla="*/ 95896 h 3657631"/>
              <a:gd name="connsiteX13" fmla="*/ 5064192 w 11180841"/>
              <a:gd name="connsiteY13" fmla="*/ 31 h 3657631"/>
              <a:gd name="connsiteX14" fmla="*/ 5708219 w 11180841"/>
              <a:gd name="connsiteY14" fmla="*/ 211213 h 3657631"/>
              <a:gd name="connsiteX15" fmla="*/ 6034635 w 11180841"/>
              <a:gd name="connsiteY15" fmla="*/ 1200712 h 3657631"/>
              <a:gd name="connsiteX16" fmla="*/ 6143486 w 11180841"/>
              <a:gd name="connsiteY16" fmla="*/ 1700329 h 3657631"/>
              <a:gd name="connsiteX17" fmla="*/ 6237906 w 11180841"/>
              <a:gd name="connsiteY17" fmla="*/ 2015046 h 3657631"/>
              <a:gd name="connsiteX18" fmla="*/ 6525596 w 11180841"/>
              <a:gd name="connsiteY18" fmla="*/ 2216039 h 3657631"/>
              <a:gd name="connsiteX19" fmla="*/ 7521092 w 11180841"/>
              <a:gd name="connsiteY19" fmla="*/ 2207740 h 3657631"/>
              <a:gd name="connsiteX20" fmla="*/ 7998250 w 11180841"/>
              <a:gd name="connsiteY20" fmla="*/ 2223836 h 3657631"/>
              <a:gd name="connsiteX21" fmla="*/ 8347199 w 11180841"/>
              <a:gd name="connsiteY21" fmla="*/ 2537151 h 3657631"/>
              <a:gd name="connsiteX22" fmla="*/ 8515008 w 11180841"/>
              <a:gd name="connsiteY22" fmla="*/ 2696641 h 3657631"/>
              <a:gd name="connsiteX23" fmla="*/ 10014790 w 11180841"/>
              <a:gd name="connsiteY23" fmla="*/ 2749803 h 3657631"/>
              <a:gd name="connsiteX24" fmla="*/ 10552692 w 11180841"/>
              <a:gd name="connsiteY24" fmla="*/ 3191102 h 3657631"/>
              <a:gd name="connsiteX25" fmla="*/ 11178958 w 11180841"/>
              <a:gd name="connsiteY25" fmla="*/ 3132575 h 3657631"/>
              <a:gd name="connsiteX0" fmla="*/ 0 w 11295920"/>
              <a:gd name="connsiteY0" fmla="*/ 3643778 h 3657631"/>
              <a:gd name="connsiteX1" fmla="*/ 977243 w 11295920"/>
              <a:gd name="connsiteY1" fmla="*/ 3657631 h 3657631"/>
              <a:gd name="connsiteX2" fmla="*/ 1419694 w 11295920"/>
              <a:gd name="connsiteY2" fmla="*/ 3657631 h 3657631"/>
              <a:gd name="connsiteX3" fmla="*/ 1567178 w 11295920"/>
              <a:gd name="connsiteY3" fmla="*/ 3657631 h 3657631"/>
              <a:gd name="connsiteX4" fmla="*/ 2017004 w 11295920"/>
              <a:gd name="connsiteY4" fmla="*/ 3642883 h 3657631"/>
              <a:gd name="connsiteX5" fmla="*/ 2370965 w 11295920"/>
              <a:gd name="connsiteY5" fmla="*/ 3517521 h 3657631"/>
              <a:gd name="connsiteX6" fmla="*/ 2614314 w 11295920"/>
              <a:gd name="connsiteY6" fmla="*/ 3274173 h 3657631"/>
              <a:gd name="connsiteX7" fmla="*/ 2894533 w 11295920"/>
              <a:gd name="connsiteY7" fmla="*/ 2883341 h 3657631"/>
              <a:gd name="connsiteX8" fmla="*/ 3285365 w 11295920"/>
              <a:gd name="connsiteY8" fmla="*/ 2204915 h 3657631"/>
              <a:gd name="connsiteX9" fmla="*/ 3543315 w 11295920"/>
              <a:gd name="connsiteY9" fmla="*/ 1715669 h 3657631"/>
              <a:gd name="connsiteX10" fmla="*/ 3867927 w 11295920"/>
              <a:gd name="connsiteY10" fmla="*/ 1135657 h 3657631"/>
              <a:gd name="connsiteX11" fmla="*/ 4155520 w 11295920"/>
              <a:gd name="connsiteY11" fmla="*/ 560470 h 3657631"/>
              <a:gd name="connsiteX12" fmla="*/ 4465236 w 11295920"/>
              <a:gd name="connsiteY12" fmla="*/ 95896 h 3657631"/>
              <a:gd name="connsiteX13" fmla="*/ 5064192 w 11295920"/>
              <a:gd name="connsiteY13" fmla="*/ 31 h 3657631"/>
              <a:gd name="connsiteX14" fmla="*/ 5708219 w 11295920"/>
              <a:gd name="connsiteY14" fmla="*/ 211213 h 3657631"/>
              <a:gd name="connsiteX15" fmla="*/ 6034635 w 11295920"/>
              <a:gd name="connsiteY15" fmla="*/ 1200712 h 3657631"/>
              <a:gd name="connsiteX16" fmla="*/ 6143486 w 11295920"/>
              <a:gd name="connsiteY16" fmla="*/ 1700329 h 3657631"/>
              <a:gd name="connsiteX17" fmla="*/ 6237906 w 11295920"/>
              <a:gd name="connsiteY17" fmla="*/ 2015046 h 3657631"/>
              <a:gd name="connsiteX18" fmla="*/ 6525596 w 11295920"/>
              <a:gd name="connsiteY18" fmla="*/ 2216039 h 3657631"/>
              <a:gd name="connsiteX19" fmla="*/ 7521092 w 11295920"/>
              <a:gd name="connsiteY19" fmla="*/ 2207740 h 3657631"/>
              <a:gd name="connsiteX20" fmla="*/ 7998250 w 11295920"/>
              <a:gd name="connsiteY20" fmla="*/ 2223836 h 3657631"/>
              <a:gd name="connsiteX21" fmla="*/ 8347199 w 11295920"/>
              <a:gd name="connsiteY21" fmla="*/ 2537151 h 3657631"/>
              <a:gd name="connsiteX22" fmla="*/ 8515008 w 11295920"/>
              <a:gd name="connsiteY22" fmla="*/ 2696641 h 3657631"/>
              <a:gd name="connsiteX23" fmla="*/ 10014790 w 11295920"/>
              <a:gd name="connsiteY23" fmla="*/ 2749803 h 3657631"/>
              <a:gd name="connsiteX24" fmla="*/ 10552692 w 11295920"/>
              <a:gd name="connsiteY24" fmla="*/ 3191102 h 3657631"/>
              <a:gd name="connsiteX25" fmla="*/ 11294326 w 11295920"/>
              <a:gd name="connsiteY25" fmla="*/ 3217635 h 3657631"/>
              <a:gd name="connsiteX0" fmla="*/ 0 w 11295920"/>
              <a:gd name="connsiteY0" fmla="*/ 3643778 h 3657631"/>
              <a:gd name="connsiteX1" fmla="*/ 977243 w 11295920"/>
              <a:gd name="connsiteY1" fmla="*/ 3657631 h 3657631"/>
              <a:gd name="connsiteX2" fmla="*/ 1419694 w 11295920"/>
              <a:gd name="connsiteY2" fmla="*/ 3657631 h 3657631"/>
              <a:gd name="connsiteX3" fmla="*/ 1567178 w 11295920"/>
              <a:gd name="connsiteY3" fmla="*/ 3657631 h 3657631"/>
              <a:gd name="connsiteX4" fmla="*/ 2017004 w 11295920"/>
              <a:gd name="connsiteY4" fmla="*/ 3642883 h 3657631"/>
              <a:gd name="connsiteX5" fmla="*/ 2370965 w 11295920"/>
              <a:gd name="connsiteY5" fmla="*/ 3517521 h 3657631"/>
              <a:gd name="connsiteX6" fmla="*/ 2614314 w 11295920"/>
              <a:gd name="connsiteY6" fmla="*/ 3274173 h 3657631"/>
              <a:gd name="connsiteX7" fmla="*/ 2894533 w 11295920"/>
              <a:gd name="connsiteY7" fmla="*/ 2883341 h 3657631"/>
              <a:gd name="connsiteX8" fmla="*/ 3285365 w 11295920"/>
              <a:gd name="connsiteY8" fmla="*/ 2204915 h 3657631"/>
              <a:gd name="connsiteX9" fmla="*/ 3543315 w 11295920"/>
              <a:gd name="connsiteY9" fmla="*/ 1715669 h 3657631"/>
              <a:gd name="connsiteX10" fmla="*/ 3867927 w 11295920"/>
              <a:gd name="connsiteY10" fmla="*/ 1135657 h 3657631"/>
              <a:gd name="connsiteX11" fmla="*/ 4155520 w 11295920"/>
              <a:gd name="connsiteY11" fmla="*/ 560470 h 3657631"/>
              <a:gd name="connsiteX12" fmla="*/ 4465236 w 11295920"/>
              <a:gd name="connsiteY12" fmla="*/ 95896 h 3657631"/>
              <a:gd name="connsiteX13" fmla="*/ 5064192 w 11295920"/>
              <a:gd name="connsiteY13" fmla="*/ 31 h 3657631"/>
              <a:gd name="connsiteX14" fmla="*/ 5708219 w 11295920"/>
              <a:gd name="connsiteY14" fmla="*/ 211213 h 3657631"/>
              <a:gd name="connsiteX15" fmla="*/ 6034635 w 11295920"/>
              <a:gd name="connsiteY15" fmla="*/ 1200712 h 3657631"/>
              <a:gd name="connsiteX16" fmla="*/ 6143486 w 11295920"/>
              <a:gd name="connsiteY16" fmla="*/ 1700329 h 3657631"/>
              <a:gd name="connsiteX17" fmla="*/ 6237906 w 11295920"/>
              <a:gd name="connsiteY17" fmla="*/ 2015046 h 3657631"/>
              <a:gd name="connsiteX18" fmla="*/ 6525596 w 11295920"/>
              <a:gd name="connsiteY18" fmla="*/ 2216039 h 3657631"/>
              <a:gd name="connsiteX19" fmla="*/ 7521092 w 11295920"/>
              <a:gd name="connsiteY19" fmla="*/ 2207740 h 3657631"/>
              <a:gd name="connsiteX20" fmla="*/ 7998250 w 11295920"/>
              <a:gd name="connsiteY20" fmla="*/ 2223836 h 3657631"/>
              <a:gd name="connsiteX21" fmla="*/ 8347199 w 11295920"/>
              <a:gd name="connsiteY21" fmla="*/ 2537151 h 3657631"/>
              <a:gd name="connsiteX22" fmla="*/ 8515008 w 11295920"/>
              <a:gd name="connsiteY22" fmla="*/ 2696641 h 3657631"/>
              <a:gd name="connsiteX23" fmla="*/ 10014790 w 11295920"/>
              <a:gd name="connsiteY23" fmla="*/ 2749803 h 3657631"/>
              <a:gd name="connsiteX24" fmla="*/ 10339918 w 11295920"/>
              <a:gd name="connsiteY24" fmla="*/ 3015617 h 3657631"/>
              <a:gd name="connsiteX25" fmla="*/ 10552692 w 11295920"/>
              <a:gd name="connsiteY25" fmla="*/ 3191102 h 3657631"/>
              <a:gd name="connsiteX26" fmla="*/ 11294326 w 11295920"/>
              <a:gd name="connsiteY26" fmla="*/ 3217635 h 3657631"/>
              <a:gd name="connsiteX0" fmla="*/ 0 w 11296827"/>
              <a:gd name="connsiteY0" fmla="*/ 3643778 h 3657631"/>
              <a:gd name="connsiteX1" fmla="*/ 977243 w 11296827"/>
              <a:gd name="connsiteY1" fmla="*/ 3657631 h 3657631"/>
              <a:gd name="connsiteX2" fmla="*/ 1419694 w 11296827"/>
              <a:gd name="connsiteY2" fmla="*/ 3657631 h 3657631"/>
              <a:gd name="connsiteX3" fmla="*/ 1567178 w 11296827"/>
              <a:gd name="connsiteY3" fmla="*/ 3657631 h 3657631"/>
              <a:gd name="connsiteX4" fmla="*/ 2017004 w 11296827"/>
              <a:gd name="connsiteY4" fmla="*/ 3642883 h 3657631"/>
              <a:gd name="connsiteX5" fmla="*/ 2370965 w 11296827"/>
              <a:gd name="connsiteY5" fmla="*/ 3517521 h 3657631"/>
              <a:gd name="connsiteX6" fmla="*/ 2614314 w 11296827"/>
              <a:gd name="connsiteY6" fmla="*/ 3274173 h 3657631"/>
              <a:gd name="connsiteX7" fmla="*/ 2894533 w 11296827"/>
              <a:gd name="connsiteY7" fmla="*/ 2883341 h 3657631"/>
              <a:gd name="connsiteX8" fmla="*/ 3285365 w 11296827"/>
              <a:gd name="connsiteY8" fmla="*/ 2204915 h 3657631"/>
              <a:gd name="connsiteX9" fmla="*/ 3543315 w 11296827"/>
              <a:gd name="connsiteY9" fmla="*/ 1715669 h 3657631"/>
              <a:gd name="connsiteX10" fmla="*/ 3867927 w 11296827"/>
              <a:gd name="connsiteY10" fmla="*/ 1135657 h 3657631"/>
              <a:gd name="connsiteX11" fmla="*/ 4155520 w 11296827"/>
              <a:gd name="connsiteY11" fmla="*/ 560470 h 3657631"/>
              <a:gd name="connsiteX12" fmla="*/ 4465236 w 11296827"/>
              <a:gd name="connsiteY12" fmla="*/ 95896 h 3657631"/>
              <a:gd name="connsiteX13" fmla="*/ 5064192 w 11296827"/>
              <a:gd name="connsiteY13" fmla="*/ 31 h 3657631"/>
              <a:gd name="connsiteX14" fmla="*/ 5708219 w 11296827"/>
              <a:gd name="connsiteY14" fmla="*/ 211213 h 3657631"/>
              <a:gd name="connsiteX15" fmla="*/ 6034635 w 11296827"/>
              <a:gd name="connsiteY15" fmla="*/ 1200712 h 3657631"/>
              <a:gd name="connsiteX16" fmla="*/ 6143486 w 11296827"/>
              <a:gd name="connsiteY16" fmla="*/ 1700329 h 3657631"/>
              <a:gd name="connsiteX17" fmla="*/ 6237906 w 11296827"/>
              <a:gd name="connsiteY17" fmla="*/ 2015046 h 3657631"/>
              <a:gd name="connsiteX18" fmla="*/ 6525596 w 11296827"/>
              <a:gd name="connsiteY18" fmla="*/ 2216039 h 3657631"/>
              <a:gd name="connsiteX19" fmla="*/ 7521092 w 11296827"/>
              <a:gd name="connsiteY19" fmla="*/ 2207740 h 3657631"/>
              <a:gd name="connsiteX20" fmla="*/ 7998250 w 11296827"/>
              <a:gd name="connsiteY20" fmla="*/ 2223836 h 3657631"/>
              <a:gd name="connsiteX21" fmla="*/ 8347199 w 11296827"/>
              <a:gd name="connsiteY21" fmla="*/ 2537151 h 3657631"/>
              <a:gd name="connsiteX22" fmla="*/ 8515008 w 11296827"/>
              <a:gd name="connsiteY22" fmla="*/ 2696641 h 3657631"/>
              <a:gd name="connsiteX23" fmla="*/ 10014790 w 11296827"/>
              <a:gd name="connsiteY23" fmla="*/ 2749803 h 3657631"/>
              <a:gd name="connsiteX24" fmla="*/ 10339918 w 11296827"/>
              <a:gd name="connsiteY24" fmla="*/ 3015617 h 3657631"/>
              <a:gd name="connsiteX25" fmla="*/ 10825379 w 11296827"/>
              <a:gd name="connsiteY25" fmla="*/ 3116674 h 3657631"/>
              <a:gd name="connsiteX26" fmla="*/ 11294326 w 11296827"/>
              <a:gd name="connsiteY26" fmla="*/ 3217635 h 3657631"/>
              <a:gd name="connsiteX0" fmla="*/ 0 w 11296827"/>
              <a:gd name="connsiteY0" fmla="*/ 3643778 h 3657631"/>
              <a:gd name="connsiteX1" fmla="*/ 977243 w 11296827"/>
              <a:gd name="connsiteY1" fmla="*/ 3657631 h 3657631"/>
              <a:gd name="connsiteX2" fmla="*/ 1419694 w 11296827"/>
              <a:gd name="connsiteY2" fmla="*/ 3657631 h 3657631"/>
              <a:gd name="connsiteX3" fmla="*/ 1567178 w 11296827"/>
              <a:gd name="connsiteY3" fmla="*/ 3657631 h 3657631"/>
              <a:gd name="connsiteX4" fmla="*/ 2017004 w 11296827"/>
              <a:gd name="connsiteY4" fmla="*/ 3642883 h 3657631"/>
              <a:gd name="connsiteX5" fmla="*/ 2370965 w 11296827"/>
              <a:gd name="connsiteY5" fmla="*/ 3517521 h 3657631"/>
              <a:gd name="connsiteX6" fmla="*/ 2614314 w 11296827"/>
              <a:gd name="connsiteY6" fmla="*/ 3274173 h 3657631"/>
              <a:gd name="connsiteX7" fmla="*/ 2894533 w 11296827"/>
              <a:gd name="connsiteY7" fmla="*/ 2883341 h 3657631"/>
              <a:gd name="connsiteX8" fmla="*/ 3285365 w 11296827"/>
              <a:gd name="connsiteY8" fmla="*/ 2204915 h 3657631"/>
              <a:gd name="connsiteX9" fmla="*/ 3543315 w 11296827"/>
              <a:gd name="connsiteY9" fmla="*/ 1715669 h 3657631"/>
              <a:gd name="connsiteX10" fmla="*/ 3867927 w 11296827"/>
              <a:gd name="connsiteY10" fmla="*/ 1135657 h 3657631"/>
              <a:gd name="connsiteX11" fmla="*/ 4155520 w 11296827"/>
              <a:gd name="connsiteY11" fmla="*/ 560470 h 3657631"/>
              <a:gd name="connsiteX12" fmla="*/ 4465236 w 11296827"/>
              <a:gd name="connsiteY12" fmla="*/ 95896 h 3657631"/>
              <a:gd name="connsiteX13" fmla="*/ 5064192 w 11296827"/>
              <a:gd name="connsiteY13" fmla="*/ 31 h 3657631"/>
              <a:gd name="connsiteX14" fmla="*/ 5708219 w 11296827"/>
              <a:gd name="connsiteY14" fmla="*/ 211213 h 3657631"/>
              <a:gd name="connsiteX15" fmla="*/ 6034635 w 11296827"/>
              <a:gd name="connsiteY15" fmla="*/ 1200712 h 3657631"/>
              <a:gd name="connsiteX16" fmla="*/ 6143486 w 11296827"/>
              <a:gd name="connsiteY16" fmla="*/ 1700329 h 3657631"/>
              <a:gd name="connsiteX17" fmla="*/ 6237906 w 11296827"/>
              <a:gd name="connsiteY17" fmla="*/ 2015046 h 3657631"/>
              <a:gd name="connsiteX18" fmla="*/ 6525596 w 11296827"/>
              <a:gd name="connsiteY18" fmla="*/ 2216039 h 3657631"/>
              <a:gd name="connsiteX19" fmla="*/ 7521092 w 11296827"/>
              <a:gd name="connsiteY19" fmla="*/ 2207740 h 3657631"/>
              <a:gd name="connsiteX20" fmla="*/ 7998250 w 11296827"/>
              <a:gd name="connsiteY20" fmla="*/ 2223836 h 3657631"/>
              <a:gd name="connsiteX21" fmla="*/ 8347199 w 11296827"/>
              <a:gd name="connsiteY21" fmla="*/ 2537151 h 3657631"/>
              <a:gd name="connsiteX22" fmla="*/ 8515008 w 11296827"/>
              <a:gd name="connsiteY22" fmla="*/ 2696641 h 3657631"/>
              <a:gd name="connsiteX23" fmla="*/ 10014790 w 11296827"/>
              <a:gd name="connsiteY23" fmla="*/ 2749803 h 3657631"/>
              <a:gd name="connsiteX24" fmla="*/ 10423823 w 11296827"/>
              <a:gd name="connsiteY24" fmla="*/ 3111310 h 3657631"/>
              <a:gd name="connsiteX25" fmla="*/ 10825379 w 11296827"/>
              <a:gd name="connsiteY25" fmla="*/ 3116674 h 3657631"/>
              <a:gd name="connsiteX26" fmla="*/ 11294326 w 11296827"/>
              <a:gd name="connsiteY26" fmla="*/ 3217635 h 3657631"/>
              <a:gd name="connsiteX0" fmla="*/ 0 w 11295965"/>
              <a:gd name="connsiteY0" fmla="*/ 3643778 h 3657631"/>
              <a:gd name="connsiteX1" fmla="*/ 977243 w 11295965"/>
              <a:gd name="connsiteY1" fmla="*/ 3657631 h 3657631"/>
              <a:gd name="connsiteX2" fmla="*/ 1419694 w 11295965"/>
              <a:gd name="connsiteY2" fmla="*/ 3657631 h 3657631"/>
              <a:gd name="connsiteX3" fmla="*/ 1567178 w 11295965"/>
              <a:gd name="connsiteY3" fmla="*/ 3657631 h 3657631"/>
              <a:gd name="connsiteX4" fmla="*/ 2017004 w 11295965"/>
              <a:gd name="connsiteY4" fmla="*/ 3642883 h 3657631"/>
              <a:gd name="connsiteX5" fmla="*/ 2370965 w 11295965"/>
              <a:gd name="connsiteY5" fmla="*/ 3517521 h 3657631"/>
              <a:gd name="connsiteX6" fmla="*/ 2614314 w 11295965"/>
              <a:gd name="connsiteY6" fmla="*/ 3274173 h 3657631"/>
              <a:gd name="connsiteX7" fmla="*/ 2894533 w 11295965"/>
              <a:gd name="connsiteY7" fmla="*/ 2883341 h 3657631"/>
              <a:gd name="connsiteX8" fmla="*/ 3285365 w 11295965"/>
              <a:gd name="connsiteY8" fmla="*/ 2204915 h 3657631"/>
              <a:gd name="connsiteX9" fmla="*/ 3543315 w 11295965"/>
              <a:gd name="connsiteY9" fmla="*/ 1715669 h 3657631"/>
              <a:gd name="connsiteX10" fmla="*/ 3867927 w 11295965"/>
              <a:gd name="connsiteY10" fmla="*/ 1135657 h 3657631"/>
              <a:gd name="connsiteX11" fmla="*/ 4155520 w 11295965"/>
              <a:gd name="connsiteY11" fmla="*/ 560470 h 3657631"/>
              <a:gd name="connsiteX12" fmla="*/ 4465236 w 11295965"/>
              <a:gd name="connsiteY12" fmla="*/ 95896 h 3657631"/>
              <a:gd name="connsiteX13" fmla="*/ 5064192 w 11295965"/>
              <a:gd name="connsiteY13" fmla="*/ 31 h 3657631"/>
              <a:gd name="connsiteX14" fmla="*/ 5708219 w 11295965"/>
              <a:gd name="connsiteY14" fmla="*/ 211213 h 3657631"/>
              <a:gd name="connsiteX15" fmla="*/ 6034635 w 11295965"/>
              <a:gd name="connsiteY15" fmla="*/ 1200712 h 3657631"/>
              <a:gd name="connsiteX16" fmla="*/ 6143486 w 11295965"/>
              <a:gd name="connsiteY16" fmla="*/ 1700329 h 3657631"/>
              <a:gd name="connsiteX17" fmla="*/ 6237906 w 11295965"/>
              <a:gd name="connsiteY17" fmla="*/ 2015046 h 3657631"/>
              <a:gd name="connsiteX18" fmla="*/ 6525596 w 11295965"/>
              <a:gd name="connsiteY18" fmla="*/ 2216039 h 3657631"/>
              <a:gd name="connsiteX19" fmla="*/ 7521092 w 11295965"/>
              <a:gd name="connsiteY19" fmla="*/ 2207740 h 3657631"/>
              <a:gd name="connsiteX20" fmla="*/ 7998250 w 11295965"/>
              <a:gd name="connsiteY20" fmla="*/ 2223836 h 3657631"/>
              <a:gd name="connsiteX21" fmla="*/ 8347199 w 11295965"/>
              <a:gd name="connsiteY21" fmla="*/ 2537151 h 3657631"/>
              <a:gd name="connsiteX22" fmla="*/ 8515008 w 11295965"/>
              <a:gd name="connsiteY22" fmla="*/ 2696641 h 3657631"/>
              <a:gd name="connsiteX23" fmla="*/ 10014790 w 11295965"/>
              <a:gd name="connsiteY23" fmla="*/ 2749803 h 3657631"/>
              <a:gd name="connsiteX24" fmla="*/ 10423823 w 11295965"/>
              <a:gd name="connsiteY24" fmla="*/ 3111310 h 3657631"/>
              <a:gd name="connsiteX25" fmla="*/ 10573668 w 11295965"/>
              <a:gd name="connsiteY25" fmla="*/ 3137939 h 3657631"/>
              <a:gd name="connsiteX26" fmla="*/ 11294326 w 11295965"/>
              <a:gd name="connsiteY26" fmla="*/ 3217635 h 3657631"/>
              <a:gd name="connsiteX0" fmla="*/ 0 w 11295965"/>
              <a:gd name="connsiteY0" fmla="*/ 3643778 h 3657631"/>
              <a:gd name="connsiteX1" fmla="*/ 977243 w 11295965"/>
              <a:gd name="connsiteY1" fmla="*/ 3657631 h 3657631"/>
              <a:gd name="connsiteX2" fmla="*/ 1419694 w 11295965"/>
              <a:gd name="connsiteY2" fmla="*/ 3657631 h 3657631"/>
              <a:gd name="connsiteX3" fmla="*/ 1567178 w 11295965"/>
              <a:gd name="connsiteY3" fmla="*/ 3657631 h 3657631"/>
              <a:gd name="connsiteX4" fmla="*/ 2017004 w 11295965"/>
              <a:gd name="connsiteY4" fmla="*/ 3642883 h 3657631"/>
              <a:gd name="connsiteX5" fmla="*/ 2370965 w 11295965"/>
              <a:gd name="connsiteY5" fmla="*/ 3517521 h 3657631"/>
              <a:gd name="connsiteX6" fmla="*/ 2614314 w 11295965"/>
              <a:gd name="connsiteY6" fmla="*/ 3274173 h 3657631"/>
              <a:gd name="connsiteX7" fmla="*/ 2894533 w 11295965"/>
              <a:gd name="connsiteY7" fmla="*/ 2883341 h 3657631"/>
              <a:gd name="connsiteX8" fmla="*/ 3285365 w 11295965"/>
              <a:gd name="connsiteY8" fmla="*/ 2204915 h 3657631"/>
              <a:gd name="connsiteX9" fmla="*/ 3543315 w 11295965"/>
              <a:gd name="connsiteY9" fmla="*/ 1715669 h 3657631"/>
              <a:gd name="connsiteX10" fmla="*/ 3867927 w 11295965"/>
              <a:gd name="connsiteY10" fmla="*/ 1135657 h 3657631"/>
              <a:gd name="connsiteX11" fmla="*/ 4155520 w 11295965"/>
              <a:gd name="connsiteY11" fmla="*/ 560470 h 3657631"/>
              <a:gd name="connsiteX12" fmla="*/ 4465236 w 11295965"/>
              <a:gd name="connsiteY12" fmla="*/ 95896 h 3657631"/>
              <a:gd name="connsiteX13" fmla="*/ 5064192 w 11295965"/>
              <a:gd name="connsiteY13" fmla="*/ 31 h 3657631"/>
              <a:gd name="connsiteX14" fmla="*/ 5708219 w 11295965"/>
              <a:gd name="connsiteY14" fmla="*/ 211213 h 3657631"/>
              <a:gd name="connsiteX15" fmla="*/ 6034635 w 11295965"/>
              <a:gd name="connsiteY15" fmla="*/ 1200712 h 3657631"/>
              <a:gd name="connsiteX16" fmla="*/ 6143486 w 11295965"/>
              <a:gd name="connsiteY16" fmla="*/ 1700329 h 3657631"/>
              <a:gd name="connsiteX17" fmla="*/ 6237906 w 11295965"/>
              <a:gd name="connsiteY17" fmla="*/ 2015046 h 3657631"/>
              <a:gd name="connsiteX18" fmla="*/ 6525596 w 11295965"/>
              <a:gd name="connsiteY18" fmla="*/ 2216039 h 3657631"/>
              <a:gd name="connsiteX19" fmla="*/ 7521092 w 11295965"/>
              <a:gd name="connsiteY19" fmla="*/ 2207740 h 3657631"/>
              <a:gd name="connsiteX20" fmla="*/ 7998250 w 11295965"/>
              <a:gd name="connsiteY20" fmla="*/ 2223836 h 3657631"/>
              <a:gd name="connsiteX21" fmla="*/ 8347199 w 11295965"/>
              <a:gd name="connsiteY21" fmla="*/ 2537151 h 3657631"/>
              <a:gd name="connsiteX22" fmla="*/ 8515008 w 11295965"/>
              <a:gd name="connsiteY22" fmla="*/ 2696641 h 3657631"/>
              <a:gd name="connsiteX23" fmla="*/ 10014790 w 11295965"/>
              <a:gd name="connsiteY23" fmla="*/ 2749803 h 3657631"/>
              <a:gd name="connsiteX24" fmla="*/ 10423823 w 11295965"/>
              <a:gd name="connsiteY24" fmla="*/ 3111310 h 3657631"/>
              <a:gd name="connsiteX25" fmla="*/ 10573668 w 11295965"/>
              <a:gd name="connsiteY25" fmla="*/ 3137939 h 3657631"/>
              <a:gd name="connsiteX26" fmla="*/ 11294326 w 11295965"/>
              <a:gd name="connsiteY26" fmla="*/ 3132574 h 3657631"/>
              <a:gd name="connsiteX0" fmla="*/ 0 w 11295965"/>
              <a:gd name="connsiteY0" fmla="*/ 3643778 h 3657631"/>
              <a:gd name="connsiteX1" fmla="*/ 977243 w 11295965"/>
              <a:gd name="connsiteY1" fmla="*/ 3657631 h 3657631"/>
              <a:gd name="connsiteX2" fmla="*/ 1419694 w 11295965"/>
              <a:gd name="connsiteY2" fmla="*/ 3657631 h 3657631"/>
              <a:gd name="connsiteX3" fmla="*/ 1567178 w 11295965"/>
              <a:gd name="connsiteY3" fmla="*/ 3657631 h 3657631"/>
              <a:gd name="connsiteX4" fmla="*/ 2017004 w 11295965"/>
              <a:gd name="connsiteY4" fmla="*/ 3642883 h 3657631"/>
              <a:gd name="connsiteX5" fmla="*/ 2370965 w 11295965"/>
              <a:gd name="connsiteY5" fmla="*/ 3517521 h 3657631"/>
              <a:gd name="connsiteX6" fmla="*/ 2614314 w 11295965"/>
              <a:gd name="connsiteY6" fmla="*/ 3274173 h 3657631"/>
              <a:gd name="connsiteX7" fmla="*/ 2894533 w 11295965"/>
              <a:gd name="connsiteY7" fmla="*/ 2883341 h 3657631"/>
              <a:gd name="connsiteX8" fmla="*/ 3285365 w 11295965"/>
              <a:gd name="connsiteY8" fmla="*/ 2204915 h 3657631"/>
              <a:gd name="connsiteX9" fmla="*/ 3543315 w 11295965"/>
              <a:gd name="connsiteY9" fmla="*/ 1715669 h 3657631"/>
              <a:gd name="connsiteX10" fmla="*/ 3867927 w 11295965"/>
              <a:gd name="connsiteY10" fmla="*/ 1135657 h 3657631"/>
              <a:gd name="connsiteX11" fmla="*/ 4155520 w 11295965"/>
              <a:gd name="connsiteY11" fmla="*/ 560470 h 3657631"/>
              <a:gd name="connsiteX12" fmla="*/ 4465236 w 11295965"/>
              <a:gd name="connsiteY12" fmla="*/ 95896 h 3657631"/>
              <a:gd name="connsiteX13" fmla="*/ 5064192 w 11295965"/>
              <a:gd name="connsiteY13" fmla="*/ 31 h 3657631"/>
              <a:gd name="connsiteX14" fmla="*/ 5708219 w 11295965"/>
              <a:gd name="connsiteY14" fmla="*/ 211213 h 3657631"/>
              <a:gd name="connsiteX15" fmla="*/ 6034635 w 11295965"/>
              <a:gd name="connsiteY15" fmla="*/ 1200712 h 3657631"/>
              <a:gd name="connsiteX16" fmla="*/ 6143486 w 11295965"/>
              <a:gd name="connsiteY16" fmla="*/ 1700329 h 3657631"/>
              <a:gd name="connsiteX17" fmla="*/ 6237906 w 11295965"/>
              <a:gd name="connsiteY17" fmla="*/ 2015046 h 3657631"/>
              <a:gd name="connsiteX18" fmla="*/ 6525596 w 11295965"/>
              <a:gd name="connsiteY18" fmla="*/ 2216039 h 3657631"/>
              <a:gd name="connsiteX19" fmla="*/ 7521092 w 11295965"/>
              <a:gd name="connsiteY19" fmla="*/ 2207740 h 3657631"/>
              <a:gd name="connsiteX20" fmla="*/ 7998250 w 11295965"/>
              <a:gd name="connsiteY20" fmla="*/ 2223836 h 3657631"/>
              <a:gd name="connsiteX21" fmla="*/ 8347199 w 11295965"/>
              <a:gd name="connsiteY21" fmla="*/ 2537151 h 3657631"/>
              <a:gd name="connsiteX22" fmla="*/ 8515008 w 11295965"/>
              <a:gd name="connsiteY22" fmla="*/ 2696641 h 3657631"/>
              <a:gd name="connsiteX23" fmla="*/ 10014790 w 11295965"/>
              <a:gd name="connsiteY23" fmla="*/ 2749803 h 3657631"/>
              <a:gd name="connsiteX24" fmla="*/ 10360895 w 11295965"/>
              <a:gd name="connsiteY24" fmla="*/ 3121943 h 3657631"/>
              <a:gd name="connsiteX25" fmla="*/ 10573668 w 11295965"/>
              <a:gd name="connsiteY25" fmla="*/ 3137939 h 3657631"/>
              <a:gd name="connsiteX26" fmla="*/ 11294326 w 11295965"/>
              <a:gd name="connsiteY26" fmla="*/ 3132574 h 3657631"/>
              <a:gd name="connsiteX0" fmla="*/ 0 w 11295965"/>
              <a:gd name="connsiteY0" fmla="*/ 3643778 h 3657631"/>
              <a:gd name="connsiteX1" fmla="*/ 977243 w 11295965"/>
              <a:gd name="connsiteY1" fmla="*/ 3657631 h 3657631"/>
              <a:gd name="connsiteX2" fmla="*/ 1419694 w 11295965"/>
              <a:gd name="connsiteY2" fmla="*/ 3657631 h 3657631"/>
              <a:gd name="connsiteX3" fmla="*/ 1567178 w 11295965"/>
              <a:gd name="connsiteY3" fmla="*/ 3657631 h 3657631"/>
              <a:gd name="connsiteX4" fmla="*/ 2017004 w 11295965"/>
              <a:gd name="connsiteY4" fmla="*/ 3642883 h 3657631"/>
              <a:gd name="connsiteX5" fmla="*/ 2370965 w 11295965"/>
              <a:gd name="connsiteY5" fmla="*/ 3517521 h 3657631"/>
              <a:gd name="connsiteX6" fmla="*/ 2614314 w 11295965"/>
              <a:gd name="connsiteY6" fmla="*/ 3274173 h 3657631"/>
              <a:gd name="connsiteX7" fmla="*/ 2894533 w 11295965"/>
              <a:gd name="connsiteY7" fmla="*/ 2883341 h 3657631"/>
              <a:gd name="connsiteX8" fmla="*/ 3285365 w 11295965"/>
              <a:gd name="connsiteY8" fmla="*/ 2204915 h 3657631"/>
              <a:gd name="connsiteX9" fmla="*/ 3543315 w 11295965"/>
              <a:gd name="connsiteY9" fmla="*/ 1715669 h 3657631"/>
              <a:gd name="connsiteX10" fmla="*/ 3867927 w 11295965"/>
              <a:gd name="connsiteY10" fmla="*/ 1135657 h 3657631"/>
              <a:gd name="connsiteX11" fmla="*/ 4155520 w 11295965"/>
              <a:gd name="connsiteY11" fmla="*/ 560470 h 3657631"/>
              <a:gd name="connsiteX12" fmla="*/ 4465236 w 11295965"/>
              <a:gd name="connsiteY12" fmla="*/ 95896 h 3657631"/>
              <a:gd name="connsiteX13" fmla="*/ 5064192 w 11295965"/>
              <a:gd name="connsiteY13" fmla="*/ 31 h 3657631"/>
              <a:gd name="connsiteX14" fmla="*/ 5708219 w 11295965"/>
              <a:gd name="connsiteY14" fmla="*/ 211213 h 3657631"/>
              <a:gd name="connsiteX15" fmla="*/ 6034635 w 11295965"/>
              <a:gd name="connsiteY15" fmla="*/ 1200712 h 3657631"/>
              <a:gd name="connsiteX16" fmla="*/ 6143486 w 11295965"/>
              <a:gd name="connsiteY16" fmla="*/ 1700329 h 3657631"/>
              <a:gd name="connsiteX17" fmla="*/ 6237906 w 11295965"/>
              <a:gd name="connsiteY17" fmla="*/ 2015046 h 3657631"/>
              <a:gd name="connsiteX18" fmla="*/ 6525596 w 11295965"/>
              <a:gd name="connsiteY18" fmla="*/ 2216039 h 3657631"/>
              <a:gd name="connsiteX19" fmla="*/ 7521092 w 11295965"/>
              <a:gd name="connsiteY19" fmla="*/ 2207740 h 3657631"/>
              <a:gd name="connsiteX20" fmla="*/ 7998250 w 11295965"/>
              <a:gd name="connsiteY20" fmla="*/ 2223836 h 3657631"/>
              <a:gd name="connsiteX21" fmla="*/ 8347199 w 11295965"/>
              <a:gd name="connsiteY21" fmla="*/ 2537151 h 3657631"/>
              <a:gd name="connsiteX22" fmla="*/ 8515008 w 11295965"/>
              <a:gd name="connsiteY22" fmla="*/ 2696641 h 3657631"/>
              <a:gd name="connsiteX23" fmla="*/ 10014790 w 11295965"/>
              <a:gd name="connsiteY23" fmla="*/ 2749803 h 3657631"/>
              <a:gd name="connsiteX24" fmla="*/ 10360895 w 11295965"/>
              <a:gd name="connsiteY24" fmla="*/ 3121943 h 3657631"/>
              <a:gd name="connsiteX25" fmla="*/ 10573668 w 11295965"/>
              <a:gd name="connsiteY25" fmla="*/ 3137939 h 3657631"/>
              <a:gd name="connsiteX26" fmla="*/ 11294326 w 11295965"/>
              <a:gd name="connsiteY26" fmla="*/ 3132574 h 3657631"/>
              <a:gd name="connsiteX0" fmla="*/ 0 w 11295965"/>
              <a:gd name="connsiteY0" fmla="*/ 3643778 h 3657631"/>
              <a:gd name="connsiteX1" fmla="*/ 977243 w 11295965"/>
              <a:gd name="connsiteY1" fmla="*/ 3657631 h 3657631"/>
              <a:gd name="connsiteX2" fmla="*/ 1419694 w 11295965"/>
              <a:gd name="connsiteY2" fmla="*/ 3657631 h 3657631"/>
              <a:gd name="connsiteX3" fmla="*/ 1567178 w 11295965"/>
              <a:gd name="connsiteY3" fmla="*/ 3657631 h 3657631"/>
              <a:gd name="connsiteX4" fmla="*/ 2017004 w 11295965"/>
              <a:gd name="connsiteY4" fmla="*/ 3642883 h 3657631"/>
              <a:gd name="connsiteX5" fmla="*/ 2370965 w 11295965"/>
              <a:gd name="connsiteY5" fmla="*/ 3517521 h 3657631"/>
              <a:gd name="connsiteX6" fmla="*/ 2614314 w 11295965"/>
              <a:gd name="connsiteY6" fmla="*/ 3274173 h 3657631"/>
              <a:gd name="connsiteX7" fmla="*/ 2894533 w 11295965"/>
              <a:gd name="connsiteY7" fmla="*/ 2883341 h 3657631"/>
              <a:gd name="connsiteX8" fmla="*/ 3285365 w 11295965"/>
              <a:gd name="connsiteY8" fmla="*/ 2204915 h 3657631"/>
              <a:gd name="connsiteX9" fmla="*/ 3543315 w 11295965"/>
              <a:gd name="connsiteY9" fmla="*/ 1715669 h 3657631"/>
              <a:gd name="connsiteX10" fmla="*/ 3867927 w 11295965"/>
              <a:gd name="connsiteY10" fmla="*/ 1135657 h 3657631"/>
              <a:gd name="connsiteX11" fmla="*/ 4155520 w 11295965"/>
              <a:gd name="connsiteY11" fmla="*/ 560470 h 3657631"/>
              <a:gd name="connsiteX12" fmla="*/ 4465236 w 11295965"/>
              <a:gd name="connsiteY12" fmla="*/ 95896 h 3657631"/>
              <a:gd name="connsiteX13" fmla="*/ 5064192 w 11295965"/>
              <a:gd name="connsiteY13" fmla="*/ 31 h 3657631"/>
              <a:gd name="connsiteX14" fmla="*/ 5708219 w 11295965"/>
              <a:gd name="connsiteY14" fmla="*/ 211213 h 3657631"/>
              <a:gd name="connsiteX15" fmla="*/ 6034635 w 11295965"/>
              <a:gd name="connsiteY15" fmla="*/ 1200712 h 3657631"/>
              <a:gd name="connsiteX16" fmla="*/ 6143486 w 11295965"/>
              <a:gd name="connsiteY16" fmla="*/ 1700329 h 3657631"/>
              <a:gd name="connsiteX17" fmla="*/ 6237906 w 11295965"/>
              <a:gd name="connsiteY17" fmla="*/ 2015046 h 3657631"/>
              <a:gd name="connsiteX18" fmla="*/ 6525596 w 11295965"/>
              <a:gd name="connsiteY18" fmla="*/ 2216039 h 3657631"/>
              <a:gd name="connsiteX19" fmla="*/ 7521092 w 11295965"/>
              <a:gd name="connsiteY19" fmla="*/ 2207740 h 3657631"/>
              <a:gd name="connsiteX20" fmla="*/ 7998250 w 11295965"/>
              <a:gd name="connsiteY20" fmla="*/ 2223836 h 3657631"/>
              <a:gd name="connsiteX21" fmla="*/ 8347199 w 11295965"/>
              <a:gd name="connsiteY21" fmla="*/ 2537151 h 3657631"/>
              <a:gd name="connsiteX22" fmla="*/ 8515008 w 11295965"/>
              <a:gd name="connsiteY22" fmla="*/ 2696641 h 3657631"/>
              <a:gd name="connsiteX23" fmla="*/ 10014790 w 11295965"/>
              <a:gd name="connsiteY23" fmla="*/ 2749803 h 3657631"/>
              <a:gd name="connsiteX24" fmla="*/ 10329431 w 11295965"/>
              <a:gd name="connsiteY24" fmla="*/ 3015618 h 3657631"/>
              <a:gd name="connsiteX25" fmla="*/ 10573668 w 11295965"/>
              <a:gd name="connsiteY25" fmla="*/ 3137939 h 3657631"/>
              <a:gd name="connsiteX26" fmla="*/ 11294326 w 11295965"/>
              <a:gd name="connsiteY26" fmla="*/ 3132574 h 3657631"/>
              <a:gd name="connsiteX0" fmla="*/ 0 w 11295659"/>
              <a:gd name="connsiteY0" fmla="*/ 3643778 h 3657631"/>
              <a:gd name="connsiteX1" fmla="*/ 977243 w 11295659"/>
              <a:gd name="connsiteY1" fmla="*/ 3657631 h 3657631"/>
              <a:gd name="connsiteX2" fmla="*/ 1419694 w 11295659"/>
              <a:gd name="connsiteY2" fmla="*/ 3657631 h 3657631"/>
              <a:gd name="connsiteX3" fmla="*/ 1567178 w 11295659"/>
              <a:gd name="connsiteY3" fmla="*/ 3657631 h 3657631"/>
              <a:gd name="connsiteX4" fmla="*/ 2017004 w 11295659"/>
              <a:gd name="connsiteY4" fmla="*/ 3642883 h 3657631"/>
              <a:gd name="connsiteX5" fmla="*/ 2370965 w 11295659"/>
              <a:gd name="connsiteY5" fmla="*/ 3517521 h 3657631"/>
              <a:gd name="connsiteX6" fmla="*/ 2614314 w 11295659"/>
              <a:gd name="connsiteY6" fmla="*/ 3274173 h 3657631"/>
              <a:gd name="connsiteX7" fmla="*/ 2894533 w 11295659"/>
              <a:gd name="connsiteY7" fmla="*/ 2883341 h 3657631"/>
              <a:gd name="connsiteX8" fmla="*/ 3285365 w 11295659"/>
              <a:gd name="connsiteY8" fmla="*/ 2204915 h 3657631"/>
              <a:gd name="connsiteX9" fmla="*/ 3543315 w 11295659"/>
              <a:gd name="connsiteY9" fmla="*/ 1715669 h 3657631"/>
              <a:gd name="connsiteX10" fmla="*/ 3867927 w 11295659"/>
              <a:gd name="connsiteY10" fmla="*/ 1135657 h 3657631"/>
              <a:gd name="connsiteX11" fmla="*/ 4155520 w 11295659"/>
              <a:gd name="connsiteY11" fmla="*/ 560470 h 3657631"/>
              <a:gd name="connsiteX12" fmla="*/ 4465236 w 11295659"/>
              <a:gd name="connsiteY12" fmla="*/ 95896 h 3657631"/>
              <a:gd name="connsiteX13" fmla="*/ 5064192 w 11295659"/>
              <a:gd name="connsiteY13" fmla="*/ 31 h 3657631"/>
              <a:gd name="connsiteX14" fmla="*/ 5708219 w 11295659"/>
              <a:gd name="connsiteY14" fmla="*/ 211213 h 3657631"/>
              <a:gd name="connsiteX15" fmla="*/ 6034635 w 11295659"/>
              <a:gd name="connsiteY15" fmla="*/ 1200712 h 3657631"/>
              <a:gd name="connsiteX16" fmla="*/ 6143486 w 11295659"/>
              <a:gd name="connsiteY16" fmla="*/ 1700329 h 3657631"/>
              <a:gd name="connsiteX17" fmla="*/ 6237906 w 11295659"/>
              <a:gd name="connsiteY17" fmla="*/ 2015046 h 3657631"/>
              <a:gd name="connsiteX18" fmla="*/ 6525596 w 11295659"/>
              <a:gd name="connsiteY18" fmla="*/ 2216039 h 3657631"/>
              <a:gd name="connsiteX19" fmla="*/ 7521092 w 11295659"/>
              <a:gd name="connsiteY19" fmla="*/ 2207740 h 3657631"/>
              <a:gd name="connsiteX20" fmla="*/ 7998250 w 11295659"/>
              <a:gd name="connsiteY20" fmla="*/ 2223836 h 3657631"/>
              <a:gd name="connsiteX21" fmla="*/ 8347199 w 11295659"/>
              <a:gd name="connsiteY21" fmla="*/ 2537151 h 3657631"/>
              <a:gd name="connsiteX22" fmla="*/ 8515008 w 11295659"/>
              <a:gd name="connsiteY22" fmla="*/ 2696641 h 3657631"/>
              <a:gd name="connsiteX23" fmla="*/ 10014790 w 11295659"/>
              <a:gd name="connsiteY23" fmla="*/ 2749803 h 3657631"/>
              <a:gd name="connsiteX24" fmla="*/ 10329431 w 11295659"/>
              <a:gd name="connsiteY24" fmla="*/ 3015618 h 3657631"/>
              <a:gd name="connsiteX25" fmla="*/ 10405860 w 11295659"/>
              <a:gd name="connsiteY25" fmla="*/ 3159204 h 3657631"/>
              <a:gd name="connsiteX26" fmla="*/ 11294326 w 11295659"/>
              <a:gd name="connsiteY26" fmla="*/ 3132574 h 3657631"/>
              <a:gd name="connsiteX0" fmla="*/ 0 w 11295659"/>
              <a:gd name="connsiteY0" fmla="*/ 3643778 h 3657631"/>
              <a:gd name="connsiteX1" fmla="*/ 977243 w 11295659"/>
              <a:gd name="connsiteY1" fmla="*/ 3657631 h 3657631"/>
              <a:gd name="connsiteX2" fmla="*/ 1419694 w 11295659"/>
              <a:gd name="connsiteY2" fmla="*/ 3657631 h 3657631"/>
              <a:gd name="connsiteX3" fmla="*/ 1567178 w 11295659"/>
              <a:gd name="connsiteY3" fmla="*/ 3657631 h 3657631"/>
              <a:gd name="connsiteX4" fmla="*/ 2017004 w 11295659"/>
              <a:gd name="connsiteY4" fmla="*/ 3642883 h 3657631"/>
              <a:gd name="connsiteX5" fmla="*/ 2370965 w 11295659"/>
              <a:gd name="connsiteY5" fmla="*/ 3517521 h 3657631"/>
              <a:gd name="connsiteX6" fmla="*/ 2614314 w 11295659"/>
              <a:gd name="connsiteY6" fmla="*/ 3274173 h 3657631"/>
              <a:gd name="connsiteX7" fmla="*/ 2894533 w 11295659"/>
              <a:gd name="connsiteY7" fmla="*/ 2883341 h 3657631"/>
              <a:gd name="connsiteX8" fmla="*/ 3285365 w 11295659"/>
              <a:gd name="connsiteY8" fmla="*/ 2204915 h 3657631"/>
              <a:gd name="connsiteX9" fmla="*/ 3543315 w 11295659"/>
              <a:gd name="connsiteY9" fmla="*/ 1715669 h 3657631"/>
              <a:gd name="connsiteX10" fmla="*/ 3867927 w 11295659"/>
              <a:gd name="connsiteY10" fmla="*/ 1135657 h 3657631"/>
              <a:gd name="connsiteX11" fmla="*/ 4155520 w 11295659"/>
              <a:gd name="connsiteY11" fmla="*/ 560470 h 3657631"/>
              <a:gd name="connsiteX12" fmla="*/ 4465236 w 11295659"/>
              <a:gd name="connsiteY12" fmla="*/ 95896 h 3657631"/>
              <a:gd name="connsiteX13" fmla="*/ 5064192 w 11295659"/>
              <a:gd name="connsiteY13" fmla="*/ 31 h 3657631"/>
              <a:gd name="connsiteX14" fmla="*/ 5708219 w 11295659"/>
              <a:gd name="connsiteY14" fmla="*/ 211213 h 3657631"/>
              <a:gd name="connsiteX15" fmla="*/ 6034635 w 11295659"/>
              <a:gd name="connsiteY15" fmla="*/ 1200712 h 3657631"/>
              <a:gd name="connsiteX16" fmla="*/ 6143486 w 11295659"/>
              <a:gd name="connsiteY16" fmla="*/ 1700329 h 3657631"/>
              <a:gd name="connsiteX17" fmla="*/ 6237906 w 11295659"/>
              <a:gd name="connsiteY17" fmla="*/ 2015046 h 3657631"/>
              <a:gd name="connsiteX18" fmla="*/ 6525596 w 11295659"/>
              <a:gd name="connsiteY18" fmla="*/ 2216039 h 3657631"/>
              <a:gd name="connsiteX19" fmla="*/ 7521092 w 11295659"/>
              <a:gd name="connsiteY19" fmla="*/ 2207740 h 3657631"/>
              <a:gd name="connsiteX20" fmla="*/ 7998250 w 11295659"/>
              <a:gd name="connsiteY20" fmla="*/ 2223836 h 3657631"/>
              <a:gd name="connsiteX21" fmla="*/ 8347199 w 11295659"/>
              <a:gd name="connsiteY21" fmla="*/ 2537151 h 3657631"/>
              <a:gd name="connsiteX22" fmla="*/ 8515008 w 11295659"/>
              <a:gd name="connsiteY22" fmla="*/ 2696641 h 3657631"/>
              <a:gd name="connsiteX23" fmla="*/ 10014790 w 11295659"/>
              <a:gd name="connsiteY23" fmla="*/ 2749803 h 3657631"/>
              <a:gd name="connsiteX24" fmla="*/ 10329431 w 11295659"/>
              <a:gd name="connsiteY24" fmla="*/ 3015618 h 3657631"/>
              <a:gd name="connsiteX25" fmla="*/ 10405860 w 11295659"/>
              <a:gd name="connsiteY25" fmla="*/ 3159204 h 3657631"/>
              <a:gd name="connsiteX26" fmla="*/ 11294326 w 11295659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37906 w 11294326"/>
              <a:gd name="connsiteY17" fmla="*/ 2015046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7998250 w 11294326"/>
              <a:gd name="connsiteY20" fmla="*/ 2223836 h 3657631"/>
              <a:gd name="connsiteX21" fmla="*/ 8347199 w 11294326"/>
              <a:gd name="connsiteY21" fmla="*/ 2537151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37906 w 11294326"/>
              <a:gd name="connsiteY17" fmla="*/ 2015046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7998250 w 11294326"/>
              <a:gd name="connsiteY20" fmla="*/ 2223836 h 3657631"/>
              <a:gd name="connsiteX21" fmla="*/ 8347199 w 11294326"/>
              <a:gd name="connsiteY21" fmla="*/ 2537151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7998250 w 11294326"/>
              <a:gd name="connsiteY20" fmla="*/ 2223836 h 3657631"/>
              <a:gd name="connsiteX21" fmla="*/ 8347199 w 11294326"/>
              <a:gd name="connsiteY21" fmla="*/ 2537151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22519 w 11294326"/>
              <a:gd name="connsiteY20" fmla="*/ 2211535 h 3657631"/>
              <a:gd name="connsiteX21" fmla="*/ 8347199 w 11294326"/>
              <a:gd name="connsiteY21" fmla="*/ 2537151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22519 w 11294326"/>
              <a:gd name="connsiteY20" fmla="*/ 2211535 h 3657631"/>
              <a:gd name="connsiteX21" fmla="*/ 8347199 w 11294326"/>
              <a:gd name="connsiteY21" fmla="*/ 2537151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22519 w 11294326"/>
              <a:gd name="connsiteY20" fmla="*/ 2211535 h 3657631"/>
              <a:gd name="connsiteX21" fmla="*/ 8282484 w 11294326"/>
              <a:gd name="connsiteY21" fmla="*/ 2455142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22519 w 11294326"/>
              <a:gd name="connsiteY20" fmla="*/ 2211535 h 3657631"/>
              <a:gd name="connsiteX21" fmla="*/ 8282484 w 11294326"/>
              <a:gd name="connsiteY21" fmla="*/ 2455142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22519 w 11294326"/>
              <a:gd name="connsiteY20" fmla="*/ 2211535 h 3657631"/>
              <a:gd name="connsiteX21" fmla="*/ 8460451 w 11294326"/>
              <a:gd name="connsiteY21" fmla="*/ 2688868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22519 w 11294326"/>
              <a:gd name="connsiteY20" fmla="*/ 2211535 h 3657631"/>
              <a:gd name="connsiteX21" fmla="*/ 8411915 w 11294326"/>
              <a:gd name="connsiteY21" fmla="*/ 2623261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22519 w 11294326"/>
              <a:gd name="connsiteY20" fmla="*/ 2211535 h 3657631"/>
              <a:gd name="connsiteX21" fmla="*/ 8411915 w 11294326"/>
              <a:gd name="connsiteY21" fmla="*/ 2623261 h 3657631"/>
              <a:gd name="connsiteX22" fmla="*/ 8515008 w 11294326"/>
              <a:gd name="connsiteY22" fmla="*/ 2696641 h 3657631"/>
              <a:gd name="connsiteX23" fmla="*/ 10014790 w 11294326"/>
              <a:gd name="connsiteY23" fmla="*/ 2749803 h 3657631"/>
              <a:gd name="connsiteX24" fmla="*/ 10329431 w 11294326"/>
              <a:gd name="connsiteY24" fmla="*/ 3015618 h 3657631"/>
              <a:gd name="connsiteX25" fmla="*/ 10405860 w 11294326"/>
              <a:gd name="connsiteY25" fmla="*/ 3159204 h 3657631"/>
              <a:gd name="connsiteX26" fmla="*/ 11294326 w 11294326"/>
              <a:gd name="connsiteY26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22519 w 11294326"/>
              <a:gd name="connsiteY20" fmla="*/ 2211535 h 3657631"/>
              <a:gd name="connsiteX21" fmla="*/ 8515008 w 11294326"/>
              <a:gd name="connsiteY21" fmla="*/ 2696641 h 3657631"/>
              <a:gd name="connsiteX22" fmla="*/ 10014790 w 11294326"/>
              <a:gd name="connsiteY22" fmla="*/ 2749803 h 3657631"/>
              <a:gd name="connsiteX23" fmla="*/ 10329431 w 11294326"/>
              <a:gd name="connsiteY23" fmla="*/ 3015618 h 3657631"/>
              <a:gd name="connsiteX24" fmla="*/ 10405860 w 11294326"/>
              <a:gd name="connsiteY24" fmla="*/ 3159204 h 3657631"/>
              <a:gd name="connsiteX25" fmla="*/ 11294326 w 11294326"/>
              <a:gd name="connsiteY25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22519 w 11294326"/>
              <a:gd name="connsiteY20" fmla="*/ 2211535 h 3657631"/>
              <a:gd name="connsiteX21" fmla="*/ 8515008 w 11294326"/>
              <a:gd name="connsiteY21" fmla="*/ 2696641 h 3657631"/>
              <a:gd name="connsiteX22" fmla="*/ 10014790 w 11294326"/>
              <a:gd name="connsiteY22" fmla="*/ 2749803 h 3657631"/>
              <a:gd name="connsiteX23" fmla="*/ 10329431 w 11294326"/>
              <a:gd name="connsiteY23" fmla="*/ 3015618 h 3657631"/>
              <a:gd name="connsiteX24" fmla="*/ 10405860 w 11294326"/>
              <a:gd name="connsiteY24" fmla="*/ 3159204 h 3657631"/>
              <a:gd name="connsiteX25" fmla="*/ 11294326 w 11294326"/>
              <a:gd name="connsiteY25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95323 w 11294326"/>
              <a:gd name="connsiteY20" fmla="*/ 2215636 h 3657631"/>
              <a:gd name="connsiteX21" fmla="*/ 8515008 w 11294326"/>
              <a:gd name="connsiteY21" fmla="*/ 2696641 h 3657631"/>
              <a:gd name="connsiteX22" fmla="*/ 10014790 w 11294326"/>
              <a:gd name="connsiteY22" fmla="*/ 2749803 h 3657631"/>
              <a:gd name="connsiteX23" fmla="*/ 10329431 w 11294326"/>
              <a:gd name="connsiteY23" fmla="*/ 3015618 h 3657631"/>
              <a:gd name="connsiteX24" fmla="*/ 10405860 w 11294326"/>
              <a:gd name="connsiteY24" fmla="*/ 3159204 h 3657631"/>
              <a:gd name="connsiteX25" fmla="*/ 11294326 w 11294326"/>
              <a:gd name="connsiteY25" fmla="*/ 3175104 h 3657631"/>
              <a:gd name="connsiteX0" fmla="*/ 0 w 11294326"/>
              <a:gd name="connsiteY0" fmla="*/ 3643778 h 3657631"/>
              <a:gd name="connsiteX1" fmla="*/ 977243 w 11294326"/>
              <a:gd name="connsiteY1" fmla="*/ 3657631 h 3657631"/>
              <a:gd name="connsiteX2" fmla="*/ 1419694 w 11294326"/>
              <a:gd name="connsiteY2" fmla="*/ 3657631 h 3657631"/>
              <a:gd name="connsiteX3" fmla="*/ 1567178 w 11294326"/>
              <a:gd name="connsiteY3" fmla="*/ 3657631 h 3657631"/>
              <a:gd name="connsiteX4" fmla="*/ 2017004 w 11294326"/>
              <a:gd name="connsiteY4" fmla="*/ 3642883 h 3657631"/>
              <a:gd name="connsiteX5" fmla="*/ 2370965 w 11294326"/>
              <a:gd name="connsiteY5" fmla="*/ 3517521 h 3657631"/>
              <a:gd name="connsiteX6" fmla="*/ 2614314 w 11294326"/>
              <a:gd name="connsiteY6" fmla="*/ 3274173 h 3657631"/>
              <a:gd name="connsiteX7" fmla="*/ 2894533 w 11294326"/>
              <a:gd name="connsiteY7" fmla="*/ 2883341 h 3657631"/>
              <a:gd name="connsiteX8" fmla="*/ 3285365 w 11294326"/>
              <a:gd name="connsiteY8" fmla="*/ 2204915 h 3657631"/>
              <a:gd name="connsiteX9" fmla="*/ 3543315 w 11294326"/>
              <a:gd name="connsiteY9" fmla="*/ 1715669 h 3657631"/>
              <a:gd name="connsiteX10" fmla="*/ 3867927 w 11294326"/>
              <a:gd name="connsiteY10" fmla="*/ 1135657 h 3657631"/>
              <a:gd name="connsiteX11" fmla="*/ 4155520 w 11294326"/>
              <a:gd name="connsiteY11" fmla="*/ 560470 h 3657631"/>
              <a:gd name="connsiteX12" fmla="*/ 4465236 w 11294326"/>
              <a:gd name="connsiteY12" fmla="*/ 95896 h 3657631"/>
              <a:gd name="connsiteX13" fmla="*/ 5064192 w 11294326"/>
              <a:gd name="connsiteY13" fmla="*/ 31 h 3657631"/>
              <a:gd name="connsiteX14" fmla="*/ 5708219 w 11294326"/>
              <a:gd name="connsiteY14" fmla="*/ 211213 h 3657631"/>
              <a:gd name="connsiteX15" fmla="*/ 6034635 w 11294326"/>
              <a:gd name="connsiteY15" fmla="*/ 1200712 h 3657631"/>
              <a:gd name="connsiteX16" fmla="*/ 6143486 w 11294326"/>
              <a:gd name="connsiteY16" fmla="*/ 1700329 h 3657631"/>
              <a:gd name="connsiteX17" fmla="*/ 6262174 w 11294326"/>
              <a:gd name="connsiteY17" fmla="*/ 2056050 h 3657631"/>
              <a:gd name="connsiteX18" fmla="*/ 6525596 w 11294326"/>
              <a:gd name="connsiteY18" fmla="*/ 2216039 h 3657631"/>
              <a:gd name="connsiteX19" fmla="*/ 7521092 w 11294326"/>
              <a:gd name="connsiteY19" fmla="*/ 2207740 h 3657631"/>
              <a:gd name="connsiteX20" fmla="*/ 8095323 w 11294326"/>
              <a:gd name="connsiteY20" fmla="*/ 2215636 h 3657631"/>
              <a:gd name="connsiteX21" fmla="*/ 8515008 w 11294326"/>
              <a:gd name="connsiteY21" fmla="*/ 2696641 h 3657631"/>
              <a:gd name="connsiteX22" fmla="*/ 10014790 w 11294326"/>
              <a:gd name="connsiteY22" fmla="*/ 2749803 h 3657631"/>
              <a:gd name="connsiteX23" fmla="*/ 10329431 w 11294326"/>
              <a:gd name="connsiteY23" fmla="*/ 3015618 h 3657631"/>
              <a:gd name="connsiteX24" fmla="*/ 10405860 w 11294326"/>
              <a:gd name="connsiteY24" fmla="*/ 3159204 h 3657631"/>
              <a:gd name="connsiteX25" fmla="*/ 11294326 w 11294326"/>
              <a:gd name="connsiteY25" fmla="*/ 3175104 h 3657631"/>
              <a:gd name="connsiteX0" fmla="*/ 0 w 11294326"/>
              <a:gd name="connsiteY0" fmla="*/ 3651782 h 3665635"/>
              <a:gd name="connsiteX1" fmla="*/ 977243 w 11294326"/>
              <a:gd name="connsiteY1" fmla="*/ 3665635 h 3665635"/>
              <a:gd name="connsiteX2" fmla="*/ 1419694 w 11294326"/>
              <a:gd name="connsiteY2" fmla="*/ 3665635 h 3665635"/>
              <a:gd name="connsiteX3" fmla="*/ 1567178 w 11294326"/>
              <a:gd name="connsiteY3" fmla="*/ 3665635 h 3665635"/>
              <a:gd name="connsiteX4" fmla="*/ 2017004 w 11294326"/>
              <a:gd name="connsiteY4" fmla="*/ 3650887 h 3665635"/>
              <a:gd name="connsiteX5" fmla="*/ 2370965 w 11294326"/>
              <a:gd name="connsiteY5" fmla="*/ 3525525 h 3665635"/>
              <a:gd name="connsiteX6" fmla="*/ 2614314 w 11294326"/>
              <a:gd name="connsiteY6" fmla="*/ 3282177 h 3665635"/>
              <a:gd name="connsiteX7" fmla="*/ 2894533 w 11294326"/>
              <a:gd name="connsiteY7" fmla="*/ 2891345 h 3665635"/>
              <a:gd name="connsiteX8" fmla="*/ 3285365 w 11294326"/>
              <a:gd name="connsiteY8" fmla="*/ 2212919 h 3665635"/>
              <a:gd name="connsiteX9" fmla="*/ 3543315 w 11294326"/>
              <a:gd name="connsiteY9" fmla="*/ 1723673 h 3665635"/>
              <a:gd name="connsiteX10" fmla="*/ 3867927 w 11294326"/>
              <a:gd name="connsiteY10" fmla="*/ 1143661 h 3665635"/>
              <a:gd name="connsiteX11" fmla="*/ 4155520 w 11294326"/>
              <a:gd name="connsiteY11" fmla="*/ 568474 h 3665635"/>
              <a:gd name="connsiteX12" fmla="*/ 4465236 w 11294326"/>
              <a:gd name="connsiteY12" fmla="*/ 103900 h 3665635"/>
              <a:gd name="connsiteX13" fmla="*/ 5064192 w 11294326"/>
              <a:gd name="connsiteY13" fmla="*/ 8035 h 3665635"/>
              <a:gd name="connsiteX14" fmla="*/ 5708219 w 11294326"/>
              <a:gd name="connsiteY14" fmla="*/ 219217 h 3665635"/>
              <a:gd name="connsiteX15" fmla="*/ 6143486 w 11294326"/>
              <a:gd name="connsiteY15" fmla="*/ 1708333 h 3665635"/>
              <a:gd name="connsiteX16" fmla="*/ 6262174 w 11294326"/>
              <a:gd name="connsiteY16" fmla="*/ 2064054 h 3665635"/>
              <a:gd name="connsiteX17" fmla="*/ 6525596 w 11294326"/>
              <a:gd name="connsiteY17" fmla="*/ 2224043 h 3665635"/>
              <a:gd name="connsiteX18" fmla="*/ 7521092 w 11294326"/>
              <a:gd name="connsiteY18" fmla="*/ 2215744 h 3665635"/>
              <a:gd name="connsiteX19" fmla="*/ 8095323 w 11294326"/>
              <a:gd name="connsiteY19" fmla="*/ 2223640 h 3665635"/>
              <a:gd name="connsiteX20" fmla="*/ 8515008 w 11294326"/>
              <a:gd name="connsiteY20" fmla="*/ 2704645 h 3665635"/>
              <a:gd name="connsiteX21" fmla="*/ 10014790 w 11294326"/>
              <a:gd name="connsiteY21" fmla="*/ 2757807 h 3665635"/>
              <a:gd name="connsiteX22" fmla="*/ 10329431 w 11294326"/>
              <a:gd name="connsiteY22" fmla="*/ 3023622 h 3665635"/>
              <a:gd name="connsiteX23" fmla="*/ 10405860 w 11294326"/>
              <a:gd name="connsiteY23" fmla="*/ 3167208 h 3665635"/>
              <a:gd name="connsiteX24" fmla="*/ 11294326 w 11294326"/>
              <a:gd name="connsiteY24" fmla="*/ 3183108 h 3665635"/>
              <a:gd name="connsiteX0" fmla="*/ 0 w 11294326"/>
              <a:gd name="connsiteY0" fmla="*/ 3612463 h 3626316"/>
              <a:gd name="connsiteX1" fmla="*/ 977243 w 11294326"/>
              <a:gd name="connsiteY1" fmla="*/ 3626316 h 3626316"/>
              <a:gd name="connsiteX2" fmla="*/ 1419694 w 11294326"/>
              <a:gd name="connsiteY2" fmla="*/ 3626316 h 3626316"/>
              <a:gd name="connsiteX3" fmla="*/ 1567178 w 11294326"/>
              <a:gd name="connsiteY3" fmla="*/ 3626316 h 3626316"/>
              <a:gd name="connsiteX4" fmla="*/ 2017004 w 11294326"/>
              <a:gd name="connsiteY4" fmla="*/ 3611568 h 3626316"/>
              <a:gd name="connsiteX5" fmla="*/ 2370965 w 11294326"/>
              <a:gd name="connsiteY5" fmla="*/ 3486206 h 3626316"/>
              <a:gd name="connsiteX6" fmla="*/ 2614314 w 11294326"/>
              <a:gd name="connsiteY6" fmla="*/ 3242858 h 3626316"/>
              <a:gd name="connsiteX7" fmla="*/ 2894533 w 11294326"/>
              <a:gd name="connsiteY7" fmla="*/ 2852026 h 3626316"/>
              <a:gd name="connsiteX8" fmla="*/ 3285365 w 11294326"/>
              <a:gd name="connsiteY8" fmla="*/ 2173600 h 3626316"/>
              <a:gd name="connsiteX9" fmla="*/ 3543315 w 11294326"/>
              <a:gd name="connsiteY9" fmla="*/ 1684354 h 3626316"/>
              <a:gd name="connsiteX10" fmla="*/ 3867927 w 11294326"/>
              <a:gd name="connsiteY10" fmla="*/ 1104342 h 3626316"/>
              <a:gd name="connsiteX11" fmla="*/ 4155520 w 11294326"/>
              <a:gd name="connsiteY11" fmla="*/ 529155 h 3626316"/>
              <a:gd name="connsiteX12" fmla="*/ 4465236 w 11294326"/>
              <a:gd name="connsiteY12" fmla="*/ 64581 h 3626316"/>
              <a:gd name="connsiteX13" fmla="*/ 5708219 w 11294326"/>
              <a:gd name="connsiteY13" fmla="*/ 179898 h 3626316"/>
              <a:gd name="connsiteX14" fmla="*/ 6143486 w 11294326"/>
              <a:gd name="connsiteY14" fmla="*/ 1669014 h 3626316"/>
              <a:gd name="connsiteX15" fmla="*/ 6262174 w 11294326"/>
              <a:gd name="connsiteY15" fmla="*/ 2024735 h 3626316"/>
              <a:gd name="connsiteX16" fmla="*/ 6525596 w 11294326"/>
              <a:gd name="connsiteY16" fmla="*/ 2184724 h 3626316"/>
              <a:gd name="connsiteX17" fmla="*/ 7521092 w 11294326"/>
              <a:gd name="connsiteY17" fmla="*/ 2176425 h 3626316"/>
              <a:gd name="connsiteX18" fmla="*/ 8095323 w 11294326"/>
              <a:gd name="connsiteY18" fmla="*/ 2184321 h 3626316"/>
              <a:gd name="connsiteX19" fmla="*/ 8515008 w 11294326"/>
              <a:gd name="connsiteY19" fmla="*/ 2665326 h 3626316"/>
              <a:gd name="connsiteX20" fmla="*/ 10014790 w 11294326"/>
              <a:gd name="connsiteY20" fmla="*/ 2718488 h 3626316"/>
              <a:gd name="connsiteX21" fmla="*/ 10329431 w 11294326"/>
              <a:gd name="connsiteY21" fmla="*/ 2984303 h 3626316"/>
              <a:gd name="connsiteX22" fmla="*/ 10405860 w 11294326"/>
              <a:gd name="connsiteY22" fmla="*/ 3127889 h 3626316"/>
              <a:gd name="connsiteX23" fmla="*/ 11294326 w 11294326"/>
              <a:gd name="connsiteY23" fmla="*/ 3143789 h 3626316"/>
              <a:gd name="connsiteX0" fmla="*/ 0 w 11294326"/>
              <a:gd name="connsiteY0" fmla="*/ 3627477 h 3641330"/>
              <a:gd name="connsiteX1" fmla="*/ 977243 w 11294326"/>
              <a:gd name="connsiteY1" fmla="*/ 3641330 h 3641330"/>
              <a:gd name="connsiteX2" fmla="*/ 1419694 w 11294326"/>
              <a:gd name="connsiteY2" fmla="*/ 3641330 h 3641330"/>
              <a:gd name="connsiteX3" fmla="*/ 1567178 w 11294326"/>
              <a:gd name="connsiteY3" fmla="*/ 3641330 h 3641330"/>
              <a:gd name="connsiteX4" fmla="*/ 2017004 w 11294326"/>
              <a:gd name="connsiteY4" fmla="*/ 3626582 h 3641330"/>
              <a:gd name="connsiteX5" fmla="*/ 2370965 w 11294326"/>
              <a:gd name="connsiteY5" fmla="*/ 3501220 h 3641330"/>
              <a:gd name="connsiteX6" fmla="*/ 2614314 w 11294326"/>
              <a:gd name="connsiteY6" fmla="*/ 3257872 h 3641330"/>
              <a:gd name="connsiteX7" fmla="*/ 2894533 w 11294326"/>
              <a:gd name="connsiteY7" fmla="*/ 2867040 h 3641330"/>
              <a:gd name="connsiteX8" fmla="*/ 3285365 w 11294326"/>
              <a:gd name="connsiteY8" fmla="*/ 2188614 h 3641330"/>
              <a:gd name="connsiteX9" fmla="*/ 3543315 w 11294326"/>
              <a:gd name="connsiteY9" fmla="*/ 1699368 h 3641330"/>
              <a:gd name="connsiteX10" fmla="*/ 3867927 w 11294326"/>
              <a:gd name="connsiteY10" fmla="*/ 1119356 h 3641330"/>
              <a:gd name="connsiteX11" fmla="*/ 4155520 w 11294326"/>
              <a:gd name="connsiteY11" fmla="*/ 544169 h 3641330"/>
              <a:gd name="connsiteX12" fmla="*/ 4529951 w 11294326"/>
              <a:gd name="connsiteY12" fmla="*/ 54992 h 3641330"/>
              <a:gd name="connsiteX13" fmla="*/ 5708219 w 11294326"/>
              <a:gd name="connsiteY13" fmla="*/ 194912 h 3641330"/>
              <a:gd name="connsiteX14" fmla="*/ 6143486 w 11294326"/>
              <a:gd name="connsiteY14" fmla="*/ 1684028 h 3641330"/>
              <a:gd name="connsiteX15" fmla="*/ 6262174 w 11294326"/>
              <a:gd name="connsiteY15" fmla="*/ 2039749 h 3641330"/>
              <a:gd name="connsiteX16" fmla="*/ 6525596 w 11294326"/>
              <a:gd name="connsiteY16" fmla="*/ 2199738 h 3641330"/>
              <a:gd name="connsiteX17" fmla="*/ 7521092 w 11294326"/>
              <a:gd name="connsiteY17" fmla="*/ 2191439 h 3641330"/>
              <a:gd name="connsiteX18" fmla="*/ 8095323 w 11294326"/>
              <a:gd name="connsiteY18" fmla="*/ 2199335 h 3641330"/>
              <a:gd name="connsiteX19" fmla="*/ 8515008 w 11294326"/>
              <a:gd name="connsiteY19" fmla="*/ 2680340 h 3641330"/>
              <a:gd name="connsiteX20" fmla="*/ 10014790 w 11294326"/>
              <a:gd name="connsiteY20" fmla="*/ 2733502 h 3641330"/>
              <a:gd name="connsiteX21" fmla="*/ 10329431 w 11294326"/>
              <a:gd name="connsiteY21" fmla="*/ 2999317 h 3641330"/>
              <a:gd name="connsiteX22" fmla="*/ 10405860 w 11294326"/>
              <a:gd name="connsiteY22" fmla="*/ 3142903 h 3641330"/>
              <a:gd name="connsiteX23" fmla="*/ 11294326 w 11294326"/>
              <a:gd name="connsiteY23" fmla="*/ 3158803 h 3641330"/>
              <a:gd name="connsiteX0" fmla="*/ 0 w 11294326"/>
              <a:gd name="connsiteY0" fmla="*/ 3632756 h 3646609"/>
              <a:gd name="connsiteX1" fmla="*/ 977243 w 11294326"/>
              <a:gd name="connsiteY1" fmla="*/ 3646609 h 3646609"/>
              <a:gd name="connsiteX2" fmla="*/ 1419694 w 11294326"/>
              <a:gd name="connsiteY2" fmla="*/ 3646609 h 3646609"/>
              <a:gd name="connsiteX3" fmla="*/ 1567178 w 11294326"/>
              <a:gd name="connsiteY3" fmla="*/ 3646609 h 3646609"/>
              <a:gd name="connsiteX4" fmla="*/ 2017004 w 11294326"/>
              <a:gd name="connsiteY4" fmla="*/ 3631861 h 3646609"/>
              <a:gd name="connsiteX5" fmla="*/ 2370965 w 11294326"/>
              <a:gd name="connsiteY5" fmla="*/ 3506499 h 3646609"/>
              <a:gd name="connsiteX6" fmla="*/ 2614314 w 11294326"/>
              <a:gd name="connsiteY6" fmla="*/ 3263151 h 3646609"/>
              <a:gd name="connsiteX7" fmla="*/ 2894533 w 11294326"/>
              <a:gd name="connsiteY7" fmla="*/ 2872319 h 3646609"/>
              <a:gd name="connsiteX8" fmla="*/ 3285365 w 11294326"/>
              <a:gd name="connsiteY8" fmla="*/ 2193893 h 3646609"/>
              <a:gd name="connsiteX9" fmla="*/ 3543315 w 11294326"/>
              <a:gd name="connsiteY9" fmla="*/ 1704647 h 3646609"/>
              <a:gd name="connsiteX10" fmla="*/ 3867927 w 11294326"/>
              <a:gd name="connsiteY10" fmla="*/ 1124635 h 3646609"/>
              <a:gd name="connsiteX11" fmla="*/ 4155520 w 11294326"/>
              <a:gd name="connsiteY11" fmla="*/ 549448 h 3646609"/>
              <a:gd name="connsiteX12" fmla="*/ 4618934 w 11294326"/>
              <a:gd name="connsiteY12" fmla="*/ 52070 h 3646609"/>
              <a:gd name="connsiteX13" fmla="*/ 5708219 w 11294326"/>
              <a:gd name="connsiteY13" fmla="*/ 200191 h 3646609"/>
              <a:gd name="connsiteX14" fmla="*/ 6143486 w 11294326"/>
              <a:gd name="connsiteY14" fmla="*/ 1689307 h 3646609"/>
              <a:gd name="connsiteX15" fmla="*/ 6262174 w 11294326"/>
              <a:gd name="connsiteY15" fmla="*/ 2045028 h 3646609"/>
              <a:gd name="connsiteX16" fmla="*/ 6525596 w 11294326"/>
              <a:gd name="connsiteY16" fmla="*/ 2205017 h 3646609"/>
              <a:gd name="connsiteX17" fmla="*/ 7521092 w 11294326"/>
              <a:gd name="connsiteY17" fmla="*/ 2196718 h 3646609"/>
              <a:gd name="connsiteX18" fmla="*/ 8095323 w 11294326"/>
              <a:gd name="connsiteY18" fmla="*/ 2204614 h 3646609"/>
              <a:gd name="connsiteX19" fmla="*/ 8515008 w 11294326"/>
              <a:gd name="connsiteY19" fmla="*/ 2685619 h 3646609"/>
              <a:gd name="connsiteX20" fmla="*/ 10014790 w 11294326"/>
              <a:gd name="connsiteY20" fmla="*/ 2738781 h 3646609"/>
              <a:gd name="connsiteX21" fmla="*/ 10329431 w 11294326"/>
              <a:gd name="connsiteY21" fmla="*/ 3004596 h 3646609"/>
              <a:gd name="connsiteX22" fmla="*/ 10405860 w 11294326"/>
              <a:gd name="connsiteY22" fmla="*/ 3148182 h 3646609"/>
              <a:gd name="connsiteX23" fmla="*/ 11294326 w 11294326"/>
              <a:gd name="connsiteY23" fmla="*/ 3164082 h 3646609"/>
              <a:gd name="connsiteX0" fmla="*/ 0 w 11294326"/>
              <a:gd name="connsiteY0" fmla="*/ 3673713 h 3687566"/>
              <a:gd name="connsiteX1" fmla="*/ 977243 w 11294326"/>
              <a:gd name="connsiteY1" fmla="*/ 3687566 h 3687566"/>
              <a:gd name="connsiteX2" fmla="*/ 1419694 w 11294326"/>
              <a:gd name="connsiteY2" fmla="*/ 3687566 h 3687566"/>
              <a:gd name="connsiteX3" fmla="*/ 1567178 w 11294326"/>
              <a:gd name="connsiteY3" fmla="*/ 3687566 h 3687566"/>
              <a:gd name="connsiteX4" fmla="*/ 2017004 w 11294326"/>
              <a:gd name="connsiteY4" fmla="*/ 3672818 h 3687566"/>
              <a:gd name="connsiteX5" fmla="*/ 2370965 w 11294326"/>
              <a:gd name="connsiteY5" fmla="*/ 3547456 h 3687566"/>
              <a:gd name="connsiteX6" fmla="*/ 2614314 w 11294326"/>
              <a:gd name="connsiteY6" fmla="*/ 3304108 h 3687566"/>
              <a:gd name="connsiteX7" fmla="*/ 2894533 w 11294326"/>
              <a:gd name="connsiteY7" fmla="*/ 2913276 h 3687566"/>
              <a:gd name="connsiteX8" fmla="*/ 3285365 w 11294326"/>
              <a:gd name="connsiteY8" fmla="*/ 2234850 h 3687566"/>
              <a:gd name="connsiteX9" fmla="*/ 3543315 w 11294326"/>
              <a:gd name="connsiteY9" fmla="*/ 1745604 h 3687566"/>
              <a:gd name="connsiteX10" fmla="*/ 3867927 w 11294326"/>
              <a:gd name="connsiteY10" fmla="*/ 1165592 h 3687566"/>
              <a:gd name="connsiteX11" fmla="*/ 4618934 w 11294326"/>
              <a:gd name="connsiteY11" fmla="*/ 93027 h 3687566"/>
              <a:gd name="connsiteX12" fmla="*/ 5708219 w 11294326"/>
              <a:gd name="connsiteY12" fmla="*/ 241148 h 3687566"/>
              <a:gd name="connsiteX13" fmla="*/ 6143486 w 11294326"/>
              <a:gd name="connsiteY13" fmla="*/ 1730264 h 3687566"/>
              <a:gd name="connsiteX14" fmla="*/ 6262174 w 11294326"/>
              <a:gd name="connsiteY14" fmla="*/ 2085985 h 3687566"/>
              <a:gd name="connsiteX15" fmla="*/ 6525596 w 11294326"/>
              <a:gd name="connsiteY15" fmla="*/ 2245974 h 3687566"/>
              <a:gd name="connsiteX16" fmla="*/ 7521092 w 11294326"/>
              <a:gd name="connsiteY16" fmla="*/ 2237675 h 3687566"/>
              <a:gd name="connsiteX17" fmla="*/ 8095323 w 11294326"/>
              <a:gd name="connsiteY17" fmla="*/ 2245571 h 3687566"/>
              <a:gd name="connsiteX18" fmla="*/ 8515008 w 11294326"/>
              <a:gd name="connsiteY18" fmla="*/ 2726576 h 3687566"/>
              <a:gd name="connsiteX19" fmla="*/ 10014790 w 11294326"/>
              <a:gd name="connsiteY19" fmla="*/ 2779738 h 3687566"/>
              <a:gd name="connsiteX20" fmla="*/ 10329431 w 11294326"/>
              <a:gd name="connsiteY20" fmla="*/ 3045553 h 3687566"/>
              <a:gd name="connsiteX21" fmla="*/ 10405860 w 11294326"/>
              <a:gd name="connsiteY21" fmla="*/ 3189139 h 3687566"/>
              <a:gd name="connsiteX22" fmla="*/ 11294326 w 11294326"/>
              <a:gd name="connsiteY22" fmla="*/ 3205039 h 3687566"/>
              <a:gd name="connsiteX0" fmla="*/ 0 w 11294326"/>
              <a:gd name="connsiteY0" fmla="*/ 3715959 h 3729812"/>
              <a:gd name="connsiteX1" fmla="*/ 977243 w 11294326"/>
              <a:gd name="connsiteY1" fmla="*/ 3729812 h 3729812"/>
              <a:gd name="connsiteX2" fmla="*/ 1419694 w 11294326"/>
              <a:gd name="connsiteY2" fmla="*/ 3729812 h 3729812"/>
              <a:gd name="connsiteX3" fmla="*/ 1567178 w 11294326"/>
              <a:gd name="connsiteY3" fmla="*/ 3729812 h 3729812"/>
              <a:gd name="connsiteX4" fmla="*/ 2017004 w 11294326"/>
              <a:gd name="connsiteY4" fmla="*/ 3715064 h 3729812"/>
              <a:gd name="connsiteX5" fmla="*/ 2370965 w 11294326"/>
              <a:gd name="connsiteY5" fmla="*/ 3589702 h 3729812"/>
              <a:gd name="connsiteX6" fmla="*/ 2614314 w 11294326"/>
              <a:gd name="connsiteY6" fmla="*/ 3346354 h 3729812"/>
              <a:gd name="connsiteX7" fmla="*/ 2894533 w 11294326"/>
              <a:gd name="connsiteY7" fmla="*/ 2955522 h 3729812"/>
              <a:gd name="connsiteX8" fmla="*/ 3285365 w 11294326"/>
              <a:gd name="connsiteY8" fmla="*/ 2277096 h 3729812"/>
              <a:gd name="connsiteX9" fmla="*/ 3543315 w 11294326"/>
              <a:gd name="connsiteY9" fmla="*/ 1787850 h 3729812"/>
              <a:gd name="connsiteX10" fmla="*/ 4618934 w 11294326"/>
              <a:gd name="connsiteY10" fmla="*/ 135273 h 3729812"/>
              <a:gd name="connsiteX11" fmla="*/ 5708219 w 11294326"/>
              <a:gd name="connsiteY11" fmla="*/ 283394 h 3729812"/>
              <a:gd name="connsiteX12" fmla="*/ 6143486 w 11294326"/>
              <a:gd name="connsiteY12" fmla="*/ 1772510 h 3729812"/>
              <a:gd name="connsiteX13" fmla="*/ 6262174 w 11294326"/>
              <a:gd name="connsiteY13" fmla="*/ 2128231 h 3729812"/>
              <a:gd name="connsiteX14" fmla="*/ 6525596 w 11294326"/>
              <a:gd name="connsiteY14" fmla="*/ 2288220 h 3729812"/>
              <a:gd name="connsiteX15" fmla="*/ 7521092 w 11294326"/>
              <a:gd name="connsiteY15" fmla="*/ 2279921 h 3729812"/>
              <a:gd name="connsiteX16" fmla="*/ 8095323 w 11294326"/>
              <a:gd name="connsiteY16" fmla="*/ 2287817 h 3729812"/>
              <a:gd name="connsiteX17" fmla="*/ 8515008 w 11294326"/>
              <a:gd name="connsiteY17" fmla="*/ 2768822 h 3729812"/>
              <a:gd name="connsiteX18" fmla="*/ 10014790 w 11294326"/>
              <a:gd name="connsiteY18" fmla="*/ 2821984 h 3729812"/>
              <a:gd name="connsiteX19" fmla="*/ 10329431 w 11294326"/>
              <a:gd name="connsiteY19" fmla="*/ 3087799 h 3729812"/>
              <a:gd name="connsiteX20" fmla="*/ 10405860 w 11294326"/>
              <a:gd name="connsiteY20" fmla="*/ 3231385 h 3729812"/>
              <a:gd name="connsiteX21" fmla="*/ 11294326 w 11294326"/>
              <a:gd name="connsiteY21" fmla="*/ 3247285 h 3729812"/>
              <a:gd name="connsiteX0" fmla="*/ 0 w 11294326"/>
              <a:gd name="connsiteY0" fmla="*/ 3751862 h 3765715"/>
              <a:gd name="connsiteX1" fmla="*/ 977243 w 11294326"/>
              <a:gd name="connsiteY1" fmla="*/ 3765715 h 3765715"/>
              <a:gd name="connsiteX2" fmla="*/ 1419694 w 11294326"/>
              <a:gd name="connsiteY2" fmla="*/ 3765715 h 3765715"/>
              <a:gd name="connsiteX3" fmla="*/ 1567178 w 11294326"/>
              <a:gd name="connsiteY3" fmla="*/ 3765715 h 3765715"/>
              <a:gd name="connsiteX4" fmla="*/ 2017004 w 11294326"/>
              <a:gd name="connsiteY4" fmla="*/ 3750967 h 3765715"/>
              <a:gd name="connsiteX5" fmla="*/ 2370965 w 11294326"/>
              <a:gd name="connsiteY5" fmla="*/ 3625605 h 3765715"/>
              <a:gd name="connsiteX6" fmla="*/ 2614314 w 11294326"/>
              <a:gd name="connsiteY6" fmla="*/ 3382257 h 3765715"/>
              <a:gd name="connsiteX7" fmla="*/ 2894533 w 11294326"/>
              <a:gd name="connsiteY7" fmla="*/ 2991425 h 3765715"/>
              <a:gd name="connsiteX8" fmla="*/ 3285365 w 11294326"/>
              <a:gd name="connsiteY8" fmla="*/ 2312999 h 3765715"/>
              <a:gd name="connsiteX9" fmla="*/ 4618934 w 11294326"/>
              <a:gd name="connsiteY9" fmla="*/ 171176 h 3765715"/>
              <a:gd name="connsiteX10" fmla="*/ 5708219 w 11294326"/>
              <a:gd name="connsiteY10" fmla="*/ 319297 h 3765715"/>
              <a:gd name="connsiteX11" fmla="*/ 6143486 w 11294326"/>
              <a:gd name="connsiteY11" fmla="*/ 1808413 h 3765715"/>
              <a:gd name="connsiteX12" fmla="*/ 6262174 w 11294326"/>
              <a:gd name="connsiteY12" fmla="*/ 2164134 h 3765715"/>
              <a:gd name="connsiteX13" fmla="*/ 6525596 w 11294326"/>
              <a:gd name="connsiteY13" fmla="*/ 2324123 h 3765715"/>
              <a:gd name="connsiteX14" fmla="*/ 7521092 w 11294326"/>
              <a:gd name="connsiteY14" fmla="*/ 2315824 h 3765715"/>
              <a:gd name="connsiteX15" fmla="*/ 8095323 w 11294326"/>
              <a:gd name="connsiteY15" fmla="*/ 2323720 h 3765715"/>
              <a:gd name="connsiteX16" fmla="*/ 8515008 w 11294326"/>
              <a:gd name="connsiteY16" fmla="*/ 2804725 h 3765715"/>
              <a:gd name="connsiteX17" fmla="*/ 10014790 w 11294326"/>
              <a:gd name="connsiteY17" fmla="*/ 2857887 h 3765715"/>
              <a:gd name="connsiteX18" fmla="*/ 10329431 w 11294326"/>
              <a:gd name="connsiteY18" fmla="*/ 3123702 h 3765715"/>
              <a:gd name="connsiteX19" fmla="*/ 10405860 w 11294326"/>
              <a:gd name="connsiteY19" fmla="*/ 3267288 h 3765715"/>
              <a:gd name="connsiteX20" fmla="*/ 11294326 w 11294326"/>
              <a:gd name="connsiteY20" fmla="*/ 3283188 h 3765715"/>
              <a:gd name="connsiteX0" fmla="*/ 0 w 11294326"/>
              <a:gd name="connsiteY0" fmla="*/ 3801829 h 3815682"/>
              <a:gd name="connsiteX1" fmla="*/ 977243 w 11294326"/>
              <a:gd name="connsiteY1" fmla="*/ 3815682 h 3815682"/>
              <a:gd name="connsiteX2" fmla="*/ 1419694 w 11294326"/>
              <a:gd name="connsiteY2" fmla="*/ 3815682 h 3815682"/>
              <a:gd name="connsiteX3" fmla="*/ 1567178 w 11294326"/>
              <a:gd name="connsiteY3" fmla="*/ 3815682 h 3815682"/>
              <a:gd name="connsiteX4" fmla="*/ 2017004 w 11294326"/>
              <a:gd name="connsiteY4" fmla="*/ 3800934 h 3815682"/>
              <a:gd name="connsiteX5" fmla="*/ 2370965 w 11294326"/>
              <a:gd name="connsiteY5" fmla="*/ 3675572 h 3815682"/>
              <a:gd name="connsiteX6" fmla="*/ 2614314 w 11294326"/>
              <a:gd name="connsiteY6" fmla="*/ 3432224 h 3815682"/>
              <a:gd name="connsiteX7" fmla="*/ 2894533 w 11294326"/>
              <a:gd name="connsiteY7" fmla="*/ 3041392 h 3815682"/>
              <a:gd name="connsiteX8" fmla="*/ 4618934 w 11294326"/>
              <a:gd name="connsiteY8" fmla="*/ 221143 h 3815682"/>
              <a:gd name="connsiteX9" fmla="*/ 5708219 w 11294326"/>
              <a:gd name="connsiteY9" fmla="*/ 369264 h 3815682"/>
              <a:gd name="connsiteX10" fmla="*/ 6143486 w 11294326"/>
              <a:gd name="connsiteY10" fmla="*/ 1858380 h 3815682"/>
              <a:gd name="connsiteX11" fmla="*/ 6262174 w 11294326"/>
              <a:gd name="connsiteY11" fmla="*/ 2214101 h 3815682"/>
              <a:gd name="connsiteX12" fmla="*/ 6525596 w 11294326"/>
              <a:gd name="connsiteY12" fmla="*/ 2374090 h 3815682"/>
              <a:gd name="connsiteX13" fmla="*/ 7521092 w 11294326"/>
              <a:gd name="connsiteY13" fmla="*/ 2365791 h 3815682"/>
              <a:gd name="connsiteX14" fmla="*/ 8095323 w 11294326"/>
              <a:gd name="connsiteY14" fmla="*/ 2373687 h 3815682"/>
              <a:gd name="connsiteX15" fmla="*/ 8515008 w 11294326"/>
              <a:gd name="connsiteY15" fmla="*/ 2854692 h 3815682"/>
              <a:gd name="connsiteX16" fmla="*/ 10014790 w 11294326"/>
              <a:gd name="connsiteY16" fmla="*/ 2907854 h 3815682"/>
              <a:gd name="connsiteX17" fmla="*/ 10329431 w 11294326"/>
              <a:gd name="connsiteY17" fmla="*/ 3173669 h 3815682"/>
              <a:gd name="connsiteX18" fmla="*/ 10405860 w 11294326"/>
              <a:gd name="connsiteY18" fmla="*/ 3317255 h 3815682"/>
              <a:gd name="connsiteX19" fmla="*/ 11294326 w 11294326"/>
              <a:gd name="connsiteY19" fmla="*/ 3333155 h 3815682"/>
              <a:gd name="connsiteX0" fmla="*/ 0 w 11294326"/>
              <a:gd name="connsiteY0" fmla="*/ 3801829 h 3815682"/>
              <a:gd name="connsiteX1" fmla="*/ 977243 w 11294326"/>
              <a:gd name="connsiteY1" fmla="*/ 3815682 h 3815682"/>
              <a:gd name="connsiteX2" fmla="*/ 1419694 w 11294326"/>
              <a:gd name="connsiteY2" fmla="*/ 3815682 h 3815682"/>
              <a:gd name="connsiteX3" fmla="*/ 1567178 w 11294326"/>
              <a:gd name="connsiteY3" fmla="*/ 3815682 h 3815682"/>
              <a:gd name="connsiteX4" fmla="*/ 2017004 w 11294326"/>
              <a:gd name="connsiteY4" fmla="*/ 3800934 h 3815682"/>
              <a:gd name="connsiteX5" fmla="*/ 2370965 w 11294326"/>
              <a:gd name="connsiteY5" fmla="*/ 3675572 h 3815682"/>
              <a:gd name="connsiteX6" fmla="*/ 2894533 w 11294326"/>
              <a:gd name="connsiteY6" fmla="*/ 3041392 h 3815682"/>
              <a:gd name="connsiteX7" fmla="*/ 4618934 w 11294326"/>
              <a:gd name="connsiteY7" fmla="*/ 221143 h 3815682"/>
              <a:gd name="connsiteX8" fmla="*/ 5708219 w 11294326"/>
              <a:gd name="connsiteY8" fmla="*/ 369264 h 3815682"/>
              <a:gd name="connsiteX9" fmla="*/ 6143486 w 11294326"/>
              <a:gd name="connsiteY9" fmla="*/ 1858380 h 3815682"/>
              <a:gd name="connsiteX10" fmla="*/ 6262174 w 11294326"/>
              <a:gd name="connsiteY10" fmla="*/ 2214101 h 3815682"/>
              <a:gd name="connsiteX11" fmla="*/ 6525596 w 11294326"/>
              <a:gd name="connsiteY11" fmla="*/ 2374090 h 3815682"/>
              <a:gd name="connsiteX12" fmla="*/ 7521092 w 11294326"/>
              <a:gd name="connsiteY12" fmla="*/ 2365791 h 3815682"/>
              <a:gd name="connsiteX13" fmla="*/ 8095323 w 11294326"/>
              <a:gd name="connsiteY13" fmla="*/ 2373687 h 3815682"/>
              <a:gd name="connsiteX14" fmla="*/ 8515008 w 11294326"/>
              <a:gd name="connsiteY14" fmla="*/ 2854692 h 3815682"/>
              <a:gd name="connsiteX15" fmla="*/ 10014790 w 11294326"/>
              <a:gd name="connsiteY15" fmla="*/ 2907854 h 3815682"/>
              <a:gd name="connsiteX16" fmla="*/ 10329431 w 11294326"/>
              <a:gd name="connsiteY16" fmla="*/ 3173669 h 3815682"/>
              <a:gd name="connsiteX17" fmla="*/ 10405860 w 11294326"/>
              <a:gd name="connsiteY17" fmla="*/ 3317255 h 3815682"/>
              <a:gd name="connsiteX18" fmla="*/ 11294326 w 11294326"/>
              <a:gd name="connsiteY18" fmla="*/ 3333155 h 3815682"/>
              <a:gd name="connsiteX0" fmla="*/ 0 w 11294326"/>
              <a:gd name="connsiteY0" fmla="*/ 3890816 h 3904669"/>
              <a:gd name="connsiteX1" fmla="*/ 977243 w 11294326"/>
              <a:gd name="connsiteY1" fmla="*/ 3904669 h 3904669"/>
              <a:gd name="connsiteX2" fmla="*/ 1419694 w 11294326"/>
              <a:gd name="connsiteY2" fmla="*/ 3904669 h 3904669"/>
              <a:gd name="connsiteX3" fmla="*/ 1567178 w 11294326"/>
              <a:gd name="connsiteY3" fmla="*/ 3904669 h 3904669"/>
              <a:gd name="connsiteX4" fmla="*/ 2017004 w 11294326"/>
              <a:gd name="connsiteY4" fmla="*/ 3889921 h 3904669"/>
              <a:gd name="connsiteX5" fmla="*/ 2370965 w 11294326"/>
              <a:gd name="connsiteY5" fmla="*/ 3764559 h 3904669"/>
              <a:gd name="connsiteX6" fmla="*/ 2894533 w 11294326"/>
              <a:gd name="connsiteY6" fmla="*/ 3130379 h 3904669"/>
              <a:gd name="connsiteX7" fmla="*/ 4618934 w 11294326"/>
              <a:gd name="connsiteY7" fmla="*/ 310130 h 3904669"/>
              <a:gd name="connsiteX8" fmla="*/ 5146056 w 11294326"/>
              <a:gd name="connsiteY8" fmla="*/ 89099 h 3904669"/>
              <a:gd name="connsiteX9" fmla="*/ 5708219 w 11294326"/>
              <a:gd name="connsiteY9" fmla="*/ 458251 h 3904669"/>
              <a:gd name="connsiteX10" fmla="*/ 6143486 w 11294326"/>
              <a:gd name="connsiteY10" fmla="*/ 1947367 h 3904669"/>
              <a:gd name="connsiteX11" fmla="*/ 6262174 w 11294326"/>
              <a:gd name="connsiteY11" fmla="*/ 2303088 h 3904669"/>
              <a:gd name="connsiteX12" fmla="*/ 6525596 w 11294326"/>
              <a:gd name="connsiteY12" fmla="*/ 2463077 h 3904669"/>
              <a:gd name="connsiteX13" fmla="*/ 7521092 w 11294326"/>
              <a:gd name="connsiteY13" fmla="*/ 2454778 h 3904669"/>
              <a:gd name="connsiteX14" fmla="*/ 8095323 w 11294326"/>
              <a:gd name="connsiteY14" fmla="*/ 2462674 h 3904669"/>
              <a:gd name="connsiteX15" fmla="*/ 8515008 w 11294326"/>
              <a:gd name="connsiteY15" fmla="*/ 2943679 h 3904669"/>
              <a:gd name="connsiteX16" fmla="*/ 10014790 w 11294326"/>
              <a:gd name="connsiteY16" fmla="*/ 2996841 h 3904669"/>
              <a:gd name="connsiteX17" fmla="*/ 10329431 w 11294326"/>
              <a:gd name="connsiteY17" fmla="*/ 3262656 h 3904669"/>
              <a:gd name="connsiteX18" fmla="*/ 10405860 w 11294326"/>
              <a:gd name="connsiteY18" fmla="*/ 3406242 h 3904669"/>
              <a:gd name="connsiteX19" fmla="*/ 11294326 w 11294326"/>
              <a:gd name="connsiteY19" fmla="*/ 3422142 h 3904669"/>
              <a:gd name="connsiteX0" fmla="*/ 0 w 11294326"/>
              <a:gd name="connsiteY0" fmla="*/ 3803949 h 3817802"/>
              <a:gd name="connsiteX1" fmla="*/ 977243 w 11294326"/>
              <a:gd name="connsiteY1" fmla="*/ 3817802 h 3817802"/>
              <a:gd name="connsiteX2" fmla="*/ 1419694 w 11294326"/>
              <a:gd name="connsiteY2" fmla="*/ 3817802 h 3817802"/>
              <a:gd name="connsiteX3" fmla="*/ 1567178 w 11294326"/>
              <a:gd name="connsiteY3" fmla="*/ 3817802 h 3817802"/>
              <a:gd name="connsiteX4" fmla="*/ 2017004 w 11294326"/>
              <a:gd name="connsiteY4" fmla="*/ 3803054 h 3817802"/>
              <a:gd name="connsiteX5" fmla="*/ 2370965 w 11294326"/>
              <a:gd name="connsiteY5" fmla="*/ 3677692 h 3817802"/>
              <a:gd name="connsiteX6" fmla="*/ 2894533 w 11294326"/>
              <a:gd name="connsiteY6" fmla="*/ 3043512 h 3817802"/>
              <a:gd name="connsiteX7" fmla="*/ 4335806 w 11294326"/>
              <a:gd name="connsiteY7" fmla="*/ 662011 h 3817802"/>
              <a:gd name="connsiteX8" fmla="*/ 5146056 w 11294326"/>
              <a:gd name="connsiteY8" fmla="*/ 2232 h 3817802"/>
              <a:gd name="connsiteX9" fmla="*/ 5708219 w 11294326"/>
              <a:gd name="connsiteY9" fmla="*/ 371384 h 3817802"/>
              <a:gd name="connsiteX10" fmla="*/ 6143486 w 11294326"/>
              <a:gd name="connsiteY10" fmla="*/ 1860500 h 3817802"/>
              <a:gd name="connsiteX11" fmla="*/ 6262174 w 11294326"/>
              <a:gd name="connsiteY11" fmla="*/ 2216221 h 3817802"/>
              <a:gd name="connsiteX12" fmla="*/ 6525596 w 11294326"/>
              <a:gd name="connsiteY12" fmla="*/ 2376210 h 3817802"/>
              <a:gd name="connsiteX13" fmla="*/ 7521092 w 11294326"/>
              <a:gd name="connsiteY13" fmla="*/ 2367911 h 3817802"/>
              <a:gd name="connsiteX14" fmla="*/ 8095323 w 11294326"/>
              <a:gd name="connsiteY14" fmla="*/ 2375807 h 3817802"/>
              <a:gd name="connsiteX15" fmla="*/ 8515008 w 11294326"/>
              <a:gd name="connsiteY15" fmla="*/ 2856812 h 3817802"/>
              <a:gd name="connsiteX16" fmla="*/ 10014790 w 11294326"/>
              <a:gd name="connsiteY16" fmla="*/ 2909974 h 3817802"/>
              <a:gd name="connsiteX17" fmla="*/ 10329431 w 11294326"/>
              <a:gd name="connsiteY17" fmla="*/ 3175789 h 3817802"/>
              <a:gd name="connsiteX18" fmla="*/ 10405860 w 11294326"/>
              <a:gd name="connsiteY18" fmla="*/ 3319375 h 3817802"/>
              <a:gd name="connsiteX19" fmla="*/ 11294326 w 11294326"/>
              <a:gd name="connsiteY19" fmla="*/ 3335275 h 3817802"/>
              <a:gd name="connsiteX0" fmla="*/ 0 w 11294326"/>
              <a:gd name="connsiteY0" fmla="*/ 3801717 h 3815570"/>
              <a:gd name="connsiteX1" fmla="*/ 977243 w 11294326"/>
              <a:gd name="connsiteY1" fmla="*/ 3815570 h 3815570"/>
              <a:gd name="connsiteX2" fmla="*/ 1419694 w 11294326"/>
              <a:gd name="connsiteY2" fmla="*/ 3815570 h 3815570"/>
              <a:gd name="connsiteX3" fmla="*/ 1567178 w 11294326"/>
              <a:gd name="connsiteY3" fmla="*/ 3815570 h 3815570"/>
              <a:gd name="connsiteX4" fmla="*/ 2017004 w 11294326"/>
              <a:gd name="connsiteY4" fmla="*/ 3800822 h 3815570"/>
              <a:gd name="connsiteX5" fmla="*/ 2370965 w 11294326"/>
              <a:gd name="connsiteY5" fmla="*/ 3675460 h 3815570"/>
              <a:gd name="connsiteX6" fmla="*/ 2894533 w 11294326"/>
              <a:gd name="connsiteY6" fmla="*/ 3041280 h 3815570"/>
              <a:gd name="connsiteX7" fmla="*/ 4335806 w 11294326"/>
              <a:gd name="connsiteY7" fmla="*/ 659779 h 3815570"/>
              <a:gd name="connsiteX8" fmla="*/ 5146056 w 11294326"/>
              <a:gd name="connsiteY8" fmla="*/ 0 h 3815570"/>
              <a:gd name="connsiteX9" fmla="*/ 5708219 w 11294326"/>
              <a:gd name="connsiteY9" fmla="*/ 369152 h 3815570"/>
              <a:gd name="connsiteX10" fmla="*/ 6143486 w 11294326"/>
              <a:gd name="connsiteY10" fmla="*/ 1858268 h 3815570"/>
              <a:gd name="connsiteX11" fmla="*/ 6262174 w 11294326"/>
              <a:gd name="connsiteY11" fmla="*/ 2213989 h 3815570"/>
              <a:gd name="connsiteX12" fmla="*/ 6525596 w 11294326"/>
              <a:gd name="connsiteY12" fmla="*/ 2373978 h 3815570"/>
              <a:gd name="connsiteX13" fmla="*/ 7521092 w 11294326"/>
              <a:gd name="connsiteY13" fmla="*/ 2365679 h 3815570"/>
              <a:gd name="connsiteX14" fmla="*/ 8095323 w 11294326"/>
              <a:gd name="connsiteY14" fmla="*/ 2373575 h 3815570"/>
              <a:gd name="connsiteX15" fmla="*/ 8515008 w 11294326"/>
              <a:gd name="connsiteY15" fmla="*/ 2854580 h 3815570"/>
              <a:gd name="connsiteX16" fmla="*/ 10014790 w 11294326"/>
              <a:gd name="connsiteY16" fmla="*/ 2907742 h 3815570"/>
              <a:gd name="connsiteX17" fmla="*/ 10329431 w 11294326"/>
              <a:gd name="connsiteY17" fmla="*/ 3173557 h 3815570"/>
              <a:gd name="connsiteX18" fmla="*/ 10405860 w 11294326"/>
              <a:gd name="connsiteY18" fmla="*/ 3317143 h 3815570"/>
              <a:gd name="connsiteX19" fmla="*/ 11294326 w 11294326"/>
              <a:gd name="connsiteY19" fmla="*/ 3333043 h 3815570"/>
              <a:gd name="connsiteX0" fmla="*/ 0 w 11294326"/>
              <a:gd name="connsiteY0" fmla="*/ 3803948 h 3817801"/>
              <a:gd name="connsiteX1" fmla="*/ 977243 w 11294326"/>
              <a:gd name="connsiteY1" fmla="*/ 3817801 h 3817801"/>
              <a:gd name="connsiteX2" fmla="*/ 1419694 w 11294326"/>
              <a:gd name="connsiteY2" fmla="*/ 3817801 h 3817801"/>
              <a:gd name="connsiteX3" fmla="*/ 1567178 w 11294326"/>
              <a:gd name="connsiteY3" fmla="*/ 3817801 h 3817801"/>
              <a:gd name="connsiteX4" fmla="*/ 2017004 w 11294326"/>
              <a:gd name="connsiteY4" fmla="*/ 3803053 h 3817801"/>
              <a:gd name="connsiteX5" fmla="*/ 2370965 w 11294326"/>
              <a:gd name="connsiteY5" fmla="*/ 3677691 h 3817801"/>
              <a:gd name="connsiteX6" fmla="*/ 2894533 w 11294326"/>
              <a:gd name="connsiteY6" fmla="*/ 3043511 h 3817801"/>
              <a:gd name="connsiteX7" fmla="*/ 4335806 w 11294326"/>
              <a:gd name="connsiteY7" fmla="*/ 662010 h 3817801"/>
              <a:gd name="connsiteX8" fmla="*/ 5146056 w 11294326"/>
              <a:gd name="connsiteY8" fmla="*/ 2231 h 3817801"/>
              <a:gd name="connsiteX9" fmla="*/ 5708219 w 11294326"/>
              <a:gd name="connsiteY9" fmla="*/ 371383 h 3817801"/>
              <a:gd name="connsiteX10" fmla="*/ 6143486 w 11294326"/>
              <a:gd name="connsiteY10" fmla="*/ 1860499 h 3817801"/>
              <a:gd name="connsiteX11" fmla="*/ 6262174 w 11294326"/>
              <a:gd name="connsiteY11" fmla="*/ 2216220 h 3817801"/>
              <a:gd name="connsiteX12" fmla="*/ 6525596 w 11294326"/>
              <a:gd name="connsiteY12" fmla="*/ 2376209 h 3817801"/>
              <a:gd name="connsiteX13" fmla="*/ 7521092 w 11294326"/>
              <a:gd name="connsiteY13" fmla="*/ 2367910 h 3817801"/>
              <a:gd name="connsiteX14" fmla="*/ 8095323 w 11294326"/>
              <a:gd name="connsiteY14" fmla="*/ 2375806 h 3817801"/>
              <a:gd name="connsiteX15" fmla="*/ 8515008 w 11294326"/>
              <a:gd name="connsiteY15" fmla="*/ 2856811 h 3817801"/>
              <a:gd name="connsiteX16" fmla="*/ 10014790 w 11294326"/>
              <a:gd name="connsiteY16" fmla="*/ 2909973 h 3817801"/>
              <a:gd name="connsiteX17" fmla="*/ 10329431 w 11294326"/>
              <a:gd name="connsiteY17" fmla="*/ 3175788 h 3817801"/>
              <a:gd name="connsiteX18" fmla="*/ 10405860 w 11294326"/>
              <a:gd name="connsiteY18" fmla="*/ 3319374 h 3817801"/>
              <a:gd name="connsiteX19" fmla="*/ 11294326 w 11294326"/>
              <a:gd name="connsiteY19" fmla="*/ 3335274 h 3817801"/>
              <a:gd name="connsiteX0" fmla="*/ 0 w 11294326"/>
              <a:gd name="connsiteY0" fmla="*/ 3801892 h 3815745"/>
              <a:gd name="connsiteX1" fmla="*/ 977243 w 11294326"/>
              <a:gd name="connsiteY1" fmla="*/ 3815745 h 3815745"/>
              <a:gd name="connsiteX2" fmla="*/ 1419694 w 11294326"/>
              <a:gd name="connsiteY2" fmla="*/ 3815745 h 3815745"/>
              <a:gd name="connsiteX3" fmla="*/ 1567178 w 11294326"/>
              <a:gd name="connsiteY3" fmla="*/ 3815745 h 3815745"/>
              <a:gd name="connsiteX4" fmla="*/ 2017004 w 11294326"/>
              <a:gd name="connsiteY4" fmla="*/ 3800997 h 3815745"/>
              <a:gd name="connsiteX5" fmla="*/ 2370965 w 11294326"/>
              <a:gd name="connsiteY5" fmla="*/ 3675635 h 3815745"/>
              <a:gd name="connsiteX6" fmla="*/ 2894533 w 11294326"/>
              <a:gd name="connsiteY6" fmla="*/ 3041455 h 3815745"/>
              <a:gd name="connsiteX7" fmla="*/ 4335806 w 11294326"/>
              <a:gd name="connsiteY7" fmla="*/ 659954 h 3815745"/>
              <a:gd name="connsiteX8" fmla="*/ 5146056 w 11294326"/>
              <a:gd name="connsiteY8" fmla="*/ 175 h 3815745"/>
              <a:gd name="connsiteX9" fmla="*/ 5708219 w 11294326"/>
              <a:gd name="connsiteY9" fmla="*/ 369327 h 3815745"/>
              <a:gd name="connsiteX10" fmla="*/ 6143486 w 11294326"/>
              <a:gd name="connsiteY10" fmla="*/ 1858443 h 3815745"/>
              <a:gd name="connsiteX11" fmla="*/ 6262174 w 11294326"/>
              <a:gd name="connsiteY11" fmla="*/ 2214164 h 3815745"/>
              <a:gd name="connsiteX12" fmla="*/ 6525596 w 11294326"/>
              <a:gd name="connsiteY12" fmla="*/ 2374153 h 3815745"/>
              <a:gd name="connsiteX13" fmla="*/ 7521092 w 11294326"/>
              <a:gd name="connsiteY13" fmla="*/ 2365854 h 3815745"/>
              <a:gd name="connsiteX14" fmla="*/ 8095323 w 11294326"/>
              <a:gd name="connsiteY14" fmla="*/ 2373750 h 3815745"/>
              <a:gd name="connsiteX15" fmla="*/ 8515008 w 11294326"/>
              <a:gd name="connsiteY15" fmla="*/ 2854755 h 3815745"/>
              <a:gd name="connsiteX16" fmla="*/ 10014790 w 11294326"/>
              <a:gd name="connsiteY16" fmla="*/ 2907917 h 3815745"/>
              <a:gd name="connsiteX17" fmla="*/ 10329431 w 11294326"/>
              <a:gd name="connsiteY17" fmla="*/ 3173732 h 3815745"/>
              <a:gd name="connsiteX18" fmla="*/ 10405860 w 11294326"/>
              <a:gd name="connsiteY18" fmla="*/ 3317318 h 3815745"/>
              <a:gd name="connsiteX19" fmla="*/ 11294326 w 11294326"/>
              <a:gd name="connsiteY19" fmla="*/ 3333218 h 3815745"/>
              <a:gd name="connsiteX0" fmla="*/ 0 w 11294326"/>
              <a:gd name="connsiteY0" fmla="*/ 3801723 h 3815576"/>
              <a:gd name="connsiteX1" fmla="*/ 977243 w 11294326"/>
              <a:gd name="connsiteY1" fmla="*/ 3815576 h 3815576"/>
              <a:gd name="connsiteX2" fmla="*/ 1419694 w 11294326"/>
              <a:gd name="connsiteY2" fmla="*/ 3815576 h 3815576"/>
              <a:gd name="connsiteX3" fmla="*/ 1567178 w 11294326"/>
              <a:gd name="connsiteY3" fmla="*/ 3815576 h 3815576"/>
              <a:gd name="connsiteX4" fmla="*/ 2017004 w 11294326"/>
              <a:gd name="connsiteY4" fmla="*/ 3800828 h 3815576"/>
              <a:gd name="connsiteX5" fmla="*/ 2370965 w 11294326"/>
              <a:gd name="connsiteY5" fmla="*/ 3675466 h 3815576"/>
              <a:gd name="connsiteX6" fmla="*/ 2894533 w 11294326"/>
              <a:gd name="connsiteY6" fmla="*/ 3041286 h 3815576"/>
              <a:gd name="connsiteX7" fmla="*/ 4335806 w 11294326"/>
              <a:gd name="connsiteY7" fmla="*/ 659785 h 3815576"/>
              <a:gd name="connsiteX8" fmla="*/ 4579799 w 11294326"/>
              <a:gd name="connsiteY8" fmla="*/ 360847 h 3815576"/>
              <a:gd name="connsiteX9" fmla="*/ 5146056 w 11294326"/>
              <a:gd name="connsiteY9" fmla="*/ 6 h 3815576"/>
              <a:gd name="connsiteX10" fmla="*/ 5708219 w 11294326"/>
              <a:gd name="connsiteY10" fmla="*/ 369158 h 3815576"/>
              <a:gd name="connsiteX11" fmla="*/ 6143486 w 11294326"/>
              <a:gd name="connsiteY11" fmla="*/ 1858274 h 3815576"/>
              <a:gd name="connsiteX12" fmla="*/ 6262174 w 11294326"/>
              <a:gd name="connsiteY12" fmla="*/ 2213995 h 3815576"/>
              <a:gd name="connsiteX13" fmla="*/ 6525596 w 11294326"/>
              <a:gd name="connsiteY13" fmla="*/ 2373984 h 3815576"/>
              <a:gd name="connsiteX14" fmla="*/ 7521092 w 11294326"/>
              <a:gd name="connsiteY14" fmla="*/ 2365685 h 3815576"/>
              <a:gd name="connsiteX15" fmla="*/ 8095323 w 11294326"/>
              <a:gd name="connsiteY15" fmla="*/ 2373581 h 3815576"/>
              <a:gd name="connsiteX16" fmla="*/ 8515008 w 11294326"/>
              <a:gd name="connsiteY16" fmla="*/ 2854586 h 3815576"/>
              <a:gd name="connsiteX17" fmla="*/ 10014790 w 11294326"/>
              <a:gd name="connsiteY17" fmla="*/ 2907748 h 3815576"/>
              <a:gd name="connsiteX18" fmla="*/ 10329431 w 11294326"/>
              <a:gd name="connsiteY18" fmla="*/ 3173563 h 3815576"/>
              <a:gd name="connsiteX19" fmla="*/ 10405860 w 11294326"/>
              <a:gd name="connsiteY19" fmla="*/ 3317149 h 3815576"/>
              <a:gd name="connsiteX20" fmla="*/ 11294326 w 11294326"/>
              <a:gd name="connsiteY20" fmla="*/ 3333049 h 3815576"/>
              <a:gd name="connsiteX0" fmla="*/ 0 w 11294326"/>
              <a:gd name="connsiteY0" fmla="*/ 3826161 h 3840014"/>
              <a:gd name="connsiteX1" fmla="*/ 977243 w 11294326"/>
              <a:gd name="connsiteY1" fmla="*/ 3840014 h 3840014"/>
              <a:gd name="connsiteX2" fmla="*/ 1419694 w 11294326"/>
              <a:gd name="connsiteY2" fmla="*/ 3840014 h 3840014"/>
              <a:gd name="connsiteX3" fmla="*/ 1567178 w 11294326"/>
              <a:gd name="connsiteY3" fmla="*/ 3840014 h 3840014"/>
              <a:gd name="connsiteX4" fmla="*/ 2017004 w 11294326"/>
              <a:gd name="connsiteY4" fmla="*/ 3825266 h 3840014"/>
              <a:gd name="connsiteX5" fmla="*/ 2370965 w 11294326"/>
              <a:gd name="connsiteY5" fmla="*/ 3699904 h 3840014"/>
              <a:gd name="connsiteX6" fmla="*/ 2894533 w 11294326"/>
              <a:gd name="connsiteY6" fmla="*/ 3065724 h 3840014"/>
              <a:gd name="connsiteX7" fmla="*/ 4335806 w 11294326"/>
              <a:gd name="connsiteY7" fmla="*/ 684223 h 3840014"/>
              <a:gd name="connsiteX8" fmla="*/ 4761811 w 11294326"/>
              <a:gd name="connsiteY8" fmla="*/ 106454 h 3840014"/>
              <a:gd name="connsiteX9" fmla="*/ 5146056 w 11294326"/>
              <a:gd name="connsiteY9" fmla="*/ 24444 h 3840014"/>
              <a:gd name="connsiteX10" fmla="*/ 5708219 w 11294326"/>
              <a:gd name="connsiteY10" fmla="*/ 393596 h 3840014"/>
              <a:gd name="connsiteX11" fmla="*/ 6143486 w 11294326"/>
              <a:gd name="connsiteY11" fmla="*/ 1882712 h 3840014"/>
              <a:gd name="connsiteX12" fmla="*/ 6262174 w 11294326"/>
              <a:gd name="connsiteY12" fmla="*/ 2238433 h 3840014"/>
              <a:gd name="connsiteX13" fmla="*/ 6525596 w 11294326"/>
              <a:gd name="connsiteY13" fmla="*/ 2398422 h 3840014"/>
              <a:gd name="connsiteX14" fmla="*/ 7521092 w 11294326"/>
              <a:gd name="connsiteY14" fmla="*/ 2390123 h 3840014"/>
              <a:gd name="connsiteX15" fmla="*/ 8095323 w 11294326"/>
              <a:gd name="connsiteY15" fmla="*/ 2398019 h 3840014"/>
              <a:gd name="connsiteX16" fmla="*/ 8515008 w 11294326"/>
              <a:gd name="connsiteY16" fmla="*/ 2879024 h 3840014"/>
              <a:gd name="connsiteX17" fmla="*/ 10014790 w 11294326"/>
              <a:gd name="connsiteY17" fmla="*/ 2932186 h 3840014"/>
              <a:gd name="connsiteX18" fmla="*/ 10329431 w 11294326"/>
              <a:gd name="connsiteY18" fmla="*/ 3198001 h 3840014"/>
              <a:gd name="connsiteX19" fmla="*/ 10405860 w 11294326"/>
              <a:gd name="connsiteY19" fmla="*/ 3341587 h 3840014"/>
              <a:gd name="connsiteX20" fmla="*/ 11294326 w 11294326"/>
              <a:gd name="connsiteY20" fmla="*/ 3357487 h 3840014"/>
              <a:gd name="connsiteX0" fmla="*/ 0 w 11294326"/>
              <a:gd name="connsiteY0" fmla="*/ 3811345 h 3825198"/>
              <a:gd name="connsiteX1" fmla="*/ 977243 w 11294326"/>
              <a:gd name="connsiteY1" fmla="*/ 3825198 h 3825198"/>
              <a:gd name="connsiteX2" fmla="*/ 1419694 w 11294326"/>
              <a:gd name="connsiteY2" fmla="*/ 3825198 h 3825198"/>
              <a:gd name="connsiteX3" fmla="*/ 1567178 w 11294326"/>
              <a:gd name="connsiteY3" fmla="*/ 3825198 h 3825198"/>
              <a:gd name="connsiteX4" fmla="*/ 2017004 w 11294326"/>
              <a:gd name="connsiteY4" fmla="*/ 3810450 h 3825198"/>
              <a:gd name="connsiteX5" fmla="*/ 2370965 w 11294326"/>
              <a:gd name="connsiteY5" fmla="*/ 3685088 h 3825198"/>
              <a:gd name="connsiteX6" fmla="*/ 2894533 w 11294326"/>
              <a:gd name="connsiteY6" fmla="*/ 3050908 h 3825198"/>
              <a:gd name="connsiteX7" fmla="*/ 4335806 w 11294326"/>
              <a:gd name="connsiteY7" fmla="*/ 669407 h 3825198"/>
              <a:gd name="connsiteX8" fmla="*/ 4761811 w 11294326"/>
              <a:gd name="connsiteY8" fmla="*/ 91638 h 3825198"/>
              <a:gd name="connsiteX9" fmla="*/ 5146056 w 11294326"/>
              <a:gd name="connsiteY9" fmla="*/ 9628 h 3825198"/>
              <a:gd name="connsiteX10" fmla="*/ 5708219 w 11294326"/>
              <a:gd name="connsiteY10" fmla="*/ 378780 h 3825198"/>
              <a:gd name="connsiteX11" fmla="*/ 6143486 w 11294326"/>
              <a:gd name="connsiteY11" fmla="*/ 1867896 h 3825198"/>
              <a:gd name="connsiteX12" fmla="*/ 6262174 w 11294326"/>
              <a:gd name="connsiteY12" fmla="*/ 2223617 h 3825198"/>
              <a:gd name="connsiteX13" fmla="*/ 6525596 w 11294326"/>
              <a:gd name="connsiteY13" fmla="*/ 2383606 h 3825198"/>
              <a:gd name="connsiteX14" fmla="*/ 7521092 w 11294326"/>
              <a:gd name="connsiteY14" fmla="*/ 2375307 h 3825198"/>
              <a:gd name="connsiteX15" fmla="*/ 8095323 w 11294326"/>
              <a:gd name="connsiteY15" fmla="*/ 2383203 h 3825198"/>
              <a:gd name="connsiteX16" fmla="*/ 8515008 w 11294326"/>
              <a:gd name="connsiteY16" fmla="*/ 2864208 h 3825198"/>
              <a:gd name="connsiteX17" fmla="*/ 10014790 w 11294326"/>
              <a:gd name="connsiteY17" fmla="*/ 2917370 h 3825198"/>
              <a:gd name="connsiteX18" fmla="*/ 10329431 w 11294326"/>
              <a:gd name="connsiteY18" fmla="*/ 3183185 h 3825198"/>
              <a:gd name="connsiteX19" fmla="*/ 10405860 w 11294326"/>
              <a:gd name="connsiteY19" fmla="*/ 3326771 h 3825198"/>
              <a:gd name="connsiteX20" fmla="*/ 11294326 w 11294326"/>
              <a:gd name="connsiteY20" fmla="*/ 3342671 h 3825198"/>
              <a:gd name="connsiteX0" fmla="*/ 0 w 11294326"/>
              <a:gd name="connsiteY0" fmla="*/ 3811345 h 3825198"/>
              <a:gd name="connsiteX1" fmla="*/ 977243 w 11294326"/>
              <a:gd name="connsiteY1" fmla="*/ 3825198 h 3825198"/>
              <a:gd name="connsiteX2" fmla="*/ 1419694 w 11294326"/>
              <a:gd name="connsiteY2" fmla="*/ 3825198 h 3825198"/>
              <a:gd name="connsiteX3" fmla="*/ 1567178 w 11294326"/>
              <a:gd name="connsiteY3" fmla="*/ 3825198 h 3825198"/>
              <a:gd name="connsiteX4" fmla="*/ 2017004 w 11294326"/>
              <a:gd name="connsiteY4" fmla="*/ 3810450 h 3825198"/>
              <a:gd name="connsiteX5" fmla="*/ 2370965 w 11294326"/>
              <a:gd name="connsiteY5" fmla="*/ 3685088 h 3825198"/>
              <a:gd name="connsiteX6" fmla="*/ 2894533 w 11294326"/>
              <a:gd name="connsiteY6" fmla="*/ 3050908 h 3825198"/>
              <a:gd name="connsiteX7" fmla="*/ 4335806 w 11294326"/>
              <a:gd name="connsiteY7" fmla="*/ 669407 h 3825198"/>
              <a:gd name="connsiteX8" fmla="*/ 4761811 w 11294326"/>
              <a:gd name="connsiteY8" fmla="*/ 91638 h 3825198"/>
              <a:gd name="connsiteX9" fmla="*/ 5146056 w 11294326"/>
              <a:gd name="connsiteY9" fmla="*/ 9628 h 3825198"/>
              <a:gd name="connsiteX10" fmla="*/ 5708219 w 11294326"/>
              <a:gd name="connsiteY10" fmla="*/ 378780 h 3825198"/>
              <a:gd name="connsiteX11" fmla="*/ 6143486 w 11294326"/>
              <a:gd name="connsiteY11" fmla="*/ 1867896 h 3825198"/>
              <a:gd name="connsiteX12" fmla="*/ 6262174 w 11294326"/>
              <a:gd name="connsiteY12" fmla="*/ 2223617 h 3825198"/>
              <a:gd name="connsiteX13" fmla="*/ 6525596 w 11294326"/>
              <a:gd name="connsiteY13" fmla="*/ 2383606 h 3825198"/>
              <a:gd name="connsiteX14" fmla="*/ 7521092 w 11294326"/>
              <a:gd name="connsiteY14" fmla="*/ 2375307 h 3825198"/>
              <a:gd name="connsiteX15" fmla="*/ 8095323 w 11294326"/>
              <a:gd name="connsiteY15" fmla="*/ 2383203 h 3825198"/>
              <a:gd name="connsiteX16" fmla="*/ 8515008 w 11294326"/>
              <a:gd name="connsiteY16" fmla="*/ 2864208 h 3825198"/>
              <a:gd name="connsiteX17" fmla="*/ 10014790 w 11294326"/>
              <a:gd name="connsiteY17" fmla="*/ 2917370 h 3825198"/>
              <a:gd name="connsiteX18" fmla="*/ 10329431 w 11294326"/>
              <a:gd name="connsiteY18" fmla="*/ 3183185 h 3825198"/>
              <a:gd name="connsiteX19" fmla="*/ 10405860 w 11294326"/>
              <a:gd name="connsiteY19" fmla="*/ 3326771 h 3825198"/>
              <a:gd name="connsiteX20" fmla="*/ 11294326 w 11294326"/>
              <a:gd name="connsiteY20" fmla="*/ 3342671 h 3825198"/>
              <a:gd name="connsiteX0" fmla="*/ 0 w 11294326"/>
              <a:gd name="connsiteY0" fmla="*/ 3783203 h 3797056"/>
              <a:gd name="connsiteX1" fmla="*/ 977243 w 11294326"/>
              <a:gd name="connsiteY1" fmla="*/ 3797056 h 3797056"/>
              <a:gd name="connsiteX2" fmla="*/ 1419694 w 11294326"/>
              <a:gd name="connsiteY2" fmla="*/ 3797056 h 3797056"/>
              <a:gd name="connsiteX3" fmla="*/ 1567178 w 11294326"/>
              <a:gd name="connsiteY3" fmla="*/ 3797056 h 3797056"/>
              <a:gd name="connsiteX4" fmla="*/ 2017004 w 11294326"/>
              <a:gd name="connsiteY4" fmla="*/ 3782308 h 3797056"/>
              <a:gd name="connsiteX5" fmla="*/ 2370965 w 11294326"/>
              <a:gd name="connsiteY5" fmla="*/ 3656946 h 3797056"/>
              <a:gd name="connsiteX6" fmla="*/ 2894533 w 11294326"/>
              <a:gd name="connsiteY6" fmla="*/ 3022766 h 3797056"/>
              <a:gd name="connsiteX7" fmla="*/ 4335806 w 11294326"/>
              <a:gd name="connsiteY7" fmla="*/ 641265 h 3797056"/>
              <a:gd name="connsiteX8" fmla="*/ 4761811 w 11294326"/>
              <a:gd name="connsiteY8" fmla="*/ 63496 h 3797056"/>
              <a:gd name="connsiteX9" fmla="*/ 5376604 w 11294326"/>
              <a:gd name="connsiteY9" fmla="*/ 47093 h 3797056"/>
              <a:gd name="connsiteX10" fmla="*/ 5708219 w 11294326"/>
              <a:gd name="connsiteY10" fmla="*/ 350638 h 3797056"/>
              <a:gd name="connsiteX11" fmla="*/ 6143486 w 11294326"/>
              <a:gd name="connsiteY11" fmla="*/ 1839754 h 3797056"/>
              <a:gd name="connsiteX12" fmla="*/ 6262174 w 11294326"/>
              <a:gd name="connsiteY12" fmla="*/ 2195475 h 3797056"/>
              <a:gd name="connsiteX13" fmla="*/ 6525596 w 11294326"/>
              <a:gd name="connsiteY13" fmla="*/ 2355464 h 3797056"/>
              <a:gd name="connsiteX14" fmla="*/ 7521092 w 11294326"/>
              <a:gd name="connsiteY14" fmla="*/ 2347165 h 3797056"/>
              <a:gd name="connsiteX15" fmla="*/ 8095323 w 11294326"/>
              <a:gd name="connsiteY15" fmla="*/ 2355061 h 3797056"/>
              <a:gd name="connsiteX16" fmla="*/ 8515008 w 11294326"/>
              <a:gd name="connsiteY16" fmla="*/ 2836066 h 3797056"/>
              <a:gd name="connsiteX17" fmla="*/ 10014790 w 11294326"/>
              <a:gd name="connsiteY17" fmla="*/ 2889228 h 3797056"/>
              <a:gd name="connsiteX18" fmla="*/ 10329431 w 11294326"/>
              <a:gd name="connsiteY18" fmla="*/ 3155043 h 3797056"/>
              <a:gd name="connsiteX19" fmla="*/ 10405860 w 11294326"/>
              <a:gd name="connsiteY19" fmla="*/ 3298629 h 3797056"/>
              <a:gd name="connsiteX20" fmla="*/ 11294326 w 11294326"/>
              <a:gd name="connsiteY20" fmla="*/ 3314529 h 3797056"/>
              <a:gd name="connsiteX0" fmla="*/ 0 w 11294326"/>
              <a:gd name="connsiteY0" fmla="*/ 3771419 h 3785272"/>
              <a:gd name="connsiteX1" fmla="*/ 977243 w 11294326"/>
              <a:gd name="connsiteY1" fmla="*/ 3785272 h 3785272"/>
              <a:gd name="connsiteX2" fmla="*/ 1419694 w 11294326"/>
              <a:gd name="connsiteY2" fmla="*/ 3785272 h 3785272"/>
              <a:gd name="connsiteX3" fmla="*/ 1567178 w 11294326"/>
              <a:gd name="connsiteY3" fmla="*/ 3785272 h 3785272"/>
              <a:gd name="connsiteX4" fmla="*/ 2017004 w 11294326"/>
              <a:gd name="connsiteY4" fmla="*/ 3770524 h 3785272"/>
              <a:gd name="connsiteX5" fmla="*/ 2370965 w 11294326"/>
              <a:gd name="connsiteY5" fmla="*/ 3645162 h 3785272"/>
              <a:gd name="connsiteX6" fmla="*/ 2894533 w 11294326"/>
              <a:gd name="connsiteY6" fmla="*/ 3010982 h 3785272"/>
              <a:gd name="connsiteX7" fmla="*/ 4335806 w 11294326"/>
              <a:gd name="connsiteY7" fmla="*/ 629481 h 3785272"/>
              <a:gd name="connsiteX8" fmla="*/ 4761811 w 11294326"/>
              <a:gd name="connsiteY8" fmla="*/ 51712 h 3785272"/>
              <a:gd name="connsiteX9" fmla="*/ 5376604 w 11294326"/>
              <a:gd name="connsiteY9" fmla="*/ 35309 h 3785272"/>
              <a:gd name="connsiteX10" fmla="*/ 5708219 w 11294326"/>
              <a:gd name="connsiteY10" fmla="*/ 338854 h 3785272"/>
              <a:gd name="connsiteX11" fmla="*/ 6143486 w 11294326"/>
              <a:gd name="connsiteY11" fmla="*/ 1827970 h 3785272"/>
              <a:gd name="connsiteX12" fmla="*/ 6262174 w 11294326"/>
              <a:gd name="connsiteY12" fmla="*/ 2183691 h 3785272"/>
              <a:gd name="connsiteX13" fmla="*/ 6525596 w 11294326"/>
              <a:gd name="connsiteY13" fmla="*/ 2343680 h 3785272"/>
              <a:gd name="connsiteX14" fmla="*/ 7521092 w 11294326"/>
              <a:gd name="connsiteY14" fmla="*/ 2335381 h 3785272"/>
              <a:gd name="connsiteX15" fmla="*/ 8095323 w 11294326"/>
              <a:gd name="connsiteY15" fmla="*/ 2343277 h 3785272"/>
              <a:gd name="connsiteX16" fmla="*/ 8515008 w 11294326"/>
              <a:gd name="connsiteY16" fmla="*/ 2824282 h 3785272"/>
              <a:gd name="connsiteX17" fmla="*/ 10014790 w 11294326"/>
              <a:gd name="connsiteY17" fmla="*/ 2877444 h 3785272"/>
              <a:gd name="connsiteX18" fmla="*/ 10329431 w 11294326"/>
              <a:gd name="connsiteY18" fmla="*/ 3143259 h 3785272"/>
              <a:gd name="connsiteX19" fmla="*/ 10405860 w 11294326"/>
              <a:gd name="connsiteY19" fmla="*/ 3286845 h 3785272"/>
              <a:gd name="connsiteX20" fmla="*/ 11294326 w 11294326"/>
              <a:gd name="connsiteY20" fmla="*/ 3302745 h 3785272"/>
              <a:gd name="connsiteX0" fmla="*/ 0 w 11294326"/>
              <a:gd name="connsiteY0" fmla="*/ 3746164 h 3760017"/>
              <a:gd name="connsiteX1" fmla="*/ 977243 w 11294326"/>
              <a:gd name="connsiteY1" fmla="*/ 3760017 h 3760017"/>
              <a:gd name="connsiteX2" fmla="*/ 1419694 w 11294326"/>
              <a:gd name="connsiteY2" fmla="*/ 3760017 h 3760017"/>
              <a:gd name="connsiteX3" fmla="*/ 1567178 w 11294326"/>
              <a:gd name="connsiteY3" fmla="*/ 3760017 h 3760017"/>
              <a:gd name="connsiteX4" fmla="*/ 2017004 w 11294326"/>
              <a:gd name="connsiteY4" fmla="*/ 3745269 h 3760017"/>
              <a:gd name="connsiteX5" fmla="*/ 2370965 w 11294326"/>
              <a:gd name="connsiteY5" fmla="*/ 3619907 h 3760017"/>
              <a:gd name="connsiteX6" fmla="*/ 2894533 w 11294326"/>
              <a:gd name="connsiteY6" fmla="*/ 2985727 h 3760017"/>
              <a:gd name="connsiteX7" fmla="*/ 4335806 w 11294326"/>
              <a:gd name="connsiteY7" fmla="*/ 604226 h 3760017"/>
              <a:gd name="connsiteX8" fmla="*/ 4761811 w 11294326"/>
              <a:gd name="connsiteY8" fmla="*/ 26457 h 3760017"/>
              <a:gd name="connsiteX9" fmla="*/ 5376604 w 11294326"/>
              <a:gd name="connsiteY9" fmla="*/ 10054 h 3760017"/>
              <a:gd name="connsiteX10" fmla="*/ 5708219 w 11294326"/>
              <a:gd name="connsiteY10" fmla="*/ 313599 h 3760017"/>
              <a:gd name="connsiteX11" fmla="*/ 6143486 w 11294326"/>
              <a:gd name="connsiteY11" fmla="*/ 1802715 h 3760017"/>
              <a:gd name="connsiteX12" fmla="*/ 6262174 w 11294326"/>
              <a:gd name="connsiteY12" fmla="*/ 2158436 h 3760017"/>
              <a:gd name="connsiteX13" fmla="*/ 6525596 w 11294326"/>
              <a:gd name="connsiteY13" fmla="*/ 2318425 h 3760017"/>
              <a:gd name="connsiteX14" fmla="*/ 7521092 w 11294326"/>
              <a:gd name="connsiteY14" fmla="*/ 2310126 h 3760017"/>
              <a:gd name="connsiteX15" fmla="*/ 8095323 w 11294326"/>
              <a:gd name="connsiteY15" fmla="*/ 2318022 h 3760017"/>
              <a:gd name="connsiteX16" fmla="*/ 8515008 w 11294326"/>
              <a:gd name="connsiteY16" fmla="*/ 2799027 h 3760017"/>
              <a:gd name="connsiteX17" fmla="*/ 10014790 w 11294326"/>
              <a:gd name="connsiteY17" fmla="*/ 2852189 h 3760017"/>
              <a:gd name="connsiteX18" fmla="*/ 10329431 w 11294326"/>
              <a:gd name="connsiteY18" fmla="*/ 3118004 h 3760017"/>
              <a:gd name="connsiteX19" fmla="*/ 10405860 w 11294326"/>
              <a:gd name="connsiteY19" fmla="*/ 3261590 h 3760017"/>
              <a:gd name="connsiteX20" fmla="*/ 11294326 w 11294326"/>
              <a:gd name="connsiteY20" fmla="*/ 3277490 h 3760017"/>
              <a:gd name="connsiteX0" fmla="*/ 0 w 11294326"/>
              <a:gd name="connsiteY0" fmla="*/ 3773769 h 3787622"/>
              <a:gd name="connsiteX1" fmla="*/ 977243 w 11294326"/>
              <a:gd name="connsiteY1" fmla="*/ 3787622 h 3787622"/>
              <a:gd name="connsiteX2" fmla="*/ 1419694 w 11294326"/>
              <a:gd name="connsiteY2" fmla="*/ 3787622 h 3787622"/>
              <a:gd name="connsiteX3" fmla="*/ 1567178 w 11294326"/>
              <a:gd name="connsiteY3" fmla="*/ 3787622 h 3787622"/>
              <a:gd name="connsiteX4" fmla="*/ 2017004 w 11294326"/>
              <a:gd name="connsiteY4" fmla="*/ 3772874 h 3787622"/>
              <a:gd name="connsiteX5" fmla="*/ 2370965 w 11294326"/>
              <a:gd name="connsiteY5" fmla="*/ 3647512 h 3787622"/>
              <a:gd name="connsiteX6" fmla="*/ 2894533 w 11294326"/>
              <a:gd name="connsiteY6" fmla="*/ 3013332 h 3787622"/>
              <a:gd name="connsiteX7" fmla="*/ 4335806 w 11294326"/>
              <a:gd name="connsiteY7" fmla="*/ 631831 h 3787622"/>
              <a:gd name="connsiteX8" fmla="*/ 4891242 w 11294326"/>
              <a:gd name="connsiteY8" fmla="*/ 29459 h 3787622"/>
              <a:gd name="connsiteX9" fmla="*/ 5376604 w 11294326"/>
              <a:gd name="connsiteY9" fmla="*/ 37659 h 3787622"/>
              <a:gd name="connsiteX10" fmla="*/ 5708219 w 11294326"/>
              <a:gd name="connsiteY10" fmla="*/ 341204 h 3787622"/>
              <a:gd name="connsiteX11" fmla="*/ 6143486 w 11294326"/>
              <a:gd name="connsiteY11" fmla="*/ 1830320 h 3787622"/>
              <a:gd name="connsiteX12" fmla="*/ 6262174 w 11294326"/>
              <a:gd name="connsiteY12" fmla="*/ 2186041 h 3787622"/>
              <a:gd name="connsiteX13" fmla="*/ 6525596 w 11294326"/>
              <a:gd name="connsiteY13" fmla="*/ 2346030 h 3787622"/>
              <a:gd name="connsiteX14" fmla="*/ 7521092 w 11294326"/>
              <a:gd name="connsiteY14" fmla="*/ 2337731 h 3787622"/>
              <a:gd name="connsiteX15" fmla="*/ 8095323 w 11294326"/>
              <a:gd name="connsiteY15" fmla="*/ 2345627 h 3787622"/>
              <a:gd name="connsiteX16" fmla="*/ 8515008 w 11294326"/>
              <a:gd name="connsiteY16" fmla="*/ 2826632 h 3787622"/>
              <a:gd name="connsiteX17" fmla="*/ 10014790 w 11294326"/>
              <a:gd name="connsiteY17" fmla="*/ 2879794 h 3787622"/>
              <a:gd name="connsiteX18" fmla="*/ 10329431 w 11294326"/>
              <a:gd name="connsiteY18" fmla="*/ 3145609 h 3787622"/>
              <a:gd name="connsiteX19" fmla="*/ 10405860 w 11294326"/>
              <a:gd name="connsiteY19" fmla="*/ 3289195 h 3787622"/>
              <a:gd name="connsiteX20" fmla="*/ 11294326 w 11294326"/>
              <a:gd name="connsiteY20" fmla="*/ 3305095 h 3787622"/>
              <a:gd name="connsiteX0" fmla="*/ 0 w 11294326"/>
              <a:gd name="connsiteY0" fmla="*/ 3764351 h 3778204"/>
              <a:gd name="connsiteX1" fmla="*/ 977243 w 11294326"/>
              <a:gd name="connsiteY1" fmla="*/ 3778204 h 3778204"/>
              <a:gd name="connsiteX2" fmla="*/ 1419694 w 11294326"/>
              <a:gd name="connsiteY2" fmla="*/ 3778204 h 3778204"/>
              <a:gd name="connsiteX3" fmla="*/ 1567178 w 11294326"/>
              <a:gd name="connsiteY3" fmla="*/ 3778204 h 3778204"/>
              <a:gd name="connsiteX4" fmla="*/ 2017004 w 11294326"/>
              <a:gd name="connsiteY4" fmla="*/ 3763456 h 3778204"/>
              <a:gd name="connsiteX5" fmla="*/ 2370965 w 11294326"/>
              <a:gd name="connsiteY5" fmla="*/ 3638094 h 3778204"/>
              <a:gd name="connsiteX6" fmla="*/ 2894533 w 11294326"/>
              <a:gd name="connsiteY6" fmla="*/ 3003914 h 3778204"/>
              <a:gd name="connsiteX7" fmla="*/ 4335806 w 11294326"/>
              <a:gd name="connsiteY7" fmla="*/ 622413 h 3778204"/>
              <a:gd name="connsiteX8" fmla="*/ 4891242 w 11294326"/>
              <a:gd name="connsiteY8" fmla="*/ 20041 h 3778204"/>
              <a:gd name="connsiteX9" fmla="*/ 5376604 w 11294326"/>
              <a:gd name="connsiteY9" fmla="*/ 28241 h 3778204"/>
              <a:gd name="connsiteX10" fmla="*/ 5708219 w 11294326"/>
              <a:gd name="connsiteY10" fmla="*/ 331786 h 3778204"/>
              <a:gd name="connsiteX11" fmla="*/ 6143486 w 11294326"/>
              <a:gd name="connsiteY11" fmla="*/ 1820902 h 3778204"/>
              <a:gd name="connsiteX12" fmla="*/ 6262174 w 11294326"/>
              <a:gd name="connsiteY12" fmla="*/ 2176623 h 3778204"/>
              <a:gd name="connsiteX13" fmla="*/ 6525596 w 11294326"/>
              <a:gd name="connsiteY13" fmla="*/ 2336612 h 3778204"/>
              <a:gd name="connsiteX14" fmla="*/ 7521092 w 11294326"/>
              <a:gd name="connsiteY14" fmla="*/ 2328313 h 3778204"/>
              <a:gd name="connsiteX15" fmla="*/ 8095323 w 11294326"/>
              <a:gd name="connsiteY15" fmla="*/ 2336209 h 3778204"/>
              <a:gd name="connsiteX16" fmla="*/ 8515008 w 11294326"/>
              <a:gd name="connsiteY16" fmla="*/ 2817214 h 3778204"/>
              <a:gd name="connsiteX17" fmla="*/ 10014790 w 11294326"/>
              <a:gd name="connsiteY17" fmla="*/ 2870376 h 3778204"/>
              <a:gd name="connsiteX18" fmla="*/ 10329431 w 11294326"/>
              <a:gd name="connsiteY18" fmla="*/ 3136191 h 3778204"/>
              <a:gd name="connsiteX19" fmla="*/ 10405860 w 11294326"/>
              <a:gd name="connsiteY19" fmla="*/ 3279777 h 3778204"/>
              <a:gd name="connsiteX20" fmla="*/ 11294326 w 11294326"/>
              <a:gd name="connsiteY20" fmla="*/ 3295677 h 3778204"/>
              <a:gd name="connsiteX0" fmla="*/ 0 w 11294326"/>
              <a:gd name="connsiteY0" fmla="*/ 3794561 h 3808414"/>
              <a:gd name="connsiteX1" fmla="*/ 977243 w 11294326"/>
              <a:gd name="connsiteY1" fmla="*/ 3808414 h 3808414"/>
              <a:gd name="connsiteX2" fmla="*/ 1419694 w 11294326"/>
              <a:gd name="connsiteY2" fmla="*/ 3808414 h 3808414"/>
              <a:gd name="connsiteX3" fmla="*/ 1567178 w 11294326"/>
              <a:gd name="connsiteY3" fmla="*/ 3808414 h 3808414"/>
              <a:gd name="connsiteX4" fmla="*/ 2017004 w 11294326"/>
              <a:gd name="connsiteY4" fmla="*/ 3793666 h 3808414"/>
              <a:gd name="connsiteX5" fmla="*/ 2370965 w 11294326"/>
              <a:gd name="connsiteY5" fmla="*/ 3668304 h 3808414"/>
              <a:gd name="connsiteX6" fmla="*/ 2894533 w 11294326"/>
              <a:gd name="connsiteY6" fmla="*/ 3034124 h 3808414"/>
              <a:gd name="connsiteX7" fmla="*/ 4335806 w 11294326"/>
              <a:gd name="connsiteY7" fmla="*/ 652623 h 3808414"/>
              <a:gd name="connsiteX8" fmla="*/ 4891242 w 11294326"/>
              <a:gd name="connsiteY8" fmla="*/ 50251 h 3808414"/>
              <a:gd name="connsiteX9" fmla="*/ 5400872 w 11294326"/>
              <a:gd name="connsiteY9" fmla="*/ 50250 h 3808414"/>
              <a:gd name="connsiteX10" fmla="*/ 5708219 w 11294326"/>
              <a:gd name="connsiteY10" fmla="*/ 361996 h 3808414"/>
              <a:gd name="connsiteX11" fmla="*/ 6143486 w 11294326"/>
              <a:gd name="connsiteY11" fmla="*/ 1851112 h 3808414"/>
              <a:gd name="connsiteX12" fmla="*/ 6262174 w 11294326"/>
              <a:gd name="connsiteY12" fmla="*/ 2206833 h 3808414"/>
              <a:gd name="connsiteX13" fmla="*/ 6525596 w 11294326"/>
              <a:gd name="connsiteY13" fmla="*/ 2366822 h 3808414"/>
              <a:gd name="connsiteX14" fmla="*/ 7521092 w 11294326"/>
              <a:gd name="connsiteY14" fmla="*/ 2358523 h 3808414"/>
              <a:gd name="connsiteX15" fmla="*/ 8095323 w 11294326"/>
              <a:gd name="connsiteY15" fmla="*/ 2366419 h 3808414"/>
              <a:gd name="connsiteX16" fmla="*/ 8515008 w 11294326"/>
              <a:gd name="connsiteY16" fmla="*/ 2847424 h 3808414"/>
              <a:gd name="connsiteX17" fmla="*/ 10014790 w 11294326"/>
              <a:gd name="connsiteY17" fmla="*/ 2900586 h 3808414"/>
              <a:gd name="connsiteX18" fmla="*/ 10329431 w 11294326"/>
              <a:gd name="connsiteY18" fmla="*/ 3166401 h 3808414"/>
              <a:gd name="connsiteX19" fmla="*/ 10405860 w 11294326"/>
              <a:gd name="connsiteY19" fmla="*/ 3309987 h 3808414"/>
              <a:gd name="connsiteX20" fmla="*/ 11294326 w 11294326"/>
              <a:gd name="connsiteY20" fmla="*/ 3325887 h 3808414"/>
              <a:gd name="connsiteX0" fmla="*/ 0 w 11294326"/>
              <a:gd name="connsiteY0" fmla="*/ 3787744 h 3801597"/>
              <a:gd name="connsiteX1" fmla="*/ 977243 w 11294326"/>
              <a:gd name="connsiteY1" fmla="*/ 3801597 h 3801597"/>
              <a:gd name="connsiteX2" fmla="*/ 1419694 w 11294326"/>
              <a:gd name="connsiteY2" fmla="*/ 3801597 h 3801597"/>
              <a:gd name="connsiteX3" fmla="*/ 1567178 w 11294326"/>
              <a:gd name="connsiteY3" fmla="*/ 3801597 h 3801597"/>
              <a:gd name="connsiteX4" fmla="*/ 2017004 w 11294326"/>
              <a:gd name="connsiteY4" fmla="*/ 3786849 h 3801597"/>
              <a:gd name="connsiteX5" fmla="*/ 2370965 w 11294326"/>
              <a:gd name="connsiteY5" fmla="*/ 3661487 h 3801597"/>
              <a:gd name="connsiteX6" fmla="*/ 2894533 w 11294326"/>
              <a:gd name="connsiteY6" fmla="*/ 3027307 h 3801597"/>
              <a:gd name="connsiteX7" fmla="*/ 4335806 w 11294326"/>
              <a:gd name="connsiteY7" fmla="*/ 645806 h 3801597"/>
              <a:gd name="connsiteX8" fmla="*/ 4891242 w 11294326"/>
              <a:gd name="connsiteY8" fmla="*/ 43434 h 3801597"/>
              <a:gd name="connsiteX9" fmla="*/ 5400872 w 11294326"/>
              <a:gd name="connsiteY9" fmla="*/ 43433 h 3801597"/>
              <a:gd name="connsiteX10" fmla="*/ 5708219 w 11294326"/>
              <a:gd name="connsiteY10" fmla="*/ 355179 h 3801597"/>
              <a:gd name="connsiteX11" fmla="*/ 6143486 w 11294326"/>
              <a:gd name="connsiteY11" fmla="*/ 1844295 h 3801597"/>
              <a:gd name="connsiteX12" fmla="*/ 6262174 w 11294326"/>
              <a:gd name="connsiteY12" fmla="*/ 2200016 h 3801597"/>
              <a:gd name="connsiteX13" fmla="*/ 6525596 w 11294326"/>
              <a:gd name="connsiteY13" fmla="*/ 2360005 h 3801597"/>
              <a:gd name="connsiteX14" fmla="*/ 7521092 w 11294326"/>
              <a:gd name="connsiteY14" fmla="*/ 2351706 h 3801597"/>
              <a:gd name="connsiteX15" fmla="*/ 8095323 w 11294326"/>
              <a:gd name="connsiteY15" fmla="*/ 2359602 h 3801597"/>
              <a:gd name="connsiteX16" fmla="*/ 8515008 w 11294326"/>
              <a:gd name="connsiteY16" fmla="*/ 2840607 h 3801597"/>
              <a:gd name="connsiteX17" fmla="*/ 10014790 w 11294326"/>
              <a:gd name="connsiteY17" fmla="*/ 2893769 h 3801597"/>
              <a:gd name="connsiteX18" fmla="*/ 10329431 w 11294326"/>
              <a:gd name="connsiteY18" fmla="*/ 3159584 h 3801597"/>
              <a:gd name="connsiteX19" fmla="*/ 10405860 w 11294326"/>
              <a:gd name="connsiteY19" fmla="*/ 3303170 h 3801597"/>
              <a:gd name="connsiteX20" fmla="*/ 11294326 w 11294326"/>
              <a:gd name="connsiteY20" fmla="*/ 3319070 h 3801597"/>
              <a:gd name="connsiteX0" fmla="*/ 0 w 11294326"/>
              <a:gd name="connsiteY0" fmla="*/ 3765898 h 3779751"/>
              <a:gd name="connsiteX1" fmla="*/ 977243 w 11294326"/>
              <a:gd name="connsiteY1" fmla="*/ 3779751 h 3779751"/>
              <a:gd name="connsiteX2" fmla="*/ 1419694 w 11294326"/>
              <a:gd name="connsiteY2" fmla="*/ 3779751 h 3779751"/>
              <a:gd name="connsiteX3" fmla="*/ 1567178 w 11294326"/>
              <a:gd name="connsiteY3" fmla="*/ 3779751 h 3779751"/>
              <a:gd name="connsiteX4" fmla="*/ 2017004 w 11294326"/>
              <a:gd name="connsiteY4" fmla="*/ 3765003 h 3779751"/>
              <a:gd name="connsiteX5" fmla="*/ 2370965 w 11294326"/>
              <a:gd name="connsiteY5" fmla="*/ 3639641 h 3779751"/>
              <a:gd name="connsiteX6" fmla="*/ 2894533 w 11294326"/>
              <a:gd name="connsiteY6" fmla="*/ 3005461 h 3779751"/>
              <a:gd name="connsiteX7" fmla="*/ 4335806 w 11294326"/>
              <a:gd name="connsiteY7" fmla="*/ 623960 h 3779751"/>
              <a:gd name="connsiteX8" fmla="*/ 4891242 w 11294326"/>
              <a:gd name="connsiteY8" fmla="*/ 21588 h 3779751"/>
              <a:gd name="connsiteX9" fmla="*/ 5400872 w 11294326"/>
              <a:gd name="connsiteY9" fmla="*/ 21587 h 3779751"/>
              <a:gd name="connsiteX10" fmla="*/ 5708219 w 11294326"/>
              <a:gd name="connsiteY10" fmla="*/ 333333 h 3779751"/>
              <a:gd name="connsiteX11" fmla="*/ 6143486 w 11294326"/>
              <a:gd name="connsiteY11" fmla="*/ 1822449 h 3779751"/>
              <a:gd name="connsiteX12" fmla="*/ 6262174 w 11294326"/>
              <a:gd name="connsiteY12" fmla="*/ 2178170 h 3779751"/>
              <a:gd name="connsiteX13" fmla="*/ 6525596 w 11294326"/>
              <a:gd name="connsiteY13" fmla="*/ 2338159 h 3779751"/>
              <a:gd name="connsiteX14" fmla="*/ 7521092 w 11294326"/>
              <a:gd name="connsiteY14" fmla="*/ 2329860 h 3779751"/>
              <a:gd name="connsiteX15" fmla="*/ 8095323 w 11294326"/>
              <a:gd name="connsiteY15" fmla="*/ 2337756 h 3779751"/>
              <a:gd name="connsiteX16" fmla="*/ 8515008 w 11294326"/>
              <a:gd name="connsiteY16" fmla="*/ 2818761 h 3779751"/>
              <a:gd name="connsiteX17" fmla="*/ 10014790 w 11294326"/>
              <a:gd name="connsiteY17" fmla="*/ 2871923 h 3779751"/>
              <a:gd name="connsiteX18" fmla="*/ 10329431 w 11294326"/>
              <a:gd name="connsiteY18" fmla="*/ 3137738 h 3779751"/>
              <a:gd name="connsiteX19" fmla="*/ 10405860 w 11294326"/>
              <a:gd name="connsiteY19" fmla="*/ 3281324 h 3779751"/>
              <a:gd name="connsiteX20" fmla="*/ 11294326 w 11294326"/>
              <a:gd name="connsiteY20" fmla="*/ 3297224 h 3779751"/>
              <a:gd name="connsiteX0" fmla="*/ 0 w 11294326"/>
              <a:gd name="connsiteY0" fmla="*/ 3789643 h 3803496"/>
              <a:gd name="connsiteX1" fmla="*/ 977243 w 11294326"/>
              <a:gd name="connsiteY1" fmla="*/ 3803496 h 3803496"/>
              <a:gd name="connsiteX2" fmla="*/ 1419694 w 11294326"/>
              <a:gd name="connsiteY2" fmla="*/ 3803496 h 3803496"/>
              <a:gd name="connsiteX3" fmla="*/ 1567178 w 11294326"/>
              <a:gd name="connsiteY3" fmla="*/ 3803496 h 3803496"/>
              <a:gd name="connsiteX4" fmla="*/ 2017004 w 11294326"/>
              <a:gd name="connsiteY4" fmla="*/ 3788748 h 3803496"/>
              <a:gd name="connsiteX5" fmla="*/ 2370965 w 11294326"/>
              <a:gd name="connsiteY5" fmla="*/ 3663386 h 3803496"/>
              <a:gd name="connsiteX6" fmla="*/ 2894533 w 11294326"/>
              <a:gd name="connsiteY6" fmla="*/ 3029206 h 3803496"/>
              <a:gd name="connsiteX7" fmla="*/ 4335806 w 11294326"/>
              <a:gd name="connsiteY7" fmla="*/ 647705 h 3803496"/>
              <a:gd name="connsiteX8" fmla="*/ 4891242 w 11294326"/>
              <a:gd name="connsiteY8" fmla="*/ 45333 h 3803496"/>
              <a:gd name="connsiteX9" fmla="*/ 5400872 w 11294326"/>
              <a:gd name="connsiteY9" fmla="*/ 45332 h 3803496"/>
              <a:gd name="connsiteX10" fmla="*/ 5720354 w 11294326"/>
              <a:gd name="connsiteY10" fmla="*/ 459590 h 3803496"/>
              <a:gd name="connsiteX11" fmla="*/ 6143486 w 11294326"/>
              <a:gd name="connsiteY11" fmla="*/ 1846194 h 3803496"/>
              <a:gd name="connsiteX12" fmla="*/ 6262174 w 11294326"/>
              <a:gd name="connsiteY12" fmla="*/ 2201915 h 3803496"/>
              <a:gd name="connsiteX13" fmla="*/ 6525596 w 11294326"/>
              <a:gd name="connsiteY13" fmla="*/ 2361904 h 3803496"/>
              <a:gd name="connsiteX14" fmla="*/ 7521092 w 11294326"/>
              <a:gd name="connsiteY14" fmla="*/ 2353605 h 3803496"/>
              <a:gd name="connsiteX15" fmla="*/ 8095323 w 11294326"/>
              <a:gd name="connsiteY15" fmla="*/ 2361501 h 3803496"/>
              <a:gd name="connsiteX16" fmla="*/ 8515008 w 11294326"/>
              <a:gd name="connsiteY16" fmla="*/ 2842506 h 3803496"/>
              <a:gd name="connsiteX17" fmla="*/ 10014790 w 11294326"/>
              <a:gd name="connsiteY17" fmla="*/ 2895668 h 3803496"/>
              <a:gd name="connsiteX18" fmla="*/ 10329431 w 11294326"/>
              <a:gd name="connsiteY18" fmla="*/ 3161483 h 3803496"/>
              <a:gd name="connsiteX19" fmla="*/ 10405860 w 11294326"/>
              <a:gd name="connsiteY19" fmla="*/ 3305069 h 3803496"/>
              <a:gd name="connsiteX20" fmla="*/ 11294326 w 11294326"/>
              <a:gd name="connsiteY20" fmla="*/ 3320969 h 3803496"/>
              <a:gd name="connsiteX0" fmla="*/ 0 w 11294326"/>
              <a:gd name="connsiteY0" fmla="*/ 3802503 h 3816356"/>
              <a:gd name="connsiteX1" fmla="*/ 977243 w 11294326"/>
              <a:gd name="connsiteY1" fmla="*/ 3816356 h 3816356"/>
              <a:gd name="connsiteX2" fmla="*/ 1419694 w 11294326"/>
              <a:gd name="connsiteY2" fmla="*/ 3816356 h 3816356"/>
              <a:gd name="connsiteX3" fmla="*/ 1567178 w 11294326"/>
              <a:gd name="connsiteY3" fmla="*/ 3816356 h 3816356"/>
              <a:gd name="connsiteX4" fmla="*/ 2017004 w 11294326"/>
              <a:gd name="connsiteY4" fmla="*/ 3801608 h 3816356"/>
              <a:gd name="connsiteX5" fmla="*/ 2370965 w 11294326"/>
              <a:gd name="connsiteY5" fmla="*/ 3676246 h 3816356"/>
              <a:gd name="connsiteX6" fmla="*/ 2894533 w 11294326"/>
              <a:gd name="connsiteY6" fmla="*/ 3042066 h 3816356"/>
              <a:gd name="connsiteX7" fmla="*/ 4335806 w 11294326"/>
              <a:gd name="connsiteY7" fmla="*/ 660565 h 3816356"/>
              <a:gd name="connsiteX8" fmla="*/ 4891242 w 11294326"/>
              <a:gd name="connsiteY8" fmla="*/ 58193 h 3816356"/>
              <a:gd name="connsiteX9" fmla="*/ 5501989 w 11294326"/>
              <a:gd name="connsiteY9" fmla="*/ 70493 h 3816356"/>
              <a:gd name="connsiteX10" fmla="*/ 5720354 w 11294326"/>
              <a:gd name="connsiteY10" fmla="*/ 472450 h 3816356"/>
              <a:gd name="connsiteX11" fmla="*/ 6143486 w 11294326"/>
              <a:gd name="connsiteY11" fmla="*/ 1859054 h 3816356"/>
              <a:gd name="connsiteX12" fmla="*/ 6262174 w 11294326"/>
              <a:gd name="connsiteY12" fmla="*/ 2214775 h 3816356"/>
              <a:gd name="connsiteX13" fmla="*/ 6525596 w 11294326"/>
              <a:gd name="connsiteY13" fmla="*/ 2374764 h 3816356"/>
              <a:gd name="connsiteX14" fmla="*/ 7521092 w 11294326"/>
              <a:gd name="connsiteY14" fmla="*/ 2366465 h 3816356"/>
              <a:gd name="connsiteX15" fmla="*/ 8095323 w 11294326"/>
              <a:gd name="connsiteY15" fmla="*/ 2374361 h 3816356"/>
              <a:gd name="connsiteX16" fmla="*/ 8515008 w 11294326"/>
              <a:gd name="connsiteY16" fmla="*/ 2855366 h 3816356"/>
              <a:gd name="connsiteX17" fmla="*/ 10014790 w 11294326"/>
              <a:gd name="connsiteY17" fmla="*/ 2908528 h 3816356"/>
              <a:gd name="connsiteX18" fmla="*/ 10329431 w 11294326"/>
              <a:gd name="connsiteY18" fmla="*/ 3174343 h 3816356"/>
              <a:gd name="connsiteX19" fmla="*/ 10405860 w 11294326"/>
              <a:gd name="connsiteY19" fmla="*/ 3317929 h 3816356"/>
              <a:gd name="connsiteX20" fmla="*/ 11294326 w 11294326"/>
              <a:gd name="connsiteY20" fmla="*/ 3333829 h 3816356"/>
              <a:gd name="connsiteX0" fmla="*/ 0 w 11294326"/>
              <a:gd name="connsiteY0" fmla="*/ 3792178 h 3806031"/>
              <a:gd name="connsiteX1" fmla="*/ 977243 w 11294326"/>
              <a:gd name="connsiteY1" fmla="*/ 3806031 h 3806031"/>
              <a:gd name="connsiteX2" fmla="*/ 1419694 w 11294326"/>
              <a:gd name="connsiteY2" fmla="*/ 3806031 h 3806031"/>
              <a:gd name="connsiteX3" fmla="*/ 1567178 w 11294326"/>
              <a:gd name="connsiteY3" fmla="*/ 3806031 h 3806031"/>
              <a:gd name="connsiteX4" fmla="*/ 2017004 w 11294326"/>
              <a:gd name="connsiteY4" fmla="*/ 3791283 h 3806031"/>
              <a:gd name="connsiteX5" fmla="*/ 2370965 w 11294326"/>
              <a:gd name="connsiteY5" fmla="*/ 3665921 h 3806031"/>
              <a:gd name="connsiteX6" fmla="*/ 2894533 w 11294326"/>
              <a:gd name="connsiteY6" fmla="*/ 3031741 h 3806031"/>
              <a:gd name="connsiteX7" fmla="*/ 4335806 w 11294326"/>
              <a:gd name="connsiteY7" fmla="*/ 650240 h 3806031"/>
              <a:gd name="connsiteX8" fmla="*/ 4891242 w 11294326"/>
              <a:gd name="connsiteY8" fmla="*/ 47868 h 3806031"/>
              <a:gd name="connsiteX9" fmla="*/ 5501989 w 11294326"/>
              <a:gd name="connsiteY9" fmla="*/ 60168 h 3806031"/>
              <a:gd name="connsiteX10" fmla="*/ 5720354 w 11294326"/>
              <a:gd name="connsiteY10" fmla="*/ 462125 h 3806031"/>
              <a:gd name="connsiteX11" fmla="*/ 6143486 w 11294326"/>
              <a:gd name="connsiteY11" fmla="*/ 1848729 h 3806031"/>
              <a:gd name="connsiteX12" fmla="*/ 6262174 w 11294326"/>
              <a:gd name="connsiteY12" fmla="*/ 2204450 h 3806031"/>
              <a:gd name="connsiteX13" fmla="*/ 6525596 w 11294326"/>
              <a:gd name="connsiteY13" fmla="*/ 2364439 h 3806031"/>
              <a:gd name="connsiteX14" fmla="*/ 7521092 w 11294326"/>
              <a:gd name="connsiteY14" fmla="*/ 2356140 h 3806031"/>
              <a:gd name="connsiteX15" fmla="*/ 8095323 w 11294326"/>
              <a:gd name="connsiteY15" fmla="*/ 2364036 h 3806031"/>
              <a:gd name="connsiteX16" fmla="*/ 8515008 w 11294326"/>
              <a:gd name="connsiteY16" fmla="*/ 2845041 h 3806031"/>
              <a:gd name="connsiteX17" fmla="*/ 10014790 w 11294326"/>
              <a:gd name="connsiteY17" fmla="*/ 2898203 h 3806031"/>
              <a:gd name="connsiteX18" fmla="*/ 10329431 w 11294326"/>
              <a:gd name="connsiteY18" fmla="*/ 3164018 h 3806031"/>
              <a:gd name="connsiteX19" fmla="*/ 10405860 w 11294326"/>
              <a:gd name="connsiteY19" fmla="*/ 3307604 h 3806031"/>
              <a:gd name="connsiteX20" fmla="*/ 11294326 w 11294326"/>
              <a:gd name="connsiteY20" fmla="*/ 3323504 h 3806031"/>
              <a:gd name="connsiteX0" fmla="*/ 0 w 11294326"/>
              <a:gd name="connsiteY0" fmla="*/ 3759891 h 3773744"/>
              <a:gd name="connsiteX1" fmla="*/ 977243 w 11294326"/>
              <a:gd name="connsiteY1" fmla="*/ 3773744 h 3773744"/>
              <a:gd name="connsiteX2" fmla="*/ 1419694 w 11294326"/>
              <a:gd name="connsiteY2" fmla="*/ 3773744 h 3773744"/>
              <a:gd name="connsiteX3" fmla="*/ 1567178 w 11294326"/>
              <a:gd name="connsiteY3" fmla="*/ 3773744 h 3773744"/>
              <a:gd name="connsiteX4" fmla="*/ 2017004 w 11294326"/>
              <a:gd name="connsiteY4" fmla="*/ 3758996 h 3773744"/>
              <a:gd name="connsiteX5" fmla="*/ 2370965 w 11294326"/>
              <a:gd name="connsiteY5" fmla="*/ 3633634 h 3773744"/>
              <a:gd name="connsiteX6" fmla="*/ 2894533 w 11294326"/>
              <a:gd name="connsiteY6" fmla="*/ 2999454 h 3773744"/>
              <a:gd name="connsiteX7" fmla="*/ 4335806 w 11294326"/>
              <a:gd name="connsiteY7" fmla="*/ 617953 h 3773744"/>
              <a:gd name="connsiteX8" fmla="*/ 4891242 w 11294326"/>
              <a:gd name="connsiteY8" fmla="*/ 15581 h 3773744"/>
              <a:gd name="connsiteX9" fmla="*/ 5501989 w 11294326"/>
              <a:gd name="connsiteY9" fmla="*/ 27881 h 3773744"/>
              <a:gd name="connsiteX10" fmla="*/ 5720354 w 11294326"/>
              <a:gd name="connsiteY10" fmla="*/ 429838 h 3773744"/>
              <a:gd name="connsiteX11" fmla="*/ 6143486 w 11294326"/>
              <a:gd name="connsiteY11" fmla="*/ 1816442 h 3773744"/>
              <a:gd name="connsiteX12" fmla="*/ 6262174 w 11294326"/>
              <a:gd name="connsiteY12" fmla="*/ 2172163 h 3773744"/>
              <a:gd name="connsiteX13" fmla="*/ 6525596 w 11294326"/>
              <a:gd name="connsiteY13" fmla="*/ 2332152 h 3773744"/>
              <a:gd name="connsiteX14" fmla="*/ 7521092 w 11294326"/>
              <a:gd name="connsiteY14" fmla="*/ 2323853 h 3773744"/>
              <a:gd name="connsiteX15" fmla="*/ 8095323 w 11294326"/>
              <a:gd name="connsiteY15" fmla="*/ 2331749 h 3773744"/>
              <a:gd name="connsiteX16" fmla="*/ 8515008 w 11294326"/>
              <a:gd name="connsiteY16" fmla="*/ 2812754 h 3773744"/>
              <a:gd name="connsiteX17" fmla="*/ 10014790 w 11294326"/>
              <a:gd name="connsiteY17" fmla="*/ 2865916 h 3773744"/>
              <a:gd name="connsiteX18" fmla="*/ 10329431 w 11294326"/>
              <a:gd name="connsiteY18" fmla="*/ 3131731 h 3773744"/>
              <a:gd name="connsiteX19" fmla="*/ 10405860 w 11294326"/>
              <a:gd name="connsiteY19" fmla="*/ 3275317 h 3773744"/>
              <a:gd name="connsiteX20" fmla="*/ 11294326 w 11294326"/>
              <a:gd name="connsiteY20" fmla="*/ 3291217 h 3773744"/>
              <a:gd name="connsiteX0" fmla="*/ 0 w 11294326"/>
              <a:gd name="connsiteY0" fmla="*/ 3782762 h 3796615"/>
              <a:gd name="connsiteX1" fmla="*/ 977243 w 11294326"/>
              <a:gd name="connsiteY1" fmla="*/ 3796615 h 3796615"/>
              <a:gd name="connsiteX2" fmla="*/ 1419694 w 11294326"/>
              <a:gd name="connsiteY2" fmla="*/ 3796615 h 3796615"/>
              <a:gd name="connsiteX3" fmla="*/ 1567178 w 11294326"/>
              <a:gd name="connsiteY3" fmla="*/ 3796615 h 3796615"/>
              <a:gd name="connsiteX4" fmla="*/ 2017004 w 11294326"/>
              <a:gd name="connsiteY4" fmla="*/ 3781867 h 3796615"/>
              <a:gd name="connsiteX5" fmla="*/ 2370965 w 11294326"/>
              <a:gd name="connsiteY5" fmla="*/ 3656505 h 3796615"/>
              <a:gd name="connsiteX6" fmla="*/ 2894533 w 11294326"/>
              <a:gd name="connsiteY6" fmla="*/ 3022325 h 3796615"/>
              <a:gd name="connsiteX7" fmla="*/ 4335806 w 11294326"/>
              <a:gd name="connsiteY7" fmla="*/ 640824 h 3796615"/>
              <a:gd name="connsiteX8" fmla="*/ 4891242 w 11294326"/>
              <a:gd name="connsiteY8" fmla="*/ 38452 h 3796615"/>
              <a:gd name="connsiteX9" fmla="*/ 5501989 w 11294326"/>
              <a:gd name="connsiteY9" fmla="*/ 50752 h 3796615"/>
              <a:gd name="connsiteX10" fmla="*/ 5744622 w 11294326"/>
              <a:gd name="connsiteY10" fmla="*/ 583923 h 3796615"/>
              <a:gd name="connsiteX11" fmla="*/ 6143486 w 11294326"/>
              <a:gd name="connsiteY11" fmla="*/ 1839313 h 3796615"/>
              <a:gd name="connsiteX12" fmla="*/ 6262174 w 11294326"/>
              <a:gd name="connsiteY12" fmla="*/ 2195034 h 3796615"/>
              <a:gd name="connsiteX13" fmla="*/ 6525596 w 11294326"/>
              <a:gd name="connsiteY13" fmla="*/ 2355023 h 3796615"/>
              <a:gd name="connsiteX14" fmla="*/ 7521092 w 11294326"/>
              <a:gd name="connsiteY14" fmla="*/ 2346724 h 3796615"/>
              <a:gd name="connsiteX15" fmla="*/ 8095323 w 11294326"/>
              <a:gd name="connsiteY15" fmla="*/ 2354620 h 3796615"/>
              <a:gd name="connsiteX16" fmla="*/ 8515008 w 11294326"/>
              <a:gd name="connsiteY16" fmla="*/ 2835625 h 3796615"/>
              <a:gd name="connsiteX17" fmla="*/ 10014790 w 11294326"/>
              <a:gd name="connsiteY17" fmla="*/ 2888787 h 3796615"/>
              <a:gd name="connsiteX18" fmla="*/ 10329431 w 11294326"/>
              <a:gd name="connsiteY18" fmla="*/ 3154602 h 3796615"/>
              <a:gd name="connsiteX19" fmla="*/ 10405860 w 11294326"/>
              <a:gd name="connsiteY19" fmla="*/ 3298188 h 3796615"/>
              <a:gd name="connsiteX20" fmla="*/ 11294326 w 11294326"/>
              <a:gd name="connsiteY20" fmla="*/ 3314088 h 3796615"/>
              <a:gd name="connsiteX0" fmla="*/ 0 w 11294326"/>
              <a:gd name="connsiteY0" fmla="*/ 3803575 h 3817428"/>
              <a:gd name="connsiteX1" fmla="*/ 977243 w 11294326"/>
              <a:gd name="connsiteY1" fmla="*/ 3817428 h 3817428"/>
              <a:gd name="connsiteX2" fmla="*/ 1419694 w 11294326"/>
              <a:gd name="connsiteY2" fmla="*/ 3817428 h 3817428"/>
              <a:gd name="connsiteX3" fmla="*/ 1567178 w 11294326"/>
              <a:gd name="connsiteY3" fmla="*/ 3817428 h 3817428"/>
              <a:gd name="connsiteX4" fmla="*/ 2017004 w 11294326"/>
              <a:gd name="connsiteY4" fmla="*/ 3802680 h 3817428"/>
              <a:gd name="connsiteX5" fmla="*/ 2370965 w 11294326"/>
              <a:gd name="connsiteY5" fmla="*/ 3677318 h 3817428"/>
              <a:gd name="connsiteX6" fmla="*/ 2894533 w 11294326"/>
              <a:gd name="connsiteY6" fmla="*/ 3043138 h 3817428"/>
              <a:gd name="connsiteX7" fmla="*/ 4335806 w 11294326"/>
              <a:gd name="connsiteY7" fmla="*/ 661637 h 3817428"/>
              <a:gd name="connsiteX8" fmla="*/ 4891242 w 11294326"/>
              <a:gd name="connsiteY8" fmla="*/ 59265 h 3817428"/>
              <a:gd name="connsiteX9" fmla="*/ 5631724 w 11294326"/>
              <a:gd name="connsiteY9" fmla="*/ 84091 h 3817428"/>
              <a:gd name="connsiteX10" fmla="*/ 5744622 w 11294326"/>
              <a:gd name="connsiteY10" fmla="*/ 604736 h 3817428"/>
              <a:gd name="connsiteX11" fmla="*/ 6143486 w 11294326"/>
              <a:gd name="connsiteY11" fmla="*/ 1860126 h 3817428"/>
              <a:gd name="connsiteX12" fmla="*/ 6262174 w 11294326"/>
              <a:gd name="connsiteY12" fmla="*/ 2215847 h 3817428"/>
              <a:gd name="connsiteX13" fmla="*/ 6525596 w 11294326"/>
              <a:gd name="connsiteY13" fmla="*/ 2375836 h 3817428"/>
              <a:gd name="connsiteX14" fmla="*/ 7521092 w 11294326"/>
              <a:gd name="connsiteY14" fmla="*/ 2367537 h 3817428"/>
              <a:gd name="connsiteX15" fmla="*/ 8095323 w 11294326"/>
              <a:gd name="connsiteY15" fmla="*/ 2375433 h 3817428"/>
              <a:gd name="connsiteX16" fmla="*/ 8515008 w 11294326"/>
              <a:gd name="connsiteY16" fmla="*/ 2856438 h 3817428"/>
              <a:gd name="connsiteX17" fmla="*/ 10014790 w 11294326"/>
              <a:gd name="connsiteY17" fmla="*/ 2909600 h 3817428"/>
              <a:gd name="connsiteX18" fmla="*/ 10329431 w 11294326"/>
              <a:gd name="connsiteY18" fmla="*/ 3175415 h 3817428"/>
              <a:gd name="connsiteX19" fmla="*/ 10405860 w 11294326"/>
              <a:gd name="connsiteY19" fmla="*/ 3319001 h 3817428"/>
              <a:gd name="connsiteX20" fmla="*/ 11294326 w 11294326"/>
              <a:gd name="connsiteY20" fmla="*/ 3334901 h 3817428"/>
              <a:gd name="connsiteX0" fmla="*/ 0 w 11294326"/>
              <a:gd name="connsiteY0" fmla="*/ 3780950 h 3794803"/>
              <a:gd name="connsiteX1" fmla="*/ 977243 w 11294326"/>
              <a:gd name="connsiteY1" fmla="*/ 3794803 h 3794803"/>
              <a:gd name="connsiteX2" fmla="*/ 1419694 w 11294326"/>
              <a:gd name="connsiteY2" fmla="*/ 3794803 h 3794803"/>
              <a:gd name="connsiteX3" fmla="*/ 1567178 w 11294326"/>
              <a:gd name="connsiteY3" fmla="*/ 3794803 h 3794803"/>
              <a:gd name="connsiteX4" fmla="*/ 2017004 w 11294326"/>
              <a:gd name="connsiteY4" fmla="*/ 3780055 h 3794803"/>
              <a:gd name="connsiteX5" fmla="*/ 2370965 w 11294326"/>
              <a:gd name="connsiteY5" fmla="*/ 3654693 h 3794803"/>
              <a:gd name="connsiteX6" fmla="*/ 2894533 w 11294326"/>
              <a:gd name="connsiteY6" fmla="*/ 3020513 h 3794803"/>
              <a:gd name="connsiteX7" fmla="*/ 4335806 w 11294326"/>
              <a:gd name="connsiteY7" fmla="*/ 639012 h 3794803"/>
              <a:gd name="connsiteX8" fmla="*/ 4891242 w 11294326"/>
              <a:gd name="connsiteY8" fmla="*/ 36640 h 3794803"/>
              <a:gd name="connsiteX9" fmla="*/ 5631724 w 11294326"/>
              <a:gd name="connsiteY9" fmla="*/ 61466 h 3794803"/>
              <a:gd name="connsiteX10" fmla="*/ 5744622 w 11294326"/>
              <a:gd name="connsiteY10" fmla="*/ 582111 h 3794803"/>
              <a:gd name="connsiteX11" fmla="*/ 6143486 w 11294326"/>
              <a:gd name="connsiteY11" fmla="*/ 1837501 h 3794803"/>
              <a:gd name="connsiteX12" fmla="*/ 6262174 w 11294326"/>
              <a:gd name="connsiteY12" fmla="*/ 2193222 h 3794803"/>
              <a:gd name="connsiteX13" fmla="*/ 6525596 w 11294326"/>
              <a:gd name="connsiteY13" fmla="*/ 2353211 h 3794803"/>
              <a:gd name="connsiteX14" fmla="*/ 7521092 w 11294326"/>
              <a:gd name="connsiteY14" fmla="*/ 2344912 h 3794803"/>
              <a:gd name="connsiteX15" fmla="*/ 8095323 w 11294326"/>
              <a:gd name="connsiteY15" fmla="*/ 2352808 h 3794803"/>
              <a:gd name="connsiteX16" fmla="*/ 8515008 w 11294326"/>
              <a:gd name="connsiteY16" fmla="*/ 2833813 h 3794803"/>
              <a:gd name="connsiteX17" fmla="*/ 10014790 w 11294326"/>
              <a:gd name="connsiteY17" fmla="*/ 2886975 h 3794803"/>
              <a:gd name="connsiteX18" fmla="*/ 10329431 w 11294326"/>
              <a:gd name="connsiteY18" fmla="*/ 3152790 h 3794803"/>
              <a:gd name="connsiteX19" fmla="*/ 10405860 w 11294326"/>
              <a:gd name="connsiteY19" fmla="*/ 3296376 h 3794803"/>
              <a:gd name="connsiteX20" fmla="*/ 11294326 w 11294326"/>
              <a:gd name="connsiteY20" fmla="*/ 3312276 h 3794803"/>
              <a:gd name="connsiteX0" fmla="*/ 0 w 11294326"/>
              <a:gd name="connsiteY0" fmla="*/ 3784544 h 3798397"/>
              <a:gd name="connsiteX1" fmla="*/ 977243 w 11294326"/>
              <a:gd name="connsiteY1" fmla="*/ 3798397 h 3798397"/>
              <a:gd name="connsiteX2" fmla="*/ 1419694 w 11294326"/>
              <a:gd name="connsiteY2" fmla="*/ 3798397 h 3798397"/>
              <a:gd name="connsiteX3" fmla="*/ 1567178 w 11294326"/>
              <a:gd name="connsiteY3" fmla="*/ 3798397 h 3798397"/>
              <a:gd name="connsiteX4" fmla="*/ 2017004 w 11294326"/>
              <a:gd name="connsiteY4" fmla="*/ 3783649 h 3798397"/>
              <a:gd name="connsiteX5" fmla="*/ 2370965 w 11294326"/>
              <a:gd name="connsiteY5" fmla="*/ 3658287 h 3798397"/>
              <a:gd name="connsiteX6" fmla="*/ 2894533 w 11294326"/>
              <a:gd name="connsiteY6" fmla="*/ 3024107 h 3798397"/>
              <a:gd name="connsiteX7" fmla="*/ 4335806 w 11294326"/>
              <a:gd name="connsiteY7" fmla="*/ 642606 h 3798397"/>
              <a:gd name="connsiteX8" fmla="*/ 5088935 w 11294326"/>
              <a:gd name="connsiteY8" fmla="*/ 33971 h 3798397"/>
              <a:gd name="connsiteX9" fmla="*/ 5631724 w 11294326"/>
              <a:gd name="connsiteY9" fmla="*/ 65060 h 3798397"/>
              <a:gd name="connsiteX10" fmla="*/ 5744622 w 11294326"/>
              <a:gd name="connsiteY10" fmla="*/ 585705 h 3798397"/>
              <a:gd name="connsiteX11" fmla="*/ 6143486 w 11294326"/>
              <a:gd name="connsiteY11" fmla="*/ 1841095 h 3798397"/>
              <a:gd name="connsiteX12" fmla="*/ 6262174 w 11294326"/>
              <a:gd name="connsiteY12" fmla="*/ 2196816 h 3798397"/>
              <a:gd name="connsiteX13" fmla="*/ 6525596 w 11294326"/>
              <a:gd name="connsiteY13" fmla="*/ 2356805 h 3798397"/>
              <a:gd name="connsiteX14" fmla="*/ 7521092 w 11294326"/>
              <a:gd name="connsiteY14" fmla="*/ 2348506 h 3798397"/>
              <a:gd name="connsiteX15" fmla="*/ 8095323 w 11294326"/>
              <a:gd name="connsiteY15" fmla="*/ 2356402 h 3798397"/>
              <a:gd name="connsiteX16" fmla="*/ 8515008 w 11294326"/>
              <a:gd name="connsiteY16" fmla="*/ 2837407 h 3798397"/>
              <a:gd name="connsiteX17" fmla="*/ 10014790 w 11294326"/>
              <a:gd name="connsiteY17" fmla="*/ 2890569 h 3798397"/>
              <a:gd name="connsiteX18" fmla="*/ 10329431 w 11294326"/>
              <a:gd name="connsiteY18" fmla="*/ 3156384 h 3798397"/>
              <a:gd name="connsiteX19" fmla="*/ 10405860 w 11294326"/>
              <a:gd name="connsiteY19" fmla="*/ 3299970 h 3798397"/>
              <a:gd name="connsiteX20" fmla="*/ 11294326 w 11294326"/>
              <a:gd name="connsiteY20" fmla="*/ 3315870 h 3798397"/>
              <a:gd name="connsiteX0" fmla="*/ 0 w 11294326"/>
              <a:gd name="connsiteY0" fmla="*/ 3814876 h 3828729"/>
              <a:gd name="connsiteX1" fmla="*/ 977243 w 11294326"/>
              <a:gd name="connsiteY1" fmla="*/ 3828729 h 3828729"/>
              <a:gd name="connsiteX2" fmla="*/ 1419694 w 11294326"/>
              <a:gd name="connsiteY2" fmla="*/ 3828729 h 3828729"/>
              <a:gd name="connsiteX3" fmla="*/ 1567178 w 11294326"/>
              <a:gd name="connsiteY3" fmla="*/ 3828729 h 3828729"/>
              <a:gd name="connsiteX4" fmla="*/ 2017004 w 11294326"/>
              <a:gd name="connsiteY4" fmla="*/ 3813981 h 3828729"/>
              <a:gd name="connsiteX5" fmla="*/ 2370965 w 11294326"/>
              <a:gd name="connsiteY5" fmla="*/ 3688619 h 3828729"/>
              <a:gd name="connsiteX6" fmla="*/ 2894533 w 11294326"/>
              <a:gd name="connsiteY6" fmla="*/ 3054439 h 3828729"/>
              <a:gd name="connsiteX7" fmla="*/ 4335806 w 11294326"/>
              <a:gd name="connsiteY7" fmla="*/ 672938 h 3828729"/>
              <a:gd name="connsiteX8" fmla="*/ 5088935 w 11294326"/>
              <a:gd name="connsiteY8" fmla="*/ 64303 h 3828729"/>
              <a:gd name="connsiteX9" fmla="*/ 5631724 w 11294326"/>
              <a:gd name="connsiteY9" fmla="*/ 95392 h 3828729"/>
              <a:gd name="connsiteX10" fmla="*/ 5905247 w 11294326"/>
              <a:gd name="connsiteY10" fmla="*/ 1073237 h 3828729"/>
              <a:gd name="connsiteX11" fmla="*/ 6143486 w 11294326"/>
              <a:gd name="connsiteY11" fmla="*/ 1871427 h 3828729"/>
              <a:gd name="connsiteX12" fmla="*/ 6262174 w 11294326"/>
              <a:gd name="connsiteY12" fmla="*/ 2227148 h 3828729"/>
              <a:gd name="connsiteX13" fmla="*/ 6525596 w 11294326"/>
              <a:gd name="connsiteY13" fmla="*/ 2387137 h 3828729"/>
              <a:gd name="connsiteX14" fmla="*/ 7521092 w 11294326"/>
              <a:gd name="connsiteY14" fmla="*/ 2378838 h 3828729"/>
              <a:gd name="connsiteX15" fmla="*/ 8095323 w 11294326"/>
              <a:gd name="connsiteY15" fmla="*/ 2386734 h 3828729"/>
              <a:gd name="connsiteX16" fmla="*/ 8515008 w 11294326"/>
              <a:gd name="connsiteY16" fmla="*/ 2867739 h 3828729"/>
              <a:gd name="connsiteX17" fmla="*/ 10014790 w 11294326"/>
              <a:gd name="connsiteY17" fmla="*/ 2920901 h 3828729"/>
              <a:gd name="connsiteX18" fmla="*/ 10329431 w 11294326"/>
              <a:gd name="connsiteY18" fmla="*/ 3186716 h 3828729"/>
              <a:gd name="connsiteX19" fmla="*/ 10405860 w 11294326"/>
              <a:gd name="connsiteY19" fmla="*/ 3330302 h 3828729"/>
              <a:gd name="connsiteX20" fmla="*/ 11294326 w 11294326"/>
              <a:gd name="connsiteY20" fmla="*/ 3346202 h 3828729"/>
              <a:gd name="connsiteX0" fmla="*/ 0 w 11294326"/>
              <a:gd name="connsiteY0" fmla="*/ 3783668 h 3797521"/>
              <a:gd name="connsiteX1" fmla="*/ 977243 w 11294326"/>
              <a:gd name="connsiteY1" fmla="*/ 3797521 h 3797521"/>
              <a:gd name="connsiteX2" fmla="*/ 1419694 w 11294326"/>
              <a:gd name="connsiteY2" fmla="*/ 3797521 h 3797521"/>
              <a:gd name="connsiteX3" fmla="*/ 1567178 w 11294326"/>
              <a:gd name="connsiteY3" fmla="*/ 3797521 h 3797521"/>
              <a:gd name="connsiteX4" fmla="*/ 2017004 w 11294326"/>
              <a:gd name="connsiteY4" fmla="*/ 3782773 h 3797521"/>
              <a:gd name="connsiteX5" fmla="*/ 2370965 w 11294326"/>
              <a:gd name="connsiteY5" fmla="*/ 3657411 h 3797521"/>
              <a:gd name="connsiteX6" fmla="*/ 2894533 w 11294326"/>
              <a:gd name="connsiteY6" fmla="*/ 3023231 h 3797521"/>
              <a:gd name="connsiteX7" fmla="*/ 4335806 w 11294326"/>
              <a:gd name="connsiteY7" fmla="*/ 641730 h 3797521"/>
              <a:gd name="connsiteX8" fmla="*/ 5088935 w 11294326"/>
              <a:gd name="connsiteY8" fmla="*/ 33095 h 3797521"/>
              <a:gd name="connsiteX9" fmla="*/ 5705858 w 11294326"/>
              <a:gd name="connsiteY9" fmla="*/ 183181 h 3797521"/>
              <a:gd name="connsiteX10" fmla="*/ 5905247 w 11294326"/>
              <a:gd name="connsiteY10" fmla="*/ 1042029 h 3797521"/>
              <a:gd name="connsiteX11" fmla="*/ 6143486 w 11294326"/>
              <a:gd name="connsiteY11" fmla="*/ 1840219 h 3797521"/>
              <a:gd name="connsiteX12" fmla="*/ 6262174 w 11294326"/>
              <a:gd name="connsiteY12" fmla="*/ 2195940 h 3797521"/>
              <a:gd name="connsiteX13" fmla="*/ 6525596 w 11294326"/>
              <a:gd name="connsiteY13" fmla="*/ 2355929 h 3797521"/>
              <a:gd name="connsiteX14" fmla="*/ 7521092 w 11294326"/>
              <a:gd name="connsiteY14" fmla="*/ 2347630 h 3797521"/>
              <a:gd name="connsiteX15" fmla="*/ 8095323 w 11294326"/>
              <a:gd name="connsiteY15" fmla="*/ 2355526 h 3797521"/>
              <a:gd name="connsiteX16" fmla="*/ 8515008 w 11294326"/>
              <a:gd name="connsiteY16" fmla="*/ 2836531 h 3797521"/>
              <a:gd name="connsiteX17" fmla="*/ 10014790 w 11294326"/>
              <a:gd name="connsiteY17" fmla="*/ 2889693 h 3797521"/>
              <a:gd name="connsiteX18" fmla="*/ 10329431 w 11294326"/>
              <a:gd name="connsiteY18" fmla="*/ 3155508 h 3797521"/>
              <a:gd name="connsiteX19" fmla="*/ 10405860 w 11294326"/>
              <a:gd name="connsiteY19" fmla="*/ 3299094 h 3797521"/>
              <a:gd name="connsiteX20" fmla="*/ 11294326 w 11294326"/>
              <a:gd name="connsiteY20" fmla="*/ 3314994 h 3797521"/>
              <a:gd name="connsiteX0" fmla="*/ 0 w 11294326"/>
              <a:gd name="connsiteY0" fmla="*/ 3778532 h 3792385"/>
              <a:gd name="connsiteX1" fmla="*/ 977243 w 11294326"/>
              <a:gd name="connsiteY1" fmla="*/ 3792385 h 3792385"/>
              <a:gd name="connsiteX2" fmla="*/ 1419694 w 11294326"/>
              <a:gd name="connsiteY2" fmla="*/ 3792385 h 3792385"/>
              <a:gd name="connsiteX3" fmla="*/ 1567178 w 11294326"/>
              <a:gd name="connsiteY3" fmla="*/ 3792385 h 3792385"/>
              <a:gd name="connsiteX4" fmla="*/ 2017004 w 11294326"/>
              <a:gd name="connsiteY4" fmla="*/ 3777637 h 3792385"/>
              <a:gd name="connsiteX5" fmla="*/ 2370965 w 11294326"/>
              <a:gd name="connsiteY5" fmla="*/ 3652275 h 3792385"/>
              <a:gd name="connsiteX6" fmla="*/ 2894533 w 11294326"/>
              <a:gd name="connsiteY6" fmla="*/ 3018095 h 3792385"/>
              <a:gd name="connsiteX7" fmla="*/ 4335806 w 11294326"/>
              <a:gd name="connsiteY7" fmla="*/ 636594 h 3792385"/>
              <a:gd name="connsiteX8" fmla="*/ 4934489 w 11294326"/>
              <a:gd name="connsiteY8" fmla="*/ 34222 h 3792385"/>
              <a:gd name="connsiteX9" fmla="*/ 5705858 w 11294326"/>
              <a:gd name="connsiteY9" fmla="*/ 178045 h 3792385"/>
              <a:gd name="connsiteX10" fmla="*/ 5905247 w 11294326"/>
              <a:gd name="connsiteY10" fmla="*/ 1036893 h 3792385"/>
              <a:gd name="connsiteX11" fmla="*/ 6143486 w 11294326"/>
              <a:gd name="connsiteY11" fmla="*/ 1835083 h 3792385"/>
              <a:gd name="connsiteX12" fmla="*/ 6262174 w 11294326"/>
              <a:gd name="connsiteY12" fmla="*/ 2190804 h 3792385"/>
              <a:gd name="connsiteX13" fmla="*/ 6525596 w 11294326"/>
              <a:gd name="connsiteY13" fmla="*/ 2350793 h 3792385"/>
              <a:gd name="connsiteX14" fmla="*/ 7521092 w 11294326"/>
              <a:gd name="connsiteY14" fmla="*/ 2342494 h 3792385"/>
              <a:gd name="connsiteX15" fmla="*/ 8095323 w 11294326"/>
              <a:gd name="connsiteY15" fmla="*/ 2350390 h 3792385"/>
              <a:gd name="connsiteX16" fmla="*/ 8515008 w 11294326"/>
              <a:gd name="connsiteY16" fmla="*/ 2831395 h 3792385"/>
              <a:gd name="connsiteX17" fmla="*/ 10014790 w 11294326"/>
              <a:gd name="connsiteY17" fmla="*/ 2884557 h 3792385"/>
              <a:gd name="connsiteX18" fmla="*/ 10329431 w 11294326"/>
              <a:gd name="connsiteY18" fmla="*/ 3150372 h 3792385"/>
              <a:gd name="connsiteX19" fmla="*/ 10405860 w 11294326"/>
              <a:gd name="connsiteY19" fmla="*/ 3293958 h 3792385"/>
              <a:gd name="connsiteX20" fmla="*/ 11294326 w 11294326"/>
              <a:gd name="connsiteY20" fmla="*/ 3309858 h 3792385"/>
              <a:gd name="connsiteX0" fmla="*/ 0 w 11294326"/>
              <a:gd name="connsiteY0" fmla="*/ 3759286 h 3773139"/>
              <a:gd name="connsiteX1" fmla="*/ 977243 w 11294326"/>
              <a:gd name="connsiteY1" fmla="*/ 3773139 h 3773139"/>
              <a:gd name="connsiteX2" fmla="*/ 1419694 w 11294326"/>
              <a:gd name="connsiteY2" fmla="*/ 3773139 h 3773139"/>
              <a:gd name="connsiteX3" fmla="*/ 1567178 w 11294326"/>
              <a:gd name="connsiteY3" fmla="*/ 3773139 h 3773139"/>
              <a:gd name="connsiteX4" fmla="*/ 2017004 w 11294326"/>
              <a:gd name="connsiteY4" fmla="*/ 3758391 h 3773139"/>
              <a:gd name="connsiteX5" fmla="*/ 2370965 w 11294326"/>
              <a:gd name="connsiteY5" fmla="*/ 3633029 h 3773139"/>
              <a:gd name="connsiteX6" fmla="*/ 2894533 w 11294326"/>
              <a:gd name="connsiteY6" fmla="*/ 2998849 h 3773139"/>
              <a:gd name="connsiteX7" fmla="*/ 4335806 w 11294326"/>
              <a:gd name="connsiteY7" fmla="*/ 617348 h 3773139"/>
              <a:gd name="connsiteX8" fmla="*/ 4934489 w 11294326"/>
              <a:gd name="connsiteY8" fmla="*/ 14976 h 3773139"/>
              <a:gd name="connsiteX9" fmla="*/ 5705858 w 11294326"/>
              <a:gd name="connsiteY9" fmla="*/ 158799 h 3773139"/>
              <a:gd name="connsiteX10" fmla="*/ 5905247 w 11294326"/>
              <a:gd name="connsiteY10" fmla="*/ 1017647 h 3773139"/>
              <a:gd name="connsiteX11" fmla="*/ 6143486 w 11294326"/>
              <a:gd name="connsiteY11" fmla="*/ 1815837 h 3773139"/>
              <a:gd name="connsiteX12" fmla="*/ 6262174 w 11294326"/>
              <a:gd name="connsiteY12" fmla="*/ 2171558 h 3773139"/>
              <a:gd name="connsiteX13" fmla="*/ 6525596 w 11294326"/>
              <a:gd name="connsiteY13" fmla="*/ 2331547 h 3773139"/>
              <a:gd name="connsiteX14" fmla="*/ 7521092 w 11294326"/>
              <a:gd name="connsiteY14" fmla="*/ 2323248 h 3773139"/>
              <a:gd name="connsiteX15" fmla="*/ 8095323 w 11294326"/>
              <a:gd name="connsiteY15" fmla="*/ 2331144 h 3773139"/>
              <a:gd name="connsiteX16" fmla="*/ 8515008 w 11294326"/>
              <a:gd name="connsiteY16" fmla="*/ 2812149 h 3773139"/>
              <a:gd name="connsiteX17" fmla="*/ 10014790 w 11294326"/>
              <a:gd name="connsiteY17" fmla="*/ 2865311 h 3773139"/>
              <a:gd name="connsiteX18" fmla="*/ 10329431 w 11294326"/>
              <a:gd name="connsiteY18" fmla="*/ 3131126 h 3773139"/>
              <a:gd name="connsiteX19" fmla="*/ 10405860 w 11294326"/>
              <a:gd name="connsiteY19" fmla="*/ 3274712 h 3773139"/>
              <a:gd name="connsiteX20" fmla="*/ 11294326 w 11294326"/>
              <a:gd name="connsiteY20" fmla="*/ 3290612 h 3773139"/>
              <a:gd name="connsiteX0" fmla="*/ 0 w 11294326"/>
              <a:gd name="connsiteY0" fmla="*/ 3697993 h 3711846"/>
              <a:gd name="connsiteX1" fmla="*/ 977243 w 11294326"/>
              <a:gd name="connsiteY1" fmla="*/ 3711846 h 3711846"/>
              <a:gd name="connsiteX2" fmla="*/ 1419694 w 11294326"/>
              <a:gd name="connsiteY2" fmla="*/ 3711846 h 3711846"/>
              <a:gd name="connsiteX3" fmla="*/ 1567178 w 11294326"/>
              <a:gd name="connsiteY3" fmla="*/ 3711846 h 3711846"/>
              <a:gd name="connsiteX4" fmla="*/ 2017004 w 11294326"/>
              <a:gd name="connsiteY4" fmla="*/ 3697098 h 3711846"/>
              <a:gd name="connsiteX5" fmla="*/ 2370965 w 11294326"/>
              <a:gd name="connsiteY5" fmla="*/ 3571736 h 3711846"/>
              <a:gd name="connsiteX6" fmla="*/ 2894533 w 11294326"/>
              <a:gd name="connsiteY6" fmla="*/ 2937556 h 3711846"/>
              <a:gd name="connsiteX7" fmla="*/ 4335806 w 11294326"/>
              <a:gd name="connsiteY7" fmla="*/ 556055 h 3711846"/>
              <a:gd name="connsiteX8" fmla="*/ 4934490 w 11294326"/>
              <a:gd name="connsiteY8" fmla="*/ 41365 h 3711846"/>
              <a:gd name="connsiteX9" fmla="*/ 5705858 w 11294326"/>
              <a:gd name="connsiteY9" fmla="*/ 97506 h 3711846"/>
              <a:gd name="connsiteX10" fmla="*/ 5905247 w 11294326"/>
              <a:gd name="connsiteY10" fmla="*/ 956354 h 3711846"/>
              <a:gd name="connsiteX11" fmla="*/ 6143486 w 11294326"/>
              <a:gd name="connsiteY11" fmla="*/ 1754544 h 3711846"/>
              <a:gd name="connsiteX12" fmla="*/ 6262174 w 11294326"/>
              <a:gd name="connsiteY12" fmla="*/ 2110265 h 3711846"/>
              <a:gd name="connsiteX13" fmla="*/ 6525596 w 11294326"/>
              <a:gd name="connsiteY13" fmla="*/ 2270254 h 3711846"/>
              <a:gd name="connsiteX14" fmla="*/ 7521092 w 11294326"/>
              <a:gd name="connsiteY14" fmla="*/ 2261955 h 3711846"/>
              <a:gd name="connsiteX15" fmla="*/ 8095323 w 11294326"/>
              <a:gd name="connsiteY15" fmla="*/ 2269851 h 3711846"/>
              <a:gd name="connsiteX16" fmla="*/ 8515008 w 11294326"/>
              <a:gd name="connsiteY16" fmla="*/ 2750856 h 3711846"/>
              <a:gd name="connsiteX17" fmla="*/ 10014790 w 11294326"/>
              <a:gd name="connsiteY17" fmla="*/ 2804018 h 3711846"/>
              <a:gd name="connsiteX18" fmla="*/ 10329431 w 11294326"/>
              <a:gd name="connsiteY18" fmla="*/ 3069833 h 3711846"/>
              <a:gd name="connsiteX19" fmla="*/ 10405860 w 11294326"/>
              <a:gd name="connsiteY19" fmla="*/ 3213419 h 3711846"/>
              <a:gd name="connsiteX20" fmla="*/ 11294326 w 11294326"/>
              <a:gd name="connsiteY20" fmla="*/ 3229319 h 3711846"/>
              <a:gd name="connsiteX0" fmla="*/ 0 w 11294326"/>
              <a:gd name="connsiteY0" fmla="*/ 3717480 h 3731333"/>
              <a:gd name="connsiteX1" fmla="*/ 977243 w 11294326"/>
              <a:gd name="connsiteY1" fmla="*/ 3731333 h 3731333"/>
              <a:gd name="connsiteX2" fmla="*/ 1419694 w 11294326"/>
              <a:gd name="connsiteY2" fmla="*/ 3731333 h 3731333"/>
              <a:gd name="connsiteX3" fmla="*/ 1567178 w 11294326"/>
              <a:gd name="connsiteY3" fmla="*/ 3731333 h 3731333"/>
              <a:gd name="connsiteX4" fmla="*/ 2017004 w 11294326"/>
              <a:gd name="connsiteY4" fmla="*/ 3716585 h 3731333"/>
              <a:gd name="connsiteX5" fmla="*/ 2370965 w 11294326"/>
              <a:gd name="connsiteY5" fmla="*/ 3591223 h 3731333"/>
              <a:gd name="connsiteX6" fmla="*/ 2894533 w 11294326"/>
              <a:gd name="connsiteY6" fmla="*/ 2957043 h 3731333"/>
              <a:gd name="connsiteX7" fmla="*/ 4335806 w 11294326"/>
              <a:gd name="connsiteY7" fmla="*/ 575542 h 3731333"/>
              <a:gd name="connsiteX8" fmla="*/ 4934490 w 11294326"/>
              <a:gd name="connsiteY8" fmla="*/ 60852 h 3731333"/>
              <a:gd name="connsiteX9" fmla="*/ 5705858 w 11294326"/>
              <a:gd name="connsiteY9" fmla="*/ 116993 h 3731333"/>
              <a:gd name="connsiteX10" fmla="*/ 5905247 w 11294326"/>
              <a:gd name="connsiteY10" fmla="*/ 975841 h 3731333"/>
              <a:gd name="connsiteX11" fmla="*/ 6143486 w 11294326"/>
              <a:gd name="connsiteY11" fmla="*/ 1774031 h 3731333"/>
              <a:gd name="connsiteX12" fmla="*/ 6262174 w 11294326"/>
              <a:gd name="connsiteY12" fmla="*/ 2129752 h 3731333"/>
              <a:gd name="connsiteX13" fmla="*/ 6525596 w 11294326"/>
              <a:gd name="connsiteY13" fmla="*/ 2289741 h 3731333"/>
              <a:gd name="connsiteX14" fmla="*/ 7521092 w 11294326"/>
              <a:gd name="connsiteY14" fmla="*/ 2281442 h 3731333"/>
              <a:gd name="connsiteX15" fmla="*/ 8095323 w 11294326"/>
              <a:gd name="connsiteY15" fmla="*/ 2289338 h 3731333"/>
              <a:gd name="connsiteX16" fmla="*/ 8515008 w 11294326"/>
              <a:gd name="connsiteY16" fmla="*/ 2770343 h 3731333"/>
              <a:gd name="connsiteX17" fmla="*/ 10014790 w 11294326"/>
              <a:gd name="connsiteY17" fmla="*/ 2823505 h 3731333"/>
              <a:gd name="connsiteX18" fmla="*/ 10329431 w 11294326"/>
              <a:gd name="connsiteY18" fmla="*/ 3089320 h 3731333"/>
              <a:gd name="connsiteX19" fmla="*/ 10405860 w 11294326"/>
              <a:gd name="connsiteY19" fmla="*/ 3232906 h 3731333"/>
              <a:gd name="connsiteX20" fmla="*/ 11294326 w 11294326"/>
              <a:gd name="connsiteY20" fmla="*/ 3248806 h 3731333"/>
              <a:gd name="connsiteX0" fmla="*/ 0 w 11294326"/>
              <a:gd name="connsiteY0" fmla="*/ 3743655 h 3757508"/>
              <a:gd name="connsiteX1" fmla="*/ 977243 w 11294326"/>
              <a:gd name="connsiteY1" fmla="*/ 3757508 h 3757508"/>
              <a:gd name="connsiteX2" fmla="*/ 1419694 w 11294326"/>
              <a:gd name="connsiteY2" fmla="*/ 3757508 h 3757508"/>
              <a:gd name="connsiteX3" fmla="*/ 1567178 w 11294326"/>
              <a:gd name="connsiteY3" fmla="*/ 3757508 h 3757508"/>
              <a:gd name="connsiteX4" fmla="*/ 2017004 w 11294326"/>
              <a:gd name="connsiteY4" fmla="*/ 3742760 h 3757508"/>
              <a:gd name="connsiteX5" fmla="*/ 2370965 w 11294326"/>
              <a:gd name="connsiteY5" fmla="*/ 3617398 h 3757508"/>
              <a:gd name="connsiteX6" fmla="*/ 2894533 w 11294326"/>
              <a:gd name="connsiteY6" fmla="*/ 2983218 h 3757508"/>
              <a:gd name="connsiteX7" fmla="*/ 4076335 w 11294326"/>
              <a:gd name="connsiteY7" fmla="*/ 1015076 h 3757508"/>
              <a:gd name="connsiteX8" fmla="*/ 4934490 w 11294326"/>
              <a:gd name="connsiteY8" fmla="*/ 87027 h 3757508"/>
              <a:gd name="connsiteX9" fmla="*/ 5705858 w 11294326"/>
              <a:gd name="connsiteY9" fmla="*/ 143168 h 3757508"/>
              <a:gd name="connsiteX10" fmla="*/ 5905247 w 11294326"/>
              <a:gd name="connsiteY10" fmla="*/ 1002016 h 3757508"/>
              <a:gd name="connsiteX11" fmla="*/ 6143486 w 11294326"/>
              <a:gd name="connsiteY11" fmla="*/ 1800206 h 3757508"/>
              <a:gd name="connsiteX12" fmla="*/ 6262174 w 11294326"/>
              <a:gd name="connsiteY12" fmla="*/ 2155927 h 3757508"/>
              <a:gd name="connsiteX13" fmla="*/ 6525596 w 11294326"/>
              <a:gd name="connsiteY13" fmla="*/ 2315916 h 3757508"/>
              <a:gd name="connsiteX14" fmla="*/ 7521092 w 11294326"/>
              <a:gd name="connsiteY14" fmla="*/ 2307617 h 3757508"/>
              <a:gd name="connsiteX15" fmla="*/ 8095323 w 11294326"/>
              <a:gd name="connsiteY15" fmla="*/ 2315513 h 3757508"/>
              <a:gd name="connsiteX16" fmla="*/ 8515008 w 11294326"/>
              <a:gd name="connsiteY16" fmla="*/ 2796518 h 3757508"/>
              <a:gd name="connsiteX17" fmla="*/ 10014790 w 11294326"/>
              <a:gd name="connsiteY17" fmla="*/ 2849680 h 3757508"/>
              <a:gd name="connsiteX18" fmla="*/ 10329431 w 11294326"/>
              <a:gd name="connsiteY18" fmla="*/ 3115495 h 3757508"/>
              <a:gd name="connsiteX19" fmla="*/ 10405860 w 11294326"/>
              <a:gd name="connsiteY19" fmla="*/ 3259081 h 3757508"/>
              <a:gd name="connsiteX20" fmla="*/ 11294326 w 11294326"/>
              <a:gd name="connsiteY20" fmla="*/ 3274981 h 3757508"/>
              <a:gd name="connsiteX0" fmla="*/ 0 w 11294326"/>
              <a:gd name="connsiteY0" fmla="*/ 3695459 h 3709312"/>
              <a:gd name="connsiteX1" fmla="*/ 977243 w 11294326"/>
              <a:gd name="connsiteY1" fmla="*/ 3709312 h 3709312"/>
              <a:gd name="connsiteX2" fmla="*/ 1419694 w 11294326"/>
              <a:gd name="connsiteY2" fmla="*/ 3709312 h 3709312"/>
              <a:gd name="connsiteX3" fmla="*/ 1567178 w 11294326"/>
              <a:gd name="connsiteY3" fmla="*/ 3709312 h 3709312"/>
              <a:gd name="connsiteX4" fmla="*/ 2017004 w 11294326"/>
              <a:gd name="connsiteY4" fmla="*/ 3694564 h 3709312"/>
              <a:gd name="connsiteX5" fmla="*/ 2370965 w 11294326"/>
              <a:gd name="connsiteY5" fmla="*/ 3569202 h 3709312"/>
              <a:gd name="connsiteX6" fmla="*/ 2894533 w 11294326"/>
              <a:gd name="connsiteY6" fmla="*/ 2935022 h 3709312"/>
              <a:gd name="connsiteX7" fmla="*/ 4076335 w 11294326"/>
              <a:gd name="connsiteY7" fmla="*/ 966880 h 3709312"/>
              <a:gd name="connsiteX8" fmla="*/ 4934490 w 11294326"/>
              <a:gd name="connsiteY8" fmla="*/ 38831 h 3709312"/>
              <a:gd name="connsiteX9" fmla="*/ 5724391 w 11294326"/>
              <a:gd name="connsiteY9" fmla="*/ 251547 h 3709312"/>
              <a:gd name="connsiteX10" fmla="*/ 5905247 w 11294326"/>
              <a:gd name="connsiteY10" fmla="*/ 953820 h 3709312"/>
              <a:gd name="connsiteX11" fmla="*/ 6143486 w 11294326"/>
              <a:gd name="connsiteY11" fmla="*/ 1752010 h 3709312"/>
              <a:gd name="connsiteX12" fmla="*/ 6262174 w 11294326"/>
              <a:gd name="connsiteY12" fmla="*/ 2107731 h 3709312"/>
              <a:gd name="connsiteX13" fmla="*/ 6525596 w 11294326"/>
              <a:gd name="connsiteY13" fmla="*/ 2267720 h 3709312"/>
              <a:gd name="connsiteX14" fmla="*/ 7521092 w 11294326"/>
              <a:gd name="connsiteY14" fmla="*/ 2259421 h 3709312"/>
              <a:gd name="connsiteX15" fmla="*/ 8095323 w 11294326"/>
              <a:gd name="connsiteY15" fmla="*/ 2267317 h 3709312"/>
              <a:gd name="connsiteX16" fmla="*/ 8515008 w 11294326"/>
              <a:gd name="connsiteY16" fmla="*/ 2748322 h 3709312"/>
              <a:gd name="connsiteX17" fmla="*/ 10014790 w 11294326"/>
              <a:gd name="connsiteY17" fmla="*/ 2801484 h 3709312"/>
              <a:gd name="connsiteX18" fmla="*/ 10329431 w 11294326"/>
              <a:gd name="connsiteY18" fmla="*/ 3067299 h 3709312"/>
              <a:gd name="connsiteX19" fmla="*/ 10405860 w 11294326"/>
              <a:gd name="connsiteY19" fmla="*/ 3210885 h 3709312"/>
              <a:gd name="connsiteX20" fmla="*/ 11294326 w 11294326"/>
              <a:gd name="connsiteY20" fmla="*/ 3226785 h 3709312"/>
              <a:gd name="connsiteX0" fmla="*/ 0 w 11294326"/>
              <a:gd name="connsiteY0" fmla="*/ 3658054 h 3671907"/>
              <a:gd name="connsiteX1" fmla="*/ 977243 w 11294326"/>
              <a:gd name="connsiteY1" fmla="*/ 3671907 h 3671907"/>
              <a:gd name="connsiteX2" fmla="*/ 1419694 w 11294326"/>
              <a:gd name="connsiteY2" fmla="*/ 3671907 h 3671907"/>
              <a:gd name="connsiteX3" fmla="*/ 1567178 w 11294326"/>
              <a:gd name="connsiteY3" fmla="*/ 3671907 h 3671907"/>
              <a:gd name="connsiteX4" fmla="*/ 2017004 w 11294326"/>
              <a:gd name="connsiteY4" fmla="*/ 3657159 h 3671907"/>
              <a:gd name="connsiteX5" fmla="*/ 2370965 w 11294326"/>
              <a:gd name="connsiteY5" fmla="*/ 3531797 h 3671907"/>
              <a:gd name="connsiteX6" fmla="*/ 2894533 w 11294326"/>
              <a:gd name="connsiteY6" fmla="*/ 2897617 h 3671907"/>
              <a:gd name="connsiteX7" fmla="*/ 4076335 w 11294326"/>
              <a:gd name="connsiteY7" fmla="*/ 929475 h 3671907"/>
              <a:gd name="connsiteX8" fmla="*/ 4934490 w 11294326"/>
              <a:gd name="connsiteY8" fmla="*/ 1426 h 3671907"/>
              <a:gd name="connsiteX9" fmla="*/ 5724391 w 11294326"/>
              <a:gd name="connsiteY9" fmla="*/ 214142 h 3671907"/>
              <a:gd name="connsiteX10" fmla="*/ 5905247 w 11294326"/>
              <a:gd name="connsiteY10" fmla="*/ 916415 h 3671907"/>
              <a:gd name="connsiteX11" fmla="*/ 6143486 w 11294326"/>
              <a:gd name="connsiteY11" fmla="*/ 1714605 h 3671907"/>
              <a:gd name="connsiteX12" fmla="*/ 6262174 w 11294326"/>
              <a:gd name="connsiteY12" fmla="*/ 2070326 h 3671907"/>
              <a:gd name="connsiteX13" fmla="*/ 6525596 w 11294326"/>
              <a:gd name="connsiteY13" fmla="*/ 2230315 h 3671907"/>
              <a:gd name="connsiteX14" fmla="*/ 7521092 w 11294326"/>
              <a:gd name="connsiteY14" fmla="*/ 2222016 h 3671907"/>
              <a:gd name="connsiteX15" fmla="*/ 8095323 w 11294326"/>
              <a:gd name="connsiteY15" fmla="*/ 2229912 h 3671907"/>
              <a:gd name="connsiteX16" fmla="*/ 8515008 w 11294326"/>
              <a:gd name="connsiteY16" fmla="*/ 2710917 h 3671907"/>
              <a:gd name="connsiteX17" fmla="*/ 10014790 w 11294326"/>
              <a:gd name="connsiteY17" fmla="*/ 2764079 h 3671907"/>
              <a:gd name="connsiteX18" fmla="*/ 10329431 w 11294326"/>
              <a:gd name="connsiteY18" fmla="*/ 3029894 h 3671907"/>
              <a:gd name="connsiteX19" fmla="*/ 10405860 w 11294326"/>
              <a:gd name="connsiteY19" fmla="*/ 3173480 h 3671907"/>
              <a:gd name="connsiteX20" fmla="*/ 11294326 w 11294326"/>
              <a:gd name="connsiteY20" fmla="*/ 3189380 h 3671907"/>
              <a:gd name="connsiteX0" fmla="*/ 0 w 11294326"/>
              <a:gd name="connsiteY0" fmla="*/ 3721037 h 3734890"/>
              <a:gd name="connsiteX1" fmla="*/ 977243 w 11294326"/>
              <a:gd name="connsiteY1" fmla="*/ 3734890 h 3734890"/>
              <a:gd name="connsiteX2" fmla="*/ 1419694 w 11294326"/>
              <a:gd name="connsiteY2" fmla="*/ 3734890 h 3734890"/>
              <a:gd name="connsiteX3" fmla="*/ 1567178 w 11294326"/>
              <a:gd name="connsiteY3" fmla="*/ 3734890 h 3734890"/>
              <a:gd name="connsiteX4" fmla="*/ 2017004 w 11294326"/>
              <a:gd name="connsiteY4" fmla="*/ 3720142 h 3734890"/>
              <a:gd name="connsiteX5" fmla="*/ 2370965 w 11294326"/>
              <a:gd name="connsiteY5" fmla="*/ 3594780 h 3734890"/>
              <a:gd name="connsiteX6" fmla="*/ 2894533 w 11294326"/>
              <a:gd name="connsiteY6" fmla="*/ 2960600 h 3734890"/>
              <a:gd name="connsiteX7" fmla="*/ 4076335 w 11294326"/>
              <a:gd name="connsiteY7" fmla="*/ 992458 h 3734890"/>
              <a:gd name="connsiteX8" fmla="*/ 4934490 w 11294326"/>
              <a:gd name="connsiteY8" fmla="*/ 64409 h 3734890"/>
              <a:gd name="connsiteX9" fmla="*/ 5382976 w 11294326"/>
              <a:gd name="connsiteY9" fmla="*/ 101341 h 3734890"/>
              <a:gd name="connsiteX10" fmla="*/ 5724391 w 11294326"/>
              <a:gd name="connsiteY10" fmla="*/ 277125 h 3734890"/>
              <a:gd name="connsiteX11" fmla="*/ 5905247 w 11294326"/>
              <a:gd name="connsiteY11" fmla="*/ 979398 h 3734890"/>
              <a:gd name="connsiteX12" fmla="*/ 6143486 w 11294326"/>
              <a:gd name="connsiteY12" fmla="*/ 1777588 h 3734890"/>
              <a:gd name="connsiteX13" fmla="*/ 6262174 w 11294326"/>
              <a:gd name="connsiteY13" fmla="*/ 2133309 h 3734890"/>
              <a:gd name="connsiteX14" fmla="*/ 6525596 w 11294326"/>
              <a:gd name="connsiteY14" fmla="*/ 2293298 h 3734890"/>
              <a:gd name="connsiteX15" fmla="*/ 7521092 w 11294326"/>
              <a:gd name="connsiteY15" fmla="*/ 2284999 h 3734890"/>
              <a:gd name="connsiteX16" fmla="*/ 8095323 w 11294326"/>
              <a:gd name="connsiteY16" fmla="*/ 2292895 h 3734890"/>
              <a:gd name="connsiteX17" fmla="*/ 8515008 w 11294326"/>
              <a:gd name="connsiteY17" fmla="*/ 2773900 h 3734890"/>
              <a:gd name="connsiteX18" fmla="*/ 10014790 w 11294326"/>
              <a:gd name="connsiteY18" fmla="*/ 2827062 h 3734890"/>
              <a:gd name="connsiteX19" fmla="*/ 10329431 w 11294326"/>
              <a:gd name="connsiteY19" fmla="*/ 3092877 h 3734890"/>
              <a:gd name="connsiteX20" fmla="*/ 10405860 w 11294326"/>
              <a:gd name="connsiteY20" fmla="*/ 3236463 h 3734890"/>
              <a:gd name="connsiteX21" fmla="*/ 11294326 w 11294326"/>
              <a:gd name="connsiteY21" fmla="*/ 3252363 h 3734890"/>
              <a:gd name="connsiteX0" fmla="*/ 0 w 11294326"/>
              <a:gd name="connsiteY0" fmla="*/ 3632944 h 3646797"/>
              <a:gd name="connsiteX1" fmla="*/ 977243 w 11294326"/>
              <a:gd name="connsiteY1" fmla="*/ 3646797 h 3646797"/>
              <a:gd name="connsiteX2" fmla="*/ 1419694 w 11294326"/>
              <a:gd name="connsiteY2" fmla="*/ 3646797 h 3646797"/>
              <a:gd name="connsiteX3" fmla="*/ 1567178 w 11294326"/>
              <a:gd name="connsiteY3" fmla="*/ 3646797 h 3646797"/>
              <a:gd name="connsiteX4" fmla="*/ 2017004 w 11294326"/>
              <a:gd name="connsiteY4" fmla="*/ 3632049 h 3646797"/>
              <a:gd name="connsiteX5" fmla="*/ 2370965 w 11294326"/>
              <a:gd name="connsiteY5" fmla="*/ 3506687 h 3646797"/>
              <a:gd name="connsiteX6" fmla="*/ 2894533 w 11294326"/>
              <a:gd name="connsiteY6" fmla="*/ 2872507 h 3646797"/>
              <a:gd name="connsiteX7" fmla="*/ 4076335 w 11294326"/>
              <a:gd name="connsiteY7" fmla="*/ 904365 h 3646797"/>
              <a:gd name="connsiteX8" fmla="*/ 4712088 w 11294326"/>
              <a:gd name="connsiteY8" fmla="*/ 157943 h 3646797"/>
              <a:gd name="connsiteX9" fmla="*/ 5382976 w 11294326"/>
              <a:gd name="connsiteY9" fmla="*/ 13248 h 3646797"/>
              <a:gd name="connsiteX10" fmla="*/ 5724391 w 11294326"/>
              <a:gd name="connsiteY10" fmla="*/ 189032 h 3646797"/>
              <a:gd name="connsiteX11" fmla="*/ 5905247 w 11294326"/>
              <a:gd name="connsiteY11" fmla="*/ 891305 h 3646797"/>
              <a:gd name="connsiteX12" fmla="*/ 6143486 w 11294326"/>
              <a:gd name="connsiteY12" fmla="*/ 1689495 h 3646797"/>
              <a:gd name="connsiteX13" fmla="*/ 6262174 w 11294326"/>
              <a:gd name="connsiteY13" fmla="*/ 2045216 h 3646797"/>
              <a:gd name="connsiteX14" fmla="*/ 6525596 w 11294326"/>
              <a:gd name="connsiteY14" fmla="*/ 2205205 h 3646797"/>
              <a:gd name="connsiteX15" fmla="*/ 7521092 w 11294326"/>
              <a:gd name="connsiteY15" fmla="*/ 2196906 h 3646797"/>
              <a:gd name="connsiteX16" fmla="*/ 8095323 w 11294326"/>
              <a:gd name="connsiteY16" fmla="*/ 2204802 h 3646797"/>
              <a:gd name="connsiteX17" fmla="*/ 8515008 w 11294326"/>
              <a:gd name="connsiteY17" fmla="*/ 2685807 h 3646797"/>
              <a:gd name="connsiteX18" fmla="*/ 10014790 w 11294326"/>
              <a:gd name="connsiteY18" fmla="*/ 2738969 h 3646797"/>
              <a:gd name="connsiteX19" fmla="*/ 10329431 w 11294326"/>
              <a:gd name="connsiteY19" fmla="*/ 3004784 h 3646797"/>
              <a:gd name="connsiteX20" fmla="*/ 10405860 w 11294326"/>
              <a:gd name="connsiteY20" fmla="*/ 3148370 h 3646797"/>
              <a:gd name="connsiteX21" fmla="*/ 11294326 w 11294326"/>
              <a:gd name="connsiteY21" fmla="*/ 3164270 h 3646797"/>
              <a:gd name="connsiteX0" fmla="*/ 0 w 11294326"/>
              <a:gd name="connsiteY0" fmla="*/ 3563504 h 3577357"/>
              <a:gd name="connsiteX1" fmla="*/ 977243 w 11294326"/>
              <a:gd name="connsiteY1" fmla="*/ 3577357 h 3577357"/>
              <a:gd name="connsiteX2" fmla="*/ 1419694 w 11294326"/>
              <a:gd name="connsiteY2" fmla="*/ 3577357 h 3577357"/>
              <a:gd name="connsiteX3" fmla="*/ 1567178 w 11294326"/>
              <a:gd name="connsiteY3" fmla="*/ 3577357 h 3577357"/>
              <a:gd name="connsiteX4" fmla="*/ 2017004 w 11294326"/>
              <a:gd name="connsiteY4" fmla="*/ 3562609 h 3577357"/>
              <a:gd name="connsiteX5" fmla="*/ 2370965 w 11294326"/>
              <a:gd name="connsiteY5" fmla="*/ 3437247 h 3577357"/>
              <a:gd name="connsiteX6" fmla="*/ 2894533 w 11294326"/>
              <a:gd name="connsiteY6" fmla="*/ 2803067 h 3577357"/>
              <a:gd name="connsiteX7" fmla="*/ 4076335 w 11294326"/>
              <a:gd name="connsiteY7" fmla="*/ 834925 h 3577357"/>
              <a:gd name="connsiteX8" fmla="*/ 4712088 w 11294326"/>
              <a:gd name="connsiteY8" fmla="*/ 88503 h 3577357"/>
              <a:gd name="connsiteX9" fmla="*/ 5290309 w 11294326"/>
              <a:gd name="connsiteY9" fmla="*/ 37753 h 3577357"/>
              <a:gd name="connsiteX10" fmla="*/ 5724391 w 11294326"/>
              <a:gd name="connsiteY10" fmla="*/ 119592 h 3577357"/>
              <a:gd name="connsiteX11" fmla="*/ 5905247 w 11294326"/>
              <a:gd name="connsiteY11" fmla="*/ 821865 h 3577357"/>
              <a:gd name="connsiteX12" fmla="*/ 6143486 w 11294326"/>
              <a:gd name="connsiteY12" fmla="*/ 1620055 h 3577357"/>
              <a:gd name="connsiteX13" fmla="*/ 6262174 w 11294326"/>
              <a:gd name="connsiteY13" fmla="*/ 1975776 h 3577357"/>
              <a:gd name="connsiteX14" fmla="*/ 6525596 w 11294326"/>
              <a:gd name="connsiteY14" fmla="*/ 2135765 h 3577357"/>
              <a:gd name="connsiteX15" fmla="*/ 7521092 w 11294326"/>
              <a:gd name="connsiteY15" fmla="*/ 2127466 h 3577357"/>
              <a:gd name="connsiteX16" fmla="*/ 8095323 w 11294326"/>
              <a:gd name="connsiteY16" fmla="*/ 2135362 h 3577357"/>
              <a:gd name="connsiteX17" fmla="*/ 8515008 w 11294326"/>
              <a:gd name="connsiteY17" fmla="*/ 2616367 h 3577357"/>
              <a:gd name="connsiteX18" fmla="*/ 10014790 w 11294326"/>
              <a:gd name="connsiteY18" fmla="*/ 2669529 h 3577357"/>
              <a:gd name="connsiteX19" fmla="*/ 10329431 w 11294326"/>
              <a:gd name="connsiteY19" fmla="*/ 2935344 h 3577357"/>
              <a:gd name="connsiteX20" fmla="*/ 10405860 w 11294326"/>
              <a:gd name="connsiteY20" fmla="*/ 3078930 h 3577357"/>
              <a:gd name="connsiteX21" fmla="*/ 11294326 w 11294326"/>
              <a:gd name="connsiteY21" fmla="*/ 3094830 h 3577357"/>
              <a:gd name="connsiteX0" fmla="*/ 0 w 11294326"/>
              <a:gd name="connsiteY0" fmla="*/ 3563504 h 3577357"/>
              <a:gd name="connsiteX1" fmla="*/ 977243 w 11294326"/>
              <a:gd name="connsiteY1" fmla="*/ 3577357 h 3577357"/>
              <a:gd name="connsiteX2" fmla="*/ 1419694 w 11294326"/>
              <a:gd name="connsiteY2" fmla="*/ 3577357 h 3577357"/>
              <a:gd name="connsiteX3" fmla="*/ 1567178 w 11294326"/>
              <a:gd name="connsiteY3" fmla="*/ 3577357 h 3577357"/>
              <a:gd name="connsiteX4" fmla="*/ 2017004 w 11294326"/>
              <a:gd name="connsiteY4" fmla="*/ 3562609 h 3577357"/>
              <a:gd name="connsiteX5" fmla="*/ 2370965 w 11294326"/>
              <a:gd name="connsiteY5" fmla="*/ 3437247 h 3577357"/>
              <a:gd name="connsiteX6" fmla="*/ 2894533 w 11294326"/>
              <a:gd name="connsiteY6" fmla="*/ 2803067 h 3577357"/>
              <a:gd name="connsiteX7" fmla="*/ 4076335 w 11294326"/>
              <a:gd name="connsiteY7" fmla="*/ 834925 h 3577357"/>
              <a:gd name="connsiteX8" fmla="*/ 4712088 w 11294326"/>
              <a:gd name="connsiteY8" fmla="*/ 88503 h 3577357"/>
              <a:gd name="connsiteX9" fmla="*/ 5290309 w 11294326"/>
              <a:gd name="connsiteY9" fmla="*/ 37753 h 3577357"/>
              <a:gd name="connsiteX10" fmla="*/ 5724391 w 11294326"/>
              <a:gd name="connsiteY10" fmla="*/ 119592 h 3577357"/>
              <a:gd name="connsiteX11" fmla="*/ 5905247 w 11294326"/>
              <a:gd name="connsiteY11" fmla="*/ 821865 h 3577357"/>
              <a:gd name="connsiteX12" fmla="*/ 6143486 w 11294326"/>
              <a:gd name="connsiteY12" fmla="*/ 1620055 h 3577357"/>
              <a:gd name="connsiteX13" fmla="*/ 6262174 w 11294326"/>
              <a:gd name="connsiteY13" fmla="*/ 1975776 h 3577357"/>
              <a:gd name="connsiteX14" fmla="*/ 6525596 w 11294326"/>
              <a:gd name="connsiteY14" fmla="*/ 2135765 h 3577357"/>
              <a:gd name="connsiteX15" fmla="*/ 7521092 w 11294326"/>
              <a:gd name="connsiteY15" fmla="*/ 2127466 h 3577357"/>
              <a:gd name="connsiteX16" fmla="*/ 8095323 w 11294326"/>
              <a:gd name="connsiteY16" fmla="*/ 2135362 h 3577357"/>
              <a:gd name="connsiteX17" fmla="*/ 8515008 w 11294326"/>
              <a:gd name="connsiteY17" fmla="*/ 2616367 h 3577357"/>
              <a:gd name="connsiteX18" fmla="*/ 10014790 w 11294326"/>
              <a:gd name="connsiteY18" fmla="*/ 2669529 h 3577357"/>
              <a:gd name="connsiteX19" fmla="*/ 10329431 w 11294326"/>
              <a:gd name="connsiteY19" fmla="*/ 2935344 h 3577357"/>
              <a:gd name="connsiteX20" fmla="*/ 10405860 w 11294326"/>
              <a:gd name="connsiteY20" fmla="*/ 3078930 h 3577357"/>
              <a:gd name="connsiteX21" fmla="*/ 11294326 w 11294326"/>
              <a:gd name="connsiteY21" fmla="*/ 3094830 h 3577357"/>
              <a:gd name="connsiteX0" fmla="*/ 0 w 11294326"/>
              <a:gd name="connsiteY0" fmla="*/ 3540919 h 3554772"/>
              <a:gd name="connsiteX1" fmla="*/ 977243 w 11294326"/>
              <a:gd name="connsiteY1" fmla="*/ 3554772 h 3554772"/>
              <a:gd name="connsiteX2" fmla="*/ 1419694 w 11294326"/>
              <a:gd name="connsiteY2" fmla="*/ 3554772 h 3554772"/>
              <a:gd name="connsiteX3" fmla="*/ 1567178 w 11294326"/>
              <a:gd name="connsiteY3" fmla="*/ 3554772 h 3554772"/>
              <a:gd name="connsiteX4" fmla="*/ 2017004 w 11294326"/>
              <a:gd name="connsiteY4" fmla="*/ 3540024 h 3554772"/>
              <a:gd name="connsiteX5" fmla="*/ 2370965 w 11294326"/>
              <a:gd name="connsiteY5" fmla="*/ 3414662 h 3554772"/>
              <a:gd name="connsiteX6" fmla="*/ 2894533 w 11294326"/>
              <a:gd name="connsiteY6" fmla="*/ 2780482 h 3554772"/>
              <a:gd name="connsiteX7" fmla="*/ 4076335 w 11294326"/>
              <a:gd name="connsiteY7" fmla="*/ 812340 h 3554772"/>
              <a:gd name="connsiteX8" fmla="*/ 4712088 w 11294326"/>
              <a:gd name="connsiteY8" fmla="*/ 65918 h 3554772"/>
              <a:gd name="connsiteX9" fmla="*/ 5290309 w 11294326"/>
              <a:gd name="connsiteY9" fmla="*/ 15168 h 3554772"/>
              <a:gd name="connsiteX10" fmla="*/ 5724391 w 11294326"/>
              <a:gd name="connsiteY10" fmla="*/ 97007 h 3554772"/>
              <a:gd name="connsiteX11" fmla="*/ 5905247 w 11294326"/>
              <a:gd name="connsiteY11" fmla="*/ 799280 h 3554772"/>
              <a:gd name="connsiteX12" fmla="*/ 6143486 w 11294326"/>
              <a:gd name="connsiteY12" fmla="*/ 1597470 h 3554772"/>
              <a:gd name="connsiteX13" fmla="*/ 6262174 w 11294326"/>
              <a:gd name="connsiteY13" fmla="*/ 1953191 h 3554772"/>
              <a:gd name="connsiteX14" fmla="*/ 6525596 w 11294326"/>
              <a:gd name="connsiteY14" fmla="*/ 2113180 h 3554772"/>
              <a:gd name="connsiteX15" fmla="*/ 7521092 w 11294326"/>
              <a:gd name="connsiteY15" fmla="*/ 2104881 h 3554772"/>
              <a:gd name="connsiteX16" fmla="*/ 8095323 w 11294326"/>
              <a:gd name="connsiteY16" fmla="*/ 2112777 h 3554772"/>
              <a:gd name="connsiteX17" fmla="*/ 8515008 w 11294326"/>
              <a:gd name="connsiteY17" fmla="*/ 2593782 h 3554772"/>
              <a:gd name="connsiteX18" fmla="*/ 10014790 w 11294326"/>
              <a:gd name="connsiteY18" fmla="*/ 2646944 h 3554772"/>
              <a:gd name="connsiteX19" fmla="*/ 10329431 w 11294326"/>
              <a:gd name="connsiteY19" fmla="*/ 2912759 h 3554772"/>
              <a:gd name="connsiteX20" fmla="*/ 10405860 w 11294326"/>
              <a:gd name="connsiteY20" fmla="*/ 3056345 h 3554772"/>
              <a:gd name="connsiteX21" fmla="*/ 11294326 w 11294326"/>
              <a:gd name="connsiteY21" fmla="*/ 3072245 h 3554772"/>
              <a:gd name="connsiteX0" fmla="*/ 0 w 11294326"/>
              <a:gd name="connsiteY0" fmla="*/ 3540919 h 3554772"/>
              <a:gd name="connsiteX1" fmla="*/ 977243 w 11294326"/>
              <a:gd name="connsiteY1" fmla="*/ 3554772 h 3554772"/>
              <a:gd name="connsiteX2" fmla="*/ 1419694 w 11294326"/>
              <a:gd name="connsiteY2" fmla="*/ 3554772 h 3554772"/>
              <a:gd name="connsiteX3" fmla="*/ 1567178 w 11294326"/>
              <a:gd name="connsiteY3" fmla="*/ 3554772 h 3554772"/>
              <a:gd name="connsiteX4" fmla="*/ 2017004 w 11294326"/>
              <a:gd name="connsiteY4" fmla="*/ 3540024 h 3554772"/>
              <a:gd name="connsiteX5" fmla="*/ 2370965 w 11294326"/>
              <a:gd name="connsiteY5" fmla="*/ 3414662 h 3554772"/>
              <a:gd name="connsiteX6" fmla="*/ 2894533 w 11294326"/>
              <a:gd name="connsiteY6" fmla="*/ 2780482 h 3554772"/>
              <a:gd name="connsiteX7" fmla="*/ 4076335 w 11294326"/>
              <a:gd name="connsiteY7" fmla="*/ 812340 h 3554772"/>
              <a:gd name="connsiteX8" fmla="*/ 4650310 w 11294326"/>
              <a:gd name="connsiteY8" fmla="*/ 28340 h 3554772"/>
              <a:gd name="connsiteX9" fmla="*/ 5290309 w 11294326"/>
              <a:gd name="connsiteY9" fmla="*/ 15168 h 3554772"/>
              <a:gd name="connsiteX10" fmla="*/ 5724391 w 11294326"/>
              <a:gd name="connsiteY10" fmla="*/ 97007 h 3554772"/>
              <a:gd name="connsiteX11" fmla="*/ 5905247 w 11294326"/>
              <a:gd name="connsiteY11" fmla="*/ 799280 h 3554772"/>
              <a:gd name="connsiteX12" fmla="*/ 6143486 w 11294326"/>
              <a:gd name="connsiteY12" fmla="*/ 1597470 h 3554772"/>
              <a:gd name="connsiteX13" fmla="*/ 6262174 w 11294326"/>
              <a:gd name="connsiteY13" fmla="*/ 1953191 h 3554772"/>
              <a:gd name="connsiteX14" fmla="*/ 6525596 w 11294326"/>
              <a:gd name="connsiteY14" fmla="*/ 2113180 h 3554772"/>
              <a:gd name="connsiteX15" fmla="*/ 7521092 w 11294326"/>
              <a:gd name="connsiteY15" fmla="*/ 2104881 h 3554772"/>
              <a:gd name="connsiteX16" fmla="*/ 8095323 w 11294326"/>
              <a:gd name="connsiteY16" fmla="*/ 2112777 h 3554772"/>
              <a:gd name="connsiteX17" fmla="*/ 8515008 w 11294326"/>
              <a:gd name="connsiteY17" fmla="*/ 2593782 h 3554772"/>
              <a:gd name="connsiteX18" fmla="*/ 10014790 w 11294326"/>
              <a:gd name="connsiteY18" fmla="*/ 2646944 h 3554772"/>
              <a:gd name="connsiteX19" fmla="*/ 10329431 w 11294326"/>
              <a:gd name="connsiteY19" fmla="*/ 2912759 h 3554772"/>
              <a:gd name="connsiteX20" fmla="*/ 10405860 w 11294326"/>
              <a:gd name="connsiteY20" fmla="*/ 3056345 h 3554772"/>
              <a:gd name="connsiteX21" fmla="*/ 11294326 w 11294326"/>
              <a:gd name="connsiteY21" fmla="*/ 3072245 h 3554772"/>
              <a:gd name="connsiteX0" fmla="*/ 0 w 11294326"/>
              <a:gd name="connsiteY0" fmla="*/ 3540919 h 3554772"/>
              <a:gd name="connsiteX1" fmla="*/ 977243 w 11294326"/>
              <a:gd name="connsiteY1" fmla="*/ 3554772 h 3554772"/>
              <a:gd name="connsiteX2" fmla="*/ 1419694 w 11294326"/>
              <a:gd name="connsiteY2" fmla="*/ 3554772 h 3554772"/>
              <a:gd name="connsiteX3" fmla="*/ 1567178 w 11294326"/>
              <a:gd name="connsiteY3" fmla="*/ 3554772 h 3554772"/>
              <a:gd name="connsiteX4" fmla="*/ 2017004 w 11294326"/>
              <a:gd name="connsiteY4" fmla="*/ 3540024 h 3554772"/>
              <a:gd name="connsiteX5" fmla="*/ 2370965 w 11294326"/>
              <a:gd name="connsiteY5" fmla="*/ 3414662 h 3554772"/>
              <a:gd name="connsiteX6" fmla="*/ 2894533 w 11294326"/>
              <a:gd name="connsiteY6" fmla="*/ 2780482 h 3554772"/>
              <a:gd name="connsiteX7" fmla="*/ 4076335 w 11294326"/>
              <a:gd name="connsiteY7" fmla="*/ 812340 h 3554772"/>
              <a:gd name="connsiteX8" fmla="*/ 4650310 w 11294326"/>
              <a:gd name="connsiteY8" fmla="*/ 28340 h 3554772"/>
              <a:gd name="connsiteX9" fmla="*/ 5290309 w 11294326"/>
              <a:gd name="connsiteY9" fmla="*/ 15168 h 3554772"/>
              <a:gd name="connsiteX10" fmla="*/ 5724391 w 11294326"/>
              <a:gd name="connsiteY10" fmla="*/ 97007 h 3554772"/>
              <a:gd name="connsiteX11" fmla="*/ 5905247 w 11294326"/>
              <a:gd name="connsiteY11" fmla="*/ 799280 h 3554772"/>
              <a:gd name="connsiteX12" fmla="*/ 6143486 w 11294326"/>
              <a:gd name="connsiteY12" fmla="*/ 1597470 h 3554772"/>
              <a:gd name="connsiteX13" fmla="*/ 6262174 w 11294326"/>
              <a:gd name="connsiteY13" fmla="*/ 1953191 h 3554772"/>
              <a:gd name="connsiteX14" fmla="*/ 6525596 w 11294326"/>
              <a:gd name="connsiteY14" fmla="*/ 2113180 h 3554772"/>
              <a:gd name="connsiteX15" fmla="*/ 7521092 w 11294326"/>
              <a:gd name="connsiteY15" fmla="*/ 2104881 h 3554772"/>
              <a:gd name="connsiteX16" fmla="*/ 8095323 w 11294326"/>
              <a:gd name="connsiteY16" fmla="*/ 2112777 h 3554772"/>
              <a:gd name="connsiteX17" fmla="*/ 8515008 w 11294326"/>
              <a:gd name="connsiteY17" fmla="*/ 2593782 h 3554772"/>
              <a:gd name="connsiteX18" fmla="*/ 10014790 w 11294326"/>
              <a:gd name="connsiteY18" fmla="*/ 2646944 h 3554772"/>
              <a:gd name="connsiteX19" fmla="*/ 10329431 w 11294326"/>
              <a:gd name="connsiteY19" fmla="*/ 2912759 h 3554772"/>
              <a:gd name="connsiteX20" fmla="*/ 10405860 w 11294326"/>
              <a:gd name="connsiteY20" fmla="*/ 3056345 h 3554772"/>
              <a:gd name="connsiteX21" fmla="*/ 11294326 w 11294326"/>
              <a:gd name="connsiteY21" fmla="*/ 3072245 h 3554772"/>
              <a:gd name="connsiteX0" fmla="*/ 0 w 11294326"/>
              <a:gd name="connsiteY0" fmla="*/ 3540919 h 3554772"/>
              <a:gd name="connsiteX1" fmla="*/ 977243 w 11294326"/>
              <a:gd name="connsiteY1" fmla="*/ 3554772 h 3554772"/>
              <a:gd name="connsiteX2" fmla="*/ 1419694 w 11294326"/>
              <a:gd name="connsiteY2" fmla="*/ 3554772 h 3554772"/>
              <a:gd name="connsiteX3" fmla="*/ 1567178 w 11294326"/>
              <a:gd name="connsiteY3" fmla="*/ 3554772 h 3554772"/>
              <a:gd name="connsiteX4" fmla="*/ 2017004 w 11294326"/>
              <a:gd name="connsiteY4" fmla="*/ 3540024 h 3554772"/>
              <a:gd name="connsiteX5" fmla="*/ 2370965 w 11294326"/>
              <a:gd name="connsiteY5" fmla="*/ 3414662 h 3554772"/>
              <a:gd name="connsiteX6" fmla="*/ 2894533 w 11294326"/>
              <a:gd name="connsiteY6" fmla="*/ 2780482 h 3554772"/>
              <a:gd name="connsiteX7" fmla="*/ 4076335 w 11294326"/>
              <a:gd name="connsiteY7" fmla="*/ 812340 h 3554772"/>
              <a:gd name="connsiteX8" fmla="*/ 4650310 w 11294326"/>
              <a:gd name="connsiteY8" fmla="*/ 28340 h 3554772"/>
              <a:gd name="connsiteX9" fmla="*/ 5290309 w 11294326"/>
              <a:gd name="connsiteY9" fmla="*/ 15168 h 3554772"/>
              <a:gd name="connsiteX10" fmla="*/ 5724391 w 11294326"/>
              <a:gd name="connsiteY10" fmla="*/ 97007 h 3554772"/>
              <a:gd name="connsiteX11" fmla="*/ 5905247 w 11294326"/>
              <a:gd name="connsiteY11" fmla="*/ 799280 h 3554772"/>
              <a:gd name="connsiteX12" fmla="*/ 6143486 w 11294326"/>
              <a:gd name="connsiteY12" fmla="*/ 1597470 h 3554772"/>
              <a:gd name="connsiteX13" fmla="*/ 6262174 w 11294326"/>
              <a:gd name="connsiteY13" fmla="*/ 1953191 h 3554772"/>
              <a:gd name="connsiteX14" fmla="*/ 6525596 w 11294326"/>
              <a:gd name="connsiteY14" fmla="*/ 2113180 h 3554772"/>
              <a:gd name="connsiteX15" fmla="*/ 7521092 w 11294326"/>
              <a:gd name="connsiteY15" fmla="*/ 2104881 h 3554772"/>
              <a:gd name="connsiteX16" fmla="*/ 8095323 w 11294326"/>
              <a:gd name="connsiteY16" fmla="*/ 2112777 h 3554772"/>
              <a:gd name="connsiteX17" fmla="*/ 8515008 w 11294326"/>
              <a:gd name="connsiteY17" fmla="*/ 2593782 h 3554772"/>
              <a:gd name="connsiteX18" fmla="*/ 10014790 w 11294326"/>
              <a:gd name="connsiteY18" fmla="*/ 2646944 h 3554772"/>
              <a:gd name="connsiteX19" fmla="*/ 10329431 w 11294326"/>
              <a:gd name="connsiteY19" fmla="*/ 2912759 h 3554772"/>
              <a:gd name="connsiteX20" fmla="*/ 10405860 w 11294326"/>
              <a:gd name="connsiteY20" fmla="*/ 3056345 h 3554772"/>
              <a:gd name="connsiteX21" fmla="*/ 11294326 w 11294326"/>
              <a:gd name="connsiteY21" fmla="*/ 3072245 h 3554772"/>
              <a:gd name="connsiteX0" fmla="*/ 0 w 11294326"/>
              <a:gd name="connsiteY0" fmla="*/ 3529941 h 3543794"/>
              <a:gd name="connsiteX1" fmla="*/ 977243 w 11294326"/>
              <a:gd name="connsiteY1" fmla="*/ 3543794 h 3543794"/>
              <a:gd name="connsiteX2" fmla="*/ 1419694 w 11294326"/>
              <a:gd name="connsiteY2" fmla="*/ 3543794 h 3543794"/>
              <a:gd name="connsiteX3" fmla="*/ 1567178 w 11294326"/>
              <a:gd name="connsiteY3" fmla="*/ 3543794 h 3543794"/>
              <a:gd name="connsiteX4" fmla="*/ 2017004 w 11294326"/>
              <a:gd name="connsiteY4" fmla="*/ 3529046 h 3543794"/>
              <a:gd name="connsiteX5" fmla="*/ 2370965 w 11294326"/>
              <a:gd name="connsiteY5" fmla="*/ 3403684 h 3543794"/>
              <a:gd name="connsiteX6" fmla="*/ 2894533 w 11294326"/>
              <a:gd name="connsiteY6" fmla="*/ 2769504 h 3543794"/>
              <a:gd name="connsiteX7" fmla="*/ 4076335 w 11294326"/>
              <a:gd name="connsiteY7" fmla="*/ 801362 h 3543794"/>
              <a:gd name="connsiteX8" fmla="*/ 4650310 w 11294326"/>
              <a:gd name="connsiteY8" fmla="*/ 17362 h 3543794"/>
              <a:gd name="connsiteX9" fmla="*/ 5290309 w 11294326"/>
              <a:gd name="connsiteY9" fmla="*/ 4190 h 3543794"/>
              <a:gd name="connsiteX10" fmla="*/ 5724391 w 11294326"/>
              <a:gd name="connsiteY10" fmla="*/ 86029 h 3543794"/>
              <a:gd name="connsiteX11" fmla="*/ 5905247 w 11294326"/>
              <a:gd name="connsiteY11" fmla="*/ 788302 h 3543794"/>
              <a:gd name="connsiteX12" fmla="*/ 6143486 w 11294326"/>
              <a:gd name="connsiteY12" fmla="*/ 1586492 h 3543794"/>
              <a:gd name="connsiteX13" fmla="*/ 6262174 w 11294326"/>
              <a:gd name="connsiteY13" fmla="*/ 1942213 h 3543794"/>
              <a:gd name="connsiteX14" fmla="*/ 6525596 w 11294326"/>
              <a:gd name="connsiteY14" fmla="*/ 2102202 h 3543794"/>
              <a:gd name="connsiteX15" fmla="*/ 7521092 w 11294326"/>
              <a:gd name="connsiteY15" fmla="*/ 2093903 h 3543794"/>
              <a:gd name="connsiteX16" fmla="*/ 8095323 w 11294326"/>
              <a:gd name="connsiteY16" fmla="*/ 2101799 h 3543794"/>
              <a:gd name="connsiteX17" fmla="*/ 8515008 w 11294326"/>
              <a:gd name="connsiteY17" fmla="*/ 2582804 h 3543794"/>
              <a:gd name="connsiteX18" fmla="*/ 10014790 w 11294326"/>
              <a:gd name="connsiteY18" fmla="*/ 2635966 h 3543794"/>
              <a:gd name="connsiteX19" fmla="*/ 10329431 w 11294326"/>
              <a:gd name="connsiteY19" fmla="*/ 2901781 h 3543794"/>
              <a:gd name="connsiteX20" fmla="*/ 10405860 w 11294326"/>
              <a:gd name="connsiteY20" fmla="*/ 3045367 h 3543794"/>
              <a:gd name="connsiteX21" fmla="*/ 11294326 w 11294326"/>
              <a:gd name="connsiteY21" fmla="*/ 3061267 h 3543794"/>
              <a:gd name="connsiteX0" fmla="*/ 0 w 11294326"/>
              <a:gd name="connsiteY0" fmla="*/ 3610323 h 3624176"/>
              <a:gd name="connsiteX1" fmla="*/ 977243 w 11294326"/>
              <a:gd name="connsiteY1" fmla="*/ 3624176 h 3624176"/>
              <a:gd name="connsiteX2" fmla="*/ 1419694 w 11294326"/>
              <a:gd name="connsiteY2" fmla="*/ 3624176 h 3624176"/>
              <a:gd name="connsiteX3" fmla="*/ 1567178 w 11294326"/>
              <a:gd name="connsiteY3" fmla="*/ 3624176 h 3624176"/>
              <a:gd name="connsiteX4" fmla="*/ 2017004 w 11294326"/>
              <a:gd name="connsiteY4" fmla="*/ 3609428 h 3624176"/>
              <a:gd name="connsiteX5" fmla="*/ 2370965 w 11294326"/>
              <a:gd name="connsiteY5" fmla="*/ 3484066 h 3624176"/>
              <a:gd name="connsiteX6" fmla="*/ 2894533 w 11294326"/>
              <a:gd name="connsiteY6" fmla="*/ 2849886 h 3624176"/>
              <a:gd name="connsiteX7" fmla="*/ 3792155 w 11294326"/>
              <a:gd name="connsiteY7" fmla="*/ 1370259 h 3624176"/>
              <a:gd name="connsiteX8" fmla="*/ 4650310 w 11294326"/>
              <a:gd name="connsiteY8" fmla="*/ 97744 h 3624176"/>
              <a:gd name="connsiteX9" fmla="*/ 5290309 w 11294326"/>
              <a:gd name="connsiteY9" fmla="*/ 84572 h 3624176"/>
              <a:gd name="connsiteX10" fmla="*/ 5724391 w 11294326"/>
              <a:gd name="connsiteY10" fmla="*/ 166411 h 3624176"/>
              <a:gd name="connsiteX11" fmla="*/ 5905247 w 11294326"/>
              <a:gd name="connsiteY11" fmla="*/ 868684 h 3624176"/>
              <a:gd name="connsiteX12" fmla="*/ 6143486 w 11294326"/>
              <a:gd name="connsiteY12" fmla="*/ 1666874 h 3624176"/>
              <a:gd name="connsiteX13" fmla="*/ 6262174 w 11294326"/>
              <a:gd name="connsiteY13" fmla="*/ 2022595 h 3624176"/>
              <a:gd name="connsiteX14" fmla="*/ 6525596 w 11294326"/>
              <a:gd name="connsiteY14" fmla="*/ 2182584 h 3624176"/>
              <a:gd name="connsiteX15" fmla="*/ 7521092 w 11294326"/>
              <a:gd name="connsiteY15" fmla="*/ 2174285 h 3624176"/>
              <a:gd name="connsiteX16" fmla="*/ 8095323 w 11294326"/>
              <a:gd name="connsiteY16" fmla="*/ 2182181 h 3624176"/>
              <a:gd name="connsiteX17" fmla="*/ 8515008 w 11294326"/>
              <a:gd name="connsiteY17" fmla="*/ 2663186 h 3624176"/>
              <a:gd name="connsiteX18" fmla="*/ 10014790 w 11294326"/>
              <a:gd name="connsiteY18" fmla="*/ 2716348 h 3624176"/>
              <a:gd name="connsiteX19" fmla="*/ 10329431 w 11294326"/>
              <a:gd name="connsiteY19" fmla="*/ 2982163 h 3624176"/>
              <a:gd name="connsiteX20" fmla="*/ 10405860 w 11294326"/>
              <a:gd name="connsiteY20" fmla="*/ 3125749 h 3624176"/>
              <a:gd name="connsiteX21" fmla="*/ 11294326 w 11294326"/>
              <a:gd name="connsiteY21" fmla="*/ 3141649 h 3624176"/>
              <a:gd name="connsiteX0" fmla="*/ 0 w 11294326"/>
              <a:gd name="connsiteY0" fmla="*/ 3535475 h 3549328"/>
              <a:gd name="connsiteX1" fmla="*/ 977243 w 11294326"/>
              <a:gd name="connsiteY1" fmla="*/ 3549328 h 3549328"/>
              <a:gd name="connsiteX2" fmla="*/ 1419694 w 11294326"/>
              <a:gd name="connsiteY2" fmla="*/ 3549328 h 3549328"/>
              <a:gd name="connsiteX3" fmla="*/ 1567178 w 11294326"/>
              <a:gd name="connsiteY3" fmla="*/ 3549328 h 3549328"/>
              <a:gd name="connsiteX4" fmla="*/ 2017004 w 11294326"/>
              <a:gd name="connsiteY4" fmla="*/ 3534580 h 3549328"/>
              <a:gd name="connsiteX5" fmla="*/ 2370965 w 11294326"/>
              <a:gd name="connsiteY5" fmla="*/ 3409218 h 3549328"/>
              <a:gd name="connsiteX6" fmla="*/ 2894533 w 11294326"/>
              <a:gd name="connsiteY6" fmla="*/ 2775038 h 3549328"/>
              <a:gd name="connsiteX7" fmla="*/ 3792155 w 11294326"/>
              <a:gd name="connsiteY7" fmla="*/ 1295411 h 3549328"/>
              <a:gd name="connsiteX8" fmla="*/ 4650310 w 11294326"/>
              <a:gd name="connsiteY8" fmla="*/ 22896 h 3549328"/>
              <a:gd name="connsiteX9" fmla="*/ 5290309 w 11294326"/>
              <a:gd name="connsiteY9" fmla="*/ 9724 h 3549328"/>
              <a:gd name="connsiteX10" fmla="*/ 5724391 w 11294326"/>
              <a:gd name="connsiteY10" fmla="*/ 91563 h 3549328"/>
              <a:gd name="connsiteX11" fmla="*/ 5905247 w 11294326"/>
              <a:gd name="connsiteY11" fmla="*/ 793836 h 3549328"/>
              <a:gd name="connsiteX12" fmla="*/ 6143486 w 11294326"/>
              <a:gd name="connsiteY12" fmla="*/ 1592026 h 3549328"/>
              <a:gd name="connsiteX13" fmla="*/ 6262174 w 11294326"/>
              <a:gd name="connsiteY13" fmla="*/ 1947747 h 3549328"/>
              <a:gd name="connsiteX14" fmla="*/ 6525596 w 11294326"/>
              <a:gd name="connsiteY14" fmla="*/ 2107736 h 3549328"/>
              <a:gd name="connsiteX15" fmla="*/ 7521092 w 11294326"/>
              <a:gd name="connsiteY15" fmla="*/ 2099437 h 3549328"/>
              <a:gd name="connsiteX16" fmla="*/ 8095323 w 11294326"/>
              <a:gd name="connsiteY16" fmla="*/ 2107333 h 3549328"/>
              <a:gd name="connsiteX17" fmla="*/ 8515008 w 11294326"/>
              <a:gd name="connsiteY17" fmla="*/ 2588338 h 3549328"/>
              <a:gd name="connsiteX18" fmla="*/ 10014790 w 11294326"/>
              <a:gd name="connsiteY18" fmla="*/ 2641500 h 3549328"/>
              <a:gd name="connsiteX19" fmla="*/ 10329431 w 11294326"/>
              <a:gd name="connsiteY19" fmla="*/ 2907315 h 3549328"/>
              <a:gd name="connsiteX20" fmla="*/ 10405860 w 11294326"/>
              <a:gd name="connsiteY20" fmla="*/ 3050901 h 3549328"/>
              <a:gd name="connsiteX21" fmla="*/ 11294326 w 11294326"/>
              <a:gd name="connsiteY21" fmla="*/ 3066801 h 3549328"/>
              <a:gd name="connsiteX0" fmla="*/ 0 w 11294326"/>
              <a:gd name="connsiteY0" fmla="*/ 3719888 h 3733741"/>
              <a:gd name="connsiteX1" fmla="*/ 977243 w 11294326"/>
              <a:gd name="connsiteY1" fmla="*/ 3733741 h 3733741"/>
              <a:gd name="connsiteX2" fmla="*/ 1419694 w 11294326"/>
              <a:gd name="connsiteY2" fmla="*/ 3733741 h 3733741"/>
              <a:gd name="connsiteX3" fmla="*/ 1567178 w 11294326"/>
              <a:gd name="connsiteY3" fmla="*/ 3733741 h 3733741"/>
              <a:gd name="connsiteX4" fmla="*/ 2017004 w 11294326"/>
              <a:gd name="connsiteY4" fmla="*/ 3718993 h 3733741"/>
              <a:gd name="connsiteX5" fmla="*/ 2370965 w 11294326"/>
              <a:gd name="connsiteY5" fmla="*/ 3593631 h 3733741"/>
              <a:gd name="connsiteX6" fmla="*/ 2894533 w 11294326"/>
              <a:gd name="connsiteY6" fmla="*/ 2959451 h 3733741"/>
              <a:gd name="connsiteX7" fmla="*/ 4650310 w 11294326"/>
              <a:gd name="connsiteY7" fmla="*/ 207309 h 3733741"/>
              <a:gd name="connsiteX8" fmla="*/ 5290309 w 11294326"/>
              <a:gd name="connsiteY8" fmla="*/ 194137 h 3733741"/>
              <a:gd name="connsiteX9" fmla="*/ 5724391 w 11294326"/>
              <a:gd name="connsiteY9" fmla="*/ 275976 h 3733741"/>
              <a:gd name="connsiteX10" fmla="*/ 5905247 w 11294326"/>
              <a:gd name="connsiteY10" fmla="*/ 978249 h 3733741"/>
              <a:gd name="connsiteX11" fmla="*/ 6143486 w 11294326"/>
              <a:gd name="connsiteY11" fmla="*/ 1776439 h 3733741"/>
              <a:gd name="connsiteX12" fmla="*/ 6262174 w 11294326"/>
              <a:gd name="connsiteY12" fmla="*/ 2132160 h 3733741"/>
              <a:gd name="connsiteX13" fmla="*/ 6525596 w 11294326"/>
              <a:gd name="connsiteY13" fmla="*/ 2292149 h 3733741"/>
              <a:gd name="connsiteX14" fmla="*/ 7521092 w 11294326"/>
              <a:gd name="connsiteY14" fmla="*/ 2283850 h 3733741"/>
              <a:gd name="connsiteX15" fmla="*/ 8095323 w 11294326"/>
              <a:gd name="connsiteY15" fmla="*/ 2291746 h 3733741"/>
              <a:gd name="connsiteX16" fmla="*/ 8515008 w 11294326"/>
              <a:gd name="connsiteY16" fmla="*/ 2772751 h 3733741"/>
              <a:gd name="connsiteX17" fmla="*/ 10014790 w 11294326"/>
              <a:gd name="connsiteY17" fmla="*/ 2825913 h 3733741"/>
              <a:gd name="connsiteX18" fmla="*/ 10329431 w 11294326"/>
              <a:gd name="connsiteY18" fmla="*/ 3091728 h 3733741"/>
              <a:gd name="connsiteX19" fmla="*/ 10405860 w 11294326"/>
              <a:gd name="connsiteY19" fmla="*/ 3235314 h 3733741"/>
              <a:gd name="connsiteX20" fmla="*/ 11294326 w 11294326"/>
              <a:gd name="connsiteY20" fmla="*/ 3251214 h 3733741"/>
              <a:gd name="connsiteX0" fmla="*/ 0 w 11294326"/>
              <a:gd name="connsiteY0" fmla="*/ 3529941 h 3543794"/>
              <a:gd name="connsiteX1" fmla="*/ 977243 w 11294326"/>
              <a:gd name="connsiteY1" fmla="*/ 3543794 h 3543794"/>
              <a:gd name="connsiteX2" fmla="*/ 1419694 w 11294326"/>
              <a:gd name="connsiteY2" fmla="*/ 3543794 h 3543794"/>
              <a:gd name="connsiteX3" fmla="*/ 1567178 w 11294326"/>
              <a:gd name="connsiteY3" fmla="*/ 3543794 h 3543794"/>
              <a:gd name="connsiteX4" fmla="*/ 2017004 w 11294326"/>
              <a:gd name="connsiteY4" fmla="*/ 3529046 h 3543794"/>
              <a:gd name="connsiteX5" fmla="*/ 2370965 w 11294326"/>
              <a:gd name="connsiteY5" fmla="*/ 3403684 h 3543794"/>
              <a:gd name="connsiteX6" fmla="*/ 2894533 w 11294326"/>
              <a:gd name="connsiteY6" fmla="*/ 2769504 h 3543794"/>
              <a:gd name="connsiteX7" fmla="*/ 4650310 w 11294326"/>
              <a:gd name="connsiteY7" fmla="*/ 17362 h 3543794"/>
              <a:gd name="connsiteX8" fmla="*/ 5290309 w 11294326"/>
              <a:gd name="connsiteY8" fmla="*/ 4190 h 3543794"/>
              <a:gd name="connsiteX9" fmla="*/ 5724391 w 11294326"/>
              <a:gd name="connsiteY9" fmla="*/ 86029 h 3543794"/>
              <a:gd name="connsiteX10" fmla="*/ 5905247 w 11294326"/>
              <a:gd name="connsiteY10" fmla="*/ 788302 h 3543794"/>
              <a:gd name="connsiteX11" fmla="*/ 6143486 w 11294326"/>
              <a:gd name="connsiteY11" fmla="*/ 1586492 h 3543794"/>
              <a:gd name="connsiteX12" fmla="*/ 6262174 w 11294326"/>
              <a:gd name="connsiteY12" fmla="*/ 1942213 h 3543794"/>
              <a:gd name="connsiteX13" fmla="*/ 6525596 w 11294326"/>
              <a:gd name="connsiteY13" fmla="*/ 2102202 h 3543794"/>
              <a:gd name="connsiteX14" fmla="*/ 7521092 w 11294326"/>
              <a:gd name="connsiteY14" fmla="*/ 2093903 h 3543794"/>
              <a:gd name="connsiteX15" fmla="*/ 8095323 w 11294326"/>
              <a:gd name="connsiteY15" fmla="*/ 2101799 h 3543794"/>
              <a:gd name="connsiteX16" fmla="*/ 8515008 w 11294326"/>
              <a:gd name="connsiteY16" fmla="*/ 2582804 h 3543794"/>
              <a:gd name="connsiteX17" fmla="*/ 10014790 w 11294326"/>
              <a:gd name="connsiteY17" fmla="*/ 2635966 h 3543794"/>
              <a:gd name="connsiteX18" fmla="*/ 10329431 w 11294326"/>
              <a:gd name="connsiteY18" fmla="*/ 2901781 h 3543794"/>
              <a:gd name="connsiteX19" fmla="*/ 10405860 w 11294326"/>
              <a:gd name="connsiteY19" fmla="*/ 3045367 h 3543794"/>
              <a:gd name="connsiteX20" fmla="*/ 11294326 w 11294326"/>
              <a:gd name="connsiteY20" fmla="*/ 3061267 h 3543794"/>
              <a:gd name="connsiteX0" fmla="*/ 0 w 11294326"/>
              <a:gd name="connsiteY0" fmla="*/ 3512579 h 3526432"/>
              <a:gd name="connsiteX1" fmla="*/ 977243 w 11294326"/>
              <a:gd name="connsiteY1" fmla="*/ 3526432 h 3526432"/>
              <a:gd name="connsiteX2" fmla="*/ 1419694 w 11294326"/>
              <a:gd name="connsiteY2" fmla="*/ 3526432 h 3526432"/>
              <a:gd name="connsiteX3" fmla="*/ 1567178 w 11294326"/>
              <a:gd name="connsiteY3" fmla="*/ 3526432 h 3526432"/>
              <a:gd name="connsiteX4" fmla="*/ 2017004 w 11294326"/>
              <a:gd name="connsiteY4" fmla="*/ 3511684 h 3526432"/>
              <a:gd name="connsiteX5" fmla="*/ 2370965 w 11294326"/>
              <a:gd name="connsiteY5" fmla="*/ 3386322 h 3526432"/>
              <a:gd name="connsiteX6" fmla="*/ 2894533 w 11294326"/>
              <a:gd name="connsiteY6" fmla="*/ 2752142 h 3526432"/>
              <a:gd name="connsiteX7" fmla="*/ 4650310 w 11294326"/>
              <a:gd name="connsiteY7" fmla="*/ 0 h 3526432"/>
              <a:gd name="connsiteX8" fmla="*/ 5724391 w 11294326"/>
              <a:gd name="connsiteY8" fmla="*/ 68667 h 3526432"/>
              <a:gd name="connsiteX9" fmla="*/ 5905247 w 11294326"/>
              <a:gd name="connsiteY9" fmla="*/ 770940 h 3526432"/>
              <a:gd name="connsiteX10" fmla="*/ 6143486 w 11294326"/>
              <a:gd name="connsiteY10" fmla="*/ 1569130 h 3526432"/>
              <a:gd name="connsiteX11" fmla="*/ 6262174 w 11294326"/>
              <a:gd name="connsiteY11" fmla="*/ 1924851 h 3526432"/>
              <a:gd name="connsiteX12" fmla="*/ 6525596 w 11294326"/>
              <a:gd name="connsiteY12" fmla="*/ 2084840 h 3526432"/>
              <a:gd name="connsiteX13" fmla="*/ 7521092 w 11294326"/>
              <a:gd name="connsiteY13" fmla="*/ 2076541 h 3526432"/>
              <a:gd name="connsiteX14" fmla="*/ 8095323 w 11294326"/>
              <a:gd name="connsiteY14" fmla="*/ 2084437 h 3526432"/>
              <a:gd name="connsiteX15" fmla="*/ 8515008 w 11294326"/>
              <a:gd name="connsiteY15" fmla="*/ 2565442 h 3526432"/>
              <a:gd name="connsiteX16" fmla="*/ 10014790 w 11294326"/>
              <a:gd name="connsiteY16" fmla="*/ 2618604 h 3526432"/>
              <a:gd name="connsiteX17" fmla="*/ 10329431 w 11294326"/>
              <a:gd name="connsiteY17" fmla="*/ 2884419 h 3526432"/>
              <a:gd name="connsiteX18" fmla="*/ 10405860 w 11294326"/>
              <a:gd name="connsiteY18" fmla="*/ 3028005 h 3526432"/>
              <a:gd name="connsiteX19" fmla="*/ 11294326 w 11294326"/>
              <a:gd name="connsiteY19" fmla="*/ 3043905 h 3526432"/>
              <a:gd name="connsiteX0" fmla="*/ 0 w 11294326"/>
              <a:gd name="connsiteY0" fmla="*/ 3512579 h 3526432"/>
              <a:gd name="connsiteX1" fmla="*/ 977243 w 11294326"/>
              <a:gd name="connsiteY1" fmla="*/ 3526432 h 3526432"/>
              <a:gd name="connsiteX2" fmla="*/ 1419694 w 11294326"/>
              <a:gd name="connsiteY2" fmla="*/ 3526432 h 3526432"/>
              <a:gd name="connsiteX3" fmla="*/ 1567178 w 11294326"/>
              <a:gd name="connsiteY3" fmla="*/ 3526432 h 3526432"/>
              <a:gd name="connsiteX4" fmla="*/ 2017004 w 11294326"/>
              <a:gd name="connsiteY4" fmla="*/ 3511684 h 3526432"/>
              <a:gd name="connsiteX5" fmla="*/ 2370965 w 11294326"/>
              <a:gd name="connsiteY5" fmla="*/ 3386322 h 3526432"/>
              <a:gd name="connsiteX6" fmla="*/ 2894533 w 11294326"/>
              <a:gd name="connsiteY6" fmla="*/ 2752142 h 3526432"/>
              <a:gd name="connsiteX7" fmla="*/ 4650310 w 11294326"/>
              <a:gd name="connsiteY7" fmla="*/ 0 h 3526432"/>
              <a:gd name="connsiteX8" fmla="*/ 5724391 w 11294326"/>
              <a:gd name="connsiteY8" fmla="*/ 68667 h 3526432"/>
              <a:gd name="connsiteX9" fmla="*/ 5905247 w 11294326"/>
              <a:gd name="connsiteY9" fmla="*/ 770940 h 3526432"/>
              <a:gd name="connsiteX10" fmla="*/ 6143486 w 11294326"/>
              <a:gd name="connsiteY10" fmla="*/ 1569130 h 3526432"/>
              <a:gd name="connsiteX11" fmla="*/ 6262174 w 11294326"/>
              <a:gd name="connsiteY11" fmla="*/ 1924851 h 3526432"/>
              <a:gd name="connsiteX12" fmla="*/ 6525596 w 11294326"/>
              <a:gd name="connsiteY12" fmla="*/ 2084840 h 3526432"/>
              <a:gd name="connsiteX13" fmla="*/ 7521092 w 11294326"/>
              <a:gd name="connsiteY13" fmla="*/ 2076541 h 3526432"/>
              <a:gd name="connsiteX14" fmla="*/ 8095323 w 11294326"/>
              <a:gd name="connsiteY14" fmla="*/ 2084437 h 3526432"/>
              <a:gd name="connsiteX15" fmla="*/ 8515008 w 11294326"/>
              <a:gd name="connsiteY15" fmla="*/ 2565442 h 3526432"/>
              <a:gd name="connsiteX16" fmla="*/ 10014790 w 11294326"/>
              <a:gd name="connsiteY16" fmla="*/ 2618604 h 3526432"/>
              <a:gd name="connsiteX17" fmla="*/ 10329431 w 11294326"/>
              <a:gd name="connsiteY17" fmla="*/ 2884419 h 3526432"/>
              <a:gd name="connsiteX18" fmla="*/ 10405860 w 11294326"/>
              <a:gd name="connsiteY18" fmla="*/ 3028005 h 3526432"/>
              <a:gd name="connsiteX19" fmla="*/ 11294326 w 11294326"/>
              <a:gd name="connsiteY19" fmla="*/ 3043905 h 3526432"/>
              <a:gd name="connsiteX0" fmla="*/ 0 w 11294326"/>
              <a:gd name="connsiteY0" fmla="*/ 3574595 h 3588448"/>
              <a:gd name="connsiteX1" fmla="*/ 977243 w 11294326"/>
              <a:gd name="connsiteY1" fmla="*/ 3588448 h 3588448"/>
              <a:gd name="connsiteX2" fmla="*/ 1419694 w 11294326"/>
              <a:gd name="connsiteY2" fmla="*/ 3588448 h 3588448"/>
              <a:gd name="connsiteX3" fmla="*/ 1567178 w 11294326"/>
              <a:gd name="connsiteY3" fmla="*/ 3588448 h 3588448"/>
              <a:gd name="connsiteX4" fmla="*/ 2017004 w 11294326"/>
              <a:gd name="connsiteY4" fmla="*/ 3573700 h 3588448"/>
              <a:gd name="connsiteX5" fmla="*/ 2370965 w 11294326"/>
              <a:gd name="connsiteY5" fmla="*/ 3448338 h 3588448"/>
              <a:gd name="connsiteX6" fmla="*/ 2894533 w 11294326"/>
              <a:gd name="connsiteY6" fmla="*/ 2814158 h 3588448"/>
              <a:gd name="connsiteX7" fmla="*/ 4650310 w 11294326"/>
              <a:gd name="connsiteY7" fmla="*/ 62016 h 3588448"/>
              <a:gd name="connsiteX8" fmla="*/ 5724391 w 11294326"/>
              <a:gd name="connsiteY8" fmla="*/ 130683 h 3588448"/>
              <a:gd name="connsiteX9" fmla="*/ 6143486 w 11294326"/>
              <a:gd name="connsiteY9" fmla="*/ 1631146 h 3588448"/>
              <a:gd name="connsiteX10" fmla="*/ 6262174 w 11294326"/>
              <a:gd name="connsiteY10" fmla="*/ 1986867 h 3588448"/>
              <a:gd name="connsiteX11" fmla="*/ 6525596 w 11294326"/>
              <a:gd name="connsiteY11" fmla="*/ 2146856 h 3588448"/>
              <a:gd name="connsiteX12" fmla="*/ 7521092 w 11294326"/>
              <a:gd name="connsiteY12" fmla="*/ 2138557 h 3588448"/>
              <a:gd name="connsiteX13" fmla="*/ 8095323 w 11294326"/>
              <a:gd name="connsiteY13" fmla="*/ 2146453 h 3588448"/>
              <a:gd name="connsiteX14" fmla="*/ 8515008 w 11294326"/>
              <a:gd name="connsiteY14" fmla="*/ 2627458 h 3588448"/>
              <a:gd name="connsiteX15" fmla="*/ 10014790 w 11294326"/>
              <a:gd name="connsiteY15" fmla="*/ 2680620 h 3588448"/>
              <a:gd name="connsiteX16" fmla="*/ 10329431 w 11294326"/>
              <a:gd name="connsiteY16" fmla="*/ 2946435 h 3588448"/>
              <a:gd name="connsiteX17" fmla="*/ 10405860 w 11294326"/>
              <a:gd name="connsiteY17" fmla="*/ 3090021 h 3588448"/>
              <a:gd name="connsiteX18" fmla="*/ 11294326 w 11294326"/>
              <a:gd name="connsiteY18" fmla="*/ 3105921 h 3588448"/>
              <a:gd name="connsiteX0" fmla="*/ 0 w 11294326"/>
              <a:gd name="connsiteY0" fmla="*/ 3574595 h 3588448"/>
              <a:gd name="connsiteX1" fmla="*/ 977243 w 11294326"/>
              <a:gd name="connsiteY1" fmla="*/ 3588448 h 3588448"/>
              <a:gd name="connsiteX2" fmla="*/ 1419694 w 11294326"/>
              <a:gd name="connsiteY2" fmla="*/ 3588448 h 3588448"/>
              <a:gd name="connsiteX3" fmla="*/ 1567178 w 11294326"/>
              <a:gd name="connsiteY3" fmla="*/ 3588448 h 3588448"/>
              <a:gd name="connsiteX4" fmla="*/ 2017004 w 11294326"/>
              <a:gd name="connsiteY4" fmla="*/ 3573700 h 3588448"/>
              <a:gd name="connsiteX5" fmla="*/ 2370965 w 11294326"/>
              <a:gd name="connsiteY5" fmla="*/ 3448338 h 3588448"/>
              <a:gd name="connsiteX6" fmla="*/ 2894533 w 11294326"/>
              <a:gd name="connsiteY6" fmla="*/ 2814158 h 3588448"/>
              <a:gd name="connsiteX7" fmla="*/ 4650310 w 11294326"/>
              <a:gd name="connsiteY7" fmla="*/ 62016 h 3588448"/>
              <a:gd name="connsiteX8" fmla="*/ 5724391 w 11294326"/>
              <a:gd name="connsiteY8" fmla="*/ 130683 h 3588448"/>
              <a:gd name="connsiteX9" fmla="*/ 6143486 w 11294326"/>
              <a:gd name="connsiteY9" fmla="*/ 1631146 h 3588448"/>
              <a:gd name="connsiteX10" fmla="*/ 6262174 w 11294326"/>
              <a:gd name="connsiteY10" fmla="*/ 1986867 h 3588448"/>
              <a:gd name="connsiteX11" fmla="*/ 6525596 w 11294326"/>
              <a:gd name="connsiteY11" fmla="*/ 2146856 h 3588448"/>
              <a:gd name="connsiteX12" fmla="*/ 7521092 w 11294326"/>
              <a:gd name="connsiteY12" fmla="*/ 2138557 h 3588448"/>
              <a:gd name="connsiteX13" fmla="*/ 8095323 w 11294326"/>
              <a:gd name="connsiteY13" fmla="*/ 2146453 h 3588448"/>
              <a:gd name="connsiteX14" fmla="*/ 8515008 w 11294326"/>
              <a:gd name="connsiteY14" fmla="*/ 2627458 h 3588448"/>
              <a:gd name="connsiteX15" fmla="*/ 10014790 w 11294326"/>
              <a:gd name="connsiteY15" fmla="*/ 2680620 h 3588448"/>
              <a:gd name="connsiteX16" fmla="*/ 10329431 w 11294326"/>
              <a:gd name="connsiteY16" fmla="*/ 2946435 h 3588448"/>
              <a:gd name="connsiteX17" fmla="*/ 10405860 w 11294326"/>
              <a:gd name="connsiteY17" fmla="*/ 3090021 h 3588448"/>
              <a:gd name="connsiteX18" fmla="*/ 11294326 w 11294326"/>
              <a:gd name="connsiteY18" fmla="*/ 3105921 h 3588448"/>
              <a:gd name="connsiteX0" fmla="*/ 0 w 11294326"/>
              <a:gd name="connsiteY0" fmla="*/ 3597380 h 3611233"/>
              <a:gd name="connsiteX1" fmla="*/ 977243 w 11294326"/>
              <a:gd name="connsiteY1" fmla="*/ 3611233 h 3611233"/>
              <a:gd name="connsiteX2" fmla="*/ 1419694 w 11294326"/>
              <a:gd name="connsiteY2" fmla="*/ 3611233 h 3611233"/>
              <a:gd name="connsiteX3" fmla="*/ 1567178 w 11294326"/>
              <a:gd name="connsiteY3" fmla="*/ 3611233 h 3611233"/>
              <a:gd name="connsiteX4" fmla="*/ 2017004 w 11294326"/>
              <a:gd name="connsiteY4" fmla="*/ 3596485 h 3611233"/>
              <a:gd name="connsiteX5" fmla="*/ 2370965 w 11294326"/>
              <a:gd name="connsiteY5" fmla="*/ 3471123 h 3611233"/>
              <a:gd name="connsiteX6" fmla="*/ 2894533 w 11294326"/>
              <a:gd name="connsiteY6" fmla="*/ 2836943 h 3611233"/>
              <a:gd name="connsiteX7" fmla="*/ 4650310 w 11294326"/>
              <a:gd name="connsiteY7" fmla="*/ 84801 h 3611233"/>
              <a:gd name="connsiteX8" fmla="*/ 5724391 w 11294326"/>
              <a:gd name="connsiteY8" fmla="*/ 153468 h 3611233"/>
              <a:gd name="connsiteX9" fmla="*/ 6143486 w 11294326"/>
              <a:gd name="connsiteY9" fmla="*/ 1653931 h 3611233"/>
              <a:gd name="connsiteX10" fmla="*/ 6262174 w 11294326"/>
              <a:gd name="connsiteY10" fmla="*/ 2009652 h 3611233"/>
              <a:gd name="connsiteX11" fmla="*/ 6525596 w 11294326"/>
              <a:gd name="connsiteY11" fmla="*/ 2169641 h 3611233"/>
              <a:gd name="connsiteX12" fmla="*/ 7521092 w 11294326"/>
              <a:gd name="connsiteY12" fmla="*/ 2161342 h 3611233"/>
              <a:gd name="connsiteX13" fmla="*/ 8095323 w 11294326"/>
              <a:gd name="connsiteY13" fmla="*/ 2169238 h 3611233"/>
              <a:gd name="connsiteX14" fmla="*/ 8515008 w 11294326"/>
              <a:gd name="connsiteY14" fmla="*/ 2650243 h 3611233"/>
              <a:gd name="connsiteX15" fmla="*/ 10014790 w 11294326"/>
              <a:gd name="connsiteY15" fmla="*/ 2703405 h 3611233"/>
              <a:gd name="connsiteX16" fmla="*/ 10329431 w 11294326"/>
              <a:gd name="connsiteY16" fmla="*/ 2969220 h 3611233"/>
              <a:gd name="connsiteX17" fmla="*/ 10405860 w 11294326"/>
              <a:gd name="connsiteY17" fmla="*/ 3112806 h 3611233"/>
              <a:gd name="connsiteX18" fmla="*/ 11294326 w 11294326"/>
              <a:gd name="connsiteY18" fmla="*/ 3128706 h 3611233"/>
              <a:gd name="connsiteX0" fmla="*/ 0 w 11294326"/>
              <a:gd name="connsiteY0" fmla="*/ 3612560 h 3626413"/>
              <a:gd name="connsiteX1" fmla="*/ 977243 w 11294326"/>
              <a:gd name="connsiteY1" fmla="*/ 3626413 h 3626413"/>
              <a:gd name="connsiteX2" fmla="*/ 1419694 w 11294326"/>
              <a:gd name="connsiteY2" fmla="*/ 3626413 h 3626413"/>
              <a:gd name="connsiteX3" fmla="*/ 1567178 w 11294326"/>
              <a:gd name="connsiteY3" fmla="*/ 3626413 h 3626413"/>
              <a:gd name="connsiteX4" fmla="*/ 2017004 w 11294326"/>
              <a:gd name="connsiteY4" fmla="*/ 3611665 h 3626413"/>
              <a:gd name="connsiteX5" fmla="*/ 2370965 w 11294326"/>
              <a:gd name="connsiteY5" fmla="*/ 3486303 h 3626413"/>
              <a:gd name="connsiteX6" fmla="*/ 2894533 w 11294326"/>
              <a:gd name="connsiteY6" fmla="*/ 2852123 h 3626413"/>
              <a:gd name="connsiteX7" fmla="*/ 4650310 w 11294326"/>
              <a:gd name="connsiteY7" fmla="*/ 99981 h 3626413"/>
              <a:gd name="connsiteX8" fmla="*/ 5724391 w 11294326"/>
              <a:gd name="connsiteY8" fmla="*/ 168648 h 3626413"/>
              <a:gd name="connsiteX9" fmla="*/ 6143486 w 11294326"/>
              <a:gd name="connsiteY9" fmla="*/ 1669111 h 3626413"/>
              <a:gd name="connsiteX10" fmla="*/ 6262174 w 11294326"/>
              <a:gd name="connsiteY10" fmla="*/ 2024832 h 3626413"/>
              <a:gd name="connsiteX11" fmla="*/ 6525596 w 11294326"/>
              <a:gd name="connsiteY11" fmla="*/ 2184821 h 3626413"/>
              <a:gd name="connsiteX12" fmla="*/ 7521092 w 11294326"/>
              <a:gd name="connsiteY12" fmla="*/ 2176522 h 3626413"/>
              <a:gd name="connsiteX13" fmla="*/ 8095323 w 11294326"/>
              <a:gd name="connsiteY13" fmla="*/ 2184418 h 3626413"/>
              <a:gd name="connsiteX14" fmla="*/ 8515008 w 11294326"/>
              <a:gd name="connsiteY14" fmla="*/ 2665423 h 3626413"/>
              <a:gd name="connsiteX15" fmla="*/ 10014790 w 11294326"/>
              <a:gd name="connsiteY15" fmla="*/ 2718585 h 3626413"/>
              <a:gd name="connsiteX16" fmla="*/ 10329431 w 11294326"/>
              <a:gd name="connsiteY16" fmla="*/ 2984400 h 3626413"/>
              <a:gd name="connsiteX17" fmla="*/ 10405860 w 11294326"/>
              <a:gd name="connsiteY17" fmla="*/ 3127986 h 3626413"/>
              <a:gd name="connsiteX18" fmla="*/ 11294326 w 11294326"/>
              <a:gd name="connsiteY18" fmla="*/ 3143886 h 3626413"/>
              <a:gd name="connsiteX0" fmla="*/ 0 w 11294326"/>
              <a:gd name="connsiteY0" fmla="*/ 3612560 h 3626413"/>
              <a:gd name="connsiteX1" fmla="*/ 977243 w 11294326"/>
              <a:gd name="connsiteY1" fmla="*/ 3626413 h 3626413"/>
              <a:gd name="connsiteX2" fmla="*/ 1419694 w 11294326"/>
              <a:gd name="connsiteY2" fmla="*/ 3626413 h 3626413"/>
              <a:gd name="connsiteX3" fmla="*/ 1567178 w 11294326"/>
              <a:gd name="connsiteY3" fmla="*/ 3626413 h 3626413"/>
              <a:gd name="connsiteX4" fmla="*/ 2017004 w 11294326"/>
              <a:gd name="connsiteY4" fmla="*/ 3611665 h 3626413"/>
              <a:gd name="connsiteX5" fmla="*/ 2370965 w 11294326"/>
              <a:gd name="connsiteY5" fmla="*/ 3486303 h 3626413"/>
              <a:gd name="connsiteX6" fmla="*/ 2894533 w 11294326"/>
              <a:gd name="connsiteY6" fmla="*/ 2852123 h 3626413"/>
              <a:gd name="connsiteX7" fmla="*/ 4650310 w 11294326"/>
              <a:gd name="connsiteY7" fmla="*/ 99981 h 3626413"/>
              <a:gd name="connsiteX8" fmla="*/ 5724391 w 11294326"/>
              <a:gd name="connsiteY8" fmla="*/ 168648 h 3626413"/>
              <a:gd name="connsiteX9" fmla="*/ 6143486 w 11294326"/>
              <a:gd name="connsiteY9" fmla="*/ 1669111 h 3626413"/>
              <a:gd name="connsiteX10" fmla="*/ 6262174 w 11294326"/>
              <a:gd name="connsiteY10" fmla="*/ 2024832 h 3626413"/>
              <a:gd name="connsiteX11" fmla="*/ 6525596 w 11294326"/>
              <a:gd name="connsiteY11" fmla="*/ 2184821 h 3626413"/>
              <a:gd name="connsiteX12" fmla="*/ 7521092 w 11294326"/>
              <a:gd name="connsiteY12" fmla="*/ 2176522 h 3626413"/>
              <a:gd name="connsiteX13" fmla="*/ 8095323 w 11294326"/>
              <a:gd name="connsiteY13" fmla="*/ 2184418 h 3626413"/>
              <a:gd name="connsiteX14" fmla="*/ 8515008 w 11294326"/>
              <a:gd name="connsiteY14" fmla="*/ 2665423 h 3626413"/>
              <a:gd name="connsiteX15" fmla="*/ 10014790 w 11294326"/>
              <a:gd name="connsiteY15" fmla="*/ 2718585 h 3626413"/>
              <a:gd name="connsiteX16" fmla="*/ 10329431 w 11294326"/>
              <a:gd name="connsiteY16" fmla="*/ 2984400 h 3626413"/>
              <a:gd name="connsiteX17" fmla="*/ 10405860 w 11294326"/>
              <a:gd name="connsiteY17" fmla="*/ 3127986 h 3626413"/>
              <a:gd name="connsiteX18" fmla="*/ 11294326 w 11294326"/>
              <a:gd name="connsiteY18" fmla="*/ 3143886 h 3626413"/>
              <a:gd name="connsiteX0" fmla="*/ 0 w 11294326"/>
              <a:gd name="connsiteY0" fmla="*/ 3612560 h 3626413"/>
              <a:gd name="connsiteX1" fmla="*/ 977243 w 11294326"/>
              <a:gd name="connsiteY1" fmla="*/ 3626413 h 3626413"/>
              <a:gd name="connsiteX2" fmla="*/ 1419694 w 11294326"/>
              <a:gd name="connsiteY2" fmla="*/ 3626413 h 3626413"/>
              <a:gd name="connsiteX3" fmla="*/ 1567178 w 11294326"/>
              <a:gd name="connsiteY3" fmla="*/ 3626413 h 3626413"/>
              <a:gd name="connsiteX4" fmla="*/ 2017004 w 11294326"/>
              <a:gd name="connsiteY4" fmla="*/ 3611665 h 3626413"/>
              <a:gd name="connsiteX5" fmla="*/ 2370965 w 11294326"/>
              <a:gd name="connsiteY5" fmla="*/ 3486303 h 3626413"/>
              <a:gd name="connsiteX6" fmla="*/ 2894533 w 11294326"/>
              <a:gd name="connsiteY6" fmla="*/ 2852123 h 3626413"/>
              <a:gd name="connsiteX7" fmla="*/ 4650310 w 11294326"/>
              <a:gd name="connsiteY7" fmla="*/ 99981 h 3626413"/>
              <a:gd name="connsiteX8" fmla="*/ 5724391 w 11294326"/>
              <a:gd name="connsiteY8" fmla="*/ 168648 h 3626413"/>
              <a:gd name="connsiteX9" fmla="*/ 6143486 w 11294326"/>
              <a:gd name="connsiteY9" fmla="*/ 1669111 h 3626413"/>
              <a:gd name="connsiteX10" fmla="*/ 6262174 w 11294326"/>
              <a:gd name="connsiteY10" fmla="*/ 2024832 h 3626413"/>
              <a:gd name="connsiteX11" fmla="*/ 6525596 w 11294326"/>
              <a:gd name="connsiteY11" fmla="*/ 2184821 h 3626413"/>
              <a:gd name="connsiteX12" fmla="*/ 7521092 w 11294326"/>
              <a:gd name="connsiteY12" fmla="*/ 2176522 h 3626413"/>
              <a:gd name="connsiteX13" fmla="*/ 8095323 w 11294326"/>
              <a:gd name="connsiteY13" fmla="*/ 2184418 h 3626413"/>
              <a:gd name="connsiteX14" fmla="*/ 8515008 w 11294326"/>
              <a:gd name="connsiteY14" fmla="*/ 2665423 h 3626413"/>
              <a:gd name="connsiteX15" fmla="*/ 10014790 w 11294326"/>
              <a:gd name="connsiteY15" fmla="*/ 2718585 h 3626413"/>
              <a:gd name="connsiteX16" fmla="*/ 10329431 w 11294326"/>
              <a:gd name="connsiteY16" fmla="*/ 2984400 h 3626413"/>
              <a:gd name="connsiteX17" fmla="*/ 10405860 w 11294326"/>
              <a:gd name="connsiteY17" fmla="*/ 3127986 h 3626413"/>
              <a:gd name="connsiteX18" fmla="*/ 11294326 w 11294326"/>
              <a:gd name="connsiteY18" fmla="*/ 3143886 h 3626413"/>
              <a:gd name="connsiteX0" fmla="*/ 0 w 11294326"/>
              <a:gd name="connsiteY0" fmla="*/ 3612560 h 3626413"/>
              <a:gd name="connsiteX1" fmla="*/ 977243 w 11294326"/>
              <a:gd name="connsiteY1" fmla="*/ 3626413 h 3626413"/>
              <a:gd name="connsiteX2" fmla="*/ 1419694 w 11294326"/>
              <a:gd name="connsiteY2" fmla="*/ 3626413 h 3626413"/>
              <a:gd name="connsiteX3" fmla="*/ 1567178 w 11294326"/>
              <a:gd name="connsiteY3" fmla="*/ 3626413 h 3626413"/>
              <a:gd name="connsiteX4" fmla="*/ 2017004 w 11294326"/>
              <a:gd name="connsiteY4" fmla="*/ 3611665 h 3626413"/>
              <a:gd name="connsiteX5" fmla="*/ 2370965 w 11294326"/>
              <a:gd name="connsiteY5" fmla="*/ 3486303 h 3626413"/>
              <a:gd name="connsiteX6" fmla="*/ 2894533 w 11294326"/>
              <a:gd name="connsiteY6" fmla="*/ 2852123 h 3626413"/>
              <a:gd name="connsiteX7" fmla="*/ 4650310 w 11294326"/>
              <a:gd name="connsiteY7" fmla="*/ 99981 h 3626413"/>
              <a:gd name="connsiteX8" fmla="*/ 5724391 w 11294326"/>
              <a:gd name="connsiteY8" fmla="*/ 168648 h 3626413"/>
              <a:gd name="connsiteX9" fmla="*/ 6143486 w 11294326"/>
              <a:gd name="connsiteY9" fmla="*/ 1669111 h 3626413"/>
              <a:gd name="connsiteX10" fmla="*/ 6262174 w 11294326"/>
              <a:gd name="connsiteY10" fmla="*/ 2024832 h 3626413"/>
              <a:gd name="connsiteX11" fmla="*/ 6525596 w 11294326"/>
              <a:gd name="connsiteY11" fmla="*/ 2184821 h 3626413"/>
              <a:gd name="connsiteX12" fmla="*/ 7521092 w 11294326"/>
              <a:gd name="connsiteY12" fmla="*/ 2176522 h 3626413"/>
              <a:gd name="connsiteX13" fmla="*/ 8095323 w 11294326"/>
              <a:gd name="connsiteY13" fmla="*/ 2184418 h 3626413"/>
              <a:gd name="connsiteX14" fmla="*/ 8515008 w 11294326"/>
              <a:gd name="connsiteY14" fmla="*/ 2665423 h 3626413"/>
              <a:gd name="connsiteX15" fmla="*/ 10014790 w 11294326"/>
              <a:gd name="connsiteY15" fmla="*/ 2718585 h 3626413"/>
              <a:gd name="connsiteX16" fmla="*/ 10329431 w 11294326"/>
              <a:gd name="connsiteY16" fmla="*/ 2984400 h 3626413"/>
              <a:gd name="connsiteX17" fmla="*/ 10405860 w 11294326"/>
              <a:gd name="connsiteY17" fmla="*/ 3127986 h 3626413"/>
              <a:gd name="connsiteX18" fmla="*/ 11294326 w 11294326"/>
              <a:gd name="connsiteY18" fmla="*/ 3143886 h 3626413"/>
              <a:gd name="connsiteX0" fmla="*/ 0 w 11294326"/>
              <a:gd name="connsiteY0" fmla="*/ 3612560 h 3626413"/>
              <a:gd name="connsiteX1" fmla="*/ 977243 w 11294326"/>
              <a:gd name="connsiteY1" fmla="*/ 3626413 h 3626413"/>
              <a:gd name="connsiteX2" fmla="*/ 1419694 w 11294326"/>
              <a:gd name="connsiteY2" fmla="*/ 3626413 h 3626413"/>
              <a:gd name="connsiteX3" fmla="*/ 1567178 w 11294326"/>
              <a:gd name="connsiteY3" fmla="*/ 3626413 h 3626413"/>
              <a:gd name="connsiteX4" fmla="*/ 2017004 w 11294326"/>
              <a:gd name="connsiteY4" fmla="*/ 3611665 h 3626413"/>
              <a:gd name="connsiteX5" fmla="*/ 2370965 w 11294326"/>
              <a:gd name="connsiteY5" fmla="*/ 3486303 h 3626413"/>
              <a:gd name="connsiteX6" fmla="*/ 2894533 w 11294326"/>
              <a:gd name="connsiteY6" fmla="*/ 2852123 h 3626413"/>
              <a:gd name="connsiteX7" fmla="*/ 4650310 w 11294326"/>
              <a:gd name="connsiteY7" fmla="*/ 99981 h 3626413"/>
              <a:gd name="connsiteX8" fmla="*/ 5724391 w 11294326"/>
              <a:gd name="connsiteY8" fmla="*/ 168648 h 3626413"/>
              <a:gd name="connsiteX9" fmla="*/ 6143486 w 11294326"/>
              <a:gd name="connsiteY9" fmla="*/ 1669111 h 3626413"/>
              <a:gd name="connsiteX10" fmla="*/ 6262174 w 11294326"/>
              <a:gd name="connsiteY10" fmla="*/ 2024832 h 3626413"/>
              <a:gd name="connsiteX11" fmla="*/ 6525596 w 11294326"/>
              <a:gd name="connsiteY11" fmla="*/ 2184821 h 3626413"/>
              <a:gd name="connsiteX12" fmla="*/ 7521092 w 11294326"/>
              <a:gd name="connsiteY12" fmla="*/ 2176522 h 3626413"/>
              <a:gd name="connsiteX13" fmla="*/ 8095323 w 11294326"/>
              <a:gd name="connsiteY13" fmla="*/ 2184418 h 3626413"/>
              <a:gd name="connsiteX14" fmla="*/ 8515008 w 11294326"/>
              <a:gd name="connsiteY14" fmla="*/ 2665423 h 3626413"/>
              <a:gd name="connsiteX15" fmla="*/ 10014790 w 11294326"/>
              <a:gd name="connsiteY15" fmla="*/ 2718585 h 3626413"/>
              <a:gd name="connsiteX16" fmla="*/ 10329431 w 11294326"/>
              <a:gd name="connsiteY16" fmla="*/ 2984400 h 3626413"/>
              <a:gd name="connsiteX17" fmla="*/ 10405860 w 11294326"/>
              <a:gd name="connsiteY17" fmla="*/ 3127986 h 3626413"/>
              <a:gd name="connsiteX18" fmla="*/ 11294326 w 11294326"/>
              <a:gd name="connsiteY18" fmla="*/ 3143886 h 3626413"/>
              <a:gd name="connsiteX0" fmla="*/ 0 w 11294326"/>
              <a:gd name="connsiteY0" fmla="*/ 3612560 h 3626413"/>
              <a:gd name="connsiteX1" fmla="*/ 977243 w 11294326"/>
              <a:gd name="connsiteY1" fmla="*/ 3626413 h 3626413"/>
              <a:gd name="connsiteX2" fmla="*/ 1419694 w 11294326"/>
              <a:gd name="connsiteY2" fmla="*/ 3626413 h 3626413"/>
              <a:gd name="connsiteX3" fmla="*/ 1567178 w 11294326"/>
              <a:gd name="connsiteY3" fmla="*/ 3626413 h 3626413"/>
              <a:gd name="connsiteX4" fmla="*/ 2017004 w 11294326"/>
              <a:gd name="connsiteY4" fmla="*/ 3611665 h 3626413"/>
              <a:gd name="connsiteX5" fmla="*/ 2370965 w 11294326"/>
              <a:gd name="connsiteY5" fmla="*/ 3486303 h 3626413"/>
              <a:gd name="connsiteX6" fmla="*/ 2894533 w 11294326"/>
              <a:gd name="connsiteY6" fmla="*/ 2852123 h 3626413"/>
              <a:gd name="connsiteX7" fmla="*/ 4650310 w 11294326"/>
              <a:gd name="connsiteY7" fmla="*/ 99981 h 3626413"/>
              <a:gd name="connsiteX8" fmla="*/ 5724391 w 11294326"/>
              <a:gd name="connsiteY8" fmla="*/ 168648 h 3626413"/>
              <a:gd name="connsiteX9" fmla="*/ 6143486 w 11294326"/>
              <a:gd name="connsiteY9" fmla="*/ 1669111 h 3626413"/>
              <a:gd name="connsiteX10" fmla="*/ 6525596 w 11294326"/>
              <a:gd name="connsiteY10" fmla="*/ 2184821 h 3626413"/>
              <a:gd name="connsiteX11" fmla="*/ 7521092 w 11294326"/>
              <a:gd name="connsiteY11" fmla="*/ 2176522 h 3626413"/>
              <a:gd name="connsiteX12" fmla="*/ 8095323 w 11294326"/>
              <a:gd name="connsiteY12" fmla="*/ 2184418 h 3626413"/>
              <a:gd name="connsiteX13" fmla="*/ 8515008 w 11294326"/>
              <a:gd name="connsiteY13" fmla="*/ 2665423 h 3626413"/>
              <a:gd name="connsiteX14" fmla="*/ 10014790 w 11294326"/>
              <a:gd name="connsiteY14" fmla="*/ 2718585 h 3626413"/>
              <a:gd name="connsiteX15" fmla="*/ 10329431 w 11294326"/>
              <a:gd name="connsiteY15" fmla="*/ 2984400 h 3626413"/>
              <a:gd name="connsiteX16" fmla="*/ 10405860 w 11294326"/>
              <a:gd name="connsiteY16" fmla="*/ 3127986 h 3626413"/>
              <a:gd name="connsiteX17" fmla="*/ 11294326 w 11294326"/>
              <a:gd name="connsiteY17" fmla="*/ 3143886 h 3626413"/>
              <a:gd name="connsiteX0" fmla="*/ 0 w 11294326"/>
              <a:gd name="connsiteY0" fmla="*/ 3612560 h 3626413"/>
              <a:gd name="connsiteX1" fmla="*/ 977243 w 11294326"/>
              <a:gd name="connsiteY1" fmla="*/ 3626413 h 3626413"/>
              <a:gd name="connsiteX2" fmla="*/ 1419694 w 11294326"/>
              <a:gd name="connsiteY2" fmla="*/ 3626413 h 3626413"/>
              <a:gd name="connsiteX3" fmla="*/ 1567178 w 11294326"/>
              <a:gd name="connsiteY3" fmla="*/ 3626413 h 3626413"/>
              <a:gd name="connsiteX4" fmla="*/ 2017004 w 11294326"/>
              <a:gd name="connsiteY4" fmla="*/ 3611665 h 3626413"/>
              <a:gd name="connsiteX5" fmla="*/ 2370965 w 11294326"/>
              <a:gd name="connsiteY5" fmla="*/ 3486303 h 3626413"/>
              <a:gd name="connsiteX6" fmla="*/ 2894533 w 11294326"/>
              <a:gd name="connsiteY6" fmla="*/ 2852123 h 3626413"/>
              <a:gd name="connsiteX7" fmla="*/ 4650310 w 11294326"/>
              <a:gd name="connsiteY7" fmla="*/ 99981 h 3626413"/>
              <a:gd name="connsiteX8" fmla="*/ 5724391 w 11294326"/>
              <a:gd name="connsiteY8" fmla="*/ 168648 h 3626413"/>
              <a:gd name="connsiteX9" fmla="*/ 6143486 w 11294326"/>
              <a:gd name="connsiteY9" fmla="*/ 1669111 h 3626413"/>
              <a:gd name="connsiteX10" fmla="*/ 6525596 w 11294326"/>
              <a:gd name="connsiteY10" fmla="*/ 2184821 h 3626413"/>
              <a:gd name="connsiteX11" fmla="*/ 7521092 w 11294326"/>
              <a:gd name="connsiteY11" fmla="*/ 2176522 h 3626413"/>
              <a:gd name="connsiteX12" fmla="*/ 8095323 w 11294326"/>
              <a:gd name="connsiteY12" fmla="*/ 2184418 h 3626413"/>
              <a:gd name="connsiteX13" fmla="*/ 8515008 w 11294326"/>
              <a:gd name="connsiteY13" fmla="*/ 2665423 h 3626413"/>
              <a:gd name="connsiteX14" fmla="*/ 10014790 w 11294326"/>
              <a:gd name="connsiteY14" fmla="*/ 2718585 h 3626413"/>
              <a:gd name="connsiteX15" fmla="*/ 10329431 w 11294326"/>
              <a:gd name="connsiteY15" fmla="*/ 2984400 h 3626413"/>
              <a:gd name="connsiteX16" fmla="*/ 10405860 w 11294326"/>
              <a:gd name="connsiteY16" fmla="*/ 3127986 h 3626413"/>
              <a:gd name="connsiteX17" fmla="*/ 11294326 w 11294326"/>
              <a:gd name="connsiteY17" fmla="*/ 3143886 h 3626413"/>
              <a:gd name="connsiteX0" fmla="*/ 0 w 11294326"/>
              <a:gd name="connsiteY0" fmla="*/ 3612560 h 3626413"/>
              <a:gd name="connsiteX1" fmla="*/ 977243 w 11294326"/>
              <a:gd name="connsiteY1" fmla="*/ 3626413 h 3626413"/>
              <a:gd name="connsiteX2" fmla="*/ 1419694 w 11294326"/>
              <a:gd name="connsiteY2" fmla="*/ 3626413 h 3626413"/>
              <a:gd name="connsiteX3" fmla="*/ 1567178 w 11294326"/>
              <a:gd name="connsiteY3" fmla="*/ 3626413 h 3626413"/>
              <a:gd name="connsiteX4" fmla="*/ 2017004 w 11294326"/>
              <a:gd name="connsiteY4" fmla="*/ 3611665 h 3626413"/>
              <a:gd name="connsiteX5" fmla="*/ 2370965 w 11294326"/>
              <a:gd name="connsiteY5" fmla="*/ 3486303 h 3626413"/>
              <a:gd name="connsiteX6" fmla="*/ 2894533 w 11294326"/>
              <a:gd name="connsiteY6" fmla="*/ 2852123 h 3626413"/>
              <a:gd name="connsiteX7" fmla="*/ 4650310 w 11294326"/>
              <a:gd name="connsiteY7" fmla="*/ 99981 h 3626413"/>
              <a:gd name="connsiteX8" fmla="*/ 5724391 w 11294326"/>
              <a:gd name="connsiteY8" fmla="*/ 168648 h 3626413"/>
              <a:gd name="connsiteX9" fmla="*/ 6143486 w 11294326"/>
              <a:gd name="connsiteY9" fmla="*/ 1669111 h 3626413"/>
              <a:gd name="connsiteX10" fmla="*/ 6525596 w 11294326"/>
              <a:gd name="connsiteY10" fmla="*/ 2184821 h 3626413"/>
              <a:gd name="connsiteX11" fmla="*/ 7521092 w 11294326"/>
              <a:gd name="connsiteY11" fmla="*/ 2176522 h 3626413"/>
              <a:gd name="connsiteX12" fmla="*/ 8095323 w 11294326"/>
              <a:gd name="connsiteY12" fmla="*/ 2184418 h 3626413"/>
              <a:gd name="connsiteX13" fmla="*/ 8515008 w 11294326"/>
              <a:gd name="connsiteY13" fmla="*/ 2665423 h 3626413"/>
              <a:gd name="connsiteX14" fmla="*/ 10014790 w 11294326"/>
              <a:gd name="connsiteY14" fmla="*/ 2718585 h 3626413"/>
              <a:gd name="connsiteX15" fmla="*/ 10405860 w 11294326"/>
              <a:gd name="connsiteY15" fmla="*/ 3127986 h 3626413"/>
              <a:gd name="connsiteX16" fmla="*/ 11294326 w 11294326"/>
              <a:gd name="connsiteY16" fmla="*/ 3143886 h 3626413"/>
              <a:gd name="connsiteX0" fmla="*/ 0 w 11281970"/>
              <a:gd name="connsiteY0" fmla="*/ 3612560 h 3626413"/>
              <a:gd name="connsiteX1" fmla="*/ 977243 w 11281970"/>
              <a:gd name="connsiteY1" fmla="*/ 3626413 h 3626413"/>
              <a:gd name="connsiteX2" fmla="*/ 1419694 w 11281970"/>
              <a:gd name="connsiteY2" fmla="*/ 3626413 h 3626413"/>
              <a:gd name="connsiteX3" fmla="*/ 1567178 w 11281970"/>
              <a:gd name="connsiteY3" fmla="*/ 3626413 h 3626413"/>
              <a:gd name="connsiteX4" fmla="*/ 2017004 w 11281970"/>
              <a:gd name="connsiteY4" fmla="*/ 3611665 h 3626413"/>
              <a:gd name="connsiteX5" fmla="*/ 2370965 w 11281970"/>
              <a:gd name="connsiteY5" fmla="*/ 3486303 h 3626413"/>
              <a:gd name="connsiteX6" fmla="*/ 2894533 w 11281970"/>
              <a:gd name="connsiteY6" fmla="*/ 2852123 h 3626413"/>
              <a:gd name="connsiteX7" fmla="*/ 4650310 w 11281970"/>
              <a:gd name="connsiteY7" fmla="*/ 99981 h 3626413"/>
              <a:gd name="connsiteX8" fmla="*/ 5724391 w 11281970"/>
              <a:gd name="connsiteY8" fmla="*/ 168648 h 3626413"/>
              <a:gd name="connsiteX9" fmla="*/ 6143486 w 11281970"/>
              <a:gd name="connsiteY9" fmla="*/ 1669111 h 3626413"/>
              <a:gd name="connsiteX10" fmla="*/ 6525596 w 11281970"/>
              <a:gd name="connsiteY10" fmla="*/ 2184821 h 3626413"/>
              <a:gd name="connsiteX11" fmla="*/ 7521092 w 11281970"/>
              <a:gd name="connsiteY11" fmla="*/ 2176522 h 3626413"/>
              <a:gd name="connsiteX12" fmla="*/ 8095323 w 11281970"/>
              <a:gd name="connsiteY12" fmla="*/ 2184418 h 3626413"/>
              <a:gd name="connsiteX13" fmla="*/ 8515008 w 11281970"/>
              <a:gd name="connsiteY13" fmla="*/ 2665423 h 3626413"/>
              <a:gd name="connsiteX14" fmla="*/ 10014790 w 11281970"/>
              <a:gd name="connsiteY14" fmla="*/ 2718585 h 3626413"/>
              <a:gd name="connsiteX15" fmla="*/ 10405860 w 11281970"/>
              <a:gd name="connsiteY15" fmla="*/ 3127986 h 3626413"/>
              <a:gd name="connsiteX16" fmla="*/ 11281970 w 11281970"/>
              <a:gd name="connsiteY16" fmla="*/ 3112571 h 3626413"/>
              <a:gd name="connsiteX0" fmla="*/ 0 w 11281970"/>
              <a:gd name="connsiteY0" fmla="*/ 3612560 h 3626413"/>
              <a:gd name="connsiteX1" fmla="*/ 977243 w 11281970"/>
              <a:gd name="connsiteY1" fmla="*/ 3626413 h 3626413"/>
              <a:gd name="connsiteX2" fmla="*/ 1419694 w 11281970"/>
              <a:gd name="connsiteY2" fmla="*/ 3626413 h 3626413"/>
              <a:gd name="connsiteX3" fmla="*/ 1567178 w 11281970"/>
              <a:gd name="connsiteY3" fmla="*/ 3626413 h 3626413"/>
              <a:gd name="connsiteX4" fmla="*/ 2017004 w 11281970"/>
              <a:gd name="connsiteY4" fmla="*/ 3611665 h 3626413"/>
              <a:gd name="connsiteX5" fmla="*/ 2370965 w 11281970"/>
              <a:gd name="connsiteY5" fmla="*/ 3486303 h 3626413"/>
              <a:gd name="connsiteX6" fmla="*/ 2894533 w 11281970"/>
              <a:gd name="connsiteY6" fmla="*/ 2852123 h 3626413"/>
              <a:gd name="connsiteX7" fmla="*/ 4650310 w 11281970"/>
              <a:gd name="connsiteY7" fmla="*/ 99981 h 3626413"/>
              <a:gd name="connsiteX8" fmla="*/ 5724391 w 11281970"/>
              <a:gd name="connsiteY8" fmla="*/ 168648 h 3626413"/>
              <a:gd name="connsiteX9" fmla="*/ 6143486 w 11281970"/>
              <a:gd name="connsiteY9" fmla="*/ 1669111 h 3626413"/>
              <a:gd name="connsiteX10" fmla="*/ 6525596 w 11281970"/>
              <a:gd name="connsiteY10" fmla="*/ 2184821 h 3626413"/>
              <a:gd name="connsiteX11" fmla="*/ 7521092 w 11281970"/>
              <a:gd name="connsiteY11" fmla="*/ 2176522 h 3626413"/>
              <a:gd name="connsiteX12" fmla="*/ 8095323 w 11281970"/>
              <a:gd name="connsiteY12" fmla="*/ 2184418 h 3626413"/>
              <a:gd name="connsiteX13" fmla="*/ 8515008 w 11281970"/>
              <a:gd name="connsiteY13" fmla="*/ 2665423 h 3626413"/>
              <a:gd name="connsiteX14" fmla="*/ 10014790 w 11281970"/>
              <a:gd name="connsiteY14" fmla="*/ 2718585 h 3626413"/>
              <a:gd name="connsiteX15" fmla="*/ 10405860 w 11281970"/>
              <a:gd name="connsiteY15" fmla="*/ 3127986 h 3626413"/>
              <a:gd name="connsiteX16" fmla="*/ 11281970 w 11281970"/>
              <a:gd name="connsiteY16" fmla="*/ 3137623 h 3626413"/>
              <a:gd name="connsiteX0" fmla="*/ 0 w 11281970"/>
              <a:gd name="connsiteY0" fmla="*/ 3647191 h 3661044"/>
              <a:gd name="connsiteX1" fmla="*/ 977243 w 11281970"/>
              <a:gd name="connsiteY1" fmla="*/ 3661044 h 3661044"/>
              <a:gd name="connsiteX2" fmla="*/ 1419694 w 11281970"/>
              <a:gd name="connsiteY2" fmla="*/ 3661044 h 3661044"/>
              <a:gd name="connsiteX3" fmla="*/ 1567178 w 11281970"/>
              <a:gd name="connsiteY3" fmla="*/ 3661044 h 3661044"/>
              <a:gd name="connsiteX4" fmla="*/ 2017004 w 11281970"/>
              <a:gd name="connsiteY4" fmla="*/ 3646296 h 3661044"/>
              <a:gd name="connsiteX5" fmla="*/ 2370965 w 11281970"/>
              <a:gd name="connsiteY5" fmla="*/ 3520934 h 3661044"/>
              <a:gd name="connsiteX6" fmla="*/ 2894533 w 11281970"/>
              <a:gd name="connsiteY6" fmla="*/ 2886754 h 3661044"/>
              <a:gd name="connsiteX7" fmla="*/ 4650310 w 11281970"/>
              <a:gd name="connsiteY7" fmla="*/ 134612 h 3661044"/>
              <a:gd name="connsiteX8" fmla="*/ 5724391 w 11281970"/>
              <a:gd name="connsiteY8" fmla="*/ 203279 h 3661044"/>
              <a:gd name="connsiteX9" fmla="*/ 6525596 w 11281970"/>
              <a:gd name="connsiteY9" fmla="*/ 2219452 h 3661044"/>
              <a:gd name="connsiteX10" fmla="*/ 7521092 w 11281970"/>
              <a:gd name="connsiteY10" fmla="*/ 2211153 h 3661044"/>
              <a:gd name="connsiteX11" fmla="*/ 8095323 w 11281970"/>
              <a:gd name="connsiteY11" fmla="*/ 2219049 h 3661044"/>
              <a:gd name="connsiteX12" fmla="*/ 8515008 w 11281970"/>
              <a:gd name="connsiteY12" fmla="*/ 2700054 h 3661044"/>
              <a:gd name="connsiteX13" fmla="*/ 10014790 w 11281970"/>
              <a:gd name="connsiteY13" fmla="*/ 2753216 h 3661044"/>
              <a:gd name="connsiteX14" fmla="*/ 10405860 w 11281970"/>
              <a:gd name="connsiteY14" fmla="*/ 3162617 h 3661044"/>
              <a:gd name="connsiteX15" fmla="*/ 11281970 w 11281970"/>
              <a:gd name="connsiteY15" fmla="*/ 3172254 h 3661044"/>
              <a:gd name="connsiteX0" fmla="*/ 0 w 11281970"/>
              <a:gd name="connsiteY0" fmla="*/ 3648920 h 3662773"/>
              <a:gd name="connsiteX1" fmla="*/ 977243 w 11281970"/>
              <a:gd name="connsiteY1" fmla="*/ 3662773 h 3662773"/>
              <a:gd name="connsiteX2" fmla="*/ 1419694 w 11281970"/>
              <a:gd name="connsiteY2" fmla="*/ 3662773 h 3662773"/>
              <a:gd name="connsiteX3" fmla="*/ 1567178 w 11281970"/>
              <a:gd name="connsiteY3" fmla="*/ 3662773 h 3662773"/>
              <a:gd name="connsiteX4" fmla="*/ 2017004 w 11281970"/>
              <a:gd name="connsiteY4" fmla="*/ 3648025 h 3662773"/>
              <a:gd name="connsiteX5" fmla="*/ 2370965 w 11281970"/>
              <a:gd name="connsiteY5" fmla="*/ 3522663 h 3662773"/>
              <a:gd name="connsiteX6" fmla="*/ 2894533 w 11281970"/>
              <a:gd name="connsiteY6" fmla="*/ 2888483 h 3662773"/>
              <a:gd name="connsiteX7" fmla="*/ 4650310 w 11281970"/>
              <a:gd name="connsiteY7" fmla="*/ 136341 h 3662773"/>
              <a:gd name="connsiteX8" fmla="*/ 5724391 w 11281970"/>
              <a:gd name="connsiteY8" fmla="*/ 205008 h 3662773"/>
              <a:gd name="connsiteX9" fmla="*/ 6642975 w 11281970"/>
              <a:gd name="connsiteY9" fmla="*/ 2246233 h 3662773"/>
              <a:gd name="connsiteX10" fmla="*/ 7521092 w 11281970"/>
              <a:gd name="connsiteY10" fmla="*/ 2212882 h 3662773"/>
              <a:gd name="connsiteX11" fmla="*/ 8095323 w 11281970"/>
              <a:gd name="connsiteY11" fmla="*/ 2220778 h 3662773"/>
              <a:gd name="connsiteX12" fmla="*/ 8515008 w 11281970"/>
              <a:gd name="connsiteY12" fmla="*/ 2701783 h 3662773"/>
              <a:gd name="connsiteX13" fmla="*/ 10014790 w 11281970"/>
              <a:gd name="connsiteY13" fmla="*/ 2754945 h 3662773"/>
              <a:gd name="connsiteX14" fmla="*/ 10405860 w 11281970"/>
              <a:gd name="connsiteY14" fmla="*/ 3164346 h 3662773"/>
              <a:gd name="connsiteX15" fmla="*/ 11281970 w 11281970"/>
              <a:gd name="connsiteY15" fmla="*/ 3173983 h 3662773"/>
              <a:gd name="connsiteX0" fmla="*/ 0 w 11281970"/>
              <a:gd name="connsiteY0" fmla="*/ 3648920 h 3662773"/>
              <a:gd name="connsiteX1" fmla="*/ 977243 w 11281970"/>
              <a:gd name="connsiteY1" fmla="*/ 3662773 h 3662773"/>
              <a:gd name="connsiteX2" fmla="*/ 1419694 w 11281970"/>
              <a:gd name="connsiteY2" fmla="*/ 3662773 h 3662773"/>
              <a:gd name="connsiteX3" fmla="*/ 1567178 w 11281970"/>
              <a:gd name="connsiteY3" fmla="*/ 3662773 h 3662773"/>
              <a:gd name="connsiteX4" fmla="*/ 2017004 w 11281970"/>
              <a:gd name="connsiteY4" fmla="*/ 3648025 h 3662773"/>
              <a:gd name="connsiteX5" fmla="*/ 2370965 w 11281970"/>
              <a:gd name="connsiteY5" fmla="*/ 3522663 h 3662773"/>
              <a:gd name="connsiteX6" fmla="*/ 2894533 w 11281970"/>
              <a:gd name="connsiteY6" fmla="*/ 2888483 h 3662773"/>
              <a:gd name="connsiteX7" fmla="*/ 4650310 w 11281970"/>
              <a:gd name="connsiteY7" fmla="*/ 136341 h 3662773"/>
              <a:gd name="connsiteX8" fmla="*/ 5724391 w 11281970"/>
              <a:gd name="connsiteY8" fmla="*/ 205008 h 3662773"/>
              <a:gd name="connsiteX9" fmla="*/ 6642975 w 11281970"/>
              <a:gd name="connsiteY9" fmla="*/ 2246233 h 3662773"/>
              <a:gd name="connsiteX10" fmla="*/ 7521092 w 11281970"/>
              <a:gd name="connsiteY10" fmla="*/ 2212882 h 3662773"/>
              <a:gd name="connsiteX11" fmla="*/ 8095323 w 11281970"/>
              <a:gd name="connsiteY11" fmla="*/ 2220778 h 3662773"/>
              <a:gd name="connsiteX12" fmla="*/ 8515008 w 11281970"/>
              <a:gd name="connsiteY12" fmla="*/ 2701783 h 3662773"/>
              <a:gd name="connsiteX13" fmla="*/ 10014790 w 11281970"/>
              <a:gd name="connsiteY13" fmla="*/ 2754945 h 3662773"/>
              <a:gd name="connsiteX14" fmla="*/ 10405860 w 11281970"/>
              <a:gd name="connsiteY14" fmla="*/ 3164346 h 3662773"/>
              <a:gd name="connsiteX15" fmla="*/ 11281970 w 11281970"/>
              <a:gd name="connsiteY15" fmla="*/ 3173983 h 3662773"/>
              <a:gd name="connsiteX0" fmla="*/ 0 w 11281970"/>
              <a:gd name="connsiteY0" fmla="*/ 3648920 h 3662773"/>
              <a:gd name="connsiteX1" fmla="*/ 977243 w 11281970"/>
              <a:gd name="connsiteY1" fmla="*/ 3662773 h 3662773"/>
              <a:gd name="connsiteX2" fmla="*/ 1419694 w 11281970"/>
              <a:gd name="connsiteY2" fmla="*/ 3662773 h 3662773"/>
              <a:gd name="connsiteX3" fmla="*/ 1567178 w 11281970"/>
              <a:gd name="connsiteY3" fmla="*/ 3662773 h 3662773"/>
              <a:gd name="connsiteX4" fmla="*/ 2017004 w 11281970"/>
              <a:gd name="connsiteY4" fmla="*/ 3648025 h 3662773"/>
              <a:gd name="connsiteX5" fmla="*/ 2370965 w 11281970"/>
              <a:gd name="connsiteY5" fmla="*/ 3522663 h 3662773"/>
              <a:gd name="connsiteX6" fmla="*/ 2894533 w 11281970"/>
              <a:gd name="connsiteY6" fmla="*/ 2888483 h 3662773"/>
              <a:gd name="connsiteX7" fmla="*/ 4650310 w 11281970"/>
              <a:gd name="connsiteY7" fmla="*/ 136341 h 3662773"/>
              <a:gd name="connsiteX8" fmla="*/ 5724391 w 11281970"/>
              <a:gd name="connsiteY8" fmla="*/ 205008 h 3662773"/>
              <a:gd name="connsiteX9" fmla="*/ 6642975 w 11281970"/>
              <a:gd name="connsiteY9" fmla="*/ 2246233 h 3662773"/>
              <a:gd name="connsiteX10" fmla="*/ 7521092 w 11281970"/>
              <a:gd name="connsiteY10" fmla="*/ 2212882 h 3662773"/>
              <a:gd name="connsiteX11" fmla="*/ 8095323 w 11281970"/>
              <a:gd name="connsiteY11" fmla="*/ 2220778 h 3662773"/>
              <a:gd name="connsiteX12" fmla="*/ 8515008 w 11281970"/>
              <a:gd name="connsiteY12" fmla="*/ 2701783 h 3662773"/>
              <a:gd name="connsiteX13" fmla="*/ 10014790 w 11281970"/>
              <a:gd name="connsiteY13" fmla="*/ 2754945 h 3662773"/>
              <a:gd name="connsiteX14" fmla="*/ 10405860 w 11281970"/>
              <a:gd name="connsiteY14" fmla="*/ 3164346 h 3662773"/>
              <a:gd name="connsiteX15" fmla="*/ 11281970 w 11281970"/>
              <a:gd name="connsiteY15" fmla="*/ 3173983 h 3662773"/>
              <a:gd name="connsiteX0" fmla="*/ 0 w 11281970"/>
              <a:gd name="connsiteY0" fmla="*/ 3648920 h 3662773"/>
              <a:gd name="connsiteX1" fmla="*/ 977243 w 11281970"/>
              <a:gd name="connsiteY1" fmla="*/ 3662773 h 3662773"/>
              <a:gd name="connsiteX2" fmla="*/ 1419694 w 11281970"/>
              <a:gd name="connsiteY2" fmla="*/ 3662773 h 3662773"/>
              <a:gd name="connsiteX3" fmla="*/ 1567178 w 11281970"/>
              <a:gd name="connsiteY3" fmla="*/ 3662773 h 3662773"/>
              <a:gd name="connsiteX4" fmla="*/ 2017004 w 11281970"/>
              <a:gd name="connsiteY4" fmla="*/ 3648025 h 3662773"/>
              <a:gd name="connsiteX5" fmla="*/ 2370965 w 11281970"/>
              <a:gd name="connsiteY5" fmla="*/ 3522663 h 3662773"/>
              <a:gd name="connsiteX6" fmla="*/ 2894533 w 11281970"/>
              <a:gd name="connsiteY6" fmla="*/ 2888483 h 3662773"/>
              <a:gd name="connsiteX7" fmla="*/ 4650310 w 11281970"/>
              <a:gd name="connsiteY7" fmla="*/ 136341 h 3662773"/>
              <a:gd name="connsiteX8" fmla="*/ 5724391 w 11281970"/>
              <a:gd name="connsiteY8" fmla="*/ 205008 h 3662773"/>
              <a:gd name="connsiteX9" fmla="*/ 6642975 w 11281970"/>
              <a:gd name="connsiteY9" fmla="*/ 2246233 h 3662773"/>
              <a:gd name="connsiteX10" fmla="*/ 8095323 w 11281970"/>
              <a:gd name="connsiteY10" fmla="*/ 2220778 h 3662773"/>
              <a:gd name="connsiteX11" fmla="*/ 8515008 w 11281970"/>
              <a:gd name="connsiteY11" fmla="*/ 2701783 h 3662773"/>
              <a:gd name="connsiteX12" fmla="*/ 10014790 w 11281970"/>
              <a:gd name="connsiteY12" fmla="*/ 2754945 h 3662773"/>
              <a:gd name="connsiteX13" fmla="*/ 10405860 w 11281970"/>
              <a:gd name="connsiteY13" fmla="*/ 3164346 h 3662773"/>
              <a:gd name="connsiteX14" fmla="*/ 11281970 w 11281970"/>
              <a:gd name="connsiteY14" fmla="*/ 3173983 h 3662773"/>
              <a:gd name="connsiteX0" fmla="*/ 0 w 11281970"/>
              <a:gd name="connsiteY0" fmla="*/ 3512579 h 3526432"/>
              <a:gd name="connsiteX1" fmla="*/ 977243 w 11281970"/>
              <a:gd name="connsiteY1" fmla="*/ 3526432 h 3526432"/>
              <a:gd name="connsiteX2" fmla="*/ 1419694 w 11281970"/>
              <a:gd name="connsiteY2" fmla="*/ 3526432 h 3526432"/>
              <a:gd name="connsiteX3" fmla="*/ 1567178 w 11281970"/>
              <a:gd name="connsiteY3" fmla="*/ 3526432 h 3526432"/>
              <a:gd name="connsiteX4" fmla="*/ 2017004 w 11281970"/>
              <a:gd name="connsiteY4" fmla="*/ 3511684 h 3526432"/>
              <a:gd name="connsiteX5" fmla="*/ 2370965 w 11281970"/>
              <a:gd name="connsiteY5" fmla="*/ 3386322 h 3526432"/>
              <a:gd name="connsiteX6" fmla="*/ 2894533 w 11281970"/>
              <a:gd name="connsiteY6" fmla="*/ 2752142 h 3526432"/>
              <a:gd name="connsiteX7" fmla="*/ 4650310 w 11281970"/>
              <a:gd name="connsiteY7" fmla="*/ 0 h 3526432"/>
              <a:gd name="connsiteX8" fmla="*/ 5724391 w 11281970"/>
              <a:gd name="connsiteY8" fmla="*/ 68667 h 3526432"/>
              <a:gd name="connsiteX9" fmla="*/ 6642975 w 11281970"/>
              <a:gd name="connsiteY9" fmla="*/ 2109892 h 3526432"/>
              <a:gd name="connsiteX10" fmla="*/ 8095323 w 11281970"/>
              <a:gd name="connsiteY10" fmla="*/ 2084437 h 3526432"/>
              <a:gd name="connsiteX11" fmla="*/ 8515008 w 11281970"/>
              <a:gd name="connsiteY11" fmla="*/ 2565442 h 3526432"/>
              <a:gd name="connsiteX12" fmla="*/ 10014790 w 11281970"/>
              <a:gd name="connsiteY12" fmla="*/ 2618604 h 3526432"/>
              <a:gd name="connsiteX13" fmla="*/ 10405860 w 11281970"/>
              <a:gd name="connsiteY13" fmla="*/ 3028005 h 3526432"/>
              <a:gd name="connsiteX14" fmla="*/ 11281970 w 11281970"/>
              <a:gd name="connsiteY14" fmla="*/ 3037642 h 3526432"/>
              <a:gd name="connsiteX0" fmla="*/ 0 w 11281970"/>
              <a:gd name="connsiteY0" fmla="*/ 3512579 h 3526432"/>
              <a:gd name="connsiteX1" fmla="*/ 977243 w 11281970"/>
              <a:gd name="connsiteY1" fmla="*/ 3526432 h 3526432"/>
              <a:gd name="connsiteX2" fmla="*/ 1567178 w 11281970"/>
              <a:gd name="connsiteY2" fmla="*/ 3526432 h 3526432"/>
              <a:gd name="connsiteX3" fmla="*/ 2017004 w 11281970"/>
              <a:gd name="connsiteY3" fmla="*/ 3511684 h 3526432"/>
              <a:gd name="connsiteX4" fmla="*/ 2370965 w 11281970"/>
              <a:gd name="connsiteY4" fmla="*/ 3386322 h 3526432"/>
              <a:gd name="connsiteX5" fmla="*/ 2894533 w 11281970"/>
              <a:gd name="connsiteY5" fmla="*/ 2752142 h 3526432"/>
              <a:gd name="connsiteX6" fmla="*/ 4650310 w 11281970"/>
              <a:gd name="connsiteY6" fmla="*/ 0 h 3526432"/>
              <a:gd name="connsiteX7" fmla="*/ 5724391 w 11281970"/>
              <a:gd name="connsiteY7" fmla="*/ 68667 h 3526432"/>
              <a:gd name="connsiteX8" fmla="*/ 6642975 w 11281970"/>
              <a:gd name="connsiteY8" fmla="*/ 2109892 h 3526432"/>
              <a:gd name="connsiteX9" fmla="*/ 8095323 w 11281970"/>
              <a:gd name="connsiteY9" fmla="*/ 2084437 h 3526432"/>
              <a:gd name="connsiteX10" fmla="*/ 8515008 w 11281970"/>
              <a:gd name="connsiteY10" fmla="*/ 2565442 h 3526432"/>
              <a:gd name="connsiteX11" fmla="*/ 10014790 w 11281970"/>
              <a:gd name="connsiteY11" fmla="*/ 2618604 h 3526432"/>
              <a:gd name="connsiteX12" fmla="*/ 10405860 w 11281970"/>
              <a:gd name="connsiteY12" fmla="*/ 3028005 h 3526432"/>
              <a:gd name="connsiteX13" fmla="*/ 11281970 w 11281970"/>
              <a:gd name="connsiteY13" fmla="*/ 3037642 h 3526432"/>
              <a:gd name="connsiteX0" fmla="*/ 0 w 11281970"/>
              <a:gd name="connsiteY0" fmla="*/ 3512579 h 3526432"/>
              <a:gd name="connsiteX1" fmla="*/ 1567178 w 11281970"/>
              <a:gd name="connsiteY1" fmla="*/ 3526432 h 3526432"/>
              <a:gd name="connsiteX2" fmla="*/ 2017004 w 11281970"/>
              <a:gd name="connsiteY2" fmla="*/ 3511684 h 3526432"/>
              <a:gd name="connsiteX3" fmla="*/ 2370965 w 11281970"/>
              <a:gd name="connsiteY3" fmla="*/ 3386322 h 3526432"/>
              <a:gd name="connsiteX4" fmla="*/ 2894533 w 11281970"/>
              <a:gd name="connsiteY4" fmla="*/ 2752142 h 3526432"/>
              <a:gd name="connsiteX5" fmla="*/ 4650310 w 11281970"/>
              <a:gd name="connsiteY5" fmla="*/ 0 h 3526432"/>
              <a:gd name="connsiteX6" fmla="*/ 5724391 w 11281970"/>
              <a:gd name="connsiteY6" fmla="*/ 68667 h 3526432"/>
              <a:gd name="connsiteX7" fmla="*/ 6642975 w 11281970"/>
              <a:gd name="connsiteY7" fmla="*/ 2109892 h 3526432"/>
              <a:gd name="connsiteX8" fmla="*/ 8095323 w 11281970"/>
              <a:gd name="connsiteY8" fmla="*/ 2084437 h 3526432"/>
              <a:gd name="connsiteX9" fmla="*/ 8515008 w 11281970"/>
              <a:gd name="connsiteY9" fmla="*/ 2565442 h 3526432"/>
              <a:gd name="connsiteX10" fmla="*/ 10014790 w 11281970"/>
              <a:gd name="connsiteY10" fmla="*/ 2618604 h 3526432"/>
              <a:gd name="connsiteX11" fmla="*/ 10405860 w 11281970"/>
              <a:gd name="connsiteY11" fmla="*/ 3028005 h 3526432"/>
              <a:gd name="connsiteX12" fmla="*/ 11281970 w 11281970"/>
              <a:gd name="connsiteY12" fmla="*/ 3037642 h 3526432"/>
              <a:gd name="connsiteX0" fmla="*/ 0 w 11281970"/>
              <a:gd name="connsiteY0" fmla="*/ 3512579 h 3512579"/>
              <a:gd name="connsiteX1" fmla="*/ 2017004 w 11281970"/>
              <a:gd name="connsiteY1" fmla="*/ 3511684 h 3512579"/>
              <a:gd name="connsiteX2" fmla="*/ 2370965 w 11281970"/>
              <a:gd name="connsiteY2" fmla="*/ 3386322 h 3512579"/>
              <a:gd name="connsiteX3" fmla="*/ 2894533 w 11281970"/>
              <a:gd name="connsiteY3" fmla="*/ 2752142 h 3512579"/>
              <a:gd name="connsiteX4" fmla="*/ 4650310 w 11281970"/>
              <a:gd name="connsiteY4" fmla="*/ 0 h 3512579"/>
              <a:gd name="connsiteX5" fmla="*/ 5724391 w 11281970"/>
              <a:gd name="connsiteY5" fmla="*/ 68667 h 3512579"/>
              <a:gd name="connsiteX6" fmla="*/ 6642975 w 11281970"/>
              <a:gd name="connsiteY6" fmla="*/ 2109892 h 3512579"/>
              <a:gd name="connsiteX7" fmla="*/ 8095323 w 11281970"/>
              <a:gd name="connsiteY7" fmla="*/ 2084437 h 3512579"/>
              <a:gd name="connsiteX8" fmla="*/ 8515008 w 11281970"/>
              <a:gd name="connsiteY8" fmla="*/ 2565442 h 3512579"/>
              <a:gd name="connsiteX9" fmla="*/ 10014790 w 11281970"/>
              <a:gd name="connsiteY9" fmla="*/ 2618604 h 3512579"/>
              <a:gd name="connsiteX10" fmla="*/ 10405860 w 11281970"/>
              <a:gd name="connsiteY10" fmla="*/ 3028005 h 3512579"/>
              <a:gd name="connsiteX11" fmla="*/ 11281970 w 11281970"/>
              <a:gd name="connsiteY11" fmla="*/ 3037642 h 3512579"/>
              <a:gd name="connsiteX0" fmla="*/ 0 w 11281970"/>
              <a:gd name="connsiteY0" fmla="*/ 3512579 h 3512579"/>
              <a:gd name="connsiteX1" fmla="*/ 2017004 w 11281970"/>
              <a:gd name="connsiteY1" fmla="*/ 3511684 h 3512579"/>
              <a:gd name="connsiteX2" fmla="*/ 2894533 w 11281970"/>
              <a:gd name="connsiteY2" fmla="*/ 2752142 h 3512579"/>
              <a:gd name="connsiteX3" fmla="*/ 4650310 w 11281970"/>
              <a:gd name="connsiteY3" fmla="*/ 0 h 3512579"/>
              <a:gd name="connsiteX4" fmla="*/ 5724391 w 11281970"/>
              <a:gd name="connsiteY4" fmla="*/ 68667 h 3512579"/>
              <a:gd name="connsiteX5" fmla="*/ 6642975 w 11281970"/>
              <a:gd name="connsiteY5" fmla="*/ 2109892 h 3512579"/>
              <a:gd name="connsiteX6" fmla="*/ 8095323 w 11281970"/>
              <a:gd name="connsiteY6" fmla="*/ 2084437 h 3512579"/>
              <a:gd name="connsiteX7" fmla="*/ 8515008 w 11281970"/>
              <a:gd name="connsiteY7" fmla="*/ 2565442 h 3512579"/>
              <a:gd name="connsiteX8" fmla="*/ 10014790 w 11281970"/>
              <a:gd name="connsiteY8" fmla="*/ 2618604 h 3512579"/>
              <a:gd name="connsiteX9" fmla="*/ 10405860 w 11281970"/>
              <a:gd name="connsiteY9" fmla="*/ 3028005 h 3512579"/>
              <a:gd name="connsiteX10" fmla="*/ 11281970 w 11281970"/>
              <a:gd name="connsiteY10" fmla="*/ 3037642 h 3512579"/>
              <a:gd name="connsiteX0" fmla="*/ 0 w 11281970"/>
              <a:gd name="connsiteY0" fmla="*/ 3654672 h 3654672"/>
              <a:gd name="connsiteX1" fmla="*/ 2017004 w 11281970"/>
              <a:gd name="connsiteY1" fmla="*/ 3653777 h 3654672"/>
              <a:gd name="connsiteX2" fmla="*/ 3221960 w 11281970"/>
              <a:gd name="connsiteY2" fmla="*/ 2286723 h 3654672"/>
              <a:gd name="connsiteX3" fmla="*/ 4650310 w 11281970"/>
              <a:gd name="connsiteY3" fmla="*/ 142093 h 3654672"/>
              <a:gd name="connsiteX4" fmla="*/ 5724391 w 11281970"/>
              <a:gd name="connsiteY4" fmla="*/ 210760 h 3654672"/>
              <a:gd name="connsiteX5" fmla="*/ 6642975 w 11281970"/>
              <a:gd name="connsiteY5" fmla="*/ 2251985 h 3654672"/>
              <a:gd name="connsiteX6" fmla="*/ 8095323 w 11281970"/>
              <a:gd name="connsiteY6" fmla="*/ 2226530 h 3654672"/>
              <a:gd name="connsiteX7" fmla="*/ 8515008 w 11281970"/>
              <a:gd name="connsiteY7" fmla="*/ 2707535 h 3654672"/>
              <a:gd name="connsiteX8" fmla="*/ 10014790 w 11281970"/>
              <a:gd name="connsiteY8" fmla="*/ 2760697 h 3654672"/>
              <a:gd name="connsiteX9" fmla="*/ 10405860 w 11281970"/>
              <a:gd name="connsiteY9" fmla="*/ 3170098 h 3654672"/>
              <a:gd name="connsiteX10" fmla="*/ 11281970 w 11281970"/>
              <a:gd name="connsiteY10" fmla="*/ 3179735 h 3654672"/>
              <a:gd name="connsiteX0" fmla="*/ 0 w 11281970"/>
              <a:gd name="connsiteY0" fmla="*/ 3580349 h 3580349"/>
              <a:gd name="connsiteX1" fmla="*/ 2017004 w 11281970"/>
              <a:gd name="connsiteY1" fmla="*/ 3579454 h 3580349"/>
              <a:gd name="connsiteX2" fmla="*/ 3221960 w 11281970"/>
              <a:gd name="connsiteY2" fmla="*/ 2212400 h 3580349"/>
              <a:gd name="connsiteX3" fmla="*/ 4650310 w 11281970"/>
              <a:gd name="connsiteY3" fmla="*/ 67770 h 3580349"/>
              <a:gd name="connsiteX4" fmla="*/ 5724391 w 11281970"/>
              <a:gd name="connsiteY4" fmla="*/ 136437 h 3580349"/>
              <a:gd name="connsiteX5" fmla="*/ 6642975 w 11281970"/>
              <a:gd name="connsiteY5" fmla="*/ 2177662 h 3580349"/>
              <a:gd name="connsiteX6" fmla="*/ 8095323 w 11281970"/>
              <a:gd name="connsiteY6" fmla="*/ 2152207 h 3580349"/>
              <a:gd name="connsiteX7" fmla="*/ 8515008 w 11281970"/>
              <a:gd name="connsiteY7" fmla="*/ 2633212 h 3580349"/>
              <a:gd name="connsiteX8" fmla="*/ 10014790 w 11281970"/>
              <a:gd name="connsiteY8" fmla="*/ 2686374 h 3580349"/>
              <a:gd name="connsiteX9" fmla="*/ 10405860 w 11281970"/>
              <a:gd name="connsiteY9" fmla="*/ 3095775 h 3580349"/>
              <a:gd name="connsiteX10" fmla="*/ 11281970 w 11281970"/>
              <a:gd name="connsiteY10" fmla="*/ 3105412 h 3580349"/>
              <a:gd name="connsiteX0" fmla="*/ 0 w 11281970"/>
              <a:gd name="connsiteY0" fmla="*/ 3755547 h 3755547"/>
              <a:gd name="connsiteX1" fmla="*/ 2017004 w 11281970"/>
              <a:gd name="connsiteY1" fmla="*/ 3754652 h 3755547"/>
              <a:gd name="connsiteX2" fmla="*/ 4650310 w 11281970"/>
              <a:gd name="connsiteY2" fmla="*/ 242968 h 3755547"/>
              <a:gd name="connsiteX3" fmla="*/ 5724391 w 11281970"/>
              <a:gd name="connsiteY3" fmla="*/ 311635 h 3755547"/>
              <a:gd name="connsiteX4" fmla="*/ 6642975 w 11281970"/>
              <a:gd name="connsiteY4" fmla="*/ 2352860 h 3755547"/>
              <a:gd name="connsiteX5" fmla="*/ 8095323 w 11281970"/>
              <a:gd name="connsiteY5" fmla="*/ 2327405 h 3755547"/>
              <a:gd name="connsiteX6" fmla="*/ 8515008 w 11281970"/>
              <a:gd name="connsiteY6" fmla="*/ 2808410 h 3755547"/>
              <a:gd name="connsiteX7" fmla="*/ 10014790 w 11281970"/>
              <a:gd name="connsiteY7" fmla="*/ 2861572 h 3755547"/>
              <a:gd name="connsiteX8" fmla="*/ 10405860 w 11281970"/>
              <a:gd name="connsiteY8" fmla="*/ 3270973 h 3755547"/>
              <a:gd name="connsiteX9" fmla="*/ 11281970 w 11281970"/>
              <a:gd name="connsiteY9" fmla="*/ 3280610 h 3755547"/>
              <a:gd name="connsiteX0" fmla="*/ 0 w 11281970"/>
              <a:gd name="connsiteY0" fmla="*/ 3562379 h 3562379"/>
              <a:gd name="connsiteX1" fmla="*/ 2017004 w 11281970"/>
              <a:gd name="connsiteY1" fmla="*/ 3561484 h 3562379"/>
              <a:gd name="connsiteX2" fmla="*/ 4650310 w 11281970"/>
              <a:gd name="connsiteY2" fmla="*/ 49800 h 3562379"/>
              <a:gd name="connsiteX3" fmla="*/ 5724391 w 11281970"/>
              <a:gd name="connsiteY3" fmla="*/ 118467 h 3562379"/>
              <a:gd name="connsiteX4" fmla="*/ 6642975 w 11281970"/>
              <a:gd name="connsiteY4" fmla="*/ 2159692 h 3562379"/>
              <a:gd name="connsiteX5" fmla="*/ 8095323 w 11281970"/>
              <a:gd name="connsiteY5" fmla="*/ 2134237 h 3562379"/>
              <a:gd name="connsiteX6" fmla="*/ 8515008 w 11281970"/>
              <a:gd name="connsiteY6" fmla="*/ 2615242 h 3562379"/>
              <a:gd name="connsiteX7" fmla="*/ 10014790 w 11281970"/>
              <a:gd name="connsiteY7" fmla="*/ 2668404 h 3562379"/>
              <a:gd name="connsiteX8" fmla="*/ 10405860 w 11281970"/>
              <a:gd name="connsiteY8" fmla="*/ 3077805 h 3562379"/>
              <a:gd name="connsiteX9" fmla="*/ 11281970 w 11281970"/>
              <a:gd name="connsiteY9" fmla="*/ 3087442 h 3562379"/>
              <a:gd name="connsiteX0" fmla="*/ 0 w 11281970"/>
              <a:gd name="connsiteY0" fmla="*/ 3662064 h 3662064"/>
              <a:gd name="connsiteX1" fmla="*/ 2017004 w 11281970"/>
              <a:gd name="connsiteY1" fmla="*/ 3661169 h 3662064"/>
              <a:gd name="connsiteX2" fmla="*/ 4650310 w 11281970"/>
              <a:gd name="connsiteY2" fmla="*/ 149485 h 3662064"/>
              <a:gd name="connsiteX3" fmla="*/ 5724391 w 11281970"/>
              <a:gd name="connsiteY3" fmla="*/ 218152 h 3662064"/>
              <a:gd name="connsiteX4" fmla="*/ 6642975 w 11281970"/>
              <a:gd name="connsiteY4" fmla="*/ 2259377 h 3662064"/>
              <a:gd name="connsiteX5" fmla="*/ 8095323 w 11281970"/>
              <a:gd name="connsiteY5" fmla="*/ 2233922 h 3662064"/>
              <a:gd name="connsiteX6" fmla="*/ 8515008 w 11281970"/>
              <a:gd name="connsiteY6" fmla="*/ 2714927 h 3662064"/>
              <a:gd name="connsiteX7" fmla="*/ 10014790 w 11281970"/>
              <a:gd name="connsiteY7" fmla="*/ 2768089 h 3662064"/>
              <a:gd name="connsiteX8" fmla="*/ 10405860 w 11281970"/>
              <a:gd name="connsiteY8" fmla="*/ 3177490 h 3662064"/>
              <a:gd name="connsiteX9" fmla="*/ 11281970 w 11281970"/>
              <a:gd name="connsiteY9" fmla="*/ 3187127 h 3662064"/>
              <a:gd name="connsiteX0" fmla="*/ 0 w 11281970"/>
              <a:gd name="connsiteY0" fmla="*/ 3644715 h 3644715"/>
              <a:gd name="connsiteX1" fmla="*/ 2017004 w 11281970"/>
              <a:gd name="connsiteY1" fmla="*/ 3643820 h 3644715"/>
              <a:gd name="connsiteX2" fmla="*/ 4650310 w 11281970"/>
              <a:gd name="connsiteY2" fmla="*/ 132136 h 3644715"/>
              <a:gd name="connsiteX3" fmla="*/ 5724391 w 11281970"/>
              <a:gd name="connsiteY3" fmla="*/ 200803 h 3644715"/>
              <a:gd name="connsiteX4" fmla="*/ 6642975 w 11281970"/>
              <a:gd name="connsiteY4" fmla="*/ 2242028 h 3644715"/>
              <a:gd name="connsiteX5" fmla="*/ 8095323 w 11281970"/>
              <a:gd name="connsiteY5" fmla="*/ 2216573 h 3644715"/>
              <a:gd name="connsiteX6" fmla="*/ 8515008 w 11281970"/>
              <a:gd name="connsiteY6" fmla="*/ 2697578 h 3644715"/>
              <a:gd name="connsiteX7" fmla="*/ 10014790 w 11281970"/>
              <a:gd name="connsiteY7" fmla="*/ 2750740 h 3644715"/>
              <a:gd name="connsiteX8" fmla="*/ 10405860 w 11281970"/>
              <a:gd name="connsiteY8" fmla="*/ 3160141 h 3644715"/>
              <a:gd name="connsiteX9" fmla="*/ 11281970 w 11281970"/>
              <a:gd name="connsiteY9" fmla="*/ 3169778 h 3644715"/>
              <a:gd name="connsiteX0" fmla="*/ 0 w 11281970"/>
              <a:gd name="connsiteY0" fmla="*/ 3615211 h 3615211"/>
              <a:gd name="connsiteX1" fmla="*/ 2017004 w 11281970"/>
              <a:gd name="connsiteY1" fmla="*/ 3614316 h 3615211"/>
              <a:gd name="connsiteX2" fmla="*/ 4650310 w 11281970"/>
              <a:gd name="connsiteY2" fmla="*/ 102632 h 3615211"/>
              <a:gd name="connsiteX3" fmla="*/ 5724391 w 11281970"/>
              <a:gd name="connsiteY3" fmla="*/ 171299 h 3615211"/>
              <a:gd name="connsiteX4" fmla="*/ 6642975 w 11281970"/>
              <a:gd name="connsiteY4" fmla="*/ 2212524 h 3615211"/>
              <a:gd name="connsiteX5" fmla="*/ 8095323 w 11281970"/>
              <a:gd name="connsiteY5" fmla="*/ 2187069 h 3615211"/>
              <a:gd name="connsiteX6" fmla="*/ 8515008 w 11281970"/>
              <a:gd name="connsiteY6" fmla="*/ 2668074 h 3615211"/>
              <a:gd name="connsiteX7" fmla="*/ 10014790 w 11281970"/>
              <a:gd name="connsiteY7" fmla="*/ 2721236 h 3615211"/>
              <a:gd name="connsiteX8" fmla="*/ 10405860 w 11281970"/>
              <a:gd name="connsiteY8" fmla="*/ 3130637 h 3615211"/>
              <a:gd name="connsiteX9" fmla="*/ 11281970 w 11281970"/>
              <a:gd name="connsiteY9" fmla="*/ 3140274 h 3615211"/>
              <a:gd name="connsiteX0" fmla="*/ 0 w 11281970"/>
              <a:gd name="connsiteY0" fmla="*/ 3645232 h 3645232"/>
              <a:gd name="connsiteX1" fmla="*/ 2017004 w 11281970"/>
              <a:gd name="connsiteY1" fmla="*/ 3644337 h 3645232"/>
              <a:gd name="connsiteX2" fmla="*/ 4854179 w 11281970"/>
              <a:gd name="connsiteY2" fmla="*/ 107601 h 3645232"/>
              <a:gd name="connsiteX3" fmla="*/ 5724391 w 11281970"/>
              <a:gd name="connsiteY3" fmla="*/ 201320 h 3645232"/>
              <a:gd name="connsiteX4" fmla="*/ 6642975 w 11281970"/>
              <a:gd name="connsiteY4" fmla="*/ 2242545 h 3645232"/>
              <a:gd name="connsiteX5" fmla="*/ 8095323 w 11281970"/>
              <a:gd name="connsiteY5" fmla="*/ 2217090 h 3645232"/>
              <a:gd name="connsiteX6" fmla="*/ 8515008 w 11281970"/>
              <a:gd name="connsiteY6" fmla="*/ 2698095 h 3645232"/>
              <a:gd name="connsiteX7" fmla="*/ 10014790 w 11281970"/>
              <a:gd name="connsiteY7" fmla="*/ 2751257 h 3645232"/>
              <a:gd name="connsiteX8" fmla="*/ 10405860 w 11281970"/>
              <a:gd name="connsiteY8" fmla="*/ 3160658 h 3645232"/>
              <a:gd name="connsiteX9" fmla="*/ 11281970 w 11281970"/>
              <a:gd name="connsiteY9" fmla="*/ 3170295 h 3645232"/>
              <a:gd name="connsiteX0" fmla="*/ 0 w 11281970"/>
              <a:gd name="connsiteY0" fmla="*/ 3651224 h 3651224"/>
              <a:gd name="connsiteX1" fmla="*/ 2017004 w 11281970"/>
              <a:gd name="connsiteY1" fmla="*/ 3650329 h 3651224"/>
              <a:gd name="connsiteX2" fmla="*/ 4990092 w 11281970"/>
              <a:gd name="connsiteY2" fmla="*/ 101067 h 3651224"/>
              <a:gd name="connsiteX3" fmla="*/ 5724391 w 11281970"/>
              <a:gd name="connsiteY3" fmla="*/ 207312 h 3651224"/>
              <a:gd name="connsiteX4" fmla="*/ 6642975 w 11281970"/>
              <a:gd name="connsiteY4" fmla="*/ 2248537 h 3651224"/>
              <a:gd name="connsiteX5" fmla="*/ 8095323 w 11281970"/>
              <a:gd name="connsiteY5" fmla="*/ 2223082 h 3651224"/>
              <a:gd name="connsiteX6" fmla="*/ 8515008 w 11281970"/>
              <a:gd name="connsiteY6" fmla="*/ 2704087 h 3651224"/>
              <a:gd name="connsiteX7" fmla="*/ 10014790 w 11281970"/>
              <a:gd name="connsiteY7" fmla="*/ 2757249 h 3651224"/>
              <a:gd name="connsiteX8" fmla="*/ 10405860 w 11281970"/>
              <a:gd name="connsiteY8" fmla="*/ 3166650 h 3651224"/>
              <a:gd name="connsiteX9" fmla="*/ 11281970 w 11281970"/>
              <a:gd name="connsiteY9" fmla="*/ 3176287 h 3651224"/>
              <a:gd name="connsiteX0" fmla="*/ 0 w 11281970"/>
              <a:gd name="connsiteY0" fmla="*/ 3550157 h 3550157"/>
              <a:gd name="connsiteX1" fmla="*/ 2017004 w 11281970"/>
              <a:gd name="connsiteY1" fmla="*/ 3549262 h 3550157"/>
              <a:gd name="connsiteX2" fmla="*/ 4990092 w 11281970"/>
              <a:gd name="connsiteY2" fmla="*/ 0 h 3550157"/>
              <a:gd name="connsiteX3" fmla="*/ 5724391 w 11281970"/>
              <a:gd name="connsiteY3" fmla="*/ 106245 h 3550157"/>
              <a:gd name="connsiteX4" fmla="*/ 6642975 w 11281970"/>
              <a:gd name="connsiteY4" fmla="*/ 2147470 h 3550157"/>
              <a:gd name="connsiteX5" fmla="*/ 8095323 w 11281970"/>
              <a:gd name="connsiteY5" fmla="*/ 2122015 h 3550157"/>
              <a:gd name="connsiteX6" fmla="*/ 8515008 w 11281970"/>
              <a:gd name="connsiteY6" fmla="*/ 2603020 h 3550157"/>
              <a:gd name="connsiteX7" fmla="*/ 10014790 w 11281970"/>
              <a:gd name="connsiteY7" fmla="*/ 2656182 h 3550157"/>
              <a:gd name="connsiteX8" fmla="*/ 10405860 w 11281970"/>
              <a:gd name="connsiteY8" fmla="*/ 3065583 h 3550157"/>
              <a:gd name="connsiteX9" fmla="*/ 11281970 w 11281970"/>
              <a:gd name="connsiteY9" fmla="*/ 3075220 h 3550157"/>
              <a:gd name="connsiteX0" fmla="*/ 0 w 11281970"/>
              <a:gd name="connsiteY0" fmla="*/ 3550157 h 3550157"/>
              <a:gd name="connsiteX1" fmla="*/ 2017004 w 11281970"/>
              <a:gd name="connsiteY1" fmla="*/ 3549262 h 3550157"/>
              <a:gd name="connsiteX2" fmla="*/ 4990092 w 11281970"/>
              <a:gd name="connsiteY2" fmla="*/ 0 h 3550157"/>
              <a:gd name="connsiteX3" fmla="*/ 5432398 w 11281970"/>
              <a:gd name="connsiteY3" fmla="*/ 68248 h 3550157"/>
              <a:gd name="connsiteX4" fmla="*/ 5724391 w 11281970"/>
              <a:gd name="connsiteY4" fmla="*/ 106245 h 3550157"/>
              <a:gd name="connsiteX5" fmla="*/ 6642975 w 11281970"/>
              <a:gd name="connsiteY5" fmla="*/ 2147470 h 3550157"/>
              <a:gd name="connsiteX6" fmla="*/ 8095323 w 11281970"/>
              <a:gd name="connsiteY6" fmla="*/ 2122015 h 3550157"/>
              <a:gd name="connsiteX7" fmla="*/ 8515008 w 11281970"/>
              <a:gd name="connsiteY7" fmla="*/ 2603020 h 3550157"/>
              <a:gd name="connsiteX8" fmla="*/ 10014790 w 11281970"/>
              <a:gd name="connsiteY8" fmla="*/ 2656182 h 3550157"/>
              <a:gd name="connsiteX9" fmla="*/ 10405860 w 11281970"/>
              <a:gd name="connsiteY9" fmla="*/ 3065583 h 3550157"/>
              <a:gd name="connsiteX10" fmla="*/ 11281970 w 11281970"/>
              <a:gd name="connsiteY10" fmla="*/ 3075220 h 3550157"/>
              <a:gd name="connsiteX0" fmla="*/ 0 w 11281970"/>
              <a:gd name="connsiteY0" fmla="*/ 3794978 h 3794978"/>
              <a:gd name="connsiteX1" fmla="*/ 2017004 w 11281970"/>
              <a:gd name="connsiteY1" fmla="*/ 3794083 h 3794978"/>
              <a:gd name="connsiteX2" fmla="*/ 4990092 w 11281970"/>
              <a:gd name="connsiteY2" fmla="*/ 244821 h 3794978"/>
              <a:gd name="connsiteX3" fmla="*/ 5432398 w 11281970"/>
              <a:gd name="connsiteY3" fmla="*/ 313069 h 3794978"/>
              <a:gd name="connsiteX4" fmla="*/ 5724391 w 11281970"/>
              <a:gd name="connsiteY4" fmla="*/ 351066 h 3794978"/>
              <a:gd name="connsiteX5" fmla="*/ 6642975 w 11281970"/>
              <a:gd name="connsiteY5" fmla="*/ 2392291 h 3794978"/>
              <a:gd name="connsiteX6" fmla="*/ 8095323 w 11281970"/>
              <a:gd name="connsiteY6" fmla="*/ 2366836 h 3794978"/>
              <a:gd name="connsiteX7" fmla="*/ 8515008 w 11281970"/>
              <a:gd name="connsiteY7" fmla="*/ 2847841 h 3794978"/>
              <a:gd name="connsiteX8" fmla="*/ 10014790 w 11281970"/>
              <a:gd name="connsiteY8" fmla="*/ 2901003 h 3794978"/>
              <a:gd name="connsiteX9" fmla="*/ 10405860 w 11281970"/>
              <a:gd name="connsiteY9" fmla="*/ 3310404 h 3794978"/>
              <a:gd name="connsiteX10" fmla="*/ 11281970 w 11281970"/>
              <a:gd name="connsiteY10" fmla="*/ 3320041 h 3794978"/>
              <a:gd name="connsiteX0" fmla="*/ 0 w 11281970"/>
              <a:gd name="connsiteY0" fmla="*/ 3794978 h 3794978"/>
              <a:gd name="connsiteX1" fmla="*/ 2017004 w 11281970"/>
              <a:gd name="connsiteY1" fmla="*/ 3794083 h 3794978"/>
              <a:gd name="connsiteX2" fmla="*/ 4990092 w 11281970"/>
              <a:gd name="connsiteY2" fmla="*/ 244821 h 3794978"/>
              <a:gd name="connsiteX3" fmla="*/ 5432398 w 11281970"/>
              <a:gd name="connsiteY3" fmla="*/ 313069 h 3794978"/>
              <a:gd name="connsiteX4" fmla="*/ 5724391 w 11281970"/>
              <a:gd name="connsiteY4" fmla="*/ 351066 h 3794978"/>
              <a:gd name="connsiteX5" fmla="*/ 6642975 w 11281970"/>
              <a:gd name="connsiteY5" fmla="*/ 2392291 h 3794978"/>
              <a:gd name="connsiteX6" fmla="*/ 8095323 w 11281970"/>
              <a:gd name="connsiteY6" fmla="*/ 2366836 h 3794978"/>
              <a:gd name="connsiteX7" fmla="*/ 8515008 w 11281970"/>
              <a:gd name="connsiteY7" fmla="*/ 2847841 h 3794978"/>
              <a:gd name="connsiteX8" fmla="*/ 10014790 w 11281970"/>
              <a:gd name="connsiteY8" fmla="*/ 2901003 h 3794978"/>
              <a:gd name="connsiteX9" fmla="*/ 10405860 w 11281970"/>
              <a:gd name="connsiteY9" fmla="*/ 3310404 h 3794978"/>
              <a:gd name="connsiteX10" fmla="*/ 11281970 w 11281970"/>
              <a:gd name="connsiteY10" fmla="*/ 3320041 h 3794978"/>
              <a:gd name="connsiteX0" fmla="*/ 0 w 11281970"/>
              <a:gd name="connsiteY0" fmla="*/ 3604121 h 3604121"/>
              <a:gd name="connsiteX1" fmla="*/ 2017004 w 11281970"/>
              <a:gd name="connsiteY1" fmla="*/ 3603226 h 3604121"/>
              <a:gd name="connsiteX2" fmla="*/ 4990092 w 11281970"/>
              <a:gd name="connsiteY2" fmla="*/ 53964 h 3604121"/>
              <a:gd name="connsiteX3" fmla="*/ 5432398 w 11281970"/>
              <a:gd name="connsiteY3" fmla="*/ 122212 h 3604121"/>
              <a:gd name="connsiteX4" fmla="*/ 5724391 w 11281970"/>
              <a:gd name="connsiteY4" fmla="*/ 160209 h 3604121"/>
              <a:gd name="connsiteX5" fmla="*/ 6642975 w 11281970"/>
              <a:gd name="connsiteY5" fmla="*/ 2201434 h 3604121"/>
              <a:gd name="connsiteX6" fmla="*/ 8095323 w 11281970"/>
              <a:gd name="connsiteY6" fmla="*/ 2175979 h 3604121"/>
              <a:gd name="connsiteX7" fmla="*/ 8515008 w 11281970"/>
              <a:gd name="connsiteY7" fmla="*/ 2656984 h 3604121"/>
              <a:gd name="connsiteX8" fmla="*/ 10014790 w 11281970"/>
              <a:gd name="connsiteY8" fmla="*/ 2710146 h 3604121"/>
              <a:gd name="connsiteX9" fmla="*/ 10405860 w 11281970"/>
              <a:gd name="connsiteY9" fmla="*/ 3119547 h 3604121"/>
              <a:gd name="connsiteX10" fmla="*/ 11281970 w 11281970"/>
              <a:gd name="connsiteY10" fmla="*/ 3129184 h 3604121"/>
              <a:gd name="connsiteX0" fmla="*/ 0 w 11281970"/>
              <a:gd name="connsiteY0" fmla="*/ 3863773 h 3863773"/>
              <a:gd name="connsiteX1" fmla="*/ 2017004 w 11281970"/>
              <a:gd name="connsiteY1" fmla="*/ 3862878 h 3863773"/>
              <a:gd name="connsiteX2" fmla="*/ 4990092 w 11281970"/>
              <a:gd name="connsiteY2" fmla="*/ 313616 h 3863773"/>
              <a:gd name="connsiteX3" fmla="*/ 5724391 w 11281970"/>
              <a:gd name="connsiteY3" fmla="*/ 419861 h 3863773"/>
              <a:gd name="connsiteX4" fmla="*/ 6642975 w 11281970"/>
              <a:gd name="connsiteY4" fmla="*/ 2461086 h 3863773"/>
              <a:gd name="connsiteX5" fmla="*/ 8095323 w 11281970"/>
              <a:gd name="connsiteY5" fmla="*/ 2435631 h 3863773"/>
              <a:gd name="connsiteX6" fmla="*/ 8515008 w 11281970"/>
              <a:gd name="connsiteY6" fmla="*/ 2916636 h 3863773"/>
              <a:gd name="connsiteX7" fmla="*/ 10014790 w 11281970"/>
              <a:gd name="connsiteY7" fmla="*/ 2969798 h 3863773"/>
              <a:gd name="connsiteX8" fmla="*/ 10405860 w 11281970"/>
              <a:gd name="connsiteY8" fmla="*/ 3379199 h 3863773"/>
              <a:gd name="connsiteX9" fmla="*/ 11281970 w 11281970"/>
              <a:gd name="connsiteY9" fmla="*/ 3388836 h 3863773"/>
              <a:gd name="connsiteX0" fmla="*/ 0 w 11281970"/>
              <a:gd name="connsiteY0" fmla="*/ 3623277 h 3623277"/>
              <a:gd name="connsiteX1" fmla="*/ 2017004 w 11281970"/>
              <a:gd name="connsiteY1" fmla="*/ 3622382 h 3623277"/>
              <a:gd name="connsiteX2" fmla="*/ 4637955 w 11281970"/>
              <a:gd name="connsiteY2" fmla="*/ 492742 h 3623277"/>
              <a:gd name="connsiteX3" fmla="*/ 5724391 w 11281970"/>
              <a:gd name="connsiteY3" fmla="*/ 179365 h 3623277"/>
              <a:gd name="connsiteX4" fmla="*/ 6642975 w 11281970"/>
              <a:gd name="connsiteY4" fmla="*/ 2220590 h 3623277"/>
              <a:gd name="connsiteX5" fmla="*/ 8095323 w 11281970"/>
              <a:gd name="connsiteY5" fmla="*/ 2195135 h 3623277"/>
              <a:gd name="connsiteX6" fmla="*/ 8515008 w 11281970"/>
              <a:gd name="connsiteY6" fmla="*/ 2676140 h 3623277"/>
              <a:gd name="connsiteX7" fmla="*/ 10014790 w 11281970"/>
              <a:gd name="connsiteY7" fmla="*/ 2729302 h 3623277"/>
              <a:gd name="connsiteX8" fmla="*/ 10405860 w 11281970"/>
              <a:gd name="connsiteY8" fmla="*/ 3138703 h 3623277"/>
              <a:gd name="connsiteX9" fmla="*/ 11281970 w 11281970"/>
              <a:gd name="connsiteY9" fmla="*/ 3148340 h 3623277"/>
              <a:gd name="connsiteX0" fmla="*/ 0 w 11281970"/>
              <a:gd name="connsiteY0" fmla="*/ 3576446 h 3576446"/>
              <a:gd name="connsiteX1" fmla="*/ 2017004 w 11281970"/>
              <a:gd name="connsiteY1" fmla="*/ 3575551 h 3576446"/>
              <a:gd name="connsiteX2" fmla="*/ 4563820 w 11281970"/>
              <a:gd name="connsiteY2" fmla="*/ 571171 h 3576446"/>
              <a:gd name="connsiteX3" fmla="*/ 5724391 w 11281970"/>
              <a:gd name="connsiteY3" fmla="*/ 132534 h 3576446"/>
              <a:gd name="connsiteX4" fmla="*/ 6642975 w 11281970"/>
              <a:gd name="connsiteY4" fmla="*/ 2173759 h 3576446"/>
              <a:gd name="connsiteX5" fmla="*/ 8095323 w 11281970"/>
              <a:gd name="connsiteY5" fmla="*/ 2148304 h 3576446"/>
              <a:gd name="connsiteX6" fmla="*/ 8515008 w 11281970"/>
              <a:gd name="connsiteY6" fmla="*/ 2629309 h 3576446"/>
              <a:gd name="connsiteX7" fmla="*/ 10014790 w 11281970"/>
              <a:gd name="connsiteY7" fmla="*/ 2682471 h 3576446"/>
              <a:gd name="connsiteX8" fmla="*/ 10405860 w 11281970"/>
              <a:gd name="connsiteY8" fmla="*/ 3091872 h 3576446"/>
              <a:gd name="connsiteX9" fmla="*/ 11281970 w 11281970"/>
              <a:gd name="connsiteY9" fmla="*/ 3101509 h 3576446"/>
              <a:gd name="connsiteX0" fmla="*/ 0 w 11281970"/>
              <a:gd name="connsiteY0" fmla="*/ 3552276 h 3552276"/>
              <a:gd name="connsiteX1" fmla="*/ 2017004 w 11281970"/>
              <a:gd name="connsiteY1" fmla="*/ 3551381 h 3552276"/>
              <a:gd name="connsiteX2" fmla="*/ 4563820 w 11281970"/>
              <a:gd name="connsiteY2" fmla="*/ 547001 h 3552276"/>
              <a:gd name="connsiteX3" fmla="*/ 5724391 w 11281970"/>
              <a:gd name="connsiteY3" fmla="*/ 108364 h 3552276"/>
              <a:gd name="connsiteX4" fmla="*/ 6642975 w 11281970"/>
              <a:gd name="connsiteY4" fmla="*/ 2149589 h 3552276"/>
              <a:gd name="connsiteX5" fmla="*/ 8095323 w 11281970"/>
              <a:gd name="connsiteY5" fmla="*/ 2124134 h 3552276"/>
              <a:gd name="connsiteX6" fmla="*/ 8515008 w 11281970"/>
              <a:gd name="connsiteY6" fmla="*/ 2605139 h 3552276"/>
              <a:gd name="connsiteX7" fmla="*/ 10014790 w 11281970"/>
              <a:gd name="connsiteY7" fmla="*/ 2658301 h 3552276"/>
              <a:gd name="connsiteX8" fmla="*/ 10405860 w 11281970"/>
              <a:gd name="connsiteY8" fmla="*/ 3067702 h 3552276"/>
              <a:gd name="connsiteX9" fmla="*/ 11281970 w 11281970"/>
              <a:gd name="connsiteY9" fmla="*/ 3077339 h 3552276"/>
              <a:gd name="connsiteX0" fmla="*/ 0 w 11281970"/>
              <a:gd name="connsiteY0" fmla="*/ 3584082 h 3584082"/>
              <a:gd name="connsiteX1" fmla="*/ 2017004 w 11281970"/>
              <a:gd name="connsiteY1" fmla="*/ 3583187 h 3584082"/>
              <a:gd name="connsiteX2" fmla="*/ 4724445 w 11281970"/>
              <a:gd name="connsiteY2" fmla="*/ 472336 h 3584082"/>
              <a:gd name="connsiteX3" fmla="*/ 5724391 w 11281970"/>
              <a:gd name="connsiteY3" fmla="*/ 140170 h 3584082"/>
              <a:gd name="connsiteX4" fmla="*/ 6642975 w 11281970"/>
              <a:gd name="connsiteY4" fmla="*/ 2181395 h 3584082"/>
              <a:gd name="connsiteX5" fmla="*/ 8095323 w 11281970"/>
              <a:gd name="connsiteY5" fmla="*/ 2155940 h 3584082"/>
              <a:gd name="connsiteX6" fmla="*/ 8515008 w 11281970"/>
              <a:gd name="connsiteY6" fmla="*/ 2636945 h 3584082"/>
              <a:gd name="connsiteX7" fmla="*/ 10014790 w 11281970"/>
              <a:gd name="connsiteY7" fmla="*/ 2690107 h 3584082"/>
              <a:gd name="connsiteX8" fmla="*/ 10405860 w 11281970"/>
              <a:gd name="connsiteY8" fmla="*/ 3099508 h 3584082"/>
              <a:gd name="connsiteX9" fmla="*/ 11281970 w 11281970"/>
              <a:gd name="connsiteY9" fmla="*/ 3109145 h 3584082"/>
              <a:gd name="connsiteX0" fmla="*/ 0 w 11281970"/>
              <a:gd name="connsiteY0" fmla="*/ 3505199 h 3505199"/>
              <a:gd name="connsiteX1" fmla="*/ 2017004 w 11281970"/>
              <a:gd name="connsiteY1" fmla="*/ 3504304 h 3505199"/>
              <a:gd name="connsiteX2" fmla="*/ 4724445 w 11281970"/>
              <a:gd name="connsiteY2" fmla="*/ 393453 h 3505199"/>
              <a:gd name="connsiteX3" fmla="*/ 5730569 w 11281970"/>
              <a:gd name="connsiteY3" fmla="*/ 230389 h 3505199"/>
              <a:gd name="connsiteX4" fmla="*/ 6642975 w 11281970"/>
              <a:gd name="connsiteY4" fmla="*/ 2102512 h 3505199"/>
              <a:gd name="connsiteX5" fmla="*/ 8095323 w 11281970"/>
              <a:gd name="connsiteY5" fmla="*/ 2077057 h 3505199"/>
              <a:gd name="connsiteX6" fmla="*/ 8515008 w 11281970"/>
              <a:gd name="connsiteY6" fmla="*/ 2558062 h 3505199"/>
              <a:gd name="connsiteX7" fmla="*/ 10014790 w 11281970"/>
              <a:gd name="connsiteY7" fmla="*/ 2611224 h 3505199"/>
              <a:gd name="connsiteX8" fmla="*/ 10405860 w 11281970"/>
              <a:gd name="connsiteY8" fmla="*/ 3020625 h 3505199"/>
              <a:gd name="connsiteX9" fmla="*/ 11281970 w 11281970"/>
              <a:gd name="connsiteY9" fmla="*/ 3030262 h 3505199"/>
              <a:gd name="connsiteX0" fmla="*/ 0 w 11281970"/>
              <a:gd name="connsiteY0" fmla="*/ 3465005 h 3465005"/>
              <a:gd name="connsiteX1" fmla="*/ 2017004 w 11281970"/>
              <a:gd name="connsiteY1" fmla="*/ 3464110 h 3465005"/>
              <a:gd name="connsiteX2" fmla="*/ 4724445 w 11281970"/>
              <a:gd name="connsiteY2" fmla="*/ 353259 h 3465005"/>
              <a:gd name="connsiteX3" fmla="*/ 5730569 w 11281970"/>
              <a:gd name="connsiteY3" fmla="*/ 190195 h 3465005"/>
              <a:gd name="connsiteX4" fmla="*/ 6642975 w 11281970"/>
              <a:gd name="connsiteY4" fmla="*/ 2062318 h 3465005"/>
              <a:gd name="connsiteX5" fmla="*/ 8095323 w 11281970"/>
              <a:gd name="connsiteY5" fmla="*/ 2036863 h 3465005"/>
              <a:gd name="connsiteX6" fmla="*/ 8515008 w 11281970"/>
              <a:gd name="connsiteY6" fmla="*/ 2517868 h 3465005"/>
              <a:gd name="connsiteX7" fmla="*/ 10014790 w 11281970"/>
              <a:gd name="connsiteY7" fmla="*/ 2571030 h 3465005"/>
              <a:gd name="connsiteX8" fmla="*/ 10405860 w 11281970"/>
              <a:gd name="connsiteY8" fmla="*/ 2980431 h 3465005"/>
              <a:gd name="connsiteX9" fmla="*/ 11281970 w 11281970"/>
              <a:gd name="connsiteY9" fmla="*/ 2990068 h 3465005"/>
              <a:gd name="connsiteX0" fmla="*/ 0 w 11281970"/>
              <a:gd name="connsiteY0" fmla="*/ 3396198 h 3396198"/>
              <a:gd name="connsiteX1" fmla="*/ 2017004 w 11281970"/>
              <a:gd name="connsiteY1" fmla="*/ 3395303 h 3396198"/>
              <a:gd name="connsiteX2" fmla="*/ 4724445 w 11281970"/>
              <a:gd name="connsiteY2" fmla="*/ 284452 h 3396198"/>
              <a:gd name="connsiteX3" fmla="*/ 5730569 w 11281970"/>
              <a:gd name="connsiteY3" fmla="*/ 121388 h 3396198"/>
              <a:gd name="connsiteX4" fmla="*/ 6642975 w 11281970"/>
              <a:gd name="connsiteY4" fmla="*/ 1993511 h 3396198"/>
              <a:gd name="connsiteX5" fmla="*/ 8095323 w 11281970"/>
              <a:gd name="connsiteY5" fmla="*/ 1968056 h 3396198"/>
              <a:gd name="connsiteX6" fmla="*/ 8515008 w 11281970"/>
              <a:gd name="connsiteY6" fmla="*/ 2449061 h 3396198"/>
              <a:gd name="connsiteX7" fmla="*/ 10014790 w 11281970"/>
              <a:gd name="connsiteY7" fmla="*/ 2502223 h 3396198"/>
              <a:gd name="connsiteX8" fmla="*/ 10405860 w 11281970"/>
              <a:gd name="connsiteY8" fmla="*/ 2911624 h 3396198"/>
              <a:gd name="connsiteX9" fmla="*/ 11281970 w 11281970"/>
              <a:gd name="connsiteY9" fmla="*/ 2921261 h 3396198"/>
              <a:gd name="connsiteX0" fmla="*/ 0 w 11281970"/>
              <a:gd name="connsiteY0" fmla="*/ 3435390 h 3435390"/>
              <a:gd name="connsiteX1" fmla="*/ 2017004 w 11281970"/>
              <a:gd name="connsiteY1" fmla="*/ 3434495 h 3435390"/>
              <a:gd name="connsiteX2" fmla="*/ 4724445 w 11281970"/>
              <a:gd name="connsiteY2" fmla="*/ 323644 h 3435390"/>
              <a:gd name="connsiteX3" fmla="*/ 5730569 w 11281970"/>
              <a:gd name="connsiteY3" fmla="*/ 160580 h 3435390"/>
              <a:gd name="connsiteX4" fmla="*/ 6556486 w 11281970"/>
              <a:gd name="connsiteY4" fmla="*/ 1945021 h 3435390"/>
              <a:gd name="connsiteX5" fmla="*/ 8095323 w 11281970"/>
              <a:gd name="connsiteY5" fmla="*/ 2007248 h 3435390"/>
              <a:gd name="connsiteX6" fmla="*/ 8515008 w 11281970"/>
              <a:gd name="connsiteY6" fmla="*/ 2488253 h 3435390"/>
              <a:gd name="connsiteX7" fmla="*/ 10014790 w 11281970"/>
              <a:gd name="connsiteY7" fmla="*/ 2541415 h 3435390"/>
              <a:gd name="connsiteX8" fmla="*/ 10405860 w 11281970"/>
              <a:gd name="connsiteY8" fmla="*/ 2950816 h 3435390"/>
              <a:gd name="connsiteX9" fmla="*/ 11281970 w 11281970"/>
              <a:gd name="connsiteY9" fmla="*/ 2960453 h 3435390"/>
              <a:gd name="connsiteX0" fmla="*/ 0 w 11281970"/>
              <a:gd name="connsiteY0" fmla="*/ 3495889 h 3495889"/>
              <a:gd name="connsiteX1" fmla="*/ 2017004 w 11281970"/>
              <a:gd name="connsiteY1" fmla="*/ 3494994 h 3495889"/>
              <a:gd name="connsiteX2" fmla="*/ 4724445 w 11281970"/>
              <a:gd name="connsiteY2" fmla="*/ 384143 h 3495889"/>
              <a:gd name="connsiteX3" fmla="*/ 5823237 w 11281970"/>
              <a:gd name="connsiteY3" fmla="*/ 227342 h 3495889"/>
              <a:gd name="connsiteX4" fmla="*/ 6556486 w 11281970"/>
              <a:gd name="connsiteY4" fmla="*/ 2005520 h 3495889"/>
              <a:gd name="connsiteX5" fmla="*/ 8095323 w 11281970"/>
              <a:gd name="connsiteY5" fmla="*/ 2067747 h 3495889"/>
              <a:gd name="connsiteX6" fmla="*/ 8515008 w 11281970"/>
              <a:gd name="connsiteY6" fmla="*/ 2548752 h 3495889"/>
              <a:gd name="connsiteX7" fmla="*/ 10014790 w 11281970"/>
              <a:gd name="connsiteY7" fmla="*/ 2601914 h 3495889"/>
              <a:gd name="connsiteX8" fmla="*/ 10405860 w 11281970"/>
              <a:gd name="connsiteY8" fmla="*/ 3011315 h 3495889"/>
              <a:gd name="connsiteX9" fmla="*/ 11281970 w 11281970"/>
              <a:gd name="connsiteY9" fmla="*/ 3020952 h 3495889"/>
              <a:gd name="connsiteX0" fmla="*/ 0 w 11281970"/>
              <a:gd name="connsiteY0" fmla="*/ 3465405 h 3465405"/>
              <a:gd name="connsiteX1" fmla="*/ 2017004 w 11281970"/>
              <a:gd name="connsiteY1" fmla="*/ 3464510 h 3465405"/>
              <a:gd name="connsiteX2" fmla="*/ 4724445 w 11281970"/>
              <a:gd name="connsiteY2" fmla="*/ 353659 h 3465405"/>
              <a:gd name="connsiteX3" fmla="*/ 5823237 w 11281970"/>
              <a:gd name="connsiteY3" fmla="*/ 196858 h 3465405"/>
              <a:gd name="connsiteX4" fmla="*/ 6556486 w 11281970"/>
              <a:gd name="connsiteY4" fmla="*/ 1975036 h 3465405"/>
              <a:gd name="connsiteX5" fmla="*/ 8095323 w 11281970"/>
              <a:gd name="connsiteY5" fmla="*/ 2037263 h 3465405"/>
              <a:gd name="connsiteX6" fmla="*/ 8515008 w 11281970"/>
              <a:gd name="connsiteY6" fmla="*/ 2518268 h 3465405"/>
              <a:gd name="connsiteX7" fmla="*/ 10014790 w 11281970"/>
              <a:gd name="connsiteY7" fmla="*/ 2571430 h 3465405"/>
              <a:gd name="connsiteX8" fmla="*/ 10405860 w 11281970"/>
              <a:gd name="connsiteY8" fmla="*/ 2980831 h 3465405"/>
              <a:gd name="connsiteX9" fmla="*/ 11281970 w 11281970"/>
              <a:gd name="connsiteY9" fmla="*/ 2990468 h 3465405"/>
              <a:gd name="connsiteX0" fmla="*/ 0 w 11281970"/>
              <a:gd name="connsiteY0" fmla="*/ 3408626 h 3408626"/>
              <a:gd name="connsiteX1" fmla="*/ 2017004 w 11281970"/>
              <a:gd name="connsiteY1" fmla="*/ 3407731 h 3408626"/>
              <a:gd name="connsiteX2" fmla="*/ 4724445 w 11281970"/>
              <a:gd name="connsiteY2" fmla="*/ 296880 h 3408626"/>
              <a:gd name="connsiteX3" fmla="*/ 5823237 w 11281970"/>
              <a:gd name="connsiteY3" fmla="*/ 140079 h 3408626"/>
              <a:gd name="connsiteX4" fmla="*/ 6556486 w 11281970"/>
              <a:gd name="connsiteY4" fmla="*/ 1918257 h 3408626"/>
              <a:gd name="connsiteX5" fmla="*/ 8095323 w 11281970"/>
              <a:gd name="connsiteY5" fmla="*/ 1980484 h 3408626"/>
              <a:gd name="connsiteX6" fmla="*/ 8515008 w 11281970"/>
              <a:gd name="connsiteY6" fmla="*/ 2461489 h 3408626"/>
              <a:gd name="connsiteX7" fmla="*/ 10014790 w 11281970"/>
              <a:gd name="connsiteY7" fmla="*/ 2514651 h 3408626"/>
              <a:gd name="connsiteX8" fmla="*/ 10405860 w 11281970"/>
              <a:gd name="connsiteY8" fmla="*/ 2924052 h 3408626"/>
              <a:gd name="connsiteX9" fmla="*/ 11281970 w 11281970"/>
              <a:gd name="connsiteY9" fmla="*/ 2933689 h 3408626"/>
              <a:gd name="connsiteX0" fmla="*/ 0 w 11281970"/>
              <a:gd name="connsiteY0" fmla="*/ 3352375 h 3352375"/>
              <a:gd name="connsiteX1" fmla="*/ 2017004 w 11281970"/>
              <a:gd name="connsiteY1" fmla="*/ 3351480 h 3352375"/>
              <a:gd name="connsiteX2" fmla="*/ 4724445 w 11281970"/>
              <a:gd name="connsiteY2" fmla="*/ 240629 h 3352375"/>
              <a:gd name="connsiteX3" fmla="*/ 5823237 w 11281970"/>
              <a:gd name="connsiteY3" fmla="*/ 83828 h 3352375"/>
              <a:gd name="connsiteX4" fmla="*/ 6556486 w 11281970"/>
              <a:gd name="connsiteY4" fmla="*/ 1862006 h 3352375"/>
              <a:gd name="connsiteX5" fmla="*/ 8095323 w 11281970"/>
              <a:gd name="connsiteY5" fmla="*/ 1924233 h 3352375"/>
              <a:gd name="connsiteX6" fmla="*/ 8515008 w 11281970"/>
              <a:gd name="connsiteY6" fmla="*/ 2405238 h 3352375"/>
              <a:gd name="connsiteX7" fmla="*/ 10014790 w 11281970"/>
              <a:gd name="connsiteY7" fmla="*/ 2458400 h 3352375"/>
              <a:gd name="connsiteX8" fmla="*/ 10405860 w 11281970"/>
              <a:gd name="connsiteY8" fmla="*/ 2867801 h 3352375"/>
              <a:gd name="connsiteX9" fmla="*/ 11281970 w 11281970"/>
              <a:gd name="connsiteY9" fmla="*/ 2877438 h 3352375"/>
              <a:gd name="connsiteX0" fmla="*/ 0 w 11281970"/>
              <a:gd name="connsiteY0" fmla="*/ 3427467 h 3427467"/>
              <a:gd name="connsiteX1" fmla="*/ 2017004 w 11281970"/>
              <a:gd name="connsiteY1" fmla="*/ 3426572 h 3427467"/>
              <a:gd name="connsiteX2" fmla="*/ 4983915 w 11281970"/>
              <a:gd name="connsiteY2" fmla="*/ 209250 h 3427467"/>
              <a:gd name="connsiteX3" fmla="*/ 5823237 w 11281970"/>
              <a:gd name="connsiteY3" fmla="*/ 158920 h 3427467"/>
              <a:gd name="connsiteX4" fmla="*/ 6556486 w 11281970"/>
              <a:gd name="connsiteY4" fmla="*/ 1937098 h 3427467"/>
              <a:gd name="connsiteX5" fmla="*/ 8095323 w 11281970"/>
              <a:gd name="connsiteY5" fmla="*/ 1999325 h 3427467"/>
              <a:gd name="connsiteX6" fmla="*/ 8515008 w 11281970"/>
              <a:gd name="connsiteY6" fmla="*/ 2480330 h 3427467"/>
              <a:gd name="connsiteX7" fmla="*/ 10014790 w 11281970"/>
              <a:gd name="connsiteY7" fmla="*/ 2533492 h 3427467"/>
              <a:gd name="connsiteX8" fmla="*/ 10405860 w 11281970"/>
              <a:gd name="connsiteY8" fmla="*/ 2942893 h 3427467"/>
              <a:gd name="connsiteX9" fmla="*/ 11281970 w 11281970"/>
              <a:gd name="connsiteY9" fmla="*/ 2952530 h 3427467"/>
              <a:gd name="connsiteX0" fmla="*/ 0 w 11281970"/>
              <a:gd name="connsiteY0" fmla="*/ 3444163 h 3444163"/>
              <a:gd name="connsiteX1" fmla="*/ 2017004 w 11281970"/>
              <a:gd name="connsiteY1" fmla="*/ 3443268 h 3444163"/>
              <a:gd name="connsiteX2" fmla="*/ 5051872 w 11281970"/>
              <a:gd name="connsiteY2" fmla="*/ 188368 h 3444163"/>
              <a:gd name="connsiteX3" fmla="*/ 5823237 w 11281970"/>
              <a:gd name="connsiteY3" fmla="*/ 175616 h 3444163"/>
              <a:gd name="connsiteX4" fmla="*/ 6556486 w 11281970"/>
              <a:gd name="connsiteY4" fmla="*/ 1953794 h 3444163"/>
              <a:gd name="connsiteX5" fmla="*/ 8095323 w 11281970"/>
              <a:gd name="connsiteY5" fmla="*/ 2016021 h 3444163"/>
              <a:gd name="connsiteX6" fmla="*/ 8515008 w 11281970"/>
              <a:gd name="connsiteY6" fmla="*/ 2497026 h 3444163"/>
              <a:gd name="connsiteX7" fmla="*/ 10014790 w 11281970"/>
              <a:gd name="connsiteY7" fmla="*/ 2550188 h 3444163"/>
              <a:gd name="connsiteX8" fmla="*/ 10405860 w 11281970"/>
              <a:gd name="connsiteY8" fmla="*/ 2959589 h 3444163"/>
              <a:gd name="connsiteX9" fmla="*/ 11281970 w 11281970"/>
              <a:gd name="connsiteY9" fmla="*/ 2969226 h 3444163"/>
              <a:gd name="connsiteX0" fmla="*/ 0 w 11281970"/>
              <a:gd name="connsiteY0" fmla="*/ 3397378 h 3397378"/>
              <a:gd name="connsiteX1" fmla="*/ 2017004 w 11281970"/>
              <a:gd name="connsiteY1" fmla="*/ 3396483 h 3397378"/>
              <a:gd name="connsiteX2" fmla="*/ 5051872 w 11281970"/>
              <a:gd name="connsiteY2" fmla="*/ 141583 h 3397378"/>
              <a:gd name="connsiteX3" fmla="*/ 5823237 w 11281970"/>
              <a:gd name="connsiteY3" fmla="*/ 128831 h 3397378"/>
              <a:gd name="connsiteX4" fmla="*/ 6556486 w 11281970"/>
              <a:gd name="connsiteY4" fmla="*/ 1907009 h 3397378"/>
              <a:gd name="connsiteX5" fmla="*/ 8095323 w 11281970"/>
              <a:gd name="connsiteY5" fmla="*/ 1969236 h 3397378"/>
              <a:gd name="connsiteX6" fmla="*/ 8515008 w 11281970"/>
              <a:gd name="connsiteY6" fmla="*/ 2450241 h 3397378"/>
              <a:gd name="connsiteX7" fmla="*/ 10014790 w 11281970"/>
              <a:gd name="connsiteY7" fmla="*/ 2503403 h 3397378"/>
              <a:gd name="connsiteX8" fmla="*/ 10405860 w 11281970"/>
              <a:gd name="connsiteY8" fmla="*/ 2912804 h 3397378"/>
              <a:gd name="connsiteX9" fmla="*/ 11281970 w 11281970"/>
              <a:gd name="connsiteY9" fmla="*/ 2922441 h 3397378"/>
              <a:gd name="connsiteX0" fmla="*/ 0 w 11281970"/>
              <a:gd name="connsiteY0" fmla="*/ 3283452 h 3283452"/>
              <a:gd name="connsiteX1" fmla="*/ 2017004 w 11281970"/>
              <a:gd name="connsiteY1" fmla="*/ 3282557 h 3283452"/>
              <a:gd name="connsiteX2" fmla="*/ 5051872 w 11281970"/>
              <a:gd name="connsiteY2" fmla="*/ 27657 h 3283452"/>
              <a:gd name="connsiteX3" fmla="*/ 5823237 w 11281970"/>
              <a:gd name="connsiteY3" fmla="*/ 14905 h 3283452"/>
              <a:gd name="connsiteX4" fmla="*/ 6556486 w 11281970"/>
              <a:gd name="connsiteY4" fmla="*/ 1793083 h 3283452"/>
              <a:gd name="connsiteX5" fmla="*/ 8095323 w 11281970"/>
              <a:gd name="connsiteY5" fmla="*/ 1855310 h 3283452"/>
              <a:gd name="connsiteX6" fmla="*/ 8515008 w 11281970"/>
              <a:gd name="connsiteY6" fmla="*/ 2336315 h 3283452"/>
              <a:gd name="connsiteX7" fmla="*/ 10014790 w 11281970"/>
              <a:gd name="connsiteY7" fmla="*/ 2389477 h 3283452"/>
              <a:gd name="connsiteX8" fmla="*/ 10405860 w 11281970"/>
              <a:gd name="connsiteY8" fmla="*/ 2798878 h 3283452"/>
              <a:gd name="connsiteX9" fmla="*/ 11281970 w 11281970"/>
              <a:gd name="connsiteY9" fmla="*/ 2808515 h 3283452"/>
              <a:gd name="connsiteX0" fmla="*/ 0 w 11281970"/>
              <a:gd name="connsiteY0" fmla="*/ 3268548 h 3268548"/>
              <a:gd name="connsiteX1" fmla="*/ 2017004 w 11281970"/>
              <a:gd name="connsiteY1" fmla="*/ 3267653 h 3268548"/>
              <a:gd name="connsiteX2" fmla="*/ 5051872 w 11281970"/>
              <a:gd name="connsiteY2" fmla="*/ 12753 h 3268548"/>
              <a:gd name="connsiteX3" fmla="*/ 5823237 w 11281970"/>
              <a:gd name="connsiteY3" fmla="*/ 1 h 3268548"/>
              <a:gd name="connsiteX4" fmla="*/ 6556486 w 11281970"/>
              <a:gd name="connsiteY4" fmla="*/ 1778179 h 3268548"/>
              <a:gd name="connsiteX5" fmla="*/ 8095323 w 11281970"/>
              <a:gd name="connsiteY5" fmla="*/ 1840406 h 3268548"/>
              <a:gd name="connsiteX6" fmla="*/ 8515008 w 11281970"/>
              <a:gd name="connsiteY6" fmla="*/ 2321411 h 3268548"/>
              <a:gd name="connsiteX7" fmla="*/ 10014790 w 11281970"/>
              <a:gd name="connsiteY7" fmla="*/ 2374573 h 3268548"/>
              <a:gd name="connsiteX8" fmla="*/ 10405860 w 11281970"/>
              <a:gd name="connsiteY8" fmla="*/ 2783974 h 3268548"/>
              <a:gd name="connsiteX9" fmla="*/ 11281970 w 11281970"/>
              <a:gd name="connsiteY9" fmla="*/ 2793611 h 3268548"/>
              <a:gd name="connsiteX0" fmla="*/ 0 w 11281970"/>
              <a:gd name="connsiteY0" fmla="*/ 3499045 h 3499045"/>
              <a:gd name="connsiteX1" fmla="*/ 2017004 w 11281970"/>
              <a:gd name="connsiteY1" fmla="*/ 3498150 h 3499045"/>
              <a:gd name="connsiteX2" fmla="*/ 5051872 w 11281970"/>
              <a:gd name="connsiteY2" fmla="*/ 243250 h 3499045"/>
              <a:gd name="connsiteX3" fmla="*/ 5687324 w 11281970"/>
              <a:gd name="connsiteY3" fmla="*/ 236761 h 3499045"/>
              <a:gd name="connsiteX4" fmla="*/ 6556486 w 11281970"/>
              <a:gd name="connsiteY4" fmla="*/ 2008676 h 3499045"/>
              <a:gd name="connsiteX5" fmla="*/ 8095323 w 11281970"/>
              <a:gd name="connsiteY5" fmla="*/ 2070903 h 3499045"/>
              <a:gd name="connsiteX6" fmla="*/ 8515008 w 11281970"/>
              <a:gd name="connsiteY6" fmla="*/ 2551908 h 3499045"/>
              <a:gd name="connsiteX7" fmla="*/ 10014790 w 11281970"/>
              <a:gd name="connsiteY7" fmla="*/ 2605070 h 3499045"/>
              <a:gd name="connsiteX8" fmla="*/ 10405860 w 11281970"/>
              <a:gd name="connsiteY8" fmla="*/ 3014471 h 3499045"/>
              <a:gd name="connsiteX9" fmla="*/ 11281970 w 11281970"/>
              <a:gd name="connsiteY9" fmla="*/ 3024108 h 3499045"/>
              <a:gd name="connsiteX0" fmla="*/ 0 w 11281970"/>
              <a:gd name="connsiteY0" fmla="*/ 3268300 h 3268300"/>
              <a:gd name="connsiteX1" fmla="*/ 2017004 w 11281970"/>
              <a:gd name="connsiteY1" fmla="*/ 3267405 h 3268300"/>
              <a:gd name="connsiteX2" fmla="*/ 5051872 w 11281970"/>
              <a:gd name="connsiteY2" fmla="*/ 12505 h 3268300"/>
              <a:gd name="connsiteX3" fmla="*/ 5687324 w 11281970"/>
              <a:gd name="connsiteY3" fmla="*/ 6016 h 3268300"/>
              <a:gd name="connsiteX4" fmla="*/ 6556486 w 11281970"/>
              <a:gd name="connsiteY4" fmla="*/ 1777931 h 3268300"/>
              <a:gd name="connsiteX5" fmla="*/ 8095323 w 11281970"/>
              <a:gd name="connsiteY5" fmla="*/ 1840158 h 3268300"/>
              <a:gd name="connsiteX6" fmla="*/ 8515008 w 11281970"/>
              <a:gd name="connsiteY6" fmla="*/ 2321163 h 3268300"/>
              <a:gd name="connsiteX7" fmla="*/ 10014790 w 11281970"/>
              <a:gd name="connsiteY7" fmla="*/ 2374325 h 3268300"/>
              <a:gd name="connsiteX8" fmla="*/ 10405860 w 11281970"/>
              <a:gd name="connsiteY8" fmla="*/ 2783726 h 3268300"/>
              <a:gd name="connsiteX9" fmla="*/ 11281970 w 11281970"/>
              <a:gd name="connsiteY9" fmla="*/ 2793363 h 3268300"/>
              <a:gd name="connsiteX0" fmla="*/ 0 w 11281970"/>
              <a:gd name="connsiteY0" fmla="*/ 3268300 h 3268300"/>
              <a:gd name="connsiteX1" fmla="*/ 2017004 w 11281970"/>
              <a:gd name="connsiteY1" fmla="*/ 3267405 h 3268300"/>
              <a:gd name="connsiteX2" fmla="*/ 5051872 w 11281970"/>
              <a:gd name="connsiteY2" fmla="*/ 12505 h 3268300"/>
              <a:gd name="connsiteX3" fmla="*/ 5687324 w 11281970"/>
              <a:gd name="connsiteY3" fmla="*/ 6016 h 3268300"/>
              <a:gd name="connsiteX4" fmla="*/ 6556486 w 11281970"/>
              <a:gd name="connsiteY4" fmla="*/ 1777931 h 3268300"/>
              <a:gd name="connsiteX5" fmla="*/ 8095323 w 11281970"/>
              <a:gd name="connsiteY5" fmla="*/ 1840158 h 3268300"/>
              <a:gd name="connsiteX6" fmla="*/ 8515008 w 11281970"/>
              <a:gd name="connsiteY6" fmla="*/ 2321163 h 3268300"/>
              <a:gd name="connsiteX7" fmla="*/ 10014790 w 11281970"/>
              <a:gd name="connsiteY7" fmla="*/ 2374325 h 3268300"/>
              <a:gd name="connsiteX8" fmla="*/ 10374971 w 11281970"/>
              <a:gd name="connsiteY8" fmla="*/ 2802515 h 3268300"/>
              <a:gd name="connsiteX9" fmla="*/ 11281970 w 11281970"/>
              <a:gd name="connsiteY9" fmla="*/ 2793363 h 3268300"/>
              <a:gd name="connsiteX0" fmla="*/ 0 w 11281970"/>
              <a:gd name="connsiteY0" fmla="*/ 3268300 h 3268300"/>
              <a:gd name="connsiteX1" fmla="*/ 2017004 w 11281970"/>
              <a:gd name="connsiteY1" fmla="*/ 3267405 h 3268300"/>
              <a:gd name="connsiteX2" fmla="*/ 5051872 w 11281970"/>
              <a:gd name="connsiteY2" fmla="*/ 12505 h 3268300"/>
              <a:gd name="connsiteX3" fmla="*/ 5687324 w 11281970"/>
              <a:gd name="connsiteY3" fmla="*/ 6016 h 3268300"/>
              <a:gd name="connsiteX4" fmla="*/ 6556486 w 11281970"/>
              <a:gd name="connsiteY4" fmla="*/ 1777931 h 3268300"/>
              <a:gd name="connsiteX5" fmla="*/ 8095323 w 11281970"/>
              <a:gd name="connsiteY5" fmla="*/ 1840158 h 3268300"/>
              <a:gd name="connsiteX6" fmla="*/ 8515008 w 11281970"/>
              <a:gd name="connsiteY6" fmla="*/ 2321163 h 3268300"/>
              <a:gd name="connsiteX7" fmla="*/ 10014790 w 11281970"/>
              <a:gd name="connsiteY7" fmla="*/ 2374325 h 3268300"/>
              <a:gd name="connsiteX8" fmla="*/ 10374971 w 11281970"/>
              <a:gd name="connsiteY8" fmla="*/ 2802515 h 3268300"/>
              <a:gd name="connsiteX9" fmla="*/ 11281970 w 11281970"/>
              <a:gd name="connsiteY9" fmla="*/ 2812152 h 3268300"/>
              <a:gd name="connsiteX0" fmla="*/ 0 w 11281970"/>
              <a:gd name="connsiteY0" fmla="*/ 3268300 h 3268300"/>
              <a:gd name="connsiteX1" fmla="*/ 2017004 w 11281970"/>
              <a:gd name="connsiteY1" fmla="*/ 3267405 h 3268300"/>
              <a:gd name="connsiteX2" fmla="*/ 5051872 w 11281970"/>
              <a:gd name="connsiteY2" fmla="*/ 12505 h 3268300"/>
              <a:gd name="connsiteX3" fmla="*/ 5687324 w 11281970"/>
              <a:gd name="connsiteY3" fmla="*/ 6016 h 3268300"/>
              <a:gd name="connsiteX4" fmla="*/ 6556486 w 11281970"/>
              <a:gd name="connsiteY4" fmla="*/ 1777931 h 3268300"/>
              <a:gd name="connsiteX5" fmla="*/ 8095323 w 11281970"/>
              <a:gd name="connsiteY5" fmla="*/ 1840158 h 3268300"/>
              <a:gd name="connsiteX6" fmla="*/ 8539720 w 11281970"/>
              <a:gd name="connsiteY6" fmla="*/ 2352478 h 3268300"/>
              <a:gd name="connsiteX7" fmla="*/ 10014790 w 11281970"/>
              <a:gd name="connsiteY7" fmla="*/ 2374325 h 3268300"/>
              <a:gd name="connsiteX8" fmla="*/ 10374971 w 11281970"/>
              <a:gd name="connsiteY8" fmla="*/ 2802515 h 3268300"/>
              <a:gd name="connsiteX9" fmla="*/ 11281970 w 11281970"/>
              <a:gd name="connsiteY9" fmla="*/ 2812152 h 3268300"/>
              <a:gd name="connsiteX0" fmla="*/ 0 w 11281970"/>
              <a:gd name="connsiteY0" fmla="*/ 3268300 h 3268300"/>
              <a:gd name="connsiteX1" fmla="*/ 2017004 w 11281970"/>
              <a:gd name="connsiteY1" fmla="*/ 3267405 h 3268300"/>
              <a:gd name="connsiteX2" fmla="*/ 5051872 w 11281970"/>
              <a:gd name="connsiteY2" fmla="*/ 12505 h 3268300"/>
              <a:gd name="connsiteX3" fmla="*/ 5687324 w 11281970"/>
              <a:gd name="connsiteY3" fmla="*/ 6016 h 3268300"/>
              <a:gd name="connsiteX4" fmla="*/ 6556486 w 11281970"/>
              <a:gd name="connsiteY4" fmla="*/ 1777931 h 3268300"/>
              <a:gd name="connsiteX5" fmla="*/ 8095323 w 11281970"/>
              <a:gd name="connsiteY5" fmla="*/ 1840158 h 3268300"/>
              <a:gd name="connsiteX6" fmla="*/ 8539720 w 11281970"/>
              <a:gd name="connsiteY6" fmla="*/ 2352478 h 3268300"/>
              <a:gd name="connsiteX7" fmla="*/ 10014790 w 11281970"/>
              <a:gd name="connsiteY7" fmla="*/ 2374325 h 3268300"/>
              <a:gd name="connsiteX8" fmla="*/ 10374971 w 11281970"/>
              <a:gd name="connsiteY8" fmla="*/ 2802515 h 3268300"/>
              <a:gd name="connsiteX9" fmla="*/ 11281970 w 11281970"/>
              <a:gd name="connsiteY9" fmla="*/ 2812152 h 3268300"/>
              <a:gd name="connsiteX0" fmla="*/ 0 w 11281970"/>
              <a:gd name="connsiteY0" fmla="*/ 3268300 h 3268300"/>
              <a:gd name="connsiteX1" fmla="*/ 2017004 w 11281970"/>
              <a:gd name="connsiteY1" fmla="*/ 3267405 h 3268300"/>
              <a:gd name="connsiteX2" fmla="*/ 5051872 w 11281970"/>
              <a:gd name="connsiteY2" fmla="*/ 12505 h 3268300"/>
              <a:gd name="connsiteX3" fmla="*/ 5687324 w 11281970"/>
              <a:gd name="connsiteY3" fmla="*/ 6016 h 3268300"/>
              <a:gd name="connsiteX4" fmla="*/ 6556486 w 11281970"/>
              <a:gd name="connsiteY4" fmla="*/ 1777931 h 3268300"/>
              <a:gd name="connsiteX5" fmla="*/ 8095323 w 11281970"/>
              <a:gd name="connsiteY5" fmla="*/ 1840158 h 3268300"/>
              <a:gd name="connsiteX6" fmla="*/ 8539720 w 11281970"/>
              <a:gd name="connsiteY6" fmla="*/ 2352478 h 3268300"/>
              <a:gd name="connsiteX7" fmla="*/ 10014790 w 11281970"/>
              <a:gd name="connsiteY7" fmla="*/ 2374325 h 3268300"/>
              <a:gd name="connsiteX8" fmla="*/ 10374971 w 11281970"/>
              <a:gd name="connsiteY8" fmla="*/ 2802515 h 3268300"/>
              <a:gd name="connsiteX9" fmla="*/ 11281970 w 11281970"/>
              <a:gd name="connsiteY9" fmla="*/ 2812152 h 3268300"/>
              <a:gd name="connsiteX0" fmla="*/ 0 w 11281970"/>
              <a:gd name="connsiteY0" fmla="*/ 3268300 h 3268300"/>
              <a:gd name="connsiteX1" fmla="*/ 2017004 w 11281970"/>
              <a:gd name="connsiteY1" fmla="*/ 3267405 h 3268300"/>
              <a:gd name="connsiteX2" fmla="*/ 5051872 w 11281970"/>
              <a:gd name="connsiteY2" fmla="*/ 12505 h 3268300"/>
              <a:gd name="connsiteX3" fmla="*/ 5687324 w 11281970"/>
              <a:gd name="connsiteY3" fmla="*/ 6016 h 3268300"/>
              <a:gd name="connsiteX4" fmla="*/ 6556486 w 11281970"/>
              <a:gd name="connsiteY4" fmla="*/ 1777931 h 3268300"/>
              <a:gd name="connsiteX5" fmla="*/ 8095323 w 11281970"/>
              <a:gd name="connsiteY5" fmla="*/ 1840158 h 3268300"/>
              <a:gd name="connsiteX6" fmla="*/ 8539720 w 11281970"/>
              <a:gd name="connsiteY6" fmla="*/ 2352478 h 3268300"/>
              <a:gd name="connsiteX7" fmla="*/ 10014790 w 11281970"/>
              <a:gd name="connsiteY7" fmla="*/ 2374325 h 3268300"/>
              <a:gd name="connsiteX8" fmla="*/ 10374971 w 11281970"/>
              <a:gd name="connsiteY8" fmla="*/ 2802515 h 3268300"/>
              <a:gd name="connsiteX9" fmla="*/ 11281970 w 11281970"/>
              <a:gd name="connsiteY9" fmla="*/ 2812152 h 3268300"/>
              <a:gd name="connsiteX0" fmla="*/ 0 w 11281970"/>
              <a:gd name="connsiteY0" fmla="*/ 3262285 h 3262285"/>
              <a:gd name="connsiteX1" fmla="*/ 2017004 w 11281970"/>
              <a:gd name="connsiteY1" fmla="*/ 3261390 h 3262285"/>
              <a:gd name="connsiteX2" fmla="*/ 5051872 w 11281970"/>
              <a:gd name="connsiteY2" fmla="*/ 6490 h 3262285"/>
              <a:gd name="connsiteX3" fmla="*/ 5687324 w 11281970"/>
              <a:gd name="connsiteY3" fmla="*/ 1 h 3262285"/>
              <a:gd name="connsiteX4" fmla="*/ 6556486 w 11281970"/>
              <a:gd name="connsiteY4" fmla="*/ 1771916 h 3262285"/>
              <a:gd name="connsiteX5" fmla="*/ 8095323 w 11281970"/>
              <a:gd name="connsiteY5" fmla="*/ 1834143 h 3262285"/>
              <a:gd name="connsiteX6" fmla="*/ 8539720 w 11281970"/>
              <a:gd name="connsiteY6" fmla="*/ 2346463 h 3262285"/>
              <a:gd name="connsiteX7" fmla="*/ 10014790 w 11281970"/>
              <a:gd name="connsiteY7" fmla="*/ 2368310 h 3262285"/>
              <a:gd name="connsiteX8" fmla="*/ 10374971 w 11281970"/>
              <a:gd name="connsiteY8" fmla="*/ 2796500 h 3262285"/>
              <a:gd name="connsiteX9" fmla="*/ 11281970 w 11281970"/>
              <a:gd name="connsiteY9" fmla="*/ 2806137 h 3262285"/>
              <a:gd name="connsiteX0" fmla="*/ 0 w 11281970"/>
              <a:gd name="connsiteY0" fmla="*/ 3262285 h 3262285"/>
              <a:gd name="connsiteX1" fmla="*/ 2017004 w 11281970"/>
              <a:gd name="connsiteY1" fmla="*/ 3261390 h 3262285"/>
              <a:gd name="connsiteX2" fmla="*/ 5051872 w 11281970"/>
              <a:gd name="connsiteY2" fmla="*/ 6490 h 3262285"/>
              <a:gd name="connsiteX3" fmla="*/ 5687324 w 11281970"/>
              <a:gd name="connsiteY3" fmla="*/ 1 h 3262285"/>
              <a:gd name="connsiteX4" fmla="*/ 6556486 w 11281970"/>
              <a:gd name="connsiteY4" fmla="*/ 1771916 h 3262285"/>
              <a:gd name="connsiteX5" fmla="*/ 8095323 w 11281970"/>
              <a:gd name="connsiteY5" fmla="*/ 1834143 h 3262285"/>
              <a:gd name="connsiteX6" fmla="*/ 8539720 w 11281970"/>
              <a:gd name="connsiteY6" fmla="*/ 2346463 h 3262285"/>
              <a:gd name="connsiteX7" fmla="*/ 10014790 w 11281970"/>
              <a:gd name="connsiteY7" fmla="*/ 2368310 h 3262285"/>
              <a:gd name="connsiteX8" fmla="*/ 10374971 w 11281970"/>
              <a:gd name="connsiteY8" fmla="*/ 2796500 h 3262285"/>
              <a:gd name="connsiteX9" fmla="*/ 11281970 w 11281970"/>
              <a:gd name="connsiteY9" fmla="*/ 2806137 h 3262285"/>
              <a:gd name="connsiteX0" fmla="*/ 0 w 11281970"/>
              <a:gd name="connsiteY0" fmla="*/ 3262285 h 3262285"/>
              <a:gd name="connsiteX1" fmla="*/ 2017004 w 11281970"/>
              <a:gd name="connsiteY1" fmla="*/ 3261390 h 3262285"/>
              <a:gd name="connsiteX2" fmla="*/ 5051872 w 11281970"/>
              <a:gd name="connsiteY2" fmla="*/ 6490 h 3262285"/>
              <a:gd name="connsiteX3" fmla="*/ 5687324 w 11281970"/>
              <a:gd name="connsiteY3" fmla="*/ 1 h 3262285"/>
              <a:gd name="connsiteX4" fmla="*/ 6556486 w 11281970"/>
              <a:gd name="connsiteY4" fmla="*/ 1771916 h 3262285"/>
              <a:gd name="connsiteX5" fmla="*/ 8095323 w 11281970"/>
              <a:gd name="connsiteY5" fmla="*/ 1834143 h 3262285"/>
              <a:gd name="connsiteX6" fmla="*/ 8539720 w 11281970"/>
              <a:gd name="connsiteY6" fmla="*/ 2346463 h 3262285"/>
              <a:gd name="connsiteX7" fmla="*/ 10014790 w 11281970"/>
              <a:gd name="connsiteY7" fmla="*/ 2368310 h 3262285"/>
              <a:gd name="connsiteX8" fmla="*/ 10374971 w 11281970"/>
              <a:gd name="connsiteY8" fmla="*/ 2796500 h 3262285"/>
              <a:gd name="connsiteX9" fmla="*/ 11281970 w 11281970"/>
              <a:gd name="connsiteY9" fmla="*/ 2806137 h 3262285"/>
              <a:gd name="connsiteX0" fmla="*/ 0 w 11281970"/>
              <a:gd name="connsiteY0" fmla="*/ 3262285 h 3262285"/>
              <a:gd name="connsiteX1" fmla="*/ 2017004 w 11281970"/>
              <a:gd name="connsiteY1" fmla="*/ 3261390 h 3262285"/>
              <a:gd name="connsiteX2" fmla="*/ 5051872 w 11281970"/>
              <a:gd name="connsiteY2" fmla="*/ 6490 h 3262285"/>
              <a:gd name="connsiteX3" fmla="*/ 5687324 w 11281970"/>
              <a:gd name="connsiteY3" fmla="*/ 1 h 3262285"/>
              <a:gd name="connsiteX4" fmla="*/ 6556486 w 11281970"/>
              <a:gd name="connsiteY4" fmla="*/ 1771916 h 3262285"/>
              <a:gd name="connsiteX5" fmla="*/ 8095323 w 11281970"/>
              <a:gd name="connsiteY5" fmla="*/ 1834143 h 3262285"/>
              <a:gd name="connsiteX6" fmla="*/ 8539720 w 11281970"/>
              <a:gd name="connsiteY6" fmla="*/ 2346463 h 3262285"/>
              <a:gd name="connsiteX7" fmla="*/ 10014790 w 11281970"/>
              <a:gd name="connsiteY7" fmla="*/ 2368310 h 3262285"/>
              <a:gd name="connsiteX8" fmla="*/ 10374971 w 11281970"/>
              <a:gd name="connsiteY8" fmla="*/ 2796500 h 3262285"/>
              <a:gd name="connsiteX9" fmla="*/ 11281970 w 11281970"/>
              <a:gd name="connsiteY9" fmla="*/ 2806137 h 3262285"/>
              <a:gd name="connsiteX0" fmla="*/ 0 w 11281970"/>
              <a:gd name="connsiteY0" fmla="*/ 3272137 h 3272137"/>
              <a:gd name="connsiteX1" fmla="*/ 2017004 w 11281970"/>
              <a:gd name="connsiteY1" fmla="*/ 3271242 h 3272137"/>
              <a:gd name="connsiteX2" fmla="*/ 5051872 w 11281970"/>
              <a:gd name="connsiteY2" fmla="*/ 16342 h 3272137"/>
              <a:gd name="connsiteX3" fmla="*/ 5687324 w 11281970"/>
              <a:gd name="connsiteY3" fmla="*/ 9853 h 3272137"/>
              <a:gd name="connsiteX4" fmla="*/ 6556486 w 11281970"/>
              <a:gd name="connsiteY4" fmla="*/ 1781768 h 3272137"/>
              <a:gd name="connsiteX5" fmla="*/ 8095323 w 11281970"/>
              <a:gd name="connsiteY5" fmla="*/ 1843995 h 3272137"/>
              <a:gd name="connsiteX6" fmla="*/ 8539720 w 11281970"/>
              <a:gd name="connsiteY6" fmla="*/ 2356315 h 3272137"/>
              <a:gd name="connsiteX7" fmla="*/ 10014790 w 11281970"/>
              <a:gd name="connsiteY7" fmla="*/ 2378162 h 3272137"/>
              <a:gd name="connsiteX8" fmla="*/ 10374971 w 11281970"/>
              <a:gd name="connsiteY8" fmla="*/ 2806352 h 3272137"/>
              <a:gd name="connsiteX9" fmla="*/ 11281970 w 11281970"/>
              <a:gd name="connsiteY9" fmla="*/ 2815989 h 3272137"/>
              <a:gd name="connsiteX0" fmla="*/ 0 w 11281970"/>
              <a:gd name="connsiteY0" fmla="*/ 3281437 h 3281437"/>
              <a:gd name="connsiteX1" fmla="*/ 2017004 w 11281970"/>
              <a:gd name="connsiteY1" fmla="*/ 3280542 h 3281437"/>
              <a:gd name="connsiteX2" fmla="*/ 5051872 w 11281970"/>
              <a:gd name="connsiteY2" fmla="*/ 25642 h 3281437"/>
              <a:gd name="connsiteX3" fmla="*/ 5687324 w 11281970"/>
              <a:gd name="connsiteY3" fmla="*/ 19153 h 3281437"/>
              <a:gd name="connsiteX4" fmla="*/ 6556486 w 11281970"/>
              <a:gd name="connsiteY4" fmla="*/ 1791068 h 3281437"/>
              <a:gd name="connsiteX5" fmla="*/ 8095323 w 11281970"/>
              <a:gd name="connsiteY5" fmla="*/ 1853295 h 3281437"/>
              <a:gd name="connsiteX6" fmla="*/ 8539720 w 11281970"/>
              <a:gd name="connsiteY6" fmla="*/ 2365615 h 3281437"/>
              <a:gd name="connsiteX7" fmla="*/ 10014790 w 11281970"/>
              <a:gd name="connsiteY7" fmla="*/ 2387462 h 3281437"/>
              <a:gd name="connsiteX8" fmla="*/ 10374971 w 11281970"/>
              <a:gd name="connsiteY8" fmla="*/ 2815652 h 3281437"/>
              <a:gd name="connsiteX9" fmla="*/ 11281970 w 11281970"/>
              <a:gd name="connsiteY9" fmla="*/ 2825289 h 3281437"/>
              <a:gd name="connsiteX0" fmla="*/ 0 w 11281970"/>
              <a:gd name="connsiteY0" fmla="*/ 3281437 h 3281437"/>
              <a:gd name="connsiteX1" fmla="*/ 2017004 w 11281970"/>
              <a:gd name="connsiteY1" fmla="*/ 3280542 h 3281437"/>
              <a:gd name="connsiteX2" fmla="*/ 5051872 w 11281970"/>
              <a:gd name="connsiteY2" fmla="*/ 25642 h 3281437"/>
              <a:gd name="connsiteX3" fmla="*/ 5687324 w 11281970"/>
              <a:gd name="connsiteY3" fmla="*/ 19153 h 3281437"/>
              <a:gd name="connsiteX4" fmla="*/ 6556486 w 11281970"/>
              <a:gd name="connsiteY4" fmla="*/ 1791068 h 3281437"/>
              <a:gd name="connsiteX5" fmla="*/ 8095323 w 11281970"/>
              <a:gd name="connsiteY5" fmla="*/ 1853295 h 3281437"/>
              <a:gd name="connsiteX6" fmla="*/ 8539720 w 11281970"/>
              <a:gd name="connsiteY6" fmla="*/ 2365615 h 3281437"/>
              <a:gd name="connsiteX7" fmla="*/ 10014790 w 11281970"/>
              <a:gd name="connsiteY7" fmla="*/ 2387462 h 3281437"/>
              <a:gd name="connsiteX8" fmla="*/ 10374971 w 11281970"/>
              <a:gd name="connsiteY8" fmla="*/ 2815652 h 3281437"/>
              <a:gd name="connsiteX9" fmla="*/ 11281970 w 11281970"/>
              <a:gd name="connsiteY9" fmla="*/ 2825289 h 3281437"/>
              <a:gd name="connsiteX0" fmla="*/ 0 w 11281970"/>
              <a:gd name="connsiteY0" fmla="*/ 3278547 h 3278547"/>
              <a:gd name="connsiteX1" fmla="*/ 2017004 w 11281970"/>
              <a:gd name="connsiteY1" fmla="*/ 3277652 h 3278547"/>
              <a:gd name="connsiteX2" fmla="*/ 5051872 w 11281970"/>
              <a:gd name="connsiteY2" fmla="*/ 22752 h 3278547"/>
              <a:gd name="connsiteX3" fmla="*/ 5687324 w 11281970"/>
              <a:gd name="connsiteY3" fmla="*/ 16263 h 3278547"/>
              <a:gd name="connsiteX4" fmla="*/ 6556486 w 11281970"/>
              <a:gd name="connsiteY4" fmla="*/ 1788178 h 3278547"/>
              <a:gd name="connsiteX5" fmla="*/ 8095323 w 11281970"/>
              <a:gd name="connsiteY5" fmla="*/ 1850405 h 3278547"/>
              <a:gd name="connsiteX6" fmla="*/ 8539720 w 11281970"/>
              <a:gd name="connsiteY6" fmla="*/ 2362725 h 3278547"/>
              <a:gd name="connsiteX7" fmla="*/ 10014790 w 11281970"/>
              <a:gd name="connsiteY7" fmla="*/ 2384572 h 3278547"/>
              <a:gd name="connsiteX8" fmla="*/ 10374971 w 11281970"/>
              <a:gd name="connsiteY8" fmla="*/ 2812762 h 3278547"/>
              <a:gd name="connsiteX9" fmla="*/ 11281970 w 11281970"/>
              <a:gd name="connsiteY9" fmla="*/ 2822399 h 3278547"/>
              <a:gd name="connsiteX0" fmla="*/ 0 w 11281970"/>
              <a:gd name="connsiteY0" fmla="*/ 3278547 h 3278547"/>
              <a:gd name="connsiteX1" fmla="*/ 2017004 w 11281970"/>
              <a:gd name="connsiteY1" fmla="*/ 3277652 h 3278547"/>
              <a:gd name="connsiteX2" fmla="*/ 5051872 w 11281970"/>
              <a:gd name="connsiteY2" fmla="*/ 22752 h 3278547"/>
              <a:gd name="connsiteX3" fmla="*/ 5687324 w 11281970"/>
              <a:gd name="connsiteY3" fmla="*/ 16263 h 3278547"/>
              <a:gd name="connsiteX4" fmla="*/ 6556486 w 11281970"/>
              <a:gd name="connsiteY4" fmla="*/ 1788178 h 3278547"/>
              <a:gd name="connsiteX5" fmla="*/ 8095323 w 11281970"/>
              <a:gd name="connsiteY5" fmla="*/ 1850405 h 3278547"/>
              <a:gd name="connsiteX6" fmla="*/ 8539720 w 11281970"/>
              <a:gd name="connsiteY6" fmla="*/ 2362725 h 3278547"/>
              <a:gd name="connsiteX7" fmla="*/ 10014790 w 11281970"/>
              <a:gd name="connsiteY7" fmla="*/ 2384572 h 3278547"/>
              <a:gd name="connsiteX8" fmla="*/ 10374971 w 11281970"/>
              <a:gd name="connsiteY8" fmla="*/ 2812762 h 3278547"/>
              <a:gd name="connsiteX9" fmla="*/ 11281970 w 11281970"/>
              <a:gd name="connsiteY9" fmla="*/ 2822399 h 3278547"/>
              <a:gd name="connsiteX0" fmla="*/ 0 w 11281970"/>
              <a:gd name="connsiteY0" fmla="*/ 3278547 h 3278547"/>
              <a:gd name="connsiteX1" fmla="*/ 2017004 w 11281970"/>
              <a:gd name="connsiteY1" fmla="*/ 3277652 h 3278547"/>
              <a:gd name="connsiteX2" fmla="*/ 5051872 w 11281970"/>
              <a:gd name="connsiteY2" fmla="*/ 22752 h 3278547"/>
              <a:gd name="connsiteX3" fmla="*/ 5687324 w 11281970"/>
              <a:gd name="connsiteY3" fmla="*/ 16263 h 3278547"/>
              <a:gd name="connsiteX4" fmla="*/ 6556486 w 11281970"/>
              <a:gd name="connsiteY4" fmla="*/ 1788178 h 3278547"/>
              <a:gd name="connsiteX5" fmla="*/ 8095323 w 11281970"/>
              <a:gd name="connsiteY5" fmla="*/ 1850405 h 3278547"/>
              <a:gd name="connsiteX6" fmla="*/ 8539720 w 11281970"/>
              <a:gd name="connsiteY6" fmla="*/ 2362725 h 3278547"/>
              <a:gd name="connsiteX7" fmla="*/ 10014790 w 11281970"/>
              <a:gd name="connsiteY7" fmla="*/ 2384572 h 3278547"/>
              <a:gd name="connsiteX8" fmla="*/ 10374971 w 11281970"/>
              <a:gd name="connsiteY8" fmla="*/ 2812762 h 3278547"/>
              <a:gd name="connsiteX9" fmla="*/ 11281970 w 11281970"/>
              <a:gd name="connsiteY9" fmla="*/ 2822399 h 327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81970" h="3278547">
                <a:moveTo>
                  <a:pt x="0" y="3278547"/>
                </a:moveTo>
                <a:lnTo>
                  <a:pt x="2017004" y="3277652"/>
                </a:lnTo>
                <a:cubicBezTo>
                  <a:pt x="3222725" y="3128828"/>
                  <a:pt x="4235188" y="74630"/>
                  <a:pt x="5051872" y="22752"/>
                </a:cubicBezTo>
                <a:cubicBezTo>
                  <a:pt x="5474963" y="-4124"/>
                  <a:pt x="5158550" y="-8327"/>
                  <a:pt x="5687324" y="16263"/>
                </a:cubicBezTo>
                <a:cubicBezTo>
                  <a:pt x="6216098" y="40853"/>
                  <a:pt x="6074839" y="1601485"/>
                  <a:pt x="6556486" y="1788178"/>
                </a:cubicBezTo>
                <a:cubicBezTo>
                  <a:pt x="7038133" y="1974871"/>
                  <a:pt x="7764784" y="1754647"/>
                  <a:pt x="8095323" y="1850405"/>
                </a:cubicBezTo>
                <a:cubicBezTo>
                  <a:pt x="8425862" y="1946163"/>
                  <a:pt x="8219809" y="2273697"/>
                  <a:pt x="8539720" y="2362725"/>
                </a:cubicBezTo>
                <a:cubicBezTo>
                  <a:pt x="8859631" y="2451753"/>
                  <a:pt x="9514863" y="2366851"/>
                  <a:pt x="10014790" y="2384572"/>
                </a:cubicBezTo>
                <a:cubicBezTo>
                  <a:pt x="10329932" y="2461666"/>
                  <a:pt x="10161715" y="2741879"/>
                  <a:pt x="10374971" y="2812762"/>
                </a:cubicBezTo>
                <a:cubicBezTo>
                  <a:pt x="10677304" y="2815974"/>
                  <a:pt x="11023106" y="2830204"/>
                  <a:pt x="11281970" y="2822399"/>
                </a:cubicBezTo>
              </a:path>
            </a:pathLst>
          </a:custGeom>
          <a:noFill/>
          <a:ln w="63500" cap="rnd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B7C500-679C-FC11-539E-7BF418FC1AC4}"/>
              </a:ext>
            </a:extLst>
          </p:cNvPr>
          <p:cNvSpPr txBox="1"/>
          <p:nvPr/>
        </p:nvSpPr>
        <p:spPr>
          <a:xfrm>
            <a:off x="420355" y="2815403"/>
            <a:ext cx="3490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797979"/>
                </a:solidFill>
              </a:rPr>
              <a:t>Research project lifecycle stages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0307850-EE7D-9A6E-BB58-FB686FA85281}"/>
              </a:ext>
            </a:extLst>
          </p:cNvPr>
          <p:cNvGrpSpPr/>
          <p:nvPr/>
        </p:nvGrpSpPr>
        <p:grpSpPr>
          <a:xfrm>
            <a:off x="425526" y="5317889"/>
            <a:ext cx="1903818" cy="457200"/>
            <a:chOff x="632016" y="2851195"/>
            <a:chExt cx="1903818" cy="457200"/>
          </a:xfrm>
        </p:grpSpPr>
        <p:sp>
          <p:nvSpPr>
            <p:cNvPr id="3140" name="TextBox 3139">
              <a:extLst>
                <a:ext uri="{FF2B5EF4-FFF2-40B4-BE49-F238E27FC236}">
                  <a16:creationId xmlns:a16="http://schemas.microsoft.com/office/drawing/2014/main" id="{3ACCD7FD-1391-FBCB-D856-A9B21FD5ED86}"/>
                </a:ext>
              </a:extLst>
            </p:cNvPr>
            <p:cNvSpPr txBox="1"/>
            <p:nvPr/>
          </p:nvSpPr>
          <p:spPr>
            <a:xfrm>
              <a:off x="1186873" y="2864352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Storage Provision</a:t>
              </a:r>
            </a:p>
          </p:txBody>
        </p:sp>
        <p:pic>
          <p:nvPicPr>
            <p:cNvPr id="3149" name="Graphic 3148" descr="Server outline">
              <a:extLst>
                <a:ext uri="{FF2B5EF4-FFF2-40B4-BE49-F238E27FC236}">
                  <a16:creationId xmlns:a16="http://schemas.microsoft.com/office/drawing/2014/main" id="{E9F84EC9-563F-FDDB-DD62-784DA99B4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2016" y="2851195"/>
              <a:ext cx="457200" cy="457200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EC3F1E5-75EE-9D7F-3A4E-9C29410AF009}"/>
              </a:ext>
            </a:extLst>
          </p:cNvPr>
          <p:cNvGrpSpPr/>
          <p:nvPr/>
        </p:nvGrpSpPr>
        <p:grpSpPr>
          <a:xfrm>
            <a:off x="420354" y="4642145"/>
            <a:ext cx="2274306" cy="457200"/>
            <a:chOff x="655304" y="5174294"/>
            <a:chExt cx="2274306" cy="45720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73D25C-670E-BD62-4B52-DDE0CCCB5002}"/>
                </a:ext>
              </a:extLst>
            </p:cNvPr>
            <p:cNvSpPr txBox="1"/>
            <p:nvPr/>
          </p:nvSpPr>
          <p:spPr>
            <a:xfrm>
              <a:off x="1214093" y="5300241"/>
              <a:ext cx="1715517" cy="215444"/>
            </a:xfrm>
            <a:prstGeom prst="rect">
              <a:avLst/>
            </a:prstGeom>
            <a:solidFill>
              <a:schemeClr val="lt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RDMP</a:t>
              </a:r>
            </a:p>
          </p:txBody>
        </p:sp>
        <p:pic>
          <p:nvPicPr>
            <p:cNvPr id="3151" name="Graphic 3150" descr="CheckList outline">
              <a:extLst>
                <a:ext uri="{FF2B5EF4-FFF2-40B4-BE49-F238E27FC236}">
                  <a16:creationId xmlns:a16="http://schemas.microsoft.com/office/drawing/2014/main" id="{6F40C75D-674A-D820-4EFF-7DCA317C8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5304" y="5174294"/>
              <a:ext cx="457200" cy="457200"/>
            </a:xfrm>
            <a:prstGeom prst="rect">
              <a:avLst/>
            </a:prstGeom>
          </p:spPr>
        </p:pic>
      </p:grpSp>
      <p:grpSp>
        <p:nvGrpSpPr>
          <p:cNvPr id="3080" name="Group 3079">
            <a:extLst>
              <a:ext uri="{FF2B5EF4-FFF2-40B4-BE49-F238E27FC236}">
                <a16:creationId xmlns:a16="http://schemas.microsoft.com/office/drawing/2014/main" id="{9569A892-4B4D-4445-8B8B-E00729B72029}"/>
              </a:ext>
            </a:extLst>
          </p:cNvPr>
          <p:cNvGrpSpPr/>
          <p:nvPr/>
        </p:nvGrpSpPr>
        <p:grpSpPr>
          <a:xfrm>
            <a:off x="2685871" y="3317533"/>
            <a:ext cx="1967167" cy="440376"/>
            <a:chOff x="2511571" y="3030245"/>
            <a:chExt cx="1967167" cy="440376"/>
          </a:xfrm>
        </p:grpSpPr>
        <p:pic>
          <p:nvPicPr>
            <p:cNvPr id="3147" name="Graphic 3146" descr="Microscope outline">
              <a:extLst>
                <a:ext uri="{FF2B5EF4-FFF2-40B4-BE49-F238E27FC236}">
                  <a16:creationId xmlns:a16="http://schemas.microsoft.com/office/drawing/2014/main" id="{5E854791-6FB3-3E3C-0F3A-72AC6DE17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11571" y="3030245"/>
              <a:ext cx="430888" cy="430888"/>
            </a:xfrm>
            <a:prstGeom prst="rect">
              <a:avLst/>
            </a:prstGeom>
          </p:spPr>
        </p:pic>
        <p:sp>
          <p:nvSpPr>
            <p:cNvPr id="3152" name="TextBox 3151">
              <a:extLst>
                <a:ext uri="{FF2B5EF4-FFF2-40B4-BE49-F238E27FC236}">
                  <a16:creationId xmlns:a16="http://schemas.microsoft.com/office/drawing/2014/main" id="{B11DE232-A7DF-3FFF-A627-730D38DA4823}"/>
                </a:ext>
              </a:extLst>
            </p:cNvPr>
            <p:cNvSpPr txBox="1"/>
            <p:nvPr/>
          </p:nvSpPr>
          <p:spPr>
            <a:xfrm>
              <a:off x="3129777" y="3039734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Facilities / Instruments</a:t>
              </a:r>
            </a:p>
          </p:txBody>
        </p:sp>
      </p:grpSp>
      <p:grpSp>
        <p:nvGrpSpPr>
          <p:cNvPr id="3084" name="Group 3083">
            <a:extLst>
              <a:ext uri="{FF2B5EF4-FFF2-40B4-BE49-F238E27FC236}">
                <a16:creationId xmlns:a16="http://schemas.microsoft.com/office/drawing/2014/main" id="{30966ED4-30DE-03EE-4692-BA3AFC6D5022}"/>
              </a:ext>
            </a:extLst>
          </p:cNvPr>
          <p:cNvGrpSpPr/>
          <p:nvPr/>
        </p:nvGrpSpPr>
        <p:grpSpPr>
          <a:xfrm>
            <a:off x="2676708" y="4989976"/>
            <a:ext cx="1946999" cy="457460"/>
            <a:chOff x="2511571" y="4978654"/>
            <a:chExt cx="1946999" cy="457460"/>
          </a:xfrm>
        </p:grpSpPr>
        <p:pic>
          <p:nvPicPr>
            <p:cNvPr id="3144" name="Graphic 3143" descr="Disk outline">
              <a:extLst>
                <a:ext uri="{FF2B5EF4-FFF2-40B4-BE49-F238E27FC236}">
                  <a16:creationId xmlns:a16="http://schemas.microsoft.com/office/drawing/2014/main" id="{9E5BF04D-7A0A-9517-3457-88C6A4C59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511571" y="4978654"/>
              <a:ext cx="457314" cy="457314"/>
            </a:xfrm>
            <a:prstGeom prst="rect">
              <a:avLst/>
            </a:prstGeom>
          </p:spPr>
        </p:pic>
        <p:sp>
          <p:nvSpPr>
            <p:cNvPr id="3153" name="TextBox 3152">
              <a:extLst>
                <a:ext uri="{FF2B5EF4-FFF2-40B4-BE49-F238E27FC236}">
                  <a16:creationId xmlns:a16="http://schemas.microsoft.com/office/drawing/2014/main" id="{3155FD4B-EE6F-3375-EF9A-1F62596D58B1}"/>
                </a:ext>
              </a:extLst>
            </p:cNvPr>
            <p:cNvSpPr txBox="1"/>
            <p:nvPr/>
          </p:nvSpPr>
          <p:spPr>
            <a:xfrm>
              <a:off x="3109609" y="5005227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External Data Use</a:t>
              </a:r>
            </a:p>
          </p:txBody>
        </p:sp>
      </p:grpSp>
      <p:grpSp>
        <p:nvGrpSpPr>
          <p:cNvPr id="3078" name="Group 3077">
            <a:extLst>
              <a:ext uri="{FF2B5EF4-FFF2-40B4-BE49-F238E27FC236}">
                <a16:creationId xmlns:a16="http://schemas.microsoft.com/office/drawing/2014/main" id="{2A660F5D-445F-B41F-FE6A-BE32CFBFAE33}"/>
              </a:ext>
            </a:extLst>
          </p:cNvPr>
          <p:cNvGrpSpPr/>
          <p:nvPr/>
        </p:nvGrpSpPr>
        <p:grpSpPr>
          <a:xfrm>
            <a:off x="4614638" y="4061810"/>
            <a:ext cx="1867940" cy="460624"/>
            <a:chOff x="4506119" y="2843830"/>
            <a:chExt cx="1867940" cy="460624"/>
          </a:xfrm>
        </p:grpSpPr>
        <p:sp>
          <p:nvSpPr>
            <p:cNvPr id="3155" name="TextBox 3154">
              <a:extLst>
                <a:ext uri="{FF2B5EF4-FFF2-40B4-BE49-F238E27FC236}">
                  <a16:creationId xmlns:a16="http://schemas.microsoft.com/office/drawing/2014/main" id="{EE5F62F8-1B8A-4ACF-A566-41987FC0FADC}"/>
                </a:ext>
              </a:extLst>
            </p:cNvPr>
            <p:cNvSpPr txBox="1"/>
            <p:nvPr/>
          </p:nvSpPr>
          <p:spPr>
            <a:xfrm>
              <a:off x="5025098" y="2873567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New Collaboration</a:t>
              </a:r>
            </a:p>
          </p:txBody>
        </p:sp>
        <p:pic>
          <p:nvPicPr>
            <p:cNvPr id="3165" name="Graphic 3164" descr="Group of women outline">
              <a:extLst>
                <a:ext uri="{FF2B5EF4-FFF2-40B4-BE49-F238E27FC236}">
                  <a16:creationId xmlns:a16="http://schemas.microsoft.com/office/drawing/2014/main" id="{DDD6E030-E0BD-5560-4AA8-21946556D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506119" y="2843830"/>
              <a:ext cx="457200" cy="457200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2B76631-D707-EC41-D48F-862E230C7CE4}"/>
              </a:ext>
            </a:extLst>
          </p:cNvPr>
          <p:cNvGrpSpPr/>
          <p:nvPr/>
        </p:nvGrpSpPr>
        <p:grpSpPr>
          <a:xfrm>
            <a:off x="2394453" y="2064405"/>
            <a:ext cx="1842858" cy="457200"/>
            <a:chOff x="1451352" y="1594725"/>
            <a:chExt cx="1842858" cy="457200"/>
          </a:xfrm>
        </p:grpSpPr>
        <p:sp>
          <p:nvSpPr>
            <p:cNvPr id="3166" name="TextBox 3165">
              <a:extLst>
                <a:ext uri="{FF2B5EF4-FFF2-40B4-BE49-F238E27FC236}">
                  <a16:creationId xmlns:a16="http://schemas.microsoft.com/office/drawing/2014/main" id="{DAF1E930-8C46-CD4E-E871-01363EE29866}"/>
                </a:ext>
              </a:extLst>
            </p:cNvPr>
            <p:cNvSpPr txBox="1"/>
            <p:nvPr/>
          </p:nvSpPr>
          <p:spPr>
            <a:xfrm>
              <a:off x="1945249" y="1607882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Infrastructure EOL</a:t>
              </a:r>
            </a:p>
          </p:txBody>
        </p:sp>
        <p:pic>
          <p:nvPicPr>
            <p:cNvPr id="3167" name="Graphic 3166" descr="Server outline">
              <a:extLst>
                <a:ext uri="{FF2B5EF4-FFF2-40B4-BE49-F238E27FC236}">
                  <a16:creationId xmlns:a16="http://schemas.microsoft.com/office/drawing/2014/main" id="{8CCCA1F5-90E9-4222-2FE4-D4E2BEF51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51352" y="1594725"/>
              <a:ext cx="457200" cy="457200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3F53498-E9CF-2230-DBF7-26617B1EF9DC}"/>
              </a:ext>
            </a:extLst>
          </p:cNvPr>
          <p:cNvGrpSpPr/>
          <p:nvPr/>
        </p:nvGrpSpPr>
        <p:grpSpPr>
          <a:xfrm>
            <a:off x="4256528" y="2046871"/>
            <a:ext cx="1867940" cy="457200"/>
            <a:chOff x="3987140" y="1926002"/>
            <a:chExt cx="1867940" cy="457200"/>
          </a:xfrm>
        </p:grpSpPr>
        <p:sp>
          <p:nvSpPr>
            <p:cNvPr id="3171" name="TextBox 3170">
              <a:extLst>
                <a:ext uri="{FF2B5EF4-FFF2-40B4-BE49-F238E27FC236}">
                  <a16:creationId xmlns:a16="http://schemas.microsoft.com/office/drawing/2014/main" id="{6EAD3D49-F8BA-0D7F-7A1E-D01057F9AE7D}"/>
                </a:ext>
              </a:extLst>
            </p:cNvPr>
            <p:cNvSpPr txBox="1"/>
            <p:nvPr/>
          </p:nvSpPr>
          <p:spPr>
            <a:xfrm>
              <a:off x="4506119" y="2038769"/>
              <a:ext cx="134896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Onboarding</a:t>
              </a:r>
            </a:p>
          </p:txBody>
        </p:sp>
        <p:pic>
          <p:nvPicPr>
            <p:cNvPr id="3175" name="Graphic 3174" descr="Group of women outline">
              <a:extLst>
                <a:ext uri="{FF2B5EF4-FFF2-40B4-BE49-F238E27FC236}">
                  <a16:creationId xmlns:a16="http://schemas.microsoft.com/office/drawing/2014/main" id="{A9BB9A57-7673-16EC-581E-8AACB5320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987140" y="1926002"/>
              <a:ext cx="457200" cy="457200"/>
            </a:xfrm>
            <a:prstGeom prst="rect">
              <a:avLst/>
            </a:prstGeom>
          </p:spPr>
        </p:pic>
      </p:grpSp>
      <p:cxnSp>
        <p:nvCxnSpPr>
          <p:cNvPr id="3190" name="Straight Connector 3189">
            <a:extLst>
              <a:ext uri="{FF2B5EF4-FFF2-40B4-BE49-F238E27FC236}">
                <a16:creationId xmlns:a16="http://schemas.microsoft.com/office/drawing/2014/main" id="{4620901F-D7DD-E654-649C-3913A4934B82}"/>
              </a:ext>
            </a:extLst>
          </p:cNvPr>
          <p:cNvCxnSpPr>
            <a:cxnSpLocks/>
          </p:cNvCxnSpPr>
          <p:nvPr/>
        </p:nvCxnSpPr>
        <p:spPr>
          <a:xfrm>
            <a:off x="2556410" y="3217760"/>
            <a:ext cx="0" cy="8163138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9F32EA4-DB1E-E7DD-85E5-11F645287B6E}"/>
              </a:ext>
            </a:extLst>
          </p:cNvPr>
          <p:cNvCxnSpPr>
            <a:cxnSpLocks/>
          </p:cNvCxnSpPr>
          <p:nvPr/>
        </p:nvCxnSpPr>
        <p:spPr>
          <a:xfrm>
            <a:off x="4514496" y="3275542"/>
            <a:ext cx="0" cy="8105356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177D80-9F44-529E-34E8-4353DC9F3EFA}"/>
              </a:ext>
            </a:extLst>
          </p:cNvPr>
          <p:cNvCxnSpPr>
            <a:cxnSpLocks/>
          </p:cNvCxnSpPr>
          <p:nvPr/>
        </p:nvCxnSpPr>
        <p:spPr>
          <a:xfrm>
            <a:off x="6433990" y="3316100"/>
            <a:ext cx="0" cy="8057122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2AD8351-75AA-BCC5-F307-2B7B05A7133C}"/>
              </a:ext>
            </a:extLst>
          </p:cNvPr>
          <p:cNvCxnSpPr>
            <a:cxnSpLocks/>
          </p:cNvCxnSpPr>
          <p:nvPr/>
        </p:nvCxnSpPr>
        <p:spPr>
          <a:xfrm>
            <a:off x="8287865" y="3256928"/>
            <a:ext cx="0" cy="8130438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51335D-08DB-7DC6-C71E-E068EF824675}"/>
              </a:ext>
            </a:extLst>
          </p:cNvPr>
          <p:cNvCxnSpPr>
            <a:cxnSpLocks/>
          </p:cNvCxnSpPr>
          <p:nvPr/>
        </p:nvCxnSpPr>
        <p:spPr>
          <a:xfrm>
            <a:off x="10231458" y="3308424"/>
            <a:ext cx="0" cy="8072474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01" name="Group 3100">
            <a:extLst>
              <a:ext uri="{FF2B5EF4-FFF2-40B4-BE49-F238E27FC236}">
                <a16:creationId xmlns:a16="http://schemas.microsoft.com/office/drawing/2014/main" id="{ACC58EF3-6310-6854-B23A-4C83B4D40ABA}"/>
              </a:ext>
            </a:extLst>
          </p:cNvPr>
          <p:cNvGrpSpPr/>
          <p:nvPr/>
        </p:nvGrpSpPr>
        <p:grpSpPr>
          <a:xfrm>
            <a:off x="10310403" y="4990641"/>
            <a:ext cx="1881596" cy="501754"/>
            <a:chOff x="10136102" y="4098707"/>
            <a:chExt cx="1881596" cy="501754"/>
          </a:xfrm>
        </p:grpSpPr>
        <p:sp>
          <p:nvSpPr>
            <p:cNvPr id="3162" name="TextBox 3161">
              <a:extLst>
                <a:ext uri="{FF2B5EF4-FFF2-40B4-BE49-F238E27FC236}">
                  <a16:creationId xmlns:a16="http://schemas.microsoft.com/office/drawing/2014/main" id="{C9AE10C3-B469-F52E-4C2C-434DF9073F21}"/>
                </a:ext>
              </a:extLst>
            </p:cNvPr>
            <p:cNvSpPr txBox="1"/>
            <p:nvPr/>
          </p:nvSpPr>
          <p:spPr>
            <a:xfrm>
              <a:off x="10668737" y="4226320"/>
              <a:ext cx="134896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Reuse Review</a:t>
              </a:r>
            </a:p>
          </p:txBody>
        </p:sp>
        <p:pic>
          <p:nvPicPr>
            <p:cNvPr id="71" name="Graphic 70" descr="Folder Search outline">
              <a:extLst>
                <a:ext uri="{FF2B5EF4-FFF2-40B4-BE49-F238E27FC236}">
                  <a16:creationId xmlns:a16="http://schemas.microsoft.com/office/drawing/2014/main" id="{DFC286A9-53F3-959B-CB4F-BB95BB463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136102" y="4098707"/>
              <a:ext cx="501754" cy="501754"/>
            </a:xfrm>
            <a:prstGeom prst="rect">
              <a:avLst/>
            </a:prstGeom>
          </p:spPr>
        </p:pic>
      </p:grpSp>
      <p:grpSp>
        <p:nvGrpSpPr>
          <p:cNvPr id="3100" name="Group 3099">
            <a:extLst>
              <a:ext uri="{FF2B5EF4-FFF2-40B4-BE49-F238E27FC236}">
                <a16:creationId xmlns:a16="http://schemas.microsoft.com/office/drawing/2014/main" id="{223B6018-9ECB-33F8-D0BB-C6946AC90D8F}"/>
              </a:ext>
            </a:extLst>
          </p:cNvPr>
          <p:cNvGrpSpPr/>
          <p:nvPr/>
        </p:nvGrpSpPr>
        <p:grpSpPr>
          <a:xfrm>
            <a:off x="10310403" y="3940631"/>
            <a:ext cx="1881597" cy="501754"/>
            <a:chOff x="10136102" y="3164098"/>
            <a:chExt cx="1881597" cy="501754"/>
          </a:xfrm>
        </p:grpSpPr>
        <p:sp>
          <p:nvSpPr>
            <p:cNvPr id="3161" name="TextBox 3160">
              <a:extLst>
                <a:ext uri="{FF2B5EF4-FFF2-40B4-BE49-F238E27FC236}">
                  <a16:creationId xmlns:a16="http://schemas.microsoft.com/office/drawing/2014/main" id="{3FA4B7EA-9961-7F6C-B5C7-7F8AC0E678E8}"/>
                </a:ext>
              </a:extLst>
            </p:cNvPr>
            <p:cNvSpPr txBox="1"/>
            <p:nvPr/>
          </p:nvSpPr>
          <p:spPr>
            <a:xfrm>
              <a:off x="10668738" y="3216173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Orphaned Data Review</a:t>
              </a:r>
            </a:p>
          </p:txBody>
        </p:sp>
        <p:pic>
          <p:nvPicPr>
            <p:cNvPr id="72" name="Graphic 71" descr="Folder Search outline">
              <a:extLst>
                <a:ext uri="{FF2B5EF4-FFF2-40B4-BE49-F238E27FC236}">
                  <a16:creationId xmlns:a16="http://schemas.microsoft.com/office/drawing/2014/main" id="{8AC1E562-C6DD-5FEC-45A3-418A751E4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136102" y="3164098"/>
              <a:ext cx="501754" cy="501754"/>
            </a:xfrm>
            <a:prstGeom prst="rect">
              <a:avLst/>
            </a:prstGeom>
          </p:spPr>
        </p:pic>
      </p:grpSp>
      <p:grpSp>
        <p:nvGrpSpPr>
          <p:cNvPr id="3099" name="Group 3098">
            <a:extLst>
              <a:ext uri="{FF2B5EF4-FFF2-40B4-BE49-F238E27FC236}">
                <a16:creationId xmlns:a16="http://schemas.microsoft.com/office/drawing/2014/main" id="{AEE86122-4E4D-12B1-1E24-192F7C570DCC}"/>
              </a:ext>
            </a:extLst>
          </p:cNvPr>
          <p:cNvGrpSpPr/>
          <p:nvPr/>
        </p:nvGrpSpPr>
        <p:grpSpPr>
          <a:xfrm>
            <a:off x="6527372" y="5501455"/>
            <a:ext cx="1970794" cy="646331"/>
            <a:chOff x="8282181" y="4393644"/>
            <a:chExt cx="1970794" cy="646331"/>
          </a:xfrm>
        </p:grpSpPr>
        <p:sp>
          <p:nvSpPr>
            <p:cNvPr id="3159" name="TextBox 3158">
              <a:extLst>
                <a:ext uri="{FF2B5EF4-FFF2-40B4-BE49-F238E27FC236}">
                  <a16:creationId xmlns:a16="http://schemas.microsoft.com/office/drawing/2014/main" id="{39D862D3-7D75-2086-C08C-EC5C0B7C881A}"/>
                </a:ext>
              </a:extLst>
            </p:cNvPr>
            <p:cNvSpPr txBox="1"/>
            <p:nvPr/>
          </p:nvSpPr>
          <p:spPr>
            <a:xfrm>
              <a:off x="8904014" y="4393644"/>
              <a:ext cx="1348961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End of Retention Schedule</a:t>
              </a:r>
            </a:p>
          </p:txBody>
        </p:sp>
        <p:pic>
          <p:nvPicPr>
            <p:cNvPr id="74" name="Graphic 73" descr="Filing Box Archive outline">
              <a:extLst>
                <a:ext uri="{FF2B5EF4-FFF2-40B4-BE49-F238E27FC236}">
                  <a16:creationId xmlns:a16="http://schemas.microsoft.com/office/drawing/2014/main" id="{298B92B2-A76B-6C62-1A8B-709FEF082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282181" y="4447802"/>
              <a:ext cx="501754" cy="501754"/>
            </a:xfrm>
            <a:prstGeom prst="rect">
              <a:avLst/>
            </a:prstGeom>
          </p:spPr>
        </p:pic>
      </p:grpSp>
      <p:grpSp>
        <p:nvGrpSpPr>
          <p:cNvPr id="3090" name="Group 3089">
            <a:extLst>
              <a:ext uri="{FF2B5EF4-FFF2-40B4-BE49-F238E27FC236}">
                <a16:creationId xmlns:a16="http://schemas.microsoft.com/office/drawing/2014/main" id="{895B45C4-FF84-44FD-26BA-89BA9B171FD3}"/>
              </a:ext>
            </a:extLst>
          </p:cNvPr>
          <p:cNvGrpSpPr/>
          <p:nvPr/>
        </p:nvGrpSpPr>
        <p:grpSpPr>
          <a:xfrm>
            <a:off x="6513459" y="3914126"/>
            <a:ext cx="1984706" cy="476131"/>
            <a:chOff x="6273861" y="4635170"/>
            <a:chExt cx="1984706" cy="476131"/>
          </a:xfrm>
        </p:grpSpPr>
        <p:sp>
          <p:nvSpPr>
            <p:cNvPr id="3157" name="TextBox 3156">
              <a:extLst>
                <a:ext uri="{FF2B5EF4-FFF2-40B4-BE49-F238E27FC236}">
                  <a16:creationId xmlns:a16="http://schemas.microsoft.com/office/drawing/2014/main" id="{ECE0947D-E7F2-E8D8-B5D5-8A48F8639FD2}"/>
                </a:ext>
              </a:extLst>
            </p:cNvPr>
            <p:cNvSpPr txBox="1"/>
            <p:nvPr/>
          </p:nvSpPr>
          <p:spPr>
            <a:xfrm>
              <a:off x="6909606" y="4647688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Regular</a:t>
              </a:r>
            </a:p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Audit</a:t>
              </a:r>
            </a:p>
          </p:txBody>
        </p:sp>
        <p:pic>
          <p:nvPicPr>
            <p:cNvPr id="76" name="Graphic 75" descr="Customer review outline">
              <a:extLst>
                <a:ext uri="{FF2B5EF4-FFF2-40B4-BE49-F238E27FC236}">
                  <a16:creationId xmlns:a16="http://schemas.microsoft.com/office/drawing/2014/main" id="{05F0101E-6DD4-1CF7-493E-C79181D35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273861" y="4635170"/>
              <a:ext cx="476131" cy="476131"/>
            </a:xfrm>
            <a:prstGeom prst="rect">
              <a:avLst/>
            </a:prstGeom>
          </p:spPr>
        </p:pic>
      </p:grpSp>
      <p:grpSp>
        <p:nvGrpSpPr>
          <p:cNvPr id="3089" name="Group 3088">
            <a:extLst>
              <a:ext uri="{FF2B5EF4-FFF2-40B4-BE49-F238E27FC236}">
                <a16:creationId xmlns:a16="http://schemas.microsoft.com/office/drawing/2014/main" id="{C704642C-4FCD-75F8-AB07-65B46C6E7D4A}"/>
              </a:ext>
            </a:extLst>
          </p:cNvPr>
          <p:cNvGrpSpPr/>
          <p:nvPr/>
        </p:nvGrpSpPr>
        <p:grpSpPr>
          <a:xfrm>
            <a:off x="6458894" y="3044767"/>
            <a:ext cx="2378285" cy="551425"/>
            <a:chOff x="6288158" y="3478949"/>
            <a:chExt cx="2378285" cy="551425"/>
          </a:xfrm>
        </p:grpSpPr>
        <p:sp>
          <p:nvSpPr>
            <p:cNvPr id="3182" name="TextBox 3181">
              <a:extLst>
                <a:ext uri="{FF2B5EF4-FFF2-40B4-BE49-F238E27FC236}">
                  <a16:creationId xmlns:a16="http://schemas.microsoft.com/office/drawing/2014/main" id="{1B1B448A-F0B4-3205-A72E-6F8D13A25ACE}"/>
                </a:ext>
              </a:extLst>
            </p:cNvPr>
            <p:cNvSpPr txBox="1"/>
            <p:nvPr/>
          </p:nvSpPr>
          <p:spPr>
            <a:xfrm>
              <a:off x="6950926" y="3569795"/>
              <a:ext cx="171551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End of </a:t>
              </a:r>
            </a:p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Funding</a:t>
              </a:r>
            </a:p>
          </p:txBody>
        </p:sp>
        <p:pic>
          <p:nvPicPr>
            <p:cNvPr id="78" name="Graphic 77" descr="Stopwatch 75% outline">
              <a:extLst>
                <a:ext uri="{FF2B5EF4-FFF2-40B4-BE49-F238E27FC236}">
                  <a16:creationId xmlns:a16="http://schemas.microsoft.com/office/drawing/2014/main" id="{1AAD2341-D3EF-C529-DEB6-8BDDE6F15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288158" y="3478949"/>
              <a:ext cx="551425" cy="551425"/>
            </a:xfrm>
            <a:prstGeom prst="rect">
              <a:avLst/>
            </a:prstGeom>
          </p:spPr>
        </p:pic>
      </p:grpSp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6806A3DB-24A8-BDA4-4765-BFA473540AE8}"/>
              </a:ext>
            </a:extLst>
          </p:cNvPr>
          <p:cNvGrpSpPr/>
          <p:nvPr/>
        </p:nvGrpSpPr>
        <p:grpSpPr>
          <a:xfrm>
            <a:off x="2698778" y="4109674"/>
            <a:ext cx="1953873" cy="457315"/>
            <a:chOff x="2524548" y="3992743"/>
            <a:chExt cx="1953873" cy="457315"/>
          </a:xfrm>
        </p:grpSpPr>
        <p:sp>
          <p:nvSpPr>
            <p:cNvPr id="3154" name="TextBox 3153">
              <a:extLst>
                <a:ext uri="{FF2B5EF4-FFF2-40B4-BE49-F238E27FC236}">
                  <a16:creationId xmlns:a16="http://schemas.microsoft.com/office/drawing/2014/main" id="{445EE2F1-B219-F9AA-90B4-180EF75DA689}"/>
                </a:ext>
              </a:extLst>
            </p:cNvPr>
            <p:cNvSpPr txBox="1"/>
            <p:nvPr/>
          </p:nvSpPr>
          <p:spPr>
            <a:xfrm>
              <a:off x="3129460" y="4015931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Data</a:t>
              </a:r>
            </a:p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Collection</a:t>
              </a:r>
            </a:p>
          </p:txBody>
        </p:sp>
        <p:pic>
          <p:nvPicPr>
            <p:cNvPr id="82" name="Graphic 81" descr="Computer outline">
              <a:extLst>
                <a:ext uri="{FF2B5EF4-FFF2-40B4-BE49-F238E27FC236}">
                  <a16:creationId xmlns:a16="http://schemas.microsoft.com/office/drawing/2014/main" id="{0015E89C-E410-AFB6-931D-8801926C0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2524548" y="3992743"/>
              <a:ext cx="457315" cy="457315"/>
            </a:xfrm>
            <a:prstGeom prst="rect">
              <a:avLst/>
            </a:prstGeom>
          </p:spPr>
        </p:pic>
      </p:grpSp>
      <p:grpSp>
        <p:nvGrpSpPr>
          <p:cNvPr id="3079" name="Group 3078">
            <a:extLst>
              <a:ext uri="{FF2B5EF4-FFF2-40B4-BE49-F238E27FC236}">
                <a16:creationId xmlns:a16="http://schemas.microsoft.com/office/drawing/2014/main" id="{50BAE66C-219A-876D-AAE2-EA5F3E4BE435}"/>
              </a:ext>
            </a:extLst>
          </p:cNvPr>
          <p:cNvGrpSpPr/>
          <p:nvPr/>
        </p:nvGrpSpPr>
        <p:grpSpPr>
          <a:xfrm>
            <a:off x="4595965" y="4876855"/>
            <a:ext cx="1919403" cy="457200"/>
            <a:chOff x="4354379" y="4214678"/>
            <a:chExt cx="1919403" cy="457200"/>
          </a:xfrm>
        </p:grpSpPr>
        <p:sp>
          <p:nvSpPr>
            <p:cNvPr id="3156" name="TextBox 3155">
              <a:extLst>
                <a:ext uri="{FF2B5EF4-FFF2-40B4-BE49-F238E27FC236}">
                  <a16:creationId xmlns:a16="http://schemas.microsoft.com/office/drawing/2014/main" id="{C8DBC7CB-EECA-07D5-0854-E5D5B44A5708}"/>
                </a:ext>
              </a:extLst>
            </p:cNvPr>
            <p:cNvSpPr txBox="1"/>
            <p:nvPr/>
          </p:nvSpPr>
          <p:spPr>
            <a:xfrm>
              <a:off x="4924821" y="4369645"/>
              <a:ext cx="134896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Data Cleaning</a:t>
              </a:r>
            </a:p>
          </p:txBody>
        </p:sp>
        <p:pic>
          <p:nvPicPr>
            <p:cNvPr id="84" name="Graphic 83" descr="Mop and bucket outline">
              <a:extLst>
                <a:ext uri="{FF2B5EF4-FFF2-40B4-BE49-F238E27FC236}">
                  <a16:creationId xmlns:a16="http://schemas.microsoft.com/office/drawing/2014/main" id="{5F1FD3DD-C518-BBA1-4349-AF5D5EB8A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4354379" y="4214678"/>
              <a:ext cx="457200" cy="457200"/>
            </a:xfrm>
            <a:prstGeom prst="rect">
              <a:avLst/>
            </a:prstGeom>
          </p:spPr>
        </p:pic>
      </p:grpSp>
      <p:grpSp>
        <p:nvGrpSpPr>
          <p:cNvPr id="3091" name="Group 3090">
            <a:extLst>
              <a:ext uri="{FF2B5EF4-FFF2-40B4-BE49-F238E27FC236}">
                <a16:creationId xmlns:a16="http://schemas.microsoft.com/office/drawing/2014/main" id="{66BFD7C8-698E-FB1C-723D-EB9AAA462303}"/>
              </a:ext>
            </a:extLst>
          </p:cNvPr>
          <p:cNvGrpSpPr/>
          <p:nvPr/>
        </p:nvGrpSpPr>
        <p:grpSpPr>
          <a:xfrm>
            <a:off x="6522027" y="4684911"/>
            <a:ext cx="1948596" cy="480480"/>
            <a:chOff x="6306427" y="5366666"/>
            <a:chExt cx="1948596" cy="480480"/>
          </a:xfrm>
        </p:grpSpPr>
        <p:sp>
          <p:nvSpPr>
            <p:cNvPr id="3158" name="TextBox 3157">
              <a:extLst>
                <a:ext uri="{FF2B5EF4-FFF2-40B4-BE49-F238E27FC236}">
                  <a16:creationId xmlns:a16="http://schemas.microsoft.com/office/drawing/2014/main" id="{5D72C020-A215-2D4D-9D24-64D49DA8A445}"/>
                </a:ext>
              </a:extLst>
            </p:cNvPr>
            <p:cNvSpPr txBox="1"/>
            <p:nvPr/>
          </p:nvSpPr>
          <p:spPr>
            <a:xfrm>
              <a:off x="6906062" y="5366666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Project</a:t>
              </a:r>
            </a:p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Closure</a:t>
              </a:r>
            </a:p>
          </p:txBody>
        </p:sp>
        <p:pic>
          <p:nvPicPr>
            <p:cNvPr id="86" name="Graphic 85" descr="Door Closed outline">
              <a:extLst>
                <a:ext uri="{FF2B5EF4-FFF2-40B4-BE49-F238E27FC236}">
                  <a16:creationId xmlns:a16="http://schemas.microsoft.com/office/drawing/2014/main" id="{091EEA60-7E0D-01FC-C2E7-1847CAD6A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6306427" y="5389946"/>
              <a:ext cx="457200" cy="457200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F40BBA9-DBF1-06D7-1ED0-DF87191C264C}"/>
              </a:ext>
            </a:extLst>
          </p:cNvPr>
          <p:cNvGrpSpPr/>
          <p:nvPr/>
        </p:nvGrpSpPr>
        <p:grpSpPr>
          <a:xfrm>
            <a:off x="426428" y="2046871"/>
            <a:ext cx="1842858" cy="457200"/>
            <a:chOff x="246607" y="1630120"/>
            <a:chExt cx="1842858" cy="45720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E5963D5-C1B3-61B7-964C-F457A4049C10}"/>
                </a:ext>
              </a:extLst>
            </p:cNvPr>
            <p:cNvSpPr txBox="1"/>
            <p:nvPr/>
          </p:nvSpPr>
          <p:spPr>
            <a:xfrm>
              <a:off x="740504" y="1643277"/>
              <a:ext cx="134896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New infrastructure</a:t>
              </a:r>
            </a:p>
          </p:txBody>
        </p:sp>
        <p:pic>
          <p:nvPicPr>
            <p:cNvPr id="90" name="Graphic 89" descr="Server outline">
              <a:extLst>
                <a:ext uri="{FF2B5EF4-FFF2-40B4-BE49-F238E27FC236}">
                  <a16:creationId xmlns:a16="http://schemas.microsoft.com/office/drawing/2014/main" id="{EBB1E5C4-BD1A-D1BB-672A-EC3A00E7E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6607" y="1630120"/>
              <a:ext cx="457200" cy="457200"/>
            </a:xfrm>
            <a:prstGeom prst="rect">
              <a:avLst/>
            </a:prstGeom>
          </p:spPr>
        </p:pic>
      </p:grpSp>
      <p:cxnSp>
        <p:nvCxnSpPr>
          <p:cNvPr id="3092" name="Straight Connector 3091">
            <a:extLst>
              <a:ext uri="{FF2B5EF4-FFF2-40B4-BE49-F238E27FC236}">
                <a16:creationId xmlns:a16="http://schemas.microsoft.com/office/drawing/2014/main" id="{88E55D8F-C1FA-A691-3549-EFAE424A5121}"/>
              </a:ext>
            </a:extLst>
          </p:cNvPr>
          <p:cNvCxnSpPr>
            <a:cxnSpLocks/>
          </p:cNvCxnSpPr>
          <p:nvPr/>
        </p:nvCxnSpPr>
        <p:spPr>
          <a:xfrm flipH="1">
            <a:off x="420355" y="2671889"/>
            <a:ext cx="78675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7" name="TextBox 3096">
            <a:extLst>
              <a:ext uri="{FF2B5EF4-FFF2-40B4-BE49-F238E27FC236}">
                <a16:creationId xmlns:a16="http://schemas.microsoft.com/office/drawing/2014/main" id="{CD69B836-CF4F-EE74-090C-DF783A2494F9}"/>
              </a:ext>
            </a:extLst>
          </p:cNvPr>
          <p:cNvSpPr txBox="1"/>
          <p:nvPr/>
        </p:nvSpPr>
        <p:spPr>
          <a:xfrm>
            <a:off x="387184" y="1568830"/>
            <a:ext cx="3490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797979"/>
                </a:solidFill>
              </a:rPr>
              <a:t>Administrative processes</a:t>
            </a:r>
          </a:p>
        </p:txBody>
      </p:sp>
      <p:sp>
        <p:nvSpPr>
          <p:cNvPr id="3098" name="TextBox 3097">
            <a:extLst>
              <a:ext uri="{FF2B5EF4-FFF2-40B4-BE49-F238E27FC236}">
                <a16:creationId xmlns:a16="http://schemas.microsoft.com/office/drawing/2014/main" id="{7205F2EC-EEA4-9DC1-8E69-ADBF4E16CD25}"/>
              </a:ext>
            </a:extLst>
          </p:cNvPr>
          <p:cNvSpPr txBox="1"/>
          <p:nvPr/>
        </p:nvSpPr>
        <p:spPr>
          <a:xfrm rot="16200000">
            <a:off x="-1488533" y="9136950"/>
            <a:ext cx="3490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Retained data volume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Indicative – Not Drawn To Scale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FAE106-5119-8870-A77A-CC16458E8C59}"/>
              </a:ext>
            </a:extLst>
          </p:cNvPr>
          <p:cNvGrpSpPr/>
          <p:nvPr/>
        </p:nvGrpSpPr>
        <p:grpSpPr>
          <a:xfrm>
            <a:off x="6224553" y="2046871"/>
            <a:ext cx="1867940" cy="457200"/>
            <a:chOff x="3987140" y="1926002"/>
            <a:chExt cx="1867940" cy="45720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7B50C11-D58D-7A5E-1E91-270DDB67E9FF}"/>
                </a:ext>
              </a:extLst>
            </p:cNvPr>
            <p:cNvSpPr txBox="1"/>
            <p:nvPr/>
          </p:nvSpPr>
          <p:spPr>
            <a:xfrm>
              <a:off x="4506119" y="2038769"/>
              <a:ext cx="134896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Offboarding</a:t>
              </a:r>
            </a:p>
          </p:txBody>
        </p:sp>
        <p:pic>
          <p:nvPicPr>
            <p:cNvPr id="5" name="Graphic 4" descr="Group of women outline">
              <a:extLst>
                <a:ext uri="{FF2B5EF4-FFF2-40B4-BE49-F238E27FC236}">
                  <a16:creationId xmlns:a16="http://schemas.microsoft.com/office/drawing/2014/main" id="{CAC02307-C661-6ED3-EDA3-2CE481848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987140" y="1926002"/>
              <a:ext cx="457200" cy="45720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A13DE04-2FAF-8313-0D02-DA9D71A46FA9}"/>
              </a:ext>
            </a:extLst>
          </p:cNvPr>
          <p:cNvGrpSpPr/>
          <p:nvPr/>
        </p:nvGrpSpPr>
        <p:grpSpPr>
          <a:xfrm>
            <a:off x="373241" y="3270502"/>
            <a:ext cx="1601954" cy="551425"/>
            <a:chOff x="142290" y="2828277"/>
            <a:chExt cx="1601954" cy="551425"/>
          </a:xfrm>
        </p:grpSpPr>
        <p:sp>
          <p:nvSpPr>
            <p:cNvPr id="3180" name="TextBox 3179">
              <a:extLst>
                <a:ext uri="{FF2B5EF4-FFF2-40B4-BE49-F238E27FC236}">
                  <a16:creationId xmlns:a16="http://schemas.microsoft.com/office/drawing/2014/main" id="{FFAA9910-EA31-316C-7053-3580B60D69A4}"/>
                </a:ext>
              </a:extLst>
            </p:cNvPr>
            <p:cNvSpPr txBox="1"/>
            <p:nvPr/>
          </p:nvSpPr>
          <p:spPr>
            <a:xfrm>
              <a:off x="755325" y="2885095"/>
              <a:ext cx="988919" cy="430887"/>
            </a:xfrm>
            <a:prstGeom prst="rect">
              <a:avLst/>
            </a:prstGeom>
            <a:solidFill>
              <a:schemeClr val="lt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Start of </a:t>
              </a:r>
            </a:p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Funding</a:t>
              </a:r>
            </a:p>
          </p:txBody>
        </p:sp>
        <p:pic>
          <p:nvPicPr>
            <p:cNvPr id="6" name="Graphic 5" descr="Stopwatch 75% outline">
              <a:extLst>
                <a:ext uri="{FF2B5EF4-FFF2-40B4-BE49-F238E27FC236}">
                  <a16:creationId xmlns:a16="http://schemas.microsoft.com/office/drawing/2014/main" id="{5720A9CF-2E58-849B-90E5-B94B41E3A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42290" y="2828277"/>
              <a:ext cx="551425" cy="55142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D3A526-5EB9-BA3A-60F0-F3EAB28CBF61}"/>
              </a:ext>
            </a:extLst>
          </p:cNvPr>
          <p:cNvGrpSpPr/>
          <p:nvPr/>
        </p:nvGrpSpPr>
        <p:grpSpPr>
          <a:xfrm>
            <a:off x="397966" y="3918262"/>
            <a:ext cx="2296695" cy="503141"/>
            <a:chOff x="223665" y="3577068"/>
            <a:chExt cx="2296695" cy="503141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03F19BC-39E4-84DD-4BDC-7E3AE0893139}"/>
                </a:ext>
              </a:extLst>
            </p:cNvPr>
            <p:cNvSpPr txBox="1"/>
            <p:nvPr/>
          </p:nvSpPr>
          <p:spPr>
            <a:xfrm>
              <a:off x="804843" y="3649322"/>
              <a:ext cx="171551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Ethics</a:t>
              </a:r>
            </a:p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Application</a:t>
              </a:r>
            </a:p>
          </p:txBody>
        </p:sp>
        <p:pic>
          <p:nvPicPr>
            <p:cNvPr id="13" name="Graphic 12" descr="Scales of justice outline">
              <a:extLst>
                <a:ext uri="{FF2B5EF4-FFF2-40B4-BE49-F238E27FC236}">
                  <a16:creationId xmlns:a16="http://schemas.microsoft.com/office/drawing/2014/main" id="{200DCA23-AD83-7800-015E-2D6FA16CD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223665" y="3577068"/>
              <a:ext cx="457200" cy="457200"/>
            </a:xfrm>
            <a:prstGeom prst="rect">
              <a:avLst/>
            </a:prstGeom>
          </p:spPr>
        </p:pic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6526E3-25BF-BB3F-5663-9C7D457EE0A4}"/>
              </a:ext>
            </a:extLst>
          </p:cNvPr>
          <p:cNvCxnSpPr>
            <a:cxnSpLocks/>
          </p:cNvCxnSpPr>
          <p:nvPr/>
        </p:nvCxnSpPr>
        <p:spPr>
          <a:xfrm flipH="1">
            <a:off x="610448" y="11380898"/>
            <a:ext cx="11515551" cy="6468"/>
          </a:xfrm>
          <a:prstGeom prst="line">
            <a:avLst/>
          </a:prstGeom>
          <a:ln w="25400">
            <a:solidFill>
              <a:schemeClr val="tx1">
                <a:alpha val="50000"/>
              </a:schemeClr>
            </a:solidFill>
            <a:prstDash val="solid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0C3F4A5-F432-BF2F-365B-E27471C79D55}"/>
              </a:ext>
            </a:extLst>
          </p:cNvPr>
          <p:cNvCxnSpPr>
            <a:cxnSpLocks/>
          </p:cNvCxnSpPr>
          <p:nvPr/>
        </p:nvCxnSpPr>
        <p:spPr>
          <a:xfrm>
            <a:off x="610448" y="7570331"/>
            <a:ext cx="0" cy="3810567"/>
          </a:xfrm>
          <a:prstGeom prst="line">
            <a:avLst/>
          </a:prstGeom>
          <a:ln w="25400">
            <a:solidFill>
              <a:schemeClr val="tx1">
                <a:alpha val="50000"/>
              </a:schemeClr>
            </a:solidFill>
            <a:prstDash val="solid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D9DDEF1-71D0-746A-9688-3772565AF3C8}"/>
              </a:ext>
            </a:extLst>
          </p:cNvPr>
          <p:cNvSpPr txBox="1"/>
          <p:nvPr/>
        </p:nvSpPr>
        <p:spPr>
          <a:xfrm>
            <a:off x="8590438" y="9104303"/>
            <a:ext cx="34907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tx1"/>
                </a:solidFill>
              </a:rPr>
              <a:t>Volume of </a:t>
            </a:r>
          </a:p>
          <a:p>
            <a:pPr algn="r"/>
            <a:r>
              <a:rPr lang="en-US" sz="1600" b="1" dirty="0">
                <a:solidFill>
                  <a:schemeClr val="tx1"/>
                </a:solidFill>
              </a:rPr>
              <a:t>retained data </a:t>
            </a:r>
          </a:p>
          <a:p>
            <a:pPr algn="r"/>
            <a:r>
              <a:rPr lang="en-US" sz="1600" b="1" dirty="0">
                <a:solidFill>
                  <a:schemeClr val="tx1"/>
                </a:solidFill>
              </a:rPr>
              <a:t>changes with</a:t>
            </a:r>
          </a:p>
          <a:p>
            <a:pPr algn="r"/>
            <a:r>
              <a:rPr lang="en-US" sz="1600" b="1" dirty="0">
                <a:solidFill>
                  <a:schemeClr val="tx1"/>
                </a:solidFill>
              </a:rPr>
              <a:t>“lifecycle” stages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FADB52-E37C-4A7D-6A1C-797438DD0138}"/>
              </a:ext>
            </a:extLst>
          </p:cNvPr>
          <p:cNvSpPr txBox="1"/>
          <p:nvPr/>
        </p:nvSpPr>
        <p:spPr>
          <a:xfrm>
            <a:off x="4095518" y="11558718"/>
            <a:ext cx="3490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tx1"/>
                </a:solidFill>
              </a:rPr>
              <a:t>Research data “lifecycle” stages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5694AE-97FA-E5A9-2644-67EFC4C669DC}"/>
              </a:ext>
            </a:extLst>
          </p:cNvPr>
          <p:cNvSpPr txBox="1"/>
          <p:nvPr/>
        </p:nvSpPr>
        <p:spPr>
          <a:xfrm>
            <a:off x="11955622" y="1124230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EB01934-71D1-9219-11AC-1E41ECBC582B}"/>
              </a:ext>
            </a:extLst>
          </p:cNvPr>
          <p:cNvCxnSpPr>
            <a:cxnSpLocks/>
          </p:cNvCxnSpPr>
          <p:nvPr/>
        </p:nvCxnSpPr>
        <p:spPr>
          <a:xfrm>
            <a:off x="2613380" y="6360438"/>
            <a:ext cx="1863327" cy="0"/>
          </a:xfrm>
          <a:prstGeom prst="line">
            <a:avLst/>
          </a:prstGeom>
          <a:ln w="76200">
            <a:solidFill>
              <a:srgbClr val="7030A0">
                <a:alpha val="25000"/>
              </a:srgbClr>
            </a:solidFill>
            <a:headEnd type="triangle" w="lg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144EA1D-D946-D861-880E-B04FAB1B33F1}"/>
              </a:ext>
            </a:extLst>
          </p:cNvPr>
          <p:cNvCxnSpPr>
            <a:cxnSpLocks/>
          </p:cNvCxnSpPr>
          <p:nvPr/>
        </p:nvCxnSpPr>
        <p:spPr>
          <a:xfrm>
            <a:off x="4552331" y="6360438"/>
            <a:ext cx="1800000" cy="0"/>
          </a:xfrm>
          <a:prstGeom prst="line">
            <a:avLst/>
          </a:prstGeom>
          <a:ln w="76200">
            <a:solidFill>
              <a:srgbClr val="FF9300">
                <a:alpha val="25000"/>
              </a:srgbClr>
            </a:solidFill>
            <a:headEnd type="triangle" w="lg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22AD2D9-AE1A-E25D-8CA2-F6CADFC43D51}"/>
              </a:ext>
            </a:extLst>
          </p:cNvPr>
          <p:cNvGrpSpPr/>
          <p:nvPr/>
        </p:nvGrpSpPr>
        <p:grpSpPr>
          <a:xfrm>
            <a:off x="8344834" y="3896182"/>
            <a:ext cx="2032342" cy="667878"/>
            <a:chOff x="8380943" y="4314893"/>
            <a:chExt cx="2032342" cy="66787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29692B-F565-43A7-2DDE-824695342502}"/>
                </a:ext>
              </a:extLst>
            </p:cNvPr>
            <p:cNvSpPr txBox="1"/>
            <p:nvPr/>
          </p:nvSpPr>
          <p:spPr>
            <a:xfrm>
              <a:off x="9064324" y="4314893"/>
              <a:ext cx="1348961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Research Output Publication</a:t>
              </a:r>
            </a:p>
          </p:txBody>
        </p:sp>
        <p:pic>
          <p:nvPicPr>
            <p:cNvPr id="27" name="Graphic 26" descr="Newspaper outline">
              <a:extLst>
                <a:ext uri="{FF2B5EF4-FFF2-40B4-BE49-F238E27FC236}">
                  <a16:creationId xmlns:a16="http://schemas.microsoft.com/office/drawing/2014/main" id="{AB9C11DD-7A71-514E-1549-F6B4C9B85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8380943" y="4356908"/>
              <a:ext cx="625863" cy="625863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ACC4EB3-A0BF-5C02-737E-D3F0E329DFB3}"/>
              </a:ext>
            </a:extLst>
          </p:cNvPr>
          <p:cNvSpPr txBox="1"/>
          <p:nvPr/>
        </p:nvSpPr>
        <p:spPr>
          <a:xfrm>
            <a:off x="3145587" y="6430487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95178">
              <a:buClrTx/>
              <a:defRPr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Replan</a:t>
            </a:r>
            <a:endParaRPr lang="en-AU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19CFB3-C338-33CD-6858-E23A8965C604}"/>
              </a:ext>
            </a:extLst>
          </p:cNvPr>
          <p:cNvSpPr txBox="1"/>
          <p:nvPr/>
        </p:nvSpPr>
        <p:spPr>
          <a:xfrm>
            <a:off x="5020259" y="6431763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95178">
              <a:buClrTx/>
              <a:defRPr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Rework</a:t>
            </a:r>
            <a:endParaRPr lang="en-AU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F0C925-0AE4-7E35-9BA1-7E23B4C89DC8}"/>
              </a:ext>
            </a:extLst>
          </p:cNvPr>
          <p:cNvSpPr txBox="1"/>
          <p:nvPr/>
        </p:nvSpPr>
        <p:spPr>
          <a:xfrm>
            <a:off x="3756799" y="5724560"/>
            <a:ext cx="1383713" cy="33855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algn="ctr" defTabSz="895178">
              <a:buClrTx/>
              <a:defRPr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Trial &amp; Error</a:t>
            </a:r>
            <a:endParaRPr lang="en-AU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1D9ACA-D9BF-FBFE-7999-27B032D1A54E}"/>
              </a:ext>
            </a:extLst>
          </p:cNvPr>
          <p:cNvGrpSpPr/>
          <p:nvPr/>
        </p:nvGrpSpPr>
        <p:grpSpPr>
          <a:xfrm>
            <a:off x="8411315" y="4971510"/>
            <a:ext cx="1730425" cy="646331"/>
            <a:chOff x="8411315" y="4971510"/>
            <a:chExt cx="1730425" cy="64633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B10B73-1941-700B-0311-05EFC3851F54}"/>
                </a:ext>
              </a:extLst>
            </p:cNvPr>
            <p:cNvSpPr txBox="1"/>
            <p:nvPr/>
          </p:nvSpPr>
          <p:spPr>
            <a:xfrm>
              <a:off x="9036866" y="4971510"/>
              <a:ext cx="1104874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Research Data</a:t>
              </a:r>
            </a:p>
            <a:p>
              <a:pPr>
                <a:buClrTx/>
                <a:defRPr/>
              </a:pPr>
              <a:r>
                <a:rPr lang="en-US" b="1" kern="12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Publication</a:t>
              </a:r>
            </a:p>
          </p:txBody>
        </p:sp>
        <p:pic>
          <p:nvPicPr>
            <p:cNvPr id="26" name="Graphic 25" descr="Statistics outline">
              <a:extLst>
                <a:ext uri="{FF2B5EF4-FFF2-40B4-BE49-F238E27FC236}">
                  <a16:creationId xmlns:a16="http://schemas.microsoft.com/office/drawing/2014/main" id="{8AE9E465-9212-A438-57F5-5E7ECF87A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8411315" y="5004873"/>
              <a:ext cx="557985" cy="557985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EDEC86-FC26-C663-B335-BDB8A62365FB}"/>
              </a:ext>
            </a:extLst>
          </p:cNvPr>
          <p:cNvGrpSpPr/>
          <p:nvPr/>
        </p:nvGrpSpPr>
        <p:grpSpPr>
          <a:xfrm>
            <a:off x="8541669" y="206001"/>
            <a:ext cx="3119096" cy="2999700"/>
            <a:chOff x="2970733" y="699087"/>
            <a:chExt cx="4314293" cy="4149146"/>
          </a:xfrm>
        </p:grpSpPr>
        <p:sp>
          <p:nvSpPr>
            <p:cNvPr id="23" name="Google Shape;595;g2414ee36857_0_147">
              <a:extLst>
                <a:ext uri="{FF2B5EF4-FFF2-40B4-BE49-F238E27FC236}">
                  <a16:creationId xmlns:a16="http://schemas.microsoft.com/office/drawing/2014/main" id="{F4929F9B-8ABB-7899-02DA-816E088068D9}"/>
                </a:ext>
              </a:extLst>
            </p:cNvPr>
            <p:cNvSpPr/>
            <p:nvPr/>
          </p:nvSpPr>
          <p:spPr>
            <a:xfrm rot="3600000">
              <a:off x="4877808" y="723934"/>
              <a:ext cx="1605062" cy="1555368"/>
            </a:xfrm>
            <a:custGeom>
              <a:avLst/>
              <a:gdLst/>
              <a:ahLst/>
              <a:cxnLst/>
              <a:rect l="l" t="t" r="r" b="b"/>
              <a:pathLst>
                <a:path w="1605062" h="1555368" extrusionOk="0">
                  <a:moveTo>
                    <a:pt x="0" y="925871"/>
                  </a:moveTo>
                  <a:lnTo>
                    <a:pt x="92871" y="782264"/>
                  </a:lnTo>
                  <a:cubicBezTo>
                    <a:pt x="429808" y="315068"/>
                    <a:pt x="950225" y="41011"/>
                    <a:pt x="1496101" y="2434"/>
                  </a:cubicBezTo>
                  <a:lnTo>
                    <a:pt x="1605062" y="0"/>
                  </a:lnTo>
                  <a:lnTo>
                    <a:pt x="1605062" y="1257919"/>
                  </a:lnTo>
                  <a:lnTo>
                    <a:pt x="1583641" y="1257355"/>
                  </a:lnTo>
                  <a:cubicBezTo>
                    <a:pt x="1420645" y="1268874"/>
                    <a:pt x="1264406" y="1342894"/>
                    <a:pt x="1152206" y="1469425"/>
                  </a:cubicBezTo>
                  <a:lnTo>
                    <a:pt x="1090321" y="1555368"/>
                  </a:lnTo>
                  <a:lnTo>
                    <a:pt x="0" y="925871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596;g2414ee36857_0_147">
              <a:extLst>
                <a:ext uri="{FF2B5EF4-FFF2-40B4-BE49-F238E27FC236}">
                  <a16:creationId xmlns:a16="http://schemas.microsoft.com/office/drawing/2014/main" id="{DB998A2D-8956-62D2-CB70-4D0343D94A5E}"/>
                </a:ext>
              </a:extLst>
            </p:cNvPr>
            <p:cNvSpPr/>
            <p:nvPr/>
          </p:nvSpPr>
          <p:spPr>
            <a:xfrm rot="3600000">
              <a:off x="3847348" y="784078"/>
              <a:ext cx="1333971" cy="1852960"/>
            </a:xfrm>
            <a:custGeom>
              <a:avLst/>
              <a:gdLst/>
              <a:ahLst/>
              <a:cxnLst/>
              <a:rect l="l" t="t" r="r" b="b"/>
              <a:pathLst>
                <a:path w="1333971" h="1852960" extrusionOk="0">
                  <a:moveTo>
                    <a:pt x="243650" y="0"/>
                  </a:moveTo>
                  <a:lnTo>
                    <a:pt x="1333971" y="629497"/>
                  </a:lnTo>
                  <a:lnTo>
                    <a:pt x="1290484" y="726062"/>
                  </a:lnTo>
                  <a:cubicBezTo>
                    <a:pt x="1237005" y="886496"/>
                    <a:pt x="1251022" y="1058812"/>
                    <a:pt x="1322544" y="1205731"/>
                  </a:cubicBezTo>
                  <a:lnTo>
                    <a:pt x="1333743" y="1224000"/>
                  </a:lnTo>
                  <a:lnTo>
                    <a:pt x="244353" y="1852960"/>
                  </a:lnTo>
                  <a:lnTo>
                    <a:pt x="191980" y="1757380"/>
                  </a:lnTo>
                  <a:cubicBezTo>
                    <a:pt x="-47549" y="1265348"/>
                    <a:pt x="-70417" y="677625"/>
                    <a:pt x="165718" y="152231"/>
                  </a:cubicBezTo>
                  <a:lnTo>
                    <a:pt x="243650" y="0"/>
                  </a:lnTo>
                  <a:close/>
                </a:path>
              </a:pathLst>
            </a:custGeom>
            <a:solidFill>
              <a:srgbClr val="FF2F9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597;g2414ee36857_0_147">
              <a:extLst>
                <a:ext uri="{FF2B5EF4-FFF2-40B4-BE49-F238E27FC236}">
                  <a16:creationId xmlns:a16="http://schemas.microsoft.com/office/drawing/2014/main" id="{73D37EF5-531F-FD7A-3413-A736BC65B7D8}"/>
                </a:ext>
              </a:extLst>
            </p:cNvPr>
            <p:cNvSpPr/>
            <p:nvPr/>
          </p:nvSpPr>
          <p:spPr>
            <a:xfrm rot="3600000">
              <a:off x="5703662" y="2152279"/>
              <a:ext cx="1605244" cy="1557484"/>
            </a:xfrm>
            <a:custGeom>
              <a:avLst/>
              <a:gdLst/>
              <a:ahLst/>
              <a:cxnLst/>
              <a:rect l="l" t="t" r="r" b="b"/>
              <a:pathLst>
                <a:path w="1605244" h="1557484" extrusionOk="0">
                  <a:moveTo>
                    <a:pt x="0" y="625"/>
                  </a:moveTo>
                  <a:lnTo>
                    <a:pt x="28005" y="0"/>
                  </a:lnTo>
                  <a:cubicBezTo>
                    <a:pt x="333329" y="7930"/>
                    <a:pt x="641092" y="89991"/>
                    <a:pt x="924199" y="253442"/>
                  </a:cubicBezTo>
                  <a:cubicBezTo>
                    <a:pt x="1207306" y="416894"/>
                    <a:pt x="1432254" y="642395"/>
                    <a:pt x="1591784" y="902848"/>
                  </a:cubicBezTo>
                  <a:lnTo>
                    <a:pt x="1605244" y="927412"/>
                  </a:lnTo>
                  <a:lnTo>
                    <a:pt x="513928" y="1557484"/>
                  </a:lnTo>
                  <a:lnTo>
                    <a:pt x="484761" y="1509902"/>
                  </a:lnTo>
                  <a:cubicBezTo>
                    <a:pt x="434936" y="1443957"/>
                    <a:pt x="371358" y="1386693"/>
                    <a:pt x="295277" y="1342767"/>
                  </a:cubicBezTo>
                  <a:cubicBezTo>
                    <a:pt x="219196" y="1298842"/>
                    <a:pt x="137815" y="1272414"/>
                    <a:pt x="55792" y="1262237"/>
                  </a:cubicBezTo>
                  <a:lnTo>
                    <a:pt x="0" y="1260768"/>
                  </a:lnTo>
                  <a:lnTo>
                    <a:pt x="0" y="625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598;g2414ee36857_0_147">
              <a:extLst>
                <a:ext uri="{FF2B5EF4-FFF2-40B4-BE49-F238E27FC236}">
                  <a16:creationId xmlns:a16="http://schemas.microsoft.com/office/drawing/2014/main" id="{3076A735-CCCD-E0E5-480A-6B675EEC09C8}"/>
                </a:ext>
              </a:extLst>
            </p:cNvPr>
            <p:cNvSpPr/>
            <p:nvPr/>
          </p:nvSpPr>
          <p:spPr>
            <a:xfrm rot="3600000">
              <a:off x="2946855" y="1837554"/>
              <a:ext cx="1605242" cy="1557486"/>
            </a:xfrm>
            <a:custGeom>
              <a:avLst/>
              <a:gdLst/>
              <a:ahLst/>
              <a:cxnLst/>
              <a:rect l="l" t="t" r="r" b="b"/>
              <a:pathLst>
                <a:path w="1605242" h="1557486" extrusionOk="0">
                  <a:moveTo>
                    <a:pt x="0" y="630072"/>
                  </a:moveTo>
                  <a:lnTo>
                    <a:pt x="1091316" y="0"/>
                  </a:lnTo>
                  <a:lnTo>
                    <a:pt x="1120483" y="47583"/>
                  </a:lnTo>
                  <a:cubicBezTo>
                    <a:pt x="1170309" y="113527"/>
                    <a:pt x="1233886" y="170793"/>
                    <a:pt x="1309967" y="214718"/>
                  </a:cubicBezTo>
                  <a:cubicBezTo>
                    <a:pt x="1386048" y="258643"/>
                    <a:pt x="1467430" y="285070"/>
                    <a:pt x="1549452" y="295248"/>
                  </a:cubicBezTo>
                  <a:lnTo>
                    <a:pt x="1605242" y="296717"/>
                  </a:lnTo>
                  <a:lnTo>
                    <a:pt x="1605242" y="1556860"/>
                  </a:lnTo>
                  <a:lnTo>
                    <a:pt x="1577239" y="1557486"/>
                  </a:lnTo>
                  <a:cubicBezTo>
                    <a:pt x="1271915" y="1549555"/>
                    <a:pt x="964152" y="1467495"/>
                    <a:pt x="681045" y="1304043"/>
                  </a:cubicBezTo>
                  <a:cubicBezTo>
                    <a:pt x="397938" y="1140591"/>
                    <a:pt x="172990" y="915091"/>
                    <a:pt x="13460" y="654638"/>
                  </a:cubicBezTo>
                  <a:lnTo>
                    <a:pt x="0" y="630072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599;g2414ee36857_0_147">
              <a:extLst>
                <a:ext uri="{FF2B5EF4-FFF2-40B4-BE49-F238E27FC236}">
                  <a16:creationId xmlns:a16="http://schemas.microsoft.com/office/drawing/2014/main" id="{4A74DED0-9DFB-A9DA-A486-35B48346A85E}"/>
                </a:ext>
              </a:extLst>
            </p:cNvPr>
            <p:cNvSpPr/>
            <p:nvPr/>
          </p:nvSpPr>
          <p:spPr>
            <a:xfrm rot="3600000">
              <a:off x="3772889" y="3268018"/>
              <a:ext cx="1605063" cy="1555367"/>
            </a:xfrm>
            <a:custGeom>
              <a:avLst/>
              <a:gdLst/>
              <a:ahLst/>
              <a:cxnLst/>
              <a:rect l="l" t="t" r="r" b="b"/>
              <a:pathLst>
                <a:path w="1605063" h="1555367" extrusionOk="0">
                  <a:moveTo>
                    <a:pt x="0" y="297448"/>
                  </a:moveTo>
                  <a:lnTo>
                    <a:pt x="21423" y="298012"/>
                  </a:lnTo>
                  <a:cubicBezTo>
                    <a:pt x="184419" y="286493"/>
                    <a:pt x="340658" y="212473"/>
                    <a:pt x="452858" y="85942"/>
                  </a:cubicBezTo>
                  <a:lnTo>
                    <a:pt x="514743" y="0"/>
                  </a:lnTo>
                  <a:lnTo>
                    <a:pt x="1605063" y="629497"/>
                  </a:lnTo>
                  <a:lnTo>
                    <a:pt x="1512193" y="773103"/>
                  </a:lnTo>
                  <a:cubicBezTo>
                    <a:pt x="1175256" y="1240299"/>
                    <a:pt x="654839" y="1514356"/>
                    <a:pt x="108963" y="1552934"/>
                  </a:cubicBezTo>
                  <a:lnTo>
                    <a:pt x="0" y="1555367"/>
                  </a:lnTo>
                  <a:lnTo>
                    <a:pt x="0" y="297448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600;g2414ee36857_0_147">
              <a:extLst>
                <a:ext uri="{FF2B5EF4-FFF2-40B4-BE49-F238E27FC236}">
                  <a16:creationId xmlns:a16="http://schemas.microsoft.com/office/drawing/2014/main" id="{D139B3EA-CAE4-CA8C-757B-C0B9E4D13209}"/>
                </a:ext>
              </a:extLst>
            </p:cNvPr>
            <p:cNvSpPr/>
            <p:nvPr/>
          </p:nvSpPr>
          <p:spPr>
            <a:xfrm rot="3600000">
              <a:off x="5074443" y="2910280"/>
              <a:ext cx="1333971" cy="1852962"/>
            </a:xfrm>
            <a:custGeom>
              <a:avLst/>
              <a:gdLst/>
              <a:ahLst/>
              <a:cxnLst/>
              <a:rect l="l" t="t" r="r" b="b"/>
              <a:pathLst>
                <a:path w="1333971" h="1852962" extrusionOk="0">
                  <a:moveTo>
                    <a:pt x="227" y="628960"/>
                  </a:moveTo>
                  <a:lnTo>
                    <a:pt x="1089618" y="0"/>
                  </a:lnTo>
                  <a:lnTo>
                    <a:pt x="1141991" y="95582"/>
                  </a:lnTo>
                  <a:cubicBezTo>
                    <a:pt x="1381520" y="587613"/>
                    <a:pt x="1404388" y="1175336"/>
                    <a:pt x="1168253" y="1700730"/>
                  </a:cubicBezTo>
                  <a:lnTo>
                    <a:pt x="1090321" y="1852962"/>
                  </a:lnTo>
                  <a:lnTo>
                    <a:pt x="0" y="1223465"/>
                  </a:lnTo>
                  <a:lnTo>
                    <a:pt x="43487" y="1126899"/>
                  </a:lnTo>
                  <a:cubicBezTo>
                    <a:pt x="96966" y="966465"/>
                    <a:pt x="82949" y="794149"/>
                    <a:pt x="11427" y="647230"/>
                  </a:cubicBezTo>
                  <a:lnTo>
                    <a:pt x="227" y="628960"/>
                  </a:lnTo>
                  <a:close/>
                </a:path>
              </a:pathLst>
            </a:custGeom>
            <a:solidFill>
              <a:srgbClr val="FF9300"/>
            </a:solidFill>
            <a:ln w="38100"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601;g2414ee36857_0_147">
              <a:extLst>
                <a:ext uri="{FF2B5EF4-FFF2-40B4-BE49-F238E27FC236}">
                  <a16:creationId xmlns:a16="http://schemas.microsoft.com/office/drawing/2014/main" id="{C3DAFF59-E715-ECC7-EAE2-2EE5D5DECBDD}"/>
                </a:ext>
              </a:extLst>
            </p:cNvPr>
            <p:cNvSpPr txBox="1"/>
            <p:nvPr/>
          </p:nvSpPr>
          <p:spPr>
            <a:xfrm>
              <a:off x="5362702" y="1505235"/>
              <a:ext cx="992210" cy="4682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PLAN &amp;</a:t>
              </a:r>
              <a:endParaRPr sz="8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DESIGN</a:t>
              </a:r>
              <a:endParaRPr sz="800" dirty="0"/>
            </a:p>
          </p:txBody>
        </p:sp>
        <p:sp>
          <p:nvSpPr>
            <p:cNvPr id="41" name="Google Shape;602;g2414ee36857_0_147">
              <a:extLst>
                <a:ext uri="{FF2B5EF4-FFF2-40B4-BE49-F238E27FC236}">
                  <a16:creationId xmlns:a16="http://schemas.microsoft.com/office/drawing/2014/main" id="{F196A3C8-CABB-D4D7-E519-6801E7864413}"/>
                </a:ext>
              </a:extLst>
            </p:cNvPr>
            <p:cNvSpPr txBox="1"/>
            <p:nvPr/>
          </p:nvSpPr>
          <p:spPr>
            <a:xfrm>
              <a:off x="5825809" y="2527018"/>
              <a:ext cx="1177384" cy="4682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COLLECT &amp;</a:t>
              </a:r>
              <a:endParaRPr sz="8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CREATE</a:t>
              </a:r>
              <a:endParaRPr sz="800" dirty="0"/>
            </a:p>
          </p:txBody>
        </p:sp>
        <p:sp>
          <p:nvSpPr>
            <p:cNvPr id="43" name="Google Shape;603;g2414ee36857_0_147">
              <a:extLst>
                <a:ext uri="{FF2B5EF4-FFF2-40B4-BE49-F238E27FC236}">
                  <a16:creationId xmlns:a16="http://schemas.microsoft.com/office/drawing/2014/main" id="{E1464FB8-C08F-7DEE-EBA0-557278AABFE5}"/>
                </a:ext>
              </a:extLst>
            </p:cNvPr>
            <p:cNvSpPr txBox="1"/>
            <p:nvPr/>
          </p:nvSpPr>
          <p:spPr>
            <a:xfrm>
              <a:off x="5144778" y="3614813"/>
              <a:ext cx="1490793" cy="4682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ANALYSE &amp;</a:t>
              </a:r>
              <a:endParaRPr sz="8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COLLABORATE</a:t>
              </a:r>
              <a:endParaRPr sz="800" dirty="0"/>
            </a:p>
          </p:txBody>
        </p:sp>
        <p:sp>
          <p:nvSpPr>
            <p:cNvPr id="44" name="Google Shape;604;g2414ee36857_0_147">
              <a:extLst>
                <a:ext uri="{FF2B5EF4-FFF2-40B4-BE49-F238E27FC236}">
                  <a16:creationId xmlns:a16="http://schemas.microsoft.com/office/drawing/2014/main" id="{6313EE19-6DEB-84E7-B70A-894FF28851EE}"/>
                </a:ext>
              </a:extLst>
            </p:cNvPr>
            <p:cNvSpPr txBox="1"/>
            <p:nvPr/>
          </p:nvSpPr>
          <p:spPr>
            <a:xfrm>
              <a:off x="3928013" y="3614813"/>
              <a:ext cx="1273928" cy="4682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EVALUATE &amp;</a:t>
              </a:r>
              <a:endParaRPr sz="8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ARCHIVE</a:t>
              </a:r>
              <a:endParaRPr sz="800" dirty="0"/>
            </a:p>
          </p:txBody>
        </p:sp>
        <p:sp>
          <p:nvSpPr>
            <p:cNvPr id="45" name="Google Shape;605;g2414ee36857_0_147">
              <a:extLst>
                <a:ext uri="{FF2B5EF4-FFF2-40B4-BE49-F238E27FC236}">
                  <a16:creationId xmlns:a16="http://schemas.microsoft.com/office/drawing/2014/main" id="{2862CBB8-225F-E2B5-E65B-E9008B526815}"/>
                </a:ext>
              </a:extLst>
            </p:cNvPr>
            <p:cNvSpPr txBox="1"/>
            <p:nvPr/>
          </p:nvSpPr>
          <p:spPr>
            <a:xfrm>
              <a:off x="3318309" y="2527018"/>
              <a:ext cx="1298346" cy="4682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SHARE &amp;</a:t>
              </a:r>
              <a:endParaRPr sz="8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DISSEMINATE</a:t>
              </a:r>
              <a:endParaRPr sz="800" dirty="0"/>
            </a:p>
          </p:txBody>
        </p:sp>
        <p:sp>
          <p:nvSpPr>
            <p:cNvPr id="46" name="Google Shape;606;g2414ee36857_0_147">
              <a:extLst>
                <a:ext uri="{FF2B5EF4-FFF2-40B4-BE49-F238E27FC236}">
                  <a16:creationId xmlns:a16="http://schemas.microsoft.com/office/drawing/2014/main" id="{D92768A5-B8B7-BFB6-ABE9-1E3840EC00E5}"/>
                </a:ext>
              </a:extLst>
            </p:cNvPr>
            <p:cNvSpPr txBox="1"/>
            <p:nvPr/>
          </p:nvSpPr>
          <p:spPr>
            <a:xfrm>
              <a:off x="4007190" y="1505235"/>
              <a:ext cx="1030043" cy="4682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ACCESS &amp;</a:t>
              </a:r>
              <a:endParaRPr sz="8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REUSE</a:t>
              </a:r>
              <a:endParaRPr sz="800" dirty="0"/>
            </a:p>
          </p:txBody>
        </p:sp>
        <p:sp>
          <p:nvSpPr>
            <p:cNvPr id="47" name="Google Shape;607;g2414ee36857_0_147">
              <a:extLst>
                <a:ext uri="{FF2B5EF4-FFF2-40B4-BE49-F238E27FC236}">
                  <a16:creationId xmlns:a16="http://schemas.microsoft.com/office/drawing/2014/main" id="{6D6EDA5D-B467-ED0E-B20B-35AC0BD77849}"/>
                </a:ext>
              </a:extLst>
            </p:cNvPr>
            <p:cNvSpPr/>
            <p:nvPr/>
          </p:nvSpPr>
          <p:spPr>
            <a:xfrm rot="3600000">
              <a:off x="5869680" y="3433887"/>
              <a:ext cx="205893" cy="1662408"/>
            </a:xfrm>
            <a:custGeom>
              <a:avLst/>
              <a:gdLst/>
              <a:ahLst/>
              <a:cxnLst/>
              <a:rect l="l" t="t" r="r" b="b"/>
              <a:pathLst>
                <a:path w="205893" h="1662408" extrusionOk="0">
                  <a:moveTo>
                    <a:pt x="0" y="0"/>
                  </a:moveTo>
                  <a:lnTo>
                    <a:pt x="48241" y="94233"/>
                  </a:lnTo>
                  <a:cubicBezTo>
                    <a:pt x="272884" y="594059"/>
                    <a:pt x="251129" y="1153182"/>
                    <a:pt x="23256" y="1621270"/>
                  </a:cubicBezTo>
                  <a:lnTo>
                    <a:pt x="714" y="1662408"/>
                  </a:ln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ysDot"/>
              <a:round/>
              <a:headEnd type="none" w="sm" len="sm"/>
              <a:tailEnd type="stealth" w="med" len="med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608;g2414ee36857_0_147">
              <a:extLst>
                <a:ext uri="{FF2B5EF4-FFF2-40B4-BE49-F238E27FC236}">
                  <a16:creationId xmlns:a16="http://schemas.microsoft.com/office/drawing/2014/main" id="{7EC438F2-CB38-D4DB-DCBB-53399C149D94}"/>
                </a:ext>
              </a:extLst>
            </p:cNvPr>
            <p:cNvSpPr/>
            <p:nvPr/>
          </p:nvSpPr>
          <p:spPr>
            <a:xfrm rot="7200000">
              <a:off x="4162969" y="3434424"/>
              <a:ext cx="205893" cy="1662408"/>
            </a:xfrm>
            <a:custGeom>
              <a:avLst/>
              <a:gdLst/>
              <a:ahLst/>
              <a:cxnLst/>
              <a:rect l="l" t="t" r="r" b="b"/>
              <a:pathLst>
                <a:path w="205893" h="1662408" extrusionOk="0">
                  <a:moveTo>
                    <a:pt x="0" y="0"/>
                  </a:moveTo>
                  <a:lnTo>
                    <a:pt x="48241" y="94233"/>
                  </a:lnTo>
                  <a:cubicBezTo>
                    <a:pt x="272884" y="594059"/>
                    <a:pt x="251129" y="1153182"/>
                    <a:pt x="23256" y="1621270"/>
                  </a:cubicBezTo>
                  <a:lnTo>
                    <a:pt x="714" y="1662408"/>
                  </a:ln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ysDot"/>
              <a:round/>
              <a:headEnd type="none" w="sm" len="sm"/>
              <a:tailEnd type="stealth" w="med" len="med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609;g2414ee36857_0_147">
              <a:extLst>
                <a:ext uri="{FF2B5EF4-FFF2-40B4-BE49-F238E27FC236}">
                  <a16:creationId xmlns:a16="http://schemas.microsoft.com/office/drawing/2014/main" id="{079EEA7C-CE76-A55E-EFFD-E036BC12B162}"/>
                </a:ext>
              </a:extLst>
            </p:cNvPr>
            <p:cNvSpPr/>
            <p:nvPr/>
          </p:nvSpPr>
          <p:spPr>
            <a:xfrm>
              <a:off x="6713283" y="1951372"/>
              <a:ext cx="205893" cy="1662408"/>
            </a:xfrm>
            <a:custGeom>
              <a:avLst/>
              <a:gdLst/>
              <a:ahLst/>
              <a:cxnLst/>
              <a:rect l="l" t="t" r="r" b="b"/>
              <a:pathLst>
                <a:path w="205893" h="1662408" extrusionOk="0">
                  <a:moveTo>
                    <a:pt x="0" y="0"/>
                  </a:moveTo>
                  <a:lnTo>
                    <a:pt x="48241" y="94233"/>
                  </a:lnTo>
                  <a:cubicBezTo>
                    <a:pt x="272884" y="594059"/>
                    <a:pt x="251129" y="1153182"/>
                    <a:pt x="23256" y="1621270"/>
                  </a:cubicBezTo>
                  <a:lnTo>
                    <a:pt x="714" y="1662408"/>
                  </a:ln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ysDot"/>
              <a:round/>
              <a:headEnd type="none" w="sm" len="sm"/>
              <a:tailEnd type="stealth" w="med" len="med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610;g2414ee36857_0_147">
              <a:extLst>
                <a:ext uri="{FF2B5EF4-FFF2-40B4-BE49-F238E27FC236}">
                  <a16:creationId xmlns:a16="http://schemas.microsoft.com/office/drawing/2014/main" id="{C419D4FF-BA99-6F8F-7DB5-1C15B354EE05}"/>
                </a:ext>
              </a:extLst>
            </p:cNvPr>
            <p:cNvSpPr/>
            <p:nvPr/>
          </p:nvSpPr>
          <p:spPr>
            <a:xfrm rot="10800000">
              <a:off x="3305845" y="1933393"/>
              <a:ext cx="205893" cy="1662408"/>
            </a:xfrm>
            <a:custGeom>
              <a:avLst/>
              <a:gdLst/>
              <a:ahLst/>
              <a:cxnLst/>
              <a:rect l="l" t="t" r="r" b="b"/>
              <a:pathLst>
                <a:path w="205893" h="1662408" extrusionOk="0">
                  <a:moveTo>
                    <a:pt x="0" y="0"/>
                  </a:moveTo>
                  <a:lnTo>
                    <a:pt x="48241" y="94233"/>
                  </a:lnTo>
                  <a:cubicBezTo>
                    <a:pt x="272884" y="594059"/>
                    <a:pt x="251129" y="1153182"/>
                    <a:pt x="23256" y="1621270"/>
                  </a:cubicBezTo>
                  <a:lnTo>
                    <a:pt x="714" y="1662408"/>
                  </a:ln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ysDot"/>
              <a:round/>
              <a:headEnd type="none" w="sm" len="sm"/>
              <a:tailEnd type="stealth" w="med" len="med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611;g2414ee36857_0_147">
              <a:extLst>
                <a:ext uri="{FF2B5EF4-FFF2-40B4-BE49-F238E27FC236}">
                  <a16:creationId xmlns:a16="http://schemas.microsoft.com/office/drawing/2014/main" id="{1BB6A157-D562-CB5D-639A-B05158F41A54}"/>
                </a:ext>
              </a:extLst>
            </p:cNvPr>
            <p:cNvSpPr/>
            <p:nvPr/>
          </p:nvSpPr>
          <p:spPr>
            <a:xfrm rot="14400000">
              <a:off x="4162970" y="475128"/>
              <a:ext cx="205893" cy="1662408"/>
            </a:xfrm>
            <a:custGeom>
              <a:avLst/>
              <a:gdLst/>
              <a:ahLst/>
              <a:cxnLst/>
              <a:rect l="l" t="t" r="r" b="b"/>
              <a:pathLst>
                <a:path w="205893" h="1662408" extrusionOk="0">
                  <a:moveTo>
                    <a:pt x="0" y="0"/>
                  </a:moveTo>
                  <a:lnTo>
                    <a:pt x="48241" y="94233"/>
                  </a:lnTo>
                  <a:cubicBezTo>
                    <a:pt x="272884" y="594059"/>
                    <a:pt x="251129" y="1153182"/>
                    <a:pt x="23256" y="1621270"/>
                  </a:cubicBezTo>
                  <a:lnTo>
                    <a:pt x="714" y="1662408"/>
                  </a:ln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ysDot"/>
              <a:round/>
              <a:headEnd type="none" w="lg" len="med"/>
              <a:tailEnd type="stealth" w="med" len="med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612;g2414ee36857_0_147">
              <a:extLst>
                <a:ext uri="{FF2B5EF4-FFF2-40B4-BE49-F238E27FC236}">
                  <a16:creationId xmlns:a16="http://schemas.microsoft.com/office/drawing/2014/main" id="{6B6E9FD2-0831-B97C-095B-899C8535A97F}"/>
                </a:ext>
              </a:extLst>
            </p:cNvPr>
            <p:cNvSpPr/>
            <p:nvPr/>
          </p:nvSpPr>
          <p:spPr>
            <a:xfrm rot="18000000">
              <a:off x="5894788" y="479043"/>
              <a:ext cx="205893" cy="1662408"/>
            </a:xfrm>
            <a:custGeom>
              <a:avLst/>
              <a:gdLst/>
              <a:ahLst/>
              <a:cxnLst/>
              <a:rect l="l" t="t" r="r" b="b"/>
              <a:pathLst>
                <a:path w="205893" h="1662408" extrusionOk="0">
                  <a:moveTo>
                    <a:pt x="0" y="0"/>
                  </a:moveTo>
                  <a:lnTo>
                    <a:pt x="48241" y="94233"/>
                  </a:lnTo>
                  <a:cubicBezTo>
                    <a:pt x="272884" y="594059"/>
                    <a:pt x="251129" y="1153182"/>
                    <a:pt x="23256" y="1621270"/>
                  </a:cubicBezTo>
                  <a:lnTo>
                    <a:pt x="714" y="1662408"/>
                  </a:lnTo>
                </a:path>
              </a:pathLst>
            </a:custGeom>
            <a:noFill/>
            <a:ln w="38100" cap="flat" cmpd="sng">
              <a:solidFill>
                <a:schemeClr val="lt1"/>
              </a:solidFill>
              <a:prstDash val="sysDot"/>
              <a:round/>
              <a:headEnd type="none" w="sm" len="sm"/>
              <a:tailEnd type="stealth" w="med" len="med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613;g2414ee36857_0_147">
              <a:extLst>
                <a:ext uri="{FF2B5EF4-FFF2-40B4-BE49-F238E27FC236}">
                  <a16:creationId xmlns:a16="http://schemas.microsoft.com/office/drawing/2014/main" id="{102F382E-1E32-CD68-8A80-A2D09E4984BD}"/>
                </a:ext>
              </a:extLst>
            </p:cNvPr>
            <p:cNvSpPr txBox="1"/>
            <p:nvPr/>
          </p:nvSpPr>
          <p:spPr>
            <a:xfrm>
              <a:off x="4582302" y="2504124"/>
              <a:ext cx="1250230" cy="595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STORE &amp;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MANAGE</a:t>
              </a:r>
              <a:endParaRPr dirty="0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2C1F52CA-28A9-A5E7-ECFA-AFED7DCE430A}"/>
              </a:ext>
            </a:extLst>
          </p:cNvPr>
          <p:cNvSpPr txBox="1"/>
          <p:nvPr/>
        </p:nvSpPr>
        <p:spPr>
          <a:xfrm rot="16200000">
            <a:off x="10601530" y="1308425"/>
            <a:ext cx="27955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Adapted from: ARDC. (2023). Research data management framework for institutions (Version 2). </a:t>
            </a:r>
            <a:r>
              <a:rPr lang="en-AU" sz="8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Zenodo</a:t>
            </a:r>
            <a:r>
              <a:rPr lang="en-AU" sz="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https://doi.org/10.5281/zenodo.8433246</a:t>
            </a:r>
          </a:p>
          <a:p>
            <a:endParaRPr lang="en-AU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237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6442</TotalTime>
  <Words>166</Words>
  <Application>Microsoft Macintosh PowerPoint</Application>
  <PresentationFormat>Custom</PresentationFormat>
  <Paragraphs>67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Clancy Bold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Jung</dc:creator>
  <cp:lastModifiedBy>David Jung</cp:lastModifiedBy>
  <cp:revision>39</cp:revision>
  <dcterms:created xsi:type="dcterms:W3CDTF">2023-05-10T02:40:38Z</dcterms:created>
  <dcterms:modified xsi:type="dcterms:W3CDTF">2023-11-28T22:11:31Z</dcterms:modified>
</cp:coreProperties>
</file>