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9"/>
  </p:notesMasterIdLst>
  <p:sldIdLst>
    <p:sldId id="256" r:id="rId5"/>
    <p:sldId id="988" r:id="rId6"/>
    <p:sldId id="279" r:id="rId7"/>
    <p:sldId id="266" r:id="rId8"/>
    <p:sldId id="1007" r:id="rId9"/>
    <p:sldId id="271" r:id="rId10"/>
    <p:sldId id="989" r:id="rId11"/>
    <p:sldId id="990" r:id="rId12"/>
    <p:sldId id="257" r:id="rId13"/>
    <p:sldId id="996" r:id="rId14"/>
    <p:sldId id="1008" r:id="rId15"/>
    <p:sldId id="997" r:id="rId16"/>
    <p:sldId id="994" r:id="rId17"/>
    <p:sldId id="100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84F3D-ECBB-4C0A-8F63-BF363142C03C}" v="52" dt="2020-10-22T00:36:55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Fraser" userId="9563e0c5-8e86-4015-97a2-cdd91a2f0020" providerId="ADAL" clId="{02184F3D-ECBB-4C0A-8F63-BF363142C03C}"/>
    <pc:docChg chg="undo redo custSel mod addSld delSld modSld sldOrd">
      <pc:chgData name="Hannah Fraser" userId="9563e0c5-8e86-4015-97a2-cdd91a2f0020" providerId="ADAL" clId="{02184F3D-ECBB-4C0A-8F63-BF363142C03C}" dt="2020-10-22T00:37:33.520" v="3035" actId="47"/>
      <pc:docMkLst>
        <pc:docMk/>
      </pc:docMkLst>
      <pc:sldChg chg="addSp delSp modSp mod setBg">
        <pc:chgData name="Hannah Fraser" userId="9563e0c5-8e86-4015-97a2-cdd91a2f0020" providerId="ADAL" clId="{02184F3D-ECBB-4C0A-8F63-BF363142C03C}" dt="2020-10-11T23:35:38.095" v="2291" actId="1076"/>
        <pc:sldMkLst>
          <pc:docMk/>
          <pc:sldMk cId="3980387874" sldId="256"/>
        </pc:sldMkLst>
        <pc:spChg chg="mod">
          <ac:chgData name="Hannah Fraser" userId="9563e0c5-8e86-4015-97a2-cdd91a2f0020" providerId="ADAL" clId="{02184F3D-ECBB-4C0A-8F63-BF363142C03C}" dt="2020-10-11T23:34:55.810" v="2285" actId="14100"/>
          <ac:spMkLst>
            <pc:docMk/>
            <pc:sldMk cId="3980387874" sldId="256"/>
            <ac:spMk id="2" creationId="{87BB8250-046E-401B-84D3-335654301642}"/>
          </ac:spMkLst>
        </pc:spChg>
        <pc:spChg chg="mo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3" creationId="{35D81983-6650-49A0-AAB0-1A70E2012E0A}"/>
          </ac:spMkLst>
        </pc:spChg>
        <pc:spChg chg="add">
          <ac:chgData name="Hannah Fraser" userId="9563e0c5-8e86-4015-97a2-cdd91a2f0020" providerId="ADAL" clId="{02184F3D-ECBB-4C0A-8F63-BF363142C03C}" dt="2020-10-11T04:09:36.843" v="73" actId="22"/>
          <ac:spMkLst>
            <pc:docMk/>
            <pc:sldMk cId="3980387874" sldId="256"/>
            <ac:spMk id="4" creationId="{CE69BC4F-9CF3-486C-9D84-CE05EDEEC6BF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8" creationId="{0B3B9DBC-97CC-4A18-B4A6-66E240292269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10" creationId="{F4492644-1D84-449E-94E4-5FC5C873D32E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12" creationId="{94EE1A74-DEBF-434E-8B5E-7AB296ECBE08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14" creationId="{8C7C4D4B-92D9-4FA4-A294-749E8574FF51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16" creationId="{BADA3358-2A3F-41B0-A458-6FD1DB3AF9BB}"/>
          </ac:spMkLst>
        </pc:spChg>
        <pc:spChg chg="add">
          <ac:chgData name="Hannah Fraser" userId="9563e0c5-8e86-4015-97a2-cdd91a2f0020" providerId="ADAL" clId="{02184F3D-ECBB-4C0A-8F63-BF363142C03C}" dt="2020-10-11T04:08:34.766" v="64" actId="26606"/>
          <ac:spMkLst>
            <pc:docMk/>
            <pc:sldMk cId="3980387874" sldId="256"/>
            <ac:spMk id="18" creationId="{E4737216-37B2-43AD-AB08-05BFCCEFC99E}"/>
          </ac:spMkLst>
        </pc:spChg>
        <pc:picChg chg="add del">
          <ac:chgData name="Hannah Fraser" userId="9563e0c5-8e86-4015-97a2-cdd91a2f0020" providerId="ADAL" clId="{02184F3D-ECBB-4C0A-8F63-BF363142C03C}" dt="2020-10-11T23:35:26.648" v="2287" actId="22"/>
          <ac:picMkLst>
            <pc:docMk/>
            <pc:sldMk cId="3980387874" sldId="256"/>
            <ac:picMk id="5" creationId="{DA2640DC-7B6A-4638-A0EA-61CF1DB7AA2E}"/>
          </ac:picMkLst>
        </pc:picChg>
        <pc:picChg chg="add mod">
          <ac:chgData name="Hannah Fraser" userId="9563e0c5-8e86-4015-97a2-cdd91a2f0020" providerId="ADAL" clId="{02184F3D-ECBB-4C0A-8F63-BF363142C03C}" dt="2020-10-11T23:35:38.095" v="2291" actId="1076"/>
          <ac:picMkLst>
            <pc:docMk/>
            <pc:sldMk cId="3980387874" sldId="256"/>
            <ac:picMk id="6" creationId="{EC694AF5-765D-4B05-90C2-6C2F0CF59EB5}"/>
          </ac:picMkLst>
        </pc:picChg>
      </pc:sldChg>
      <pc:sldChg chg="modSp add del mod ord">
        <pc:chgData name="Hannah Fraser" userId="9563e0c5-8e86-4015-97a2-cdd91a2f0020" providerId="ADAL" clId="{02184F3D-ECBB-4C0A-8F63-BF363142C03C}" dt="2020-10-12T01:35:00.973" v="2612" actId="20577"/>
        <pc:sldMkLst>
          <pc:docMk/>
          <pc:sldMk cId="3073983017" sldId="257"/>
        </pc:sldMkLst>
        <pc:spChg chg="mod">
          <ac:chgData name="Hannah Fraser" userId="9563e0c5-8e86-4015-97a2-cdd91a2f0020" providerId="ADAL" clId="{02184F3D-ECBB-4C0A-8F63-BF363142C03C}" dt="2020-10-12T01:08:09.417" v="2603" actId="122"/>
          <ac:spMkLst>
            <pc:docMk/>
            <pc:sldMk cId="3073983017" sldId="257"/>
            <ac:spMk id="2" creationId="{7414E6C8-B71A-455A-8985-A13E0B1C440D}"/>
          </ac:spMkLst>
        </pc:spChg>
        <pc:graphicFrameChg chg="modGraphic">
          <ac:chgData name="Hannah Fraser" userId="9563e0c5-8e86-4015-97a2-cdd91a2f0020" providerId="ADAL" clId="{02184F3D-ECBB-4C0A-8F63-BF363142C03C}" dt="2020-10-12T01:35:00.973" v="2612" actId="20577"/>
          <ac:graphicFrameMkLst>
            <pc:docMk/>
            <pc:sldMk cId="3073983017" sldId="257"/>
            <ac:graphicFrameMk id="5" creationId="{3FDDE85F-5440-4156-9F36-DB2BD9670F7A}"/>
          </ac:graphicFrameMkLst>
        </pc:graphicFrameChg>
      </pc:sldChg>
      <pc:sldChg chg="modSp add del mod">
        <pc:chgData name="Hannah Fraser" userId="9563e0c5-8e86-4015-97a2-cdd91a2f0020" providerId="ADAL" clId="{02184F3D-ECBB-4C0A-8F63-BF363142C03C}" dt="2020-10-11T23:39:37.962" v="2294" actId="5793"/>
        <pc:sldMkLst>
          <pc:docMk/>
          <pc:sldMk cId="1335915114" sldId="266"/>
        </pc:sldMkLst>
        <pc:spChg chg="mod">
          <ac:chgData name="Hannah Fraser" userId="9563e0c5-8e86-4015-97a2-cdd91a2f0020" providerId="ADAL" clId="{02184F3D-ECBB-4C0A-8F63-BF363142C03C}" dt="2020-10-11T23:39:37.962" v="2294" actId="5793"/>
          <ac:spMkLst>
            <pc:docMk/>
            <pc:sldMk cId="1335915114" sldId="266"/>
            <ac:spMk id="3" creationId="{AAA4BB2B-1682-4739-824B-9508199B0C32}"/>
          </ac:spMkLst>
        </pc:spChg>
      </pc:sldChg>
      <pc:sldChg chg="addSp delSp modSp add del mod setBg delDesignElem">
        <pc:chgData name="Hannah Fraser" userId="9563e0c5-8e86-4015-97a2-cdd91a2f0020" providerId="ADAL" clId="{02184F3D-ECBB-4C0A-8F63-BF363142C03C}" dt="2020-10-11T23:42:15.776" v="2316" actId="47"/>
        <pc:sldMkLst>
          <pc:docMk/>
          <pc:sldMk cId="316404502" sldId="269"/>
        </pc:sldMkLst>
        <pc:spChg chg="mod">
          <ac:chgData name="Hannah Fraser" userId="9563e0c5-8e86-4015-97a2-cdd91a2f0020" providerId="ADAL" clId="{02184F3D-ECBB-4C0A-8F63-BF363142C03C}" dt="2020-10-11T23:40:54.107" v="2301" actId="1076"/>
          <ac:spMkLst>
            <pc:docMk/>
            <pc:sldMk cId="316404502" sldId="269"/>
            <ac:spMk id="2" creationId="{52AA0375-55A3-45BE-A365-90E4FA8FF9ED}"/>
          </ac:spMkLst>
        </pc:spChg>
        <pc:spChg chg="del mod">
          <ac:chgData name="Hannah Fraser" userId="9563e0c5-8e86-4015-97a2-cdd91a2f0020" providerId="ADAL" clId="{02184F3D-ECBB-4C0A-8F63-BF363142C03C}" dt="2020-10-11T23:40:50.386" v="2300" actId="478"/>
          <ac:spMkLst>
            <pc:docMk/>
            <pc:sldMk cId="316404502" sldId="269"/>
            <ac:spMk id="3" creationId="{EC86E74C-9449-4C8F-B883-08471587FA99}"/>
          </ac:spMkLst>
        </pc:spChg>
        <pc:spChg chg="add del">
          <ac:chgData name="Hannah Fraser" userId="9563e0c5-8e86-4015-97a2-cdd91a2f0020" providerId="ADAL" clId="{02184F3D-ECBB-4C0A-8F63-BF363142C03C}" dt="2020-10-11T04:10:18.005" v="76"/>
          <ac:spMkLst>
            <pc:docMk/>
            <pc:sldMk cId="316404502" sldId="269"/>
            <ac:spMk id="7" creationId="{867D4867-5BA7-4462-B2F6-A23F4A622AA7}"/>
          </ac:spMkLst>
        </pc:spChg>
        <pc:grpChg chg="del">
          <ac:chgData name="Hannah Fraser" userId="9563e0c5-8e86-4015-97a2-cdd91a2f0020" providerId="ADAL" clId="{02184F3D-ECBB-4C0A-8F63-BF363142C03C}" dt="2020-10-11T23:39:58.300" v="2296" actId="478"/>
          <ac:grpSpMkLst>
            <pc:docMk/>
            <pc:sldMk cId="316404502" sldId="269"/>
            <ac:grpSpMk id="19" creationId="{1F8AFE17-22C7-42E3-A5ED-7F33E5EB66EC}"/>
          </ac:grpSpMkLst>
        </pc:grpChg>
        <pc:graphicFrameChg chg="add mod modGraphic">
          <ac:chgData name="Hannah Fraser" userId="9563e0c5-8e86-4015-97a2-cdd91a2f0020" providerId="ADAL" clId="{02184F3D-ECBB-4C0A-8F63-BF363142C03C}" dt="2020-10-11T23:40:56.973" v="2302" actId="1076"/>
          <ac:graphicFrameMkLst>
            <pc:docMk/>
            <pc:sldMk cId="316404502" sldId="269"/>
            <ac:graphicFrameMk id="5" creationId="{8871B461-E89F-438C-9A13-667FB07C04A5}"/>
          </ac:graphicFrameMkLst>
        </pc:graphicFrameChg>
        <pc:picChg chg="del">
          <ac:chgData name="Hannah Fraser" userId="9563e0c5-8e86-4015-97a2-cdd91a2f0020" providerId="ADAL" clId="{02184F3D-ECBB-4C0A-8F63-BF363142C03C}" dt="2020-10-11T23:39:55.101" v="2295" actId="478"/>
          <ac:picMkLst>
            <pc:docMk/>
            <pc:sldMk cId="316404502" sldId="269"/>
            <ac:picMk id="18" creationId="{2051F62F-8D78-4573-8AD6-48714FBF3447}"/>
          </ac:picMkLst>
        </pc:picChg>
      </pc:sldChg>
      <pc:sldChg chg="modSp add del mod">
        <pc:chgData name="Hannah Fraser" userId="9563e0c5-8e86-4015-97a2-cdd91a2f0020" providerId="ADAL" clId="{02184F3D-ECBB-4C0A-8F63-BF363142C03C}" dt="2020-10-11T23:43:51.739" v="2373" actId="122"/>
        <pc:sldMkLst>
          <pc:docMk/>
          <pc:sldMk cId="4040491394" sldId="271"/>
        </pc:sldMkLst>
        <pc:spChg chg="mod">
          <ac:chgData name="Hannah Fraser" userId="9563e0c5-8e86-4015-97a2-cdd91a2f0020" providerId="ADAL" clId="{02184F3D-ECBB-4C0A-8F63-BF363142C03C}" dt="2020-10-11T23:43:51.739" v="2373" actId="122"/>
          <ac:spMkLst>
            <pc:docMk/>
            <pc:sldMk cId="4040491394" sldId="271"/>
            <ac:spMk id="19" creationId="{0F422EDD-21F3-46EA-BCBB-1F2C97475783}"/>
          </ac:spMkLst>
        </pc:spChg>
      </pc:sldChg>
      <pc:sldChg chg="addSp delSp modSp add mod setBg modAnim">
        <pc:chgData name="Hannah Fraser" userId="9563e0c5-8e86-4015-97a2-cdd91a2f0020" providerId="ADAL" clId="{02184F3D-ECBB-4C0A-8F63-BF363142C03C}" dt="2020-10-12T01:40:26.741" v="2777"/>
        <pc:sldMkLst>
          <pc:docMk/>
          <pc:sldMk cId="3893934844" sldId="279"/>
        </pc:sldMkLst>
        <pc:spChg chg="mod">
          <ac:chgData name="Hannah Fraser" userId="9563e0c5-8e86-4015-97a2-cdd91a2f0020" providerId="ADAL" clId="{02184F3D-ECBB-4C0A-8F63-BF363142C03C}" dt="2020-10-12T01:40:18.029" v="2776" actId="164"/>
          <ac:spMkLst>
            <pc:docMk/>
            <pc:sldMk cId="3893934844" sldId="279"/>
            <ac:spMk id="7" creationId="{F63196ED-C220-4ADC-9520-19A595B9858D}"/>
          </ac:spMkLst>
        </pc:spChg>
        <pc:spChg chg="mod">
          <ac:chgData name="Hannah Fraser" userId="9563e0c5-8e86-4015-97a2-cdd91a2f0020" providerId="ADAL" clId="{02184F3D-ECBB-4C0A-8F63-BF363142C03C}" dt="2020-10-12T01:40:18.029" v="2776" actId="164"/>
          <ac:spMkLst>
            <pc:docMk/>
            <pc:sldMk cId="3893934844" sldId="279"/>
            <ac:spMk id="12" creationId="{301613C8-CF74-405A-B32E-656CE3903CDD}"/>
          </ac:spMkLst>
        </pc:spChg>
        <pc:spChg chg="mod">
          <ac:chgData name="Hannah Fraser" userId="9563e0c5-8e86-4015-97a2-cdd91a2f0020" providerId="ADAL" clId="{02184F3D-ECBB-4C0A-8F63-BF363142C03C}" dt="2020-10-12T01:40:18.029" v="2776" actId="164"/>
          <ac:spMkLst>
            <pc:docMk/>
            <pc:sldMk cId="3893934844" sldId="279"/>
            <ac:spMk id="14" creationId="{1F92AADE-77CE-4050-82D6-C86EEECA0C19}"/>
          </ac:spMkLst>
        </pc:spChg>
        <pc:spChg chg="del">
          <ac:chgData name="Hannah Fraser" userId="9563e0c5-8e86-4015-97a2-cdd91a2f0020" providerId="ADAL" clId="{02184F3D-ECBB-4C0A-8F63-BF363142C03C}" dt="2020-10-12T01:39:57.417" v="2774" actId="478"/>
          <ac:spMkLst>
            <pc:docMk/>
            <pc:sldMk cId="3893934844" sldId="279"/>
            <ac:spMk id="15" creationId="{DB8F2406-9CCB-4692-93CC-20955D45CDDD}"/>
          </ac:spMkLst>
        </pc:spChg>
        <pc:spChg chg="del">
          <ac:chgData name="Hannah Fraser" userId="9563e0c5-8e86-4015-97a2-cdd91a2f0020" providerId="ADAL" clId="{02184F3D-ECBB-4C0A-8F63-BF363142C03C}" dt="2020-10-12T01:39:59.747" v="2775" actId="478"/>
          <ac:spMkLst>
            <pc:docMk/>
            <pc:sldMk cId="3893934844" sldId="279"/>
            <ac:spMk id="16" creationId="{6B525A51-BC7C-49BB-A27B-566218555981}"/>
          </ac:spMkLst>
        </pc:spChg>
        <pc:grpChg chg="add mod">
          <ac:chgData name="Hannah Fraser" userId="9563e0c5-8e86-4015-97a2-cdd91a2f0020" providerId="ADAL" clId="{02184F3D-ECBB-4C0A-8F63-BF363142C03C}" dt="2020-10-12T01:40:18.029" v="2776" actId="164"/>
          <ac:grpSpMkLst>
            <pc:docMk/>
            <pc:sldMk cId="3893934844" sldId="279"/>
            <ac:grpSpMk id="2" creationId="{076C1E6B-D141-430F-9107-9F4D4730F4A7}"/>
          </ac:grpSpMkLst>
        </pc:grpChg>
        <pc:graphicFrameChg chg="modGraphic">
          <ac:chgData name="Hannah Fraser" userId="9563e0c5-8e86-4015-97a2-cdd91a2f0020" providerId="ADAL" clId="{02184F3D-ECBB-4C0A-8F63-BF363142C03C}" dt="2020-10-11T04:09:21.611" v="71" actId="207"/>
          <ac:graphicFrameMkLst>
            <pc:docMk/>
            <pc:sldMk cId="3893934844" sldId="279"/>
            <ac:graphicFrameMk id="4" creationId="{DC04A4D7-F788-4B92-9EFB-2BB7967D05B8}"/>
          </ac:graphicFrameMkLst>
        </pc:graphicFrameChg>
      </pc:sldChg>
      <pc:sldChg chg="addSp delSp modSp add del mod ord delAnim modAnim">
        <pc:chgData name="Hannah Fraser" userId="9563e0c5-8e86-4015-97a2-cdd91a2f0020" providerId="ADAL" clId="{02184F3D-ECBB-4C0A-8F63-BF363142C03C}" dt="2020-10-12T00:55:52.331" v="2489" actId="47"/>
        <pc:sldMkLst>
          <pc:docMk/>
          <pc:sldMk cId="902149490" sldId="987"/>
        </pc:sldMkLst>
        <pc:spChg chg="add mod">
          <ac:chgData name="Hannah Fraser" userId="9563e0c5-8e86-4015-97a2-cdd91a2f0020" providerId="ADAL" clId="{02184F3D-ECBB-4C0A-8F63-BF363142C03C}" dt="2020-10-12T00:50:56.181" v="2448"/>
          <ac:spMkLst>
            <pc:docMk/>
            <pc:sldMk cId="902149490" sldId="987"/>
            <ac:spMk id="7" creationId="{6736A7B8-35C1-445D-AB76-D731E53C9038}"/>
          </ac:spMkLst>
        </pc:spChg>
        <pc:spChg chg="add del mod">
          <ac:chgData name="Hannah Fraser" userId="9563e0c5-8e86-4015-97a2-cdd91a2f0020" providerId="ADAL" clId="{02184F3D-ECBB-4C0A-8F63-BF363142C03C}" dt="2020-10-12T00:51:29.109" v="2453" actId="478"/>
          <ac:spMkLst>
            <pc:docMk/>
            <pc:sldMk cId="902149490" sldId="987"/>
            <ac:spMk id="8" creationId="{A6D4C5E2-4366-49B8-9189-04E11703F62D}"/>
          </ac:spMkLst>
        </pc:spChg>
        <pc:graphicFrameChg chg="mod modGraphic">
          <ac:chgData name="Hannah Fraser" userId="9563e0c5-8e86-4015-97a2-cdd91a2f0020" providerId="ADAL" clId="{02184F3D-ECBB-4C0A-8F63-BF363142C03C}" dt="2020-10-12T00:52:55.280" v="2473" actId="207"/>
          <ac:graphicFrameMkLst>
            <pc:docMk/>
            <pc:sldMk cId="902149490" sldId="987"/>
            <ac:graphicFrameMk id="14" creationId="{F54A9366-3A30-4F14-974D-F863E697E862}"/>
          </ac:graphicFrameMkLst>
        </pc:graphicFrameChg>
      </pc:sldChg>
      <pc:sldChg chg="addSp delSp modSp new mod setBg modClrScheme setClrOvrMap chgLayout">
        <pc:chgData name="Hannah Fraser" userId="9563e0c5-8e86-4015-97a2-cdd91a2f0020" providerId="ADAL" clId="{02184F3D-ECBB-4C0A-8F63-BF363142C03C}" dt="2020-10-11T04:09:34.931" v="72" actId="22"/>
        <pc:sldMkLst>
          <pc:docMk/>
          <pc:sldMk cId="148547063" sldId="988"/>
        </pc:sldMkLst>
        <pc:spChg chg="del mod ord">
          <ac:chgData name="Hannah Fraser" userId="9563e0c5-8e86-4015-97a2-cdd91a2f0020" providerId="ADAL" clId="{02184F3D-ECBB-4C0A-8F63-BF363142C03C}" dt="2020-10-11T04:07:56.500" v="31" actId="700"/>
          <ac:spMkLst>
            <pc:docMk/>
            <pc:sldMk cId="148547063" sldId="988"/>
            <ac:spMk id="2" creationId="{7D71CF02-FB8C-42D8-A7B2-30E07BB39A64}"/>
          </ac:spMkLst>
        </pc:spChg>
        <pc:spChg chg="del">
          <ac:chgData name="Hannah Fraser" userId="9563e0c5-8e86-4015-97a2-cdd91a2f0020" providerId="ADAL" clId="{02184F3D-ECBB-4C0A-8F63-BF363142C03C}" dt="2020-10-11T04:07:56.500" v="31" actId="700"/>
          <ac:spMkLst>
            <pc:docMk/>
            <pc:sldMk cId="148547063" sldId="988"/>
            <ac:spMk id="3" creationId="{E010C56D-AED6-4C91-A106-8F1B70E1E71E}"/>
          </ac:spMkLst>
        </pc:spChg>
        <pc:spChg chg="add mod ord">
          <ac:chgData name="Hannah Fraser" userId="9563e0c5-8e86-4015-97a2-cdd91a2f0020" providerId="ADAL" clId="{02184F3D-ECBB-4C0A-8F63-BF363142C03C}" dt="2020-10-11T04:09:09.020" v="70" actId="26606"/>
          <ac:spMkLst>
            <pc:docMk/>
            <pc:sldMk cId="148547063" sldId="988"/>
            <ac:spMk id="4" creationId="{37505735-C841-4402-B575-0FF4235689BA}"/>
          </ac:spMkLst>
        </pc:spChg>
        <pc:spChg chg="add">
          <ac:chgData name="Hannah Fraser" userId="9563e0c5-8e86-4015-97a2-cdd91a2f0020" providerId="ADAL" clId="{02184F3D-ECBB-4C0A-8F63-BF363142C03C}" dt="2020-10-11T04:09:34.931" v="72" actId="22"/>
          <ac:spMkLst>
            <pc:docMk/>
            <pc:sldMk cId="148547063" sldId="988"/>
            <ac:spMk id="5" creationId="{40379768-FC8D-4F2E-BDDC-1189D3A01741}"/>
          </ac:spMkLst>
        </pc:spChg>
        <pc:spChg chg="add del">
          <ac:chgData name="Hannah Fraser" userId="9563e0c5-8e86-4015-97a2-cdd91a2f0020" providerId="ADAL" clId="{02184F3D-ECBB-4C0A-8F63-BF363142C03C}" dt="2020-10-11T04:09:09.020" v="70" actId="26606"/>
          <ac:spMkLst>
            <pc:docMk/>
            <pc:sldMk cId="148547063" sldId="988"/>
            <ac:spMk id="9" creationId="{66B332A4-D438-4773-A77F-5ED49A448D9D}"/>
          </ac:spMkLst>
        </pc:spChg>
        <pc:spChg chg="add del">
          <ac:chgData name="Hannah Fraser" userId="9563e0c5-8e86-4015-97a2-cdd91a2f0020" providerId="ADAL" clId="{02184F3D-ECBB-4C0A-8F63-BF363142C03C}" dt="2020-10-11T04:09:09.020" v="70" actId="26606"/>
          <ac:spMkLst>
            <pc:docMk/>
            <pc:sldMk cId="148547063" sldId="988"/>
            <ac:spMk id="11" creationId="{DF9AD32D-FF05-44F4-BD4D-9CEE89B71EB9}"/>
          </ac:spMkLst>
        </pc:spChg>
        <pc:spChg chg="add del">
          <ac:chgData name="Hannah Fraser" userId="9563e0c5-8e86-4015-97a2-cdd91a2f0020" providerId="ADAL" clId="{02184F3D-ECBB-4C0A-8F63-BF363142C03C}" dt="2020-10-11T04:08:59.078" v="67" actId="26606"/>
          <ac:spMkLst>
            <pc:docMk/>
            <pc:sldMk cId="148547063" sldId="988"/>
            <ac:spMk id="16" creationId="{66B332A4-D438-4773-A77F-5ED49A448D9D}"/>
          </ac:spMkLst>
        </pc:spChg>
        <pc:spChg chg="add del">
          <ac:chgData name="Hannah Fraser" userId="9563e0c5-8e86-4015-97a2-cdd91a2f0020" providerId="ADAL" clId="{02184F3D-ECBB-4C0A-8F63-BF363142C03C}" dt="2020-10-11T04:08:59.078" v="67" actId="26606"/>
          <ac:spMkLst>
            <pc:docMk/>
            <pc:sldMk cId="148547063" sldId="988"/>
            <ac:spMk id="18" creationId="{DF9AD32D-FF05-44F4-BD4D-9CEE89B71EB9}"/>
          </ac:spMkLst>
        </pc:spChg>
        <pc:spChg chg="add del">
          <ac:chgData name="Hannah Fraser" userId="9563e0c5-8e86-4015-97a2-cdd91a2f0020" providerId="ADAL" clId="{02184F3D-ECBB-4C0A-8F63-BF363142C03C}" dt="2020-10-11T04:09:09.005" v="69" actId="26606"/>
          <ac:spMkLst>
            <pc:docMk/>
            <pc:sldMk cId="148547063" sldId="988"/>
            <ac:spMk id="20" creationId="{731FE21B-2A45-4BF5-8B03-E12341988774}"/>
          </ac:spMkLst>
        </pc:spChg>
        <pc:spChg chg="add del">
          <ac:chgData name="Hannah Fraser" userId="9563e0c5-8e86-4015-97a2-cdd91a2f0020" providerId="ADAL" clId="{02184F3D-ECBB-4C0A-8F63-BF363142C03C}" dt="2020-10-11T04:09:09.005" v="69" actId="26606"/>
          <ac:spMkLst>
            <pc:docMk/>
            <pc:sldMk cId="148547063" sldId="988"/>
            <ac:spMk id="21" creationId="{B26EE4FD-480F-42A5-9FEB-DA630457CFB7}"/>
          </ac:spMkLst>
        </pc:spChg>
        <pc:spChg chg="add del">
          <ac:chgData name="Hannah Fraser" userId="9563e0c5-8e86-4015-97a2-cdd91a2f0020" providerId="ADAL" clId="{02184F3D-ECBB-4C0A-8F63-BF363142C03C}" dt="2020-10-11T04:09:09.005" v="69" actId="26606"/>
          <ac:spMkLst>
            <pc:docMk/>
            <pc:sldMk cId="148547063" sldId="988"/>
            <ac:spMk id="22" creationId="{2DC5A94D-79ED-48F5-9DC5-96CBB507CEC8}"/>
          </ac:spMkLst>
        </pc:spChg>
        <pc:spChg chg="add del">
          <ac:chgData name="Hannah Fraser" userId="9563e0c5-8e86-4015-97a2-cdd91a2f0020" providerId="ADAL" clId="{02184F3D-ECBB-4C0A-8F63-BF363142C03C}" dt="2020-10-11T04:09:09.005" v="69" actId="26606"/>
          <ac:spMkLst>
            <pc:docMk/>
            <pc:sldMk cId="148547063" sldId="988"/>
            <ac:spMk id="23" creationId="{A187062F-BE14-42FC-B06A-607DB23849C3}"/>
          </ac:spMkLst>
        </pc:spChg>
        <pc:spChg chg="add del">
          <ac:chgData name="Hannah Fraser" userId="9563e0c5-8e86-4015-97a2-cdd91a2f0020" providerId="ADAL" clId="{02184F3D-ECBB-4C0A-8F63-BF363142C03C}" dt="2020-10-11T04:09:09.005" v="69" actId="26606"/>
          <ac:spMkLst>
            <pc:docMk/>
            <pc:sldMk cId="148547063" sldId="988"/>
            <ac:spMk id="24" creationId="{93A3D4BE-AF25-4F9A-9C29-1145CCE24A28}"/>
          </ac:spMkLst>
        </pc:spChg>
        <pc:spChg chg="add">
          <ac:chgData name="Hannah Fraser" userId="9563e0c5-8e86-4015-97a2-cdd91a2f0020" providerId="ADAL" clId="{02184F3D-ECBB-4C0A-8F63-BF363142C03C}" dt="2020-10-11T04:09:09.020" v="70" actId="26606"/>
          <ac:spMkLst>
            <pc:docMk/>
            <pc:sldMk cId="148547063" sldId="988"/>
            <ac:spMk id="26" creationId="{51D98CAC-3EFF-4342-BD5A-6C0E8CAB4C1A}"/>
          </ac:spMkLst>
        </pc:spChg>
      </pc:sldChg>
      <pc:sldChg chg="addSp delSp add del setBg delDesignElem">
        <pc:chgData name="Hannah Fraser" userId="9563e0c5-8e86-4015-97a2-cdd91a2f0020" providerId="ADAL" clId="{02184F3D-ECBB-4C0A-8F63-BF363142C03C}" dt="2020-10-11T04:03:23.230" v="28" actId="47"/>
        <pc:sldMkLst>
          <pc:docMk/>
          <pc:sldMk cId="2143170356" sldId="988"/>
        </pc:sldMkLst>
        <pc:spChg chg="add del">
          <ac:chgData name="Hannah Fraser" userId="9563e0c5-8e86-4015-97a2-cdd91a2f0020" providerId="ADAL" clId="{02184F3D-ECBB-4C0A-8F63-BF363142C03C}" dt="2020-10-11T04:03:02.446" v="27"/>
          <ac:spMkLst>
            <pc:docMk/>
            <pc:sldMk cId="2143170356" sldId="988"/>
            <ac:spMk id="10" creationId="{1707FC24-6981-43D9-B525-C7832BA22463}"/>
          </ac:spMkLst>
        </pc:spChg>
      </pc:sldChg>
      <pc:sldChg chg="addSp delSp modSp new mod setBg setClrOvrMap">
        <pc:chgData name="Hannah Fraser" userId="9563e0c5-8e86-4015-97a2-cdd91a2f0020" providerId="ADAL" clId="{02184F3D-ECBB-4C0A-8F63-BF363142C03C}" dt="2020-10-12T00:48:13.536" v="2443" actId="22"/>
        <pc:sldMkLst>
          <pc:docMk/>
          <pc:sldMk cId="473379009" sldId="989"/>
        </pc:sldMkLst>
        <pc:spChg chg="mod">
          <ac:chgData name="Hannah Fraser" userId="9563e0c5-8e86-4015-97a2-cdd91a2f0020" providerId="ADAL" clId="{02184F3D-ECBB-4C0A-8F63-BF363142C03C}" dt="2020-10-11T04:30:16.315" v="1167" actId="26606"/>
          <ac:spMkLst>
            <pc:docMk/>
            <pc:sldMk cId="473379009" sldId="989"/>
            <ac:spMk id="2" creationId="{A03939AA-927C-46A6-8ADB-8C4137197E20}"/>
          </ac:spMkLst>
        </pc:spChg>
        <pc:spChg chg="mod">
          <ac:chgData name="Hannah Fraser" userId="9563e0c5-8e86-4015-97a2-cdd91a2f0020" providerId="ADAL" clId="{02184F3D-ECBB-4C0A-8F63-BF363142C03C}" dt="2020-10-12T00:47:17.086" v="2442" actId="20577"/>
          <ac:spMkLst>
            <pc:docMk/>
            <pc:sldMk cId="473379009" sldId="989"/>
            <ac:spMk id="3" creationId="{5FD0AD12-1077-49CE-B6F6-C9A12A98F0B8}"/>
          </ac:spMkLst>
        </pc:spChg>
        <pc:spChg chg="add">
          <ac:chgData name="Hannah Fraser" userId="9563e0c5-8e86-4015-97a2-cdd91a2f0020" providerId="ADAL" clId="{02184F3D-ECBB-4C0A-8F63-BF363142C03C}" dt="2020-10-12T00:48:13.536" v="2443" actId="22"/>
          <ac:spMkLst>
            <pc:docMk/>
            <pc:sldMk cId="473379009" sldId="989"/>
            <ac:spMk id="4" creationId="{B5DC17AD-F585-487A-BFB9-A0A6077DA428}"/>
          </ac:spMkLst>
        </pc:spChg>
        <pc:spChg chg="add del">
          <ac:chgData name="Hannah Fraser" userId="9563e0c5-8e86-4015-97a2-cdd91a2f0020" providerId="ADAL" clId="{02184F3D-ECBB-4C0A-8F63-BF363142C03C}" dt="2020-10-11T04:30:16.300" v="1166" actId="26606"/>
          <ac:spMkLst>
            <pc:docMk/>
            <pc:sldMk cId="473379009" sldId="989"/>
            <ac:spMk id="10" creationId="{E0D60ECE-8986-45DC-B7FE-EC7699B466B8}"/>
          </ac:spMkLst>
        </pc:spChg>
        <pc:spChg chg="add del">
          <ac:chgData name="Hannah Fraser" userId="9563e0c5-8e86-4015-97a2-cdd91a2f0020" providerId="ADAL" clId="{02184F3D-ECBB-4C0A-8F63-BF363142C03C}" dt="2020-10-11T04:30:16.300" v="1166" actId="26606"/>
          <ac:spMkLst>
            <pc:docMk/>
            <pc:sldMk cId="473379009" sldId="989"/>
            <ac:spMk id="12" creationId="{96964194-5878-40D2-8EC0-DDC58387FA56}"/>
          </ac:spMkLst>
        </pc:spChg>
        <pc:spChg chg="add">
          <ac:chgData name="Hannah Fraser" userId="9563e0c5-8e86-4015-97a2-cdd91a2f0020" providerId="ADAL" clId="{02184F3D-ECBB-4C0A-8F63-BF363142C03C}" dt="2020-10-11T04:30:16.315" v="1167" actId="26606"/>
          <ac:spMkLst>
            <pc:docMk/>
            <pc:sldMk cId="473379009" sldId="989"/>
            <ac:spMk id="14" creationId="{5DD103AA-7536-490B-973F-73CA63A7ED09}"/>
          </ac:spMkLst>
        </pc:spChg>
        <pc:picChg chg="add del">
          <ac:chgData name="Hannah Fraser" userId="9563e0c5-8e86-4015-97a2-cdd91a2f0020" providerId="ADAL" clId="{02184F3D-ECBB-4C0A-8F63-BF363142C03C}" dt="2020-10-11T04:30:16.300" v="1166" actId="26606"/>
          <ac:picMkLst>
            <pc:docMk/>
            <pc:sldMk cId="473379009" sldId="989"/>
            <ac:picMk id="7" creationId="{1B3F9C3D-7D7D-46B1-87A0-590E202CCA2F}"/>
          </ac:picMkLst>
        </pc:picChg>
        <pc:picChg chg="add">
          <ac:chgData name="Hannah Fraser" userId="9563e0c5-8e86-4015-97a2-cdd91a2f0020" providerId="ADAL" clId="{02184F3D-ECBB-4C0A-8F63-BF363142C03C}" dt="2020-10-11T04:30:16.315" v="1167" actId="26606"/>
          <ac:picMkLst>
            <pc:docMk/>
            <pc:sldMk cId="473379009" sldId="989"/>
            <ac:picMk id="15" creationId="{1824C275-2BB3-4AD1-9678-656066D394A7}"/>
          </ac:picMkLst>
        </pc:picChg>
      </pc:sldChg>
      <pc:sldChg chg="addSp delSp add del setBg delDesignElem">
        <pc:chgData name="Hannah Fraser" userId="9563e0c5-8e86-4015-97a2-cdd91a2f0020" providerId="ADAL" clId="{02184F3D-ECBB-4C0A-8F63-BF363142C03C}" dt="2020-10-11T04:22:42.908" v="1105"/>
        <pc:sldMkLst>
          <pc:docMk/>
          <pc:sldMk cId="2794364306" sldId="990"/>
        </pc:sldMkLst>
        <pc:spChg chg="add del">
          <ac:chgData name="Hannah Fraser" userId="9563e0c5-8e86-4015-97a2-cdd91a2f0020" providerId="ADAL" clId="{02184F3D-ECBB-4C0A-8F63-BF363142C03C}" dt="2020-10-11T04:22:42.908" v="1105"/>
          <ac:spMkLst>
            <pc:docMk/>
            <pc:sldMk cId="2794364306" sldId="990"/>
            <ac:spMk id="26" creationId="{51D98CAC-3EFF-4342-BD5A-6C0E8CAB4C1A}"/>
          </ac:spMkLst>
        </pc:spChg>
      </pc:sldChg>
      <pc:sldChg chg="modSp mod">
        <pc:chgData name="Hannah Fraser" userId="9563e0c5-8e86-4015-97a2-cdd91a2f0020" providerId="ADAL" clId="{02184F3D-ECBB-4C0A-8F63-BF363142C03C}" dt="2020-10-11T04:22:58.205" v="1132" actId="20577"/>
        <pc:sldMkLst>
          <pc:docMk/>
          <pc:sldMk cId="3226640474" sldId="990"/>
        </pc:sldMkLst>
        <pc:spChg chg="mod">
          <ac:chgData name="Hannah Fraser" userId="9563e0c5-8e86-4015-97a2-cdd91a2f0020" providerId="ADAL" clId="{02184F3D-ECBB-4C0A-8F63-BF363142C03C}" dt="2020-10-11T04:22:58.205" v="1132" actId="20577"/>
          <ac:spMkLst>
            <pc:docMk/>
            <pc:sldMk cId="3226640474" sldId="990"/>
            <ac:spMk id="4" creationId="{37505735-C841-4402-B575-0FF4235689BA}"/>
          </ac:spMkLst>
        </pc:spChg>
      </pc:sldChg>
      <pc:sldChg chg="addSp modSp add del mod setBg">
        <pc:chgData name="Hannah Fraser" userId="9563e0c5-8e86-4015-97a2-cdd91a2f0020" providerId="ADAL" clId="{02184F3D-ECBB-4C0A-8F63-BF363142C03C}" dt="2020-10-12T01:37:08.814" v="2773" actId="27636"/>
        <pc:sldMkLst>
          <pc:docMk/>
          <pc:sldMk cId="3776964759" sldId="994"/>
        </pc:sldMkLst>
        <pc:spChg chg="add">
          <ac:chgData name="Hannah Fraser" userId="9563e0c5-8e86-4015-97a2-cdd91a2f0020" providerId="ADAL" clId="{02184F3D-ECBB-4C0A-8F63-BF363142C03C}" dt="2020-10-12T00:48:28.325" v="2446" actId="22"/>
          <ac:spMkLst>
            <pc:docMk/>
            <pc:sldMk cId="3776964759" sldId="994"/>
            <ac:spMk id="2" creationId="{E6DCB596-29A0-43B5-8811-BFBA2ABFC980}"/>
          </ac:spMkLst>
        </pc:spChg>
        <pc:spChg chg="mod">
          <ac:chgData name="Hannah Fraser" userId="9563e0c5-8e86-4015-97a2-cdd91a2f0020" providerId="ADAL" clId="{02184F3D-ECBB-4C0A-8F63-BF363142C03C}" dt="2020-10-12T01:37:08.814" v="2773" actId="27636"/>
          <ac:spMkLst>
            <pc:docMk/>
            <pc:sldMk cId="3776964759" sldId="994"/>
            <ac:spMk id="4" creationId="{0B3E7006-B0BE-4319-B6B6-A7CAFE06C48B}"/>
          </ac:spMkLst>
        </pc:spChg>
      </pc:sldChg>
      <pc:sldChg chg="modSp add del mod setBg">
        <pc:chgData name="Hannah Fraser" userId="9563e0c5-8e86-4015-97a2-cdd91a2f0020" providerId="ADAL" clId="{02184F3D-ECBB-4C0A-8F63-BF363142C03C}" dt="2020-10-12T00:56:45.809" v="2499" actId="20577"/>
        <pc:sldMkLst>
          <pc:docMk/>
          <pc:sldMk cId="4282337443" sldId="996"/>
        </pc:sldMkLst>
        <pc:spChg chg="mod">
          <ac:chgData name="Hannah Fraser" userId="9563e0c5-8e86-4015-97a2-cdd91a2f0020" providerId="ADAL" clId="{02184F3D-ECBB-4C0A-8F63-BF363142C03C}" dt="2020-10-12T00:56:37.237" v="2498" actId="14100"/>
          <ac:spMkLst>
            <pc:docMk/>
            <pc:sldMk cId="4282337443" sldId="996"/>
            <ac:spMk id="2" creationId="{1C71CA5D-9DC3-4F3B-9A99-A16284FBC6DE}"/>
          </ac:spMkLst>
        </pc:spChg>
        <pc:spChg chg="mod">
          <ac:chgData name="Hannah Fraser" userId="9563e0c5-8e86-4015-97a2-cdd91a2f0020" providerId="ADAL" clId="{02184F3D-ECBB-4C0A-8F63-BF363142C03C}" dt="2020-10-12T00:56:45.809" v="2499" actId="20577"/>
          <ac:spMkLst>
            <pc:docMk/>
            <pc:sldMk cId="4282337443" sldId="996"/>
            <ac:spMk id="3" creationId="{3799BCA3-0F6A-45A8-8DB3-2AF50F05D6AE}"/>
          </ac:spMkLst>
        </pc:spChg>
      </pc:sldChg>
      <pc:sldChg chg="addSp delSp modSp add mod setBg delDesignElem">
        <pc:chgData name="Hannah Fraser" userId="9563e0c5-8e86-4015-97a2-cdd91a2f0020" providerId="ADAL" clId="{02184F3D-ECBB-4C0A-8F63-BF363142C03C}" dt="2020-10-12T04:03:59.328" v="2787" actId="14100"/>
        <pc:sldMkLst>
          <pc:docMk/>
          <pc:sldMk cId="711890487" sldId="997"/>
        </pc:sldMkLst>
        <pc:spChg chg="mod">
          <ac:chgData name="Hannah Fraser" userId="9563e0c5-8e86-4015-97a2-cdd91a2f0020" providerId="ADAL" clId="{02184F3D-ECBB-4C0A-8F63-BF363142C03C}" dt="2020-10-12T04:03:53.708" v="2785" actId="20577"/>
          <ac:spMkLst>
            <pc:docMk/>
            <pc:sldMk cId="711890487" sldId="997"/>
            <ac:spMk id="2" creationId="{A03939AA-927C-46A6-8ADB-8C4137197E20}"/>
          </ac:spMkLst>
        </pc:spChg>
        <pc:spChg chg="mod">
          <ac:chgData name="Hannah Fraser" userId="9563e0c5-8e86-4015-97a2-cdd91a2f0020" providerId="ADAL" clId="{02184F3D-ECBB-4C0A-8F63-BF363142C03C}" dt="2020-10-12T04:03:59.328" v="2787" actId="14100"/>
          <ac:spMkLst>
            <pc:docMk/>
            <pc:sldMk cId="711890487" sldId="997"/>
            <ac:spMk id="3" creationId="{5FD0AD12-1077-49CE-B6F6-C9A12A98F0B8}"/>
          </ac:spMkLst>
        </pc:spChg>
        <pc:spChg chg="add">
          <ac:chgData name="Hannah Fraser" userId="9563e0c5-8e86-4015-97a2-cdd91a2f0020" providerId="ADAL" clId="{02184F3D-ECBB-4C0A-8F63-BF363142C03C}" dt="2020-10-12T00:48:25.758" v="2445" actId="22"/>
          <ac:spMkLst>
            <pc:docMk/>
            <pc:sldMk cId="711890487" sldId="997"/>
            <ac:spMk id="4" creationId="{C98E957A-1565-4F19-BA8F-E26159DD9A97}"/>
          </ac:spMkLst>
        </pc:spChg>
        <pc:spChg chg="del">
          <ac:chgData name="Hannah Fraser" userId="9563e0c5-8e86-4015-97a2-cdd91a2f0020" providerId="ADAL" clId="{02184F3D-ECBB-4C0A-8F63-BF363142C03C}" dt="2020-10-11T04:31:08.104" v="1171"/>
          <ac:spMkLst>
            <pc:docMk/>
            <pc:sldMk cId="711890487" sldId="997"/>
            <ac:spMk id="14" creationId="{5DD103AA-7536-490B-973F-73CA63A7ED09}"/>
          </ac:spMkLst>
        </pc:spChg>
      </pc:sldChg>
      <pc:sldChg chg="addSp delSp add del setBg delDesignElem">
        <pc:chgData name="Hannah Fraser" userId="9563e0c5-8e86-4015-97a2-cdd91a2f0020" providerId="ADAL" clId="{02184F3D-ECBB-4C0A-8F63-BF363142C03C}" dt="2020-10-11T04:03:23.230" v="28" actId="47"/>
        <pc:sldMkLst>
          <pc:docMk/>
          <pc:sldMk cId="365034057" sldId="999"/>
        </pc:sldMkLst>
        <pc:spChg chg="add del">
          <ac:chgData name="Hannah Fraser" userId="9563e0c5-8e86-4015-97a2-cdd91a2f0020" providerId="ADAL" clId="{02184F3D-ECBB-4C0A-8F63-BF363142C03C}" dt="2020-10-11T04:03:02.446" v="27"/>
          <ac:spMkLst>
            <pc:docMk/>
            <pc:sldMk cId="365034057" sldId="999"/>
            <ac:spMk id="10" creationId="{1707FC24-6981-43D9-B525-C7832BA22463}"/>
          </ac:spMkLst>
        </pc:spChg>
      </pc:sldChg>
      <pc:sldChg chg="modSp add del mod setBg">
        <pc:chgData name="Hannah Fraser" userId="9563e0c5-8e86-4015-97a2-cdd91a2f0020" providerId="ADAL" clId="{02184F3D-ECBB-4C0A-8F63-BF363142C03C}" dt="2020-10-12T01:08:17.093" v="2610" actId="47"/>
        <pc:sldMkLst>
          <pc:docMk/>
          <pc:sldMk cId="480411594" sldId="1000"/>
        </pc:sldMkLst>
        <pc:graphicFrameChg chg="mod modGraphic">
          <ac:chgData name="Hannah Fraser" userId="9563e0c5-8e86-4015-97a2-cdd91a2f0020" providerId="ADAL" clId="{02184F3D-ECBB-4C0A-8F63-BF363142C03C}" dt="2020-10-12T00:56:17.035" v="2494" actId="14100"/>
          <ac:graphicFrameMkLst>
            <pc:docMk/>
            <pc:sldMk cId="480411594" sldId="1000"/>
            <ac:graphicFrameMk id="7" creationId="{33F63C46-A7D2-42DD-A796-428EE323901B}"/>
          </ac:graphicFrameMkLst>
        </pc:graphicFrameChg>
      </pc:sldChg>
      <pc:sldChg chg="delSp modSp add del mod setBg">
        <pc:chgData name="Hannah Fraser" userId="9563e0c5-8e86-4015-97a2-cdd91a2f0020" providerId="ADAL" clId="{02184F3D-ECBB-4C0A-8F63-BF363142C03C}" dt="2020-10-12T01:08:17.093" v="2610" actId="47"/>
        <pc:sldMkLst>
          <pc:docMk/>
          <pc:sldMk cId="2111094928" sldId="1002"/>
        </pc:sldMkLst>
        <pc:spChg chg="mod">
          <ac:chgData name="Hannah Fraser" userId="9563e0c5-8e86-4015-97a2-cdd91a2f0020" providerId="ADAL" clId="{02184F3D-ECBB-4C0A-8F63-BF363142C03C}" dt="2020-10-12T01:01:48.778" v="2524" actId="3064"/>
          <ac:spMkLst>
            <pc:docMk/>
            <pc:sldMk cId="2111094928" sldId="1002"/>
            <ac:spMk id="3" creationId="{FC8C617F-0D8B-4146-AF17-BB089235526F}"/>
          </ac:spMkLst>
        </pc:spChg>
        <pc:spChg chg="mod">
          <ac:chgData name="Hannah Fraser" userId="9563e0c5-8e86-4015-97a2-cdd91a2f0020" providerId="ADAL" clId="{02184F3D-ECBB-4C0A-8F63-BF363142C03C}" dt="2020-10-12T01:00:58.750" v="2521" actId="14100"/>
          <ac:spMkLst>
            <pc:docMk/>
            <pc:sldMk cId="2111094928" sldId="1002"/>
            <ac:spMk id="4" creationId="{3EBD0023-09E2-4F0B-A897-0E500D28F4BA}"/>
          </ac:spMkLst>
        </pc:spChg>
        <pc:spChg chg="mod">
          <ac:chgData name="Hannah Fraser" userId="9563e0c5-8e86-4015-97a2-cdd91a2f0020" providerId="ADAL" clId="{02184F3D-ECBB-4C0A-8F63-BF363142C03C}" dt="2020-10-12T01:01:48.778" v="2524" actId="3064"/>
          <ac:spMkLst>
            <pc:docMk/>
            <pc:sldMk cId="2111094928" sldId="1002"/>
            <ac:spMk id="5" creationId="{C35919ED-119D-426E-890F-12D30AA9B631}"/>
          </ac:spMkLst>
        </pc:spChg>
        <pc:spChg chg="mod">
          <ac:chgData name="Hannah Fraser" userId="9563e0c5-8e86-4015-97a2-cdd91a2f0020" providerId="ADAL" clId="{02184F3D-ECBB-4C0A-8F63-BF363142C03C}" dt="2020-10-12T01:01:09.463" v="2522" actId="14100"/>
          <ac:spMkLst>
            <pc:docMk/>
            <pc:sldMk cId="2111094928" sldId="1002"/>
            <ac:spMk id="6" creationId="{BB2103C4-CC5C-4363-9C61-294F1A2C27B1}"/>
          </ac:spMkLst>
        </pc:spChg>
        <pc:spChg chg="mod">
          <ac:chgData name="Hannah Fraser" userId="9563e0c5-8e86-4015-97a2-cdd91a2f0020" providerId="ADAL" clId="{02184F3D-ECBB-4C0A-8F63-BF363142C03C}" dt="2020-10-12T01:00:58.750" v="2521" actId="14100"/>
          <ac:spMkLst>
            <pc:docMk/>
            <pc:sldMk cId="2111094928" sldId="1002"/>
            <ac:spMk id="7" creationId="{09465D7E-1B29-4C42-94BE-1D8F4BBC2AC1}"/>
          </ac:spMkLst>
        </pc:spChg>
        <pc:spChg chg="mod">
          <ac:chgData name="Hannah Fraser" userId="9563e0c5-8e86-4015-97a2-cdd91a2f0020" providerId="ADAL" clId="{02184F3D-ECBB-4C0A-8F63-BF363142C03C}" dt="2020-10-12T01:01:09.463" v="2522" actId="14100"/>
          <ac:spMkLst>
            <pc:docMk/>
            <pc:sldMk cId="2111094928" sldId="1002"/>
            <ac:spMk id="8" creationId="{2EE046D5-F078-4BA0-8151-E571C6983BE4}"/>
          </ac:spMkLst>
        </pc:spChg>
        <pc:spChg chg="del">
          <ac:chgData name="Hannah Fraser" userId="9563e0c5-8e86-4015-97a2-cdd91a2f0020" providerId="ADAL" clId="{02184F3D-ECBB-4C0A-8F63-BF363142C03C}" dt="2020-10-12T00:58:08.480" v="2501" actId="478"/>
          <ac:spMkLst>
            <pc:docMk/>
            <pc:sldMk cId="2111094928" sldId="1002"/>
            <ac:spMk id="10" creationId="{806DC7A7-537B-47C8-87AA-F3551A96A852}"/>
          </ac:spMkLst>
        </pc:spChg>
        <pc:spChg chg="del">
          <ac:chgData name="Hannah Fraser" userId="9563e0c5-8e86-4015-97a2-cdd91a2f0020" providerId="ADAL" clId="{02184F3D-ECBB-4C0A-8F63-BF363142C03C}" dt="2020-10-12T00:58:08.480" v="2501" actId="478"/>
          <ac:spMkLst>
            <pc:docMk/>
            <pc:sldMk cId="2111094928" sldId="1002"/>
            <ac:spMk id="11" creationId="{276B02E9-BD99-41FE-A04E-5BB2ED5203D4}"/>
          </ac:spMkLst>
        </pc:spChg>
      </pc:sldChg>
      <pc:sldChg chg="addSp delSp modSp add mod setBg">
        <pc:chgData name="Hannah Fraser" userId="9563e0c5-8e86-4015-97a2-cdd91a2f0020" providerId="ADAL" clId="{02184F3D-ECBB-4C0A-8F63-BF363142C03C}" dt="2020-10-22T00:37:31.142" v="3034" actId="20577"/>
        <pc:sldMkLst>
          <pc:docMk/>
          <pc:sldMk cId="191915478" sldId="1006"/>
        </pc:sldMkLst>
        <pc:spChg chg="del">
          <ac:chgData name="Hannah Fraser" userId="9563e0c5-8e86-4015-97a2-cdd91a2f0020" providerId="ADAL" clId="{02184F3D-ECBB-4C0A-8F63-BF363142C03C}" dt="2020-10-22T00:37:11.317" v="3019" actId="478"/>
          <ac:spMkLst>
            <pc:docMk/>
            <pc:sldMk cId="191915478" sldId="1006"/>
            <ac:spMk id="3" creationId="{6F376693-9E56-4E79-B6E7-DF44CAC1BDA5}"/>
          </ac:spMkLst>
        </pc:spChg>
        <pc:spChg chg="add del mod">
          <ac:chgData name="Hannah Fraser" userId="9563e0c5-8e86-4015-97a2-cdd91a2f0020" providerId="ADAL" clId="{02184F3D-ECBB-4C0A-8F63-BF363142C03C}" dt="2020-10-22T00:37:13.532" v="3020" actId="478"/>
          <ac:spMkLst>
            <pc:docMk/>
            <pc:sldMk cId="191915478" sldId="1006"/>
            <ac:spMk id="4" creationId="{7320E863-E06B-4732-888F-9FEC43DEF620}"/>
          </ac:spMkLst>
        </pc:spChg>
        <pc:spChg chg="mod">
          <ac:chgData name="Hannah Fraser" userId="9563e0c5-8e86-4015-97a2-cdd91a2f0020" providerId="ADAL" clId="{02184F3D-ECBB-4C0A-8F63-BF363142C03C}" dt="2020-10-22T00:37:31.142" v="3034" actId="20577"/>
          <ac:spMkLst>
            <pc:docMk/>
            <pc:sldMk cId="191915478" sldId="1006"/>
            <ac:spMk id="6" creationId="{AA13FE5D-CA09-4839-B429-0A5F29836286}"/>
          </ac:spMkLst>
        </pc:spChg>
      </pc:sldChg>
      <pc:sldChg chg="add del setBg">
        <pc:chgData name="Hannah Fraser" userId="9563e0c5-8e86-4015-97a2-cdd91a2f0020" providerId="ADAL" clId="{02184F3D-ECBB-4C0A-8F63-BF363142C03C}" dt="2020-10-11T04:44:17.248" v="2244" actId="47"/>
        <pc:sldMkLst>
          <pc:docMk/>
          <pc:sldMk cId="2937763537" sldId="1007"/>
        </pc:sldMkLst>
      </pc:sldChg>
      <pc:sldChg chg="addSp delSp modSp add mod setBg delDesignElem">
        <pc:chgData name="Hannah Fraser" userId="9563e0c5-8e86-4015-97a2-cdd91a2f0020" providerId="ADAL" clId="{02184F3D-ECBB-4C0A-8F63-BF363142C03C}" dt="2020-10-12T00:48:15.366" v="2444" actId="22"/>
        <pc:sldMkLst>
          <pc:docMk/>
          <pc:sldMk cId="3015352175" sldId="1007"/>
        </pc:sldMkLst>
        <pc:spChg chg="mod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2" creationId="{52AA0375-55A3-45BE-A365-90E4FA8FF9ED}"/>
          </ac:spMkLst>
        </pc:spChg>
        <pc:spChg chg="del mod">
          <ac:chgData name="Hannah Fraser" userId="9563e0c5-8e86-4015-97a2-cdd91a2f0020" providerId="ADAL" clId="{02184F3D-ECBB-4C0A-8F63-BF363142C03C}" dt="2020-10-11T23:41:23.432" v="2307" actId="478"/>
          <ac:spMkLst>
            <pc:docMk/>
            <pc:sldMk cId="3015352175" sldId="1007"/>
            <ac:spMk id="4" creationId="{797D7728-16C9-40D6-8E69-74D8C2B113CC}"/>
          </ac:spMkLst>
        </pc:spChg>
        <pc:spChg chg="add">
          <ac:chgData name="Hannah Fraser" userId="9563e0c5-8e86-4015-97a2-cdd91a2f0020" providerId="ADAL" clId="{02184F3D-ECBB-4C0A-8F63-BF363142C03C}" dt="2020-10-12T00:48:15.366" v="2444" actId="22"/>
          <ac:spMkLst>
            <pc:docMk/>
            <pc:sldMk cId="3015352175" sldId="1007"/>
            <ac:spMk id="6" creationId="{63D81057-76B0-4CDE-B90E-0D32E72E7D66}"/>
          </ac:spMkLst>
        </pc:spChg>
        <pc:spChg chg="del">
          <ac:chgData name="Hannah Fraser" userId="9563e0c5-8e86-4015-97a2-cdd91a2f0020" providerId="ADAL" clId="{02184F3D-ECBB-4C0A-8F63-BF363142C03C}" dt="2020-10-11T23:41:05.705" v="2304"/>
          <ac:spMkLst>
            <pc:docMk/>
            <pc:sldMk cId="3015352175" sldId="1007"/>
            <ac:spMk id="7" creationId="{867D4867-5BA7-4462-B2F6-A23F4A622AA7}"/>
          </ac:spMkLst>
        </pc:spChg>
        <pc:spChg chg="add mod">
          <ac:chgData name="Hannah Fraser" userId="9563e0c5-8e86-4015-97a2-cdd91a2f0020" providerId="ADAL" clId="{02184F3D-ECBB-4C0A-8F63-BF363142C03C}" dt="2020-10-11T23:41:44.492" v="2312" actId="207"/>
          <ac:spMkLst>
            <pc:docMk/>
            <pc:sldMk cId="3015352175" sldId="1007"/>
            <ac:spMk id="13" creationId="{57B61E16-BE53-4FE8-BEA4-3A88E1A8A5FB}"/>
          </ac:spMkLst>
        </pc:spChg>
        <pc:spChg chg="mod">
          <ac:chgData name="Hannah Fraser" userId="9563e0c5-8e86-4015-97a2-cdd91a2f0020" providerId="ADAL" clId="{02184F3D-ECBB-4C0A-8F63-BF363142C03C}" dt="2020-10-11T23:43:30.219" v="2365" actId="14100"/>
          <ac:spMkLst>
            <pc:docMk/>
            <pc:sldMk cId="3015352175" sldId="1007"/>
            <ac:spMk id="26" creationId="{BE9F5174-D2FA-4F10-B272-CFB4EF4DCE32}"/>
          </ac:spMkLst>
        </pc:spChg>
        <pc:spChg chg="add del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31" creationId="{0D7B6173-1D58-48E2-83CF-37350F315F75}"/>
          </ac:spMkLst>
        </pc:spChg>
        <pc:spChg chg="add del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33" creationId="{CA9CEF99-39CF-406E-8FCF-5EEDCCA2AC24}"/>
          </ac:spMkLst>
        </pc:spChg>
        <pc:spChg chg="add del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37" creationId="{DE152F22-1707-453C-8C48-6B5CDD242809}"/>
          </ac:spMkLst>
        </pc:spChg>
        <pc:spChg chg="add del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39" creationId="{90F3EC41-E060-4D79-8F5B-1DD6A3A9D26B}"/>
          </ac:spMkLst>
        </pc:spChg>
        <pc:spChg chg="add">
          <ac:chgData name="Hannah Fraser" userId="9563e0c5-8e86-4015-97a2-cdd91a2f0020" providerId="ADAL" clId="{02184F3D-ECBB-4C0A-8F63-BF363142C03C}" dt="2020-10-11T23:42:51.808" v="2317" actId="26606"/>
          <ac:spMkLst>
            <pc:docMk/>
            <pc:sldMk cId="3015352175" sldId="1007"/>
            <ac:spMk id="44" creationId="{1A95671B-3CC6-4792-9114-B74FAEA224E6}"/>
          </ac:spMkLst>
        </pc:spChg>
        <pc:graphicFrameChg chg="mod ord modGraphic">
          <ac:chgData name="Hannah Fraser" userId="9563e0c5-8e86-4015-97a2-cdd91a2f0020" providerId="ADAL" clId="{02184F3D-ECBB-4C0A-8F63-BF363142C03C}" dt="2020-10-11T23:42:51.808" v="2317" actId="26606"/>
          <ac:graphicFrameMkLst>
            <pc:docMk/>
            <pc:sldMk cId="3015352175" sldId="1007"/>
            <ac:graphicFrameMk id="5" creationId="{8871B461-E89F-438C-9A13-667FB07C04A5}"/>
          </ac:graphicFrameMkLst>
        </pc:graphicFrameChg>
        <pc:picChg chg="add del">
          <ac:chgData name="Hannah Fraser" userId="9563e0c5-8e86-4015-97a2-cdd91a2f0020" providerId="ADAL" clId="{02184F3D-ECBB-4C0A-8F63-BF363142C03C}" dt="2020-10-11T23:42:51.808" v="2317" actId="26606"/>
          <ac:picMkLst>
            <pc:docMk/>
            <pc:sldMk cId="3015352175" sldId="1007"/>
            <ac:picMk id="35" creationId="{355717D4-33C9-419C-8D9C-17C7079673E4}"/>
          </ac:picMkLst>
        </pc:picChg>
      </pc:sldChg>
      <pc:sldChg chg="delSp modSp add del mod setBg delAnim">
        <pc:chgData name="Hannah Fraser" userId="9563e0c5-8e86-4015-97a2-cdd91a2f0020" providerId="ADAL" clId="{02184F3D-ECBB-4C0A-8F63-BF363142C03C}" dt="2020-10-12T01:53:28.137" v="2781" actId="14100"/>
        <pc:sldMkLst>
          <pc:docMk/>
          <pc:sldMk cId="743831944" sldId="1008"/>
        </pc:sldMkLst>
        <pc:spChg chg="del">
          <ac:chgData name="Hannah Fraser" userId="9563e0c5-8e86-4015-97a2-cdd91a2f0020" providerId="ADAL" clId="{02184F3D-ECBB-4C0A-8F63-BF363142C03C}" dt="2020-10-12T01:53:20.276" v="2779" actId="478"/>
          <ac:spMkLst>
            <pc:docMk/>
            <pc:sldMk cId="743831944" sldId="1008"/>
            <ac:spMk id="12" creationId="{2C8CCA39-4024-4A46-A605-EDF3AA0BC259}"/>
          </ac:spMkLst>
        </pc:spChg>
        <pc:graphicFrameChg chg="mod modGraphic">
          <ac:chgData name="Hannah Fraser" userId="9563e0c5-8e86-4015-97a2-cdd91a2f0020" providerId="ADAL" clId="{02184F3D-ECBB-4C0A-8F63-BF363142C03C}" dt="2020-10-12T01:53:28.137" v="2781" actId="14100"/>
          <ac:graphicFrameMkLst>
            <pc:docMk/>
            <pc:sldMk cId="743831944" sldId="1008"/>
            <ac:graphicFrameMk id="7" creationId="{33F63C46-A7D2-42DD-A796-428EE323901B}"/>
          </ac:graphicFrameMkLst>
        </pc:graphicFrameChg>
      </pc:sldChg>
      <pc:sldChg chg="addSp delSp modSp add del mod delAnim">
        <pc:chgData name="Hannah Fraser" userId="9563e0c5-8e86-4015-97a2-cdd91a2f0020" providerId="ADAL" clId="{02184F3D-ECBB-4C0A-8F63-BF363142C03C}" dt="2020-10-12T00:53:10.536" v="2477" actId="47"/>
        <pc:sldMkLst>
          <pc:docMk/>
          <pc:sldMk cId="4283243436" sldId="1008"/>
        </pc:sldMkLst>
        <pc:spChg chg="add del">
          <ac:chgData name="Hannah Fraser" userId="9563e0c5-8e86-4015-97a2-cdd91a2f0020" providerId="ADAL" clId="{02184F3D-ECBB-4C0A-8F63-BF363142C03C}" dt="2020-10-12T00:52:21.819" v="2468" actId="478"/>
          <ac:spMkLst>
            <pc:docMk/>
            <pc:sldMk cId="4283243436" sldId="1008"/>
            <ac:spMk id="3" creationId="{4C265467-DDB5-4078-9BCA-539B6064EA8E}"/>
          </ac:spMkLst>
        </pc:spChg>
        <pc:spChg chg="del">
          <ac:chgData name="Hannah Fraser" userId="9563e0c5-8e86-4015-97a2-cdd91a2f0020" providerId="ADAL" clId="{02184F3D-ECBB-4C0A-8F63-BF363142C03C}" dt="2020-10-12T00:51:40.383" v="2455" actId="478"/>
          <ac:spMkLst>
            <pc:docMk/>
            <pc:sldMk cId="4283243436" sldId="1008"/>
            <ac:spMk id="7" creationId="{6736A7B8-35C1-445D-AB76-D731E53C9038}"/>
          </ac:spMkLst>
        </pc:spChg>
        <pc:spChg chg="mod">
          <ac:chgData name="Hannah Fraser" userId="9563e0c5-8e86-4015-97a2-cdd91a2f0020" providerId="ADAL" clId="{02184F3D-ECBB-4C0A-8F63-BF363142C03C}" dt="2020-10-12T00:51:37.936" v="2454" actId="1076"/>
          <ac:spMkLst>
            <pc:docMk/>
            <pc:sldMk cId="4283243436" sldId="1008"/>
            <ac:spMk id="8" creationId="{A6D4C5E2-4366-49B8-9189-04E11703F62D}"/>
          </ac:spMkLst>
        </pc:spChg>
        <pc:graphicFrameChg chg="modGraphic">
          <ac:chgData name="Hannah Fraser" userId="9563e0c5-8e86-4015-97a2-cdd91a2f0020" providerId="ADAL" clId="{02184F3D-ECBB-4C0A-8F63-BF363142C03C}" dt="2020-10-12T00:51:59.784" v="2466" actId="113"/>
          <ac:graphicFrameMkLst>
            <pc:docMk/>
            <pc:sldMk cId="4283243436" sldId="1008"/>
            <ac:graphicFrameMk id="14" creationId="{F54A9366-3A30-4F14-974D-F863E697E862}"/>
          </ac:graphicFrameMkLst>
        </pc:graphicFrameChg>
      </pc:sldChg>
      <pc:sldChg chg="addSp delSp modSp add del mod delAnim modAnim">
        <pc:chgData name="Hannah Fraser" userId="9563e0c5-8e86-4015-97a2-cdd91a2f0020" providerId="ADAL" clId="{02184F3D-ECBB-4C0A-8F63-BF363142C03C}" dt="2020-10-12T00:55:52.331" v="2489" actId="47"/>
        <pc:sldMkLst>
          <pc:docMk/>
          <pc:sldMk cId="3690410584" sldId="1009"/>
        </pc:sldMkLst>
        <pc:spChg chg="del">
          <ac:chgData name="Hannah Fraser" userId="9563e0c5-8e86-4015-97a2-cdd91a2f0020" providerId="ADAL" clId="{02184F3D-ECBB-4C0A-8F63-BF363142C03C}" dt="2020-10-12T00:53:08.029" v="2475" actId="478"/>
          <ac:spMkLst>
            <pc:docMk/>
            <pc:sldMk cId="3690410584" sldId="1009"/>
            <ac:spMk id="7" creationId="{6736A7B8-35C1-445D-AB76-D731E53C9038}"/>
          </ac:spMkLst>
        </pc:spChg>
        <pc:spChg chg="add mod">
          <ac:chgData name="Hannah Fraser" userId="9563e0c5-8e86-4015-97a2-cdd91a2f0020" providerId="ADAL" clId="{02184F3D-ECBB-4C0A-8F63-BF363142C03C}" dt="2020-10-12T00:53:08.458" v="2476"/>
          <ac:spMkLst>
            <pc:docMk/>
            <pc:sldMk cId="3690410584" sldId="1009"/>
            <ac:spMk id="8" creationId="{790F59D7-ED37-4065-AB23-666FEDBF4A6E}"/>
          </ac:spMkLst>
        </pc:spChg>
        <pc:graphicFrameChg chg="modGraphic">
          <ac:chgData name="Hannah Fraser" userId="9563e0c5-8e86-4015-97a2-cdd91a2f0020" providerId="ADAL" clId="{02184F3D-ECBB-4C0A-8F63-BF363142C03C}" dt="2020-10-12T00:54:03.039" v="2487" actId="113"/>
          <ac:graphicFrameMkLst>
            <pc:docMk/>
            <pc:sldMk cId="3690410584" sldId="1009"/>
            <ac:graphicFrameMk id="14" creationId="{F54A9366-3A30-4F14-974D-F863E697E862}"/>
          </ac:graphicFrameMkLst>
        </pc:graphicFrameChg>
      </pc:sldChg>
      <pc:sldChg chg="addSp delSp modSp new del mod modClrScheme chgLayout">
        <pc:chgData name="Hannah Fraser" userId="9563e0c5-8e86-4015-97a2-cdd91a2f0020" providerId="ADAL" clId="{02184F3D-ECBB-4C0A-8F63-BF363142C03C}" dt="2020-10-22T00:37:33.520" v="3035" actId="47"/>
        <pc:sldMkLst>
          <pc:docMk/>
          <pc:sldMk cId="4231723452" sldId="1009"/>
        </pc:sldMkLst>
        <pc:spChg chg="del mod ord">
          <ac:chgData name="Hannah Fraser" userId="9563e0c5-8e86-4015-97a2-cdd91a2f0020" providerId="ADAL" clId="{02184F3D-ECBB-4C0A-8F63-BF363142C03C}" dt="2020-10-22T00:31:14.101" v="2898" actId="700"/>
          <ac:spMkLst>
            <pc:docMk/>
            <pc:sldMk cId="4231723452" sldId="1009"/>
            <ac:spMk id="2" creationId="{BC10B4AC-ADB9-4DBB-9E03-5335CDB90419}"/>
          </ac:spMkLst>
        </pc:spChg>
        <pc:spChg chg="del mod ord">
          <ac:chgData name="Hannah Fraser" userId="9563e0c5-8e86-4015-97a2-cdd91a2f0020" providerId="ADAL" clId="{02184F3D-ECBB-4C0A-8F63-BF363142C03C}" dt="2020-10-22T00:31:14.101" v="2898" actId="700"/>
          <ac:spMkLst>
            <pc:docMk/>
            <pc:sldMk cId="4231723452" sldId="1009"/>
            <ac:spMk id="3" creationId="{5080D98E-97A9-458C-9DBB-C005381641D9}"/>
          </ac:spMkLst>
        </pc:spChg>
        <pc:spChg chg="del">
          <ac:chgData name="Hannah Fraser" userId="9563e0c5-8e86-4015-97a2-cdd91a2f0020" providerId="ADAL" clId="{02184F3D-ECBB-4C0A-8F63-BF363142C03C}" dt="2020-10-22T00:31:14.101" v="2898" actId="700"/>
          <ac:spMkLst>
            <pc:docMk/>
            <pc:sldMk cId="4231723452" sldId="1009"/>
            <ac:spMk id="4" creationId="{128A9BFE-1630-4737-AC69-1DF1215A9CC0}"/>
          </ac:spMkLst>
        </pc:spChg>
        <pc:spChg chg="add del mod ord">
          <ac:chgData name="Hannah Fraser" userId="9563e0c5-8e86-4015-97a2-cdd91a2f0020" providerId="ADAL" clId="{02184F3D-ECBB-4C0A-8F63-BF363142C03C}" dt="2020-10-22T00:31:18.634" v="2899" actId="478"/>
          <ac:spMkLst>
            <pc:docMk/>
            <pc:sldMk cId="4231723452" sldId="1009"/>
            <ac:spMk id="5" creationId="{EBD2BE75-ED29-4F92-A694-5939EB118697}"/>
          </ac:spMkLst>
        </pc:spChg>
        <pc:spChg chg="add mod ord">
          <ac:chgData name="Hannah Fraser" userId="9563e0c5-8e86-4015-97a2-cdd91a2f0020" providerId="ADAL" clId="{02184F3D-ECBB-4C0A-8F63-BF363142C03C}" dt="2020-10-22T00:36:52.937" v="3013" actId="21"/>
          <ac:spMkLst>
            <pc:docMk/>
            <pc:sldMk cId="4231723452" sldId="1009"/>
            <ac:spMk id="6" creationId="{A9CCD2C0-B93E-4F1C-8CAD-2A030FD3E543}"/>
          </ac:spMkLst>
        </pc:spChg>
      </pc:sldChg>
      <pc:sldChg chg="modSp del mod">
        <pc:chgData name="Hannah Fraser" userId="9563e0c5-8e86-4015-97a2-cdd91a2f0020" providerId="ADAL" clId="{02184F3D-ECBB-4C0A-8F63-BF363142C03C}" dt="2020-10-12T01:08:17.093" v="2610" actId="47"/>
        <pc:sldMkLst>
          <pc:docMk/>
          <pc:sldMk cId="743831944" sldId="1010"/>
        </pc:sldMkLst>
        <pc:graphicFrameChg chg="mod modGraphic">
          <ac:chgData name="Hannah Fraser" userId="9563e0c5-8e86-4015-97a2-cdd91a2f0020" providerId="ADAL" clId="{02184F3D-ECBB-4C0A-8F63-BF363142C03C}" dt="2020-10-12T01:08:11.031" v="2609" actId="20577"/>
          <ac:graphicFrameMkLst>
            <pc:docMk/>
            <pc:sldMk cId="743831944" sldId="1010"/>
            <ac:graphicFrameMk id="7" creationId="{33F63C46-A7D2-42DD-A796-428EE323901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AB955-CD78-44C7-9AFE-B0193A1A52A1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A0FE2-9209-435B-A026-DE8314C56F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947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60C9-42E2-44D6-BDE8-E61262E47AB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6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16155-337F-40AB-9077-297BA6A05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D1C40-AB43-45FD-8CDF-55550A988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B27D6-3537-4FCD-99AA-9F0D21441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A9563-2841-4090-9ACD-3B80810F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C9EC9-D7F6-4A71-B9F8-6EBA1636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852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D0379-86CA-465A-8CCE-1C91BA014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707C-75C0-416A-8F4D-354DD69FB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76884-5E89-4737-9B60-712429FF0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89A4C-358C-4756-A345-C4B752BB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70092-C0A6-421D-9A43-F89BBF4F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74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3788B-4781-43BC-88CB-4DBD36FC7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FF230-BDFB-43FE-8A92-8E69C9EA9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36095-042B-4BA7-AB0C-1ECC575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A183A-3C49-4D0D-A355-D49D58234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52403-83E7-492D-AAC3-9BDC903D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063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1336-42F6-4518-BB18-3C2403EA3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4E7FC-9836-482C-A854-593AF1D24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1CE80-77E0-4281-8158-C16FF03A8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E32E0-31EC-47BF-ACD9-03781818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CB398-3632-40AF-A330-CF73D7F2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569F7-A9DD-46FF-963C-A13D3AF1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310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9286-D98B-45AD-B929-96682D14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A853F-A952-4EDD-AD04-CF76A2942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F14C6-2567-4AFC-B0DC-8A4070D6A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052A55-08D0-4C86-844A-C1F112DEC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F197BA-A770-4B9F-BC48-C23D99B7F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F278AE-6CFF-4D58-8014-0CDFA6A5B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03CB5D-4CE8-4E61-A394-FE471B27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0AD89-FE0E-41BB-9A63-A7E3FA49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623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173A9-4B5C-499B-B329-C9D9107B0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2DF49-0547-487E-A00A-9BA8F9613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A1C7F-BFBB-49EA-92CF-D0939AF3F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29FED9-64FF-4B02-B70B-BFC5D7158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273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2B3F8-8337-46A4-8AD2-03B0141B6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C1E179-FCD9-485B-B2F5-D4E2CC8EB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99620-16B9-4563-AE99-EF8E1B6F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243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B989-5FF1-49D3-8929-5368BB1E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F74C-DBCC-4084-AC22-30E5E439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FF3DE-9678-4DB2-B031-FC363A501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60E62-7B11-4D67-ABB9-6D0B4BB85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EBADB-BC60-47AA-80CB-99F970C59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5F530-B206-429D-8832-065E2F0F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180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C14EA-84FE-4F0B-85A7-52EF8E3F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0908EE-3B29-4609-A4E8-5BB7BE29B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CED78-E62A-40CC-A489-66BA8E37E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1AB4B-6604-4D12-9F7C-C8B0D3CA1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86417-ADEC-402C-96CA-2C9081AE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3970E-5F00-4035-BE9B-A24A9532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592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294C8-7A66-4E32-9CF3-072703CC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4BC732-79DC-4AE4-A4F4-50456C27C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8ED80-B402-41C7-8ECC-53D9BAAF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E97-2BDD-40D5-A428-7B96EC2A6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97DEE-D21F-40DC-84E9-AB6F0545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43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3D6E93-034E-4202-9072-EC703F31AD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6058D6-3E24-4E99-9368-9CA780B7B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D71DA-F04D-4605-A548-CA7D06E5B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4172-3284-4586-9F5F-79AE405CB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24E9-FF9C-4CDB-B34C-32DD6BFE1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5535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BA74-4810-4CA7-9244-34D34FAF6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57930-A02E-4BFF-AC12-8A2C81AF0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75D7E-EFC3-447F-B344-34AAED7C5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411EB-DBD2-42E3-A338-43D1B9E18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22D73-E7CA-4FCE-B217-60B42AC8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9904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3F5D1-6A26-408E-ACE4-3A1017799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42E9C-E253-448C-B193-749D606F0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AC7CB-4C90-4B78-918A-DAB69FF4B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787E7-2538-4CB9-BB0E-6C99BC417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2F2BC-EB6D-4A4B-A30C-667D9A68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7065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1F4B-BAF7-454A-91DD-81926290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E4173-C3BB-46B5-9329-0CF1678DB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8AF9D-8392-476C-ACED-1BA1E5F1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205E0-D14F-403C-AD8F-1188967E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841D6-7F81-4994-9AC1-88DF061D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506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2C0CB-470A-4390-B679-698E1999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944F6-FDEE-46D2-B15C-EE79CAA5F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CC9E6-C28B-48B4-B5AE-3ECFE657A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361D8-A585-4ED1-B234-DD93067F9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76699-B9B8-4D90-AA9E-518F3B5A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4FFE7-5FC2-454C-AC4E-6DA93C9C1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9588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D3836-5CBC-4095-973F-CDF10628F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B97EB-467F-471C-983A-9B6C5B6FD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97CC5-F396-489D-AA04-CA8FEA370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CA2EBC-8E79-42BB-B60B-F6F370D7A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CB75CB-08E2-4D03-963C-E0705EFA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745E3C-8026-439E-A31F-14CF2952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4AB97D-C579-4C54-BD4E-D1A2D8299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DE300C-0422-4851-BEC0-ECB07296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2063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5395E-03F8-4E94-96DF-916F0174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AE896E-B503-4470-922F-898E13317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46E850-3F2F-4760-AC41-D9AB0094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D66A99-E202-477D-8577-7B286823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6593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811A1-4D34-4625-815A-EFD47B7C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DB50F-3177-4D56-879F-CF925B4E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E6EF-29BB-41CB-9AEC-35A6BC938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9469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C391B-D3E6-456F-8A73-ABC0F7FD2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D88D6-B6E8-4A03-9FD8-3910D4315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7B816-8041-4BB7-B304-7A4D5FFAC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F9203-1ECB-4851-9C70-0F759C4A6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0FFF3-66A4-4692-AF2C-DCF69F99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293ED-950F-45C8-825C-139B79718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009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85514-E99C-4CC4-89ED-096C2F39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5C0D0B-3812-492B-B6F5-EEAB36F927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849DF-8982-40C9-800E-53DA1F4CE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713C6-3855-40D4-B629-2728831C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CEA10-63AC-4A5B-8594-E105C88FA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3F70E-3A56-480E-B961-06BDD196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0983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44A2-8554-4C28-A115-9BCBE0E2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61757-0F78-4EAF-8F88-8CDE9DD3F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CC10E-BEC5-48C0-875A-191AFA461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FF6A-6579-46EB-9B20-EC3F8D02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E776C-4501-4712-914B-A6E432E4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3794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3D23AF-CDD1-48E0-B590-62CD347AC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E83E8-1765-40E0-8063-AF09B7515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92DD1-2A9E-478F-8262-6832C4E7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89923-075A-464F-B5F8-584C55ED4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B3FAD-519E-4300-8A44-269817760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319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0D7D-BD33-4E32-90B0-35A0778E7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1F3D0-5950-4472-B11F-4CE7CB135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60259-8A90-46AE-9FF4-C7DEC299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A93F4-489B-42EF-B8B7-D49BA1FB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F2960-9132-4328-831E-C8E629FCB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7355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0BD25-999D-41C5-AB70-F91C8C33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10A10-32AA-4357-AC4C-78F7E5621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C9E08-B581-41B5-B77F-7DE7AC7EA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5D6E0-2C96-4B27-B406-A15FF697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BA11C-DE23-4975-ACE1-39C668BF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340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5DB5-006E-4A35-B3FB-780240FD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25003-5FAC-45E6-B691-431ED935C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4EEB-F1AD-4B03-94F2-33B2876F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8505F-1E8C-4033-A15B-CAE21667A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E899F-FB48-4395-A5D8-834E00D6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3910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6FA8-2B49-4322-873C-FBE9ADD3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0DC60-20FA-4724-AE46-58A297CD3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AA3AD-9850-4785-9B77-4EACED3B1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79378-28E9-42CF-9A75-2A7C842C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B1859-7E3B-4965-86A2-3A11E119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7ED0B-CF4B-46C2-A467-8BD7E3D5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995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95F2E-A68B-42E0-B6FA-016A4F48E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50A83-7841-4D24-A3E9-4E16B8127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E54B-D15A-4E90-832D-498E6309D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00F580-C482-419F-82BD-7B0100EEB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096AC5-17F0-4376-9AF2-67A2CAA1D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7BEC4-AE8F-4E73-99AC-B87590A3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AB5C6C-CA66-453C-98C7-028687CA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108588-BE6D-45F5-AF59-24DF0795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0811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AA83-2EBE-42D3-B6C9-F2D31BA4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B3CAF8-F748-4C84-B974-CBC5E74B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265FA-A56E-464B-AC70-8B0B98A0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E2938F-DD5F-444A-A164-B383A244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60876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97703C-B520-4394-BD3E-C2D3FCD5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9D4874-ED95-4CFB-94DC-CA8FD2153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D5936-58BD-4A03-9EA6-5F104204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61707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67CD-4F48-4932-9EBD-7B8F20588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BC84A-1E31-4C4A-909D-AF7CD9B1D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744A8-C826-4ADA-9683-F26DBE2CB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BA5B1-2A5C-4330-81EF-9D72C437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06BF5-08A8-4254-9891-CCA9610C1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9035F-67EF-43A6-B83C-CD16EE998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4723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F0B9-84DA-4FD0-86C6-486D98B20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53F795-5BBC-4A87-9CDE-7AA607219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1239E-7B0E-498C-8B2F-AE8BC7BAE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6B742-4604-4911-91BC-3EBABD53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72E89-C3FA-4DC1-AF5D-4DC0B4E1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34756-4187-4459-A5C0-17B2BF16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064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49B-F44A-45A2-A2AA-59C283F9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1D1C3-27C3-4B00-8AFB-6D66690BF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9B6E-FB6D-4CA6-9157-1DFA02168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0D1C-6EBC-48CD-904C-56630CF4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2EF9C-BE0C-4B29-BA7B-9BBD0650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0326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F2BD06-CA53-4762-BA5E-4ADDE7A7C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827138-A2D4-4523-8CD8-C0796531A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AA9C7-F118-41B3-B004-BAAD423BF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A52C8-D97E-4AC8-8FA8-CBB59B7B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89E78-01C8-4DE6-8E99-B572FE38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6992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352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78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69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239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61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961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49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63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039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717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7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DCB14-5F26-4BFC-8B76-C89D9A31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5A6FF-936F-4A00-B4B9-AE66B1390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E64A3-3071-4604-8351-61B00CDDC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C6FE6-16B4-42CA-8453-8C0BFF0A5B43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A3307-E230-4CB9-ABAD-C10C6179E6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1A60C-7959-423A-915B-976B887A0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A0221-6CF4-4335-9F5B-F6EFAC6C8DF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559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131EB-6215-4737-9F0A-A9AB53A6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68B8F-A7B7-40B2-BB81-CBA4AD675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C4BA7-197D-44D4-9881-17273BDEB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D2D02-029C-4122-90BF-A45477F7103A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865B-7EDA-4711-A992-5842B8B9D9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4C803-B0C4-4EFA-942F-4104C4EC1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C5B1D-46A7-4C65-897F-4C89CBBD45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12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2C735-6B17-44E6-AA89-9F7BFB0E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6DA3C-FD88-4B0E-AFD9-D408DCE7A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BCA85-ADD3-4560-AA2C-F15F9D267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4D9CF-A94E-4D13-B5DF-DF8A14885112}" type="datetimeFigureOut">
              <a:rPr lang="en-AU" smtClean="0"/>
              <a:t>22/10/2020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80C55-D0DD-4875-A929-D953F3D19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8F832-60DD-4FA5-85A0-8E93760E3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351C4-E8FA-4734-96EB-52C7C12636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440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FECB2-619D-1F49-8172-53356D494BA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BAB72-8825-9A48-B64B-B0451098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2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kgnva/wiki/Open%20Science%20Literature/" TargetMode="External"/><Relationship Id="rId2" Type="http://schemas.openxmlformats.org/officeDocument/2006/relationships/hyperlink" Target="https://osf.io/wfc6u/" TargetMode="Externa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3B9DBC-97CC-4A18-B4A6-66E24029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492644-1D84-449E-94E4-5FC5C873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B8250-046E-401B-84D3-335654301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42" y="637954"/>
            <a:ext cx="11390562" cy="2464466"/>
          </a:xfrm>
        </p:spPr>
        <p:txBody>
          <a:bodyPr>
            <a:normAutofit/>
          </a:bodyPr>
          <a:lstStyle/>
          <a:p>
            <a:pPr algn="l"/>
            <a:r>
              <a:rPr lang="en-US" sz="5600" dirty="0">
                <a:solidFill>
                  <a:srgbClr val="FFFFFF"/>
                </a:solidFill>
              </a:rPr>
              <a:t>Questionable research practices and the role of replication studies in ecology</a:t>
            </a:r>
            <a:endParaRPr lang="en-AU" sz="5600" dirty="0">
              <a:solidFill>
                <a:srgbClr val="FFFFFF"/>
              </a:solidFill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94EE1A74-DEBF-434E-8B5E-7AB296EC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8C7C4D4B-92D9-4FA4-A294-749E8574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BADA3358-2A3F-41B0-A458-6FD1DB3A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D81983-6650-49A0-AAB0-1A70E2012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42" y="4377268"/>
            <a:ext cx="7970903" cy="1280582"/>
          </a:xfrm>
        </p:spPr>
        <p:txBody>
          <a:bodyPr anchor="t">
            <a:normAutofit/>
          </a:bodyPr>
          <a:lstStyle/>
          <a:p>
            <a:pPr algn="l"/>
            <a:r>
              <a:rPr lang="en-US" sz="3200">
                <a:solidFill>
                  <a:srgbClr val="FEFFFF"/>
                </a:solidFill>
              </a:rPr>
              <a:t>Hannah Fraser</a:t>
            </a:r>
          </a:p>
          <a:p>
            <a:pPr algn="l"/>
            <a:r>
              <a:rPr lang="en-US" sz="3200">
                <a:solidFill>
                  <a:srgbClr val="FEFFFF"/>
                </a:solidFill>
              </a:rPr>
              <a:t>University of Melbourne</a:t>
            </a:r>
            <a:endParaRPr lang="en-AU" sz="3200">
              <a:solidFill>
                <a:srgbClr val="FEFFFF"/>
              </a:solidFill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E4737216-37B2-43AD-AB08-05BFCCEFC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9BC4F-9CF3-486C-9D84-CE05EDEEC6BF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Twitter_logo_blue.png">
            <a:extLst>
              <a:ext uri="{FF2B5EF4-FFF2-40B4-BE49-F238E27FC236}">
                <a16:creationId xmlns:a16="http://schemas.microsoft.com/office/drawing/2014/main" id="{EC694AF5-765D-4B05-90C2-6C2F0CF59E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7229" y="6490838"/>
            <a:ext cx="357836" cy="3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8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5">
            <a:extLst>
              <a:ext uri="{FF2B5EF4-FFF2-40B4-BE49-F238E27FC236}">
                <a16:creationId xmlns:a16="http://schemas.microsoft.com/office/drawing/2014/main" id="{51D98CAC-3EFF-4342-BD5A-6C0E8CAB4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4006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505735-C841-4402-B575-0FF42356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2"/>
            <a:ext cx="10515600" cy="2659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Questionable Research Practices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79768-FC8D-4F2E-BDDC-1189D3A01741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4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04A4D7-F788-4B92-9EFB-2BB7967D0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780082"/>
              </p:ext>
            </p:extLst>
          </p:nvPr>
        </p:nvGraphicFramePr>
        <p:xfrm>
          <a:off x="643467" y="338500"/>
          <a:ext cx="9435254" cy="61810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7639">
                  <a:extLst>
                    <a:ext uri="{9D8B030D-6E8A-4147-A177-3AD203B41FA5}">
                      <a16:colId xmlns:a16="http://schemas.microsoft.com/office/drawing/2014/main" val="1967527371"/>
                    </a:ext>
                  </a:extLst>
                </a:gridCol>
                <a:gridCol w="1244458">
                  <a:extLst>
                    <a:ext uri="{9D8B030D-6E8A-4147-A177-3AD203B41FA5}">
                      <a16:colId xmlns:a16="http://schemas.microsoft.com/office/drawing/2014/main" val="2303233815"/>
                    </a:ext>
                  </a:extLst>
                </a:gridCol>
                <a:gridCol w="1425470">
                  <a:extLst>
                    <a:ext uri="{9D8B030D-6E8A-4147-A177-3AD203B41FA5}">
                      <a16:colId xmlns:a16="http://schemas.microsoft.com/office/drawing/2014/main" val="3428006551"/>
                    </a:ext>
                  </a:extLst>
                </a:gridCol>
                <a:gridCol w="1221831">
                  <a:extLst>
                    <a:ext uri="{9D8B030D-6E8A-4147-A177-3AD203B41FA5}">
                      <a16:colId xmlns:a16="http://schemas.microsoft.com/office/drawing/2014/main" val="1936905109"/>
                    </a:ext>
                  </a:extLst>
                </a:gridCol>
                <a:gridCol w="1380217">
                  <a:extLst>
                    <a:ext uri="{9D8B030D-6E8A-4147-A177-3AD203B41FA5}">
                      <a16:colId xmlns:a16="http://schemas.microsoft.com/office/drawing/2014/main" val="750491756"/>
                    </a:ext>
                  </a:extLst>
                </a:gridCol>
                <a:gridCol w="1455639">
                  <a:extLst>
                    <a:ext uri="{9D8B030D-6E8A-4147-A177-3AD203B41FA5}">
                      <a16:colId xmlns:a16="http://schemas.microsoft.com/office/drawing/2014/main" val="554456075"/>
                    </a:ext>
                  </a:extLst>
                </a:gridCol>
              </a:tblGrid>
              <a:tr h="1369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Questionable Research Practice </a:t>
                      </a: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Ecology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Fraser et al 2018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n=494</a:t>
                      </a:r>
                      <a:endParaRPr lang="en-AU" sz="1600" b="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Evolution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Fraser et al 2018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n=313</a:t>
                      </a:r>
                      <a:endParaRPr lang="en-AU" sz="1600" b="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Education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 err="1">
                          <a:effectLst/>
                        </a:rPr>
                        <a:t>Makel</a:t>
                      </a:r>
                      <a:r>
                        <a:rPr lang="en-AU" sz="1600" b="0" i="1" dirty="0">
                          <a:effectLst/>
                        </a:rPr>
                        <a:t> et al 2019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n=1488</a:t>
                      </a:r>
                      <a:endParaRPr lang="en-AU" sz="1600" b="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Psychology Italy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 err="1">
                          <a:effectLst/>
                        </a:rPr>
                        <a:t>Agnoli</a:t>
                      </a:r>
                      <a:r>
                        <a:rPr lang="en-AU" sz="1600" b="0" i="1" dirty="0">
                          <a:effectLst/>
                        </a:rPr>
                        <a:t> et al. 2017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n=277</a:t>
                      </a:r>
                      <a:endParaRPr lang="en-AU" sz="1600" b="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Psychology USA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John et al. 2012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 dirty="0">
                          <a:effectLst/>
                        </a:rPr>
                        <a:t>n=2155</a:t>
                      </a:r>
                      <a:endParaRPr lang="en-AU" sz="1600" b="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019840"/>
                  </a:ext>
                </a:extLst>
              </a:tr>
              <a:tr h="578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Omitting nonsignificant studies or variables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64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64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62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48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63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566585274"/>
                  </a:ext>
                </a:extLst>
              </a:tr>
              <a:tr h="578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Omitting nonsignificant covariates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45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43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42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104771714"/>
                  </a:ext>
                </a:extLst>
              </a:tr>
              <a:tr h="578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HARKing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49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54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46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37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27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2566551798"/>
                  </a:ext>
                </a:extLst>
              </a:tr>
              <a:tr h="578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Omitting analyses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53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53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67</a:t>
                      </a:r>
                      <a:endParaRPr lang="en-A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3750480343"/>
                  </a:ext>
                </a:extLst>
              </a:tr>
              <a:tr h="578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Rounding p-values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27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18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29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22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22</a:t>
                      </a:r>
                      <a:endParaRPr lang="en-AU" sz="2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4008034493"/>
                  </a:ext>
                </a:extLst>
              </a:tr>
              <a:tr h="385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Data Exclusion </a:t>
                      </a:r>
                      <a:r>
                        <a:rPr lang="en-AU" sz="1800" dirty="0" err="1">
                          <a:effectLst/>
                        </a:rPr>
                        <a:t>ARKing</a:t>
                      </a:r>
                      <a:r>
                        <a:rPr lang="en-AU" sz="1800" dirty="0">
                          <a:effectLst/>
                        </a:rPr>
                        <a:t>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24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24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26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40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39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1525280091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Data peeking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37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51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29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53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56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1198307059"/>
                  </a:ext>
                </a:extLst>
              </a:tr>
              <a:tr h="564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Analysis gaming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54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52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50</a:t>
                      </a:r>
                      <a:endParaRPr lang="en-A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470032440"/>
                  </a:ext>
                </a:extLst>
              </a:tr>
              <a:tr h="577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Hiding methodological problems 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20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22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24</a:t>
                      </a: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860" marR="74860" marT="0" marB="0"/>
                </a:tc>
                <a:extLst>
                  <a:ext uri="{0D108BD9-81ED-4DB2-BD59-A6C34878D82A}">
                    <a16:rowId xmlns:a16="http://schemas.microsoft.com/office/drawing/2014/main" val="51493487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5DDD228-D99E-4195-93DB-3C9FBDD80320}"/>
              </a:ext>
            </a:extLst>
          </p:cNvPr>
          <p:cNvSpPr/>
          <p:nvPr/>
        </p:nvSpPr>
        <p:spPr>
          <a:xfrm>
            <a:off x="643466" y="6519500"/>
            <a:ext cx="10796694" cy="281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200" i="1" dirty="0"/>
              <a:t>Abbreviation from </a:t>
            </a:r>
            <a:r>
              <a:rPr lang="en-AU" sz="1200" i="1" dirty="0" err="1"/>
              <a:t>Makel</a:t>
            </a:r>
            <a:r>
              <a:rPr lang="en-AU" sz="1200" i="1" dirty="0"/>
              <a:t> et al 2019</a:t>
            </a:r>
            <a:endParaRPr lang="en-AU" sz="1200" b="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657FEE-EB40-448E-A898-5DD4C9E0046B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6C1E6B-D141-430F-9107-9F4D4730F4A7}"/>
              </a:ext>
            </a:extLst>
          </p:cNvPr>
          <p:cNvGrpSpPr/>
          <p:nvPr/>
        </p:nvGrpSpPr>
        <p:grpSpPr>
          <a:xfrm>
            <a:off x="618362" y="1691640"/>
            <a:ext cx="11256319" cy="2214870"/>
            <a:chOff x="618362" y="1691640"/>
            <a:chExt cx="11256319" cy="221487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3196ED-C220-4ADC-9520-19A595B9858D}"/>
                </a:ext>
              </a:extLst>
            </p:cNvPr>
            <p:cNvSpPr/>
            <p:nvPr/>
          </p:nvSpPr>
          <p:spPr>
            <a:xfrm>
              <a:off x="618362" y="1691640"/>
              <a:ext cx="9460359" cy="115824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1613C8-CF74-405A-B32E-656CE3903CDD}"/>
                </a:ext>
              </a:extLst>
            </p:cNvPr>
            <p:cNvSpPr txBox="1"/>
            <p:nvPr/>
          </p:nvSpPr>
          <p:spPr>
            <a:xfrm>
              <a:off x="10332720" y="1901428"/>
              <a:ext cx="1541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olidFill>
                    <a:schemeClr val="accent2"/>
                  </a:solidFill>
                </a:rPr>
                <a:t>Cherry-picking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92AADE-77CE-4050-82D6-C86EEECA0C19}"/>
                </a:ext>
              </a:extLst>
            </p:cNvPr>
            <p:cNvSpPr/>
            <p:nvPr/>
          </p:nvSpPr>
          <p:spPr>
            <a:xfrm>
              <a:off x="630914" y="3429000"/>
              <a:ext cx="9435254" cy="47751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89393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FDF93-956E-4613-8DB5-2D2F892A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122" y="305491"/>
            <a:ext cx="4999382" cy="1325563"/>
          </a:xfrm>
        </p:spPr>
        <p:txBody>
          <a:bodyPr/>
          <a:lstStyle/>
          <a:p>
            <a:r>
              <a:rPr lang="en-AU" dirty="0"/>
              <a:t>Cherry-picking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4BB2B-1682-4739-824B-9508199B0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416" y="1756052"/>
            <a:ext cx="52578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What is it?</a:t>
            </a:r>
          </a:p>
          <a:p>
            <a:r>
              <a:rPr lang="en-AU" dirty="0"/>
              <a:t>Selectively reporting the parts of the study that showed statistically significant or otherwise noteworthy results. </a:t>
            </a:r>
          </a:p>
          <a:p>
            <a:endParaRPr lang="en-AU" b="1" dirty="0"/>
          </a:p>
          <a:p>
            <a:pPr marL="0" indent="0">
              <a:buNone/>
            </a:pPr>
            <a:r>
              <a:rPr lang="en-AU" b="1" dirty="0"/>
              <a:t>Why is it questionable?</a:t>
            </a:r>
          </a:p>
          <a:p>
            <a:pPr marL="285750" indent="-285750"/>
            <a:r>
              <a:rPr lang="en-AU" dirty="0"/>
              <a:t>Increases the false positive rate</a:t>
            </a:r>
          </a:p>
          <a:p>
            <a:pPr marL="285750" indent="-285750"/>
            <a:r>
              <a:rPr lang="en-AU" dirty="0"/>
              <a:t>Makes research look more certain than warranted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0B9783-DBD1-41CA-A1A1-64B111103C13}"/>
              </a:ext>
            </a:extLst>
          </p:cNvPr>
          <p:cNvGrpSpPr/>
          <p:nvPr/>
        </p:nvGrpSpPr>
        <p:grpSpPr>
          <a:xfrm>
            <a:off x="441784" y="91824"/>
            <a:ext cx="4334608" cy="6766176"/>
            <a:chOff x="143609" y="26737"/>
            <a:chExt cx="4334608" cy="67661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ABF851-D1B4-4B1A-8331-816814D37E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487"/>
            <a:stretch/>
          </p:blipFill>
          <p:spPr>
            <a:xfrm>
              <a:off x="902677" y="26737"/>
              <a:ext cx="3206847" cy="182726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D25D95D-69C3-4E7A-B545-9D42036F4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359"/>
            <a:stretch/>
          </p:blipFill>
          <p:spPr>
            <a:xfrm>
              <a:off x="143609" y="1881344"/>
              <a:ext cx="4334608" cy="489341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0E870F-D24D-49A4-833F-0AA0439B2649}"/>
                </a:ext>
              </a:extLst>
            </p:cNvPr>
            <p:cNvSpPr txBox="1"/>
            <p:nvPr/>
          </p:nvSpPr>
          <p:spPr>
            <a:xfrm>
              <a:off x="1720362" y="6538997"/>
              <a:ext cx="177003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Modified without permission</a:t>
              </a: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A006DC-79C7-4607-9B9A-6D85D70E358A}"/>
              </a:ext>
            </a:extLst>
          </p:cNvPr>
          <p:cNvCxnSpPr>
            <a:cxnSpLocks/>
          </p:cNvCxnSpPr>
          <p:nvPr/>
        </p:nvCxnSpPr>
        <p:spPr>
          <a:xfrm>
            <a:off x="6096000" y="1391478"/>
            <a:ext cx="588396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7617A1-EFC0-4066-9904-0582A86C0A58}"/>
              </a:ext>
            </a:extLst>
          </p:cNvPr>
          <p:cNvSpPr txBox="1"/>
          <p:nvPr/>
        </p:nvSpPr>
        <p:spPr>
          <a:xfrm>
            <a:off x="10462488" y="6487866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915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A0375-55A3-45BE-A365-90E4FA8F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Cherry-picking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9F5174-D2FA-4F10-B272-CFB4EF4DCE32}"/>
              </a:ext>
            </a:extLst>
          </p:cNvPr>
          <p:cNvSpPr/>
          <p:nvPr/>
        </p:nvSpPr>
        <p:spPr>
          <a:xfrm>
            <a:off x="0" y="1459907"/>
            <a:ext cx="12188952" cy="391786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This seems like an underestimate to 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B61E16-BE53-4FE8-BEA4-3A88E1A8A5FB}"/>
              </a:ext>
            </a:extLst>
          </p:cNvPr>
          <p:cNvSpPr txBox="1"/>
          <p:nvPr/>
        </p:nvSpPr>
        <p:spPr>
          <a:xfrm>
            <a:off x="2958483" y="5195042"/>
            <a:ext cx="6094520" cy="3416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This seems like a massive underestimate to me…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71B461-E89F-438C-9A13-667FB07C0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496170"/>
              </p:ext>
            </p:extLst>
          </p:nvPr>
        </p:nvGraphicFramePr>
        <p:xfrm>
          <a:off x="1496050" y="2405149"/>
          <a:ext cx="9193805" cy="38993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54595">
                  <a:extLst>
                    <a:ext uri="{9D8B030D-6E8A-4147-A177-3AD203B41FA5}">
                      <a16:colId xmlns:a16="http://schemas.microsoft.com/office/drawing/2014/main" val="4018827762"/>
                    </a:ext>
                  </a:extLst>
                </a:gridCol>
                <a:gridCol w="1202424">
                  <a:extLst>
                    <a:ext uri="{9D8B030D-6E8A-4147-A177-3AD203B41FA5}">
                      <a16:colId xmlns:a16="http://schemas.microsoft.com/office/drawing/2014/main" val="1947659670"/>
                    </a:ext>
                  </a:extLst>
                </a:gridCol>
                <a:gridCol w="1246560">
                  <a:extLst>
                    <a:ext uri="{9D8B030D-6E8A-4147-A177-3AD203B41FA5}">
                      <a16:colId xmlns:a16="http://schemas.microsoft.com/office/drawing/2014/main" val="2070933759"/>
                    </a:ext>
                  </a:extLst>
                </a:gridCol>
                <a:gridCol w="1324317">
                  <a:extLst>
                    <a:ext uri="{9D8B030D-6E8A-4147-A177-3AD203B41FA5}">
                      <a16:colId xmlns:a16="http://schemas.microsoft.com/office/drawing/2014/main" val="1435826757"/>
                    </a:ext>
                  </a:extLst>
                </a:gridCol>
                <a:gridCol w="1479831">
                  <a:extLst>
                    <a:ext uri="{9D8B030D-6E8A-4147-A177-3AD203B41FA5}">
                      <a16:colId xmlns:a16="http://schemas.microsoft.com/office/drawing/2014/main" val="272308791"/>
                    </a:ext>
                  </a:extLst>
                </a:gridCol>
                <a:gridCol w="1586078">
                  <a:extLst>
                    <a:ext uri="{9D8B030D-6E8A-4147-A177-3AD203B41FA5}">
                      <a16:colId xmlns:a16="http://schemas.microsoft.com/office/drawing/2014/main" val="4041717714"/>
                    </a:ext>
                  </a:extLst>
                </a:gridCol>
              </a:tblGrid>
              <a:tr h="1421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Questionable Research Practice </a:t>
                      </a: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Ecology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Fraser et al 2018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n=494</a:t>
                      </a:r>
                      <a:endParaRPr lang="en-AU" sz="1600" b="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Evolution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Fraser et al 2018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n=313</a:t>
                      </a:r>
                      <a:endParaRPr lang="en-AU" sz="1600" b="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Education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Makel et al 2019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n=1488</a:t>
                      </a:r>
                      <a:endParaRPr lang="en-AU" sz="1600" b="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Psychology Italy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Agnoli et al. 2017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n=277</a:t>
                      </a:r>
                      <a:endParaRPr lang="en-AU" sz="1600" b="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Psychology USA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John et al. 2012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0" i="1">
                          <a:effectLst/>
                        </a:rPr>
                        <a:t>n=2155</a:t>
                      </a:r>
                      <a:endParaRPr lang="en-AU" sz="1600" b="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957856"/>
                  </a:ext>
                </a:extLst>
              </a:tr>
              <a:tr h="9246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Omitting nonsignificant studies or variables 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64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64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62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48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63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extLst>
                  <a:ext uri="{0D108BD9-81ED-4DB2-BD59-A6C34878D82A}">
                    <a16:rowId xmlns:a16="http://schemas.microsoft.com/office/drawing/2014/main" val="985964183"/>
                  </a:ext>
                </a:extLst>
              </a:tr>
              <a:tr h="9246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Omitting nonsignificant covariates 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45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43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42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extLst>
                  <a:ext uri="{0D108BD9-81ED-4DB2-BD59-A6C34878D82A}">
                    <a16:rowId xmlns:a16="http://schemas.microsoft.com/office/drawing/2014/main" val="3956002322"/>
                  </a:ext>
                </a:extLst>
              </a:tr>
              <a:tr h="628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Omitting analyses 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53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53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67</a:t>
                      </a:r>
                      <a:endParaRPr lang="en-AU" sz="2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389" marR="76389" marT="0" marB="0"/>
                </a:tc>
                <a:extLst>
                  <a:ext uri="{0D108BD9-81ED-4DB2-BD59-A6C34878D82A}">
                    <a16:rowId xmlns:a16="http://schemas.microsoft.com/office/drawing/2014/main" val="14215837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3D81057-76B0-4CDE-B90E-0D32E72E7D66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352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FA43300-04DE-48C2-9AC6-82CEA630F740}"/>
              </a:ext>
            </a:extLst>
          </p:cNvPr>
          <p:cNvSpPr txBox="1"/>
          <p:nvPr/>
        </p:nvSpPr>
        <p:spPr>
          <a:xfrm>
            <a:off x="228600" y="2855706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7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(number of tree species)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26D873-5097-4703-91B7-F78EDD5BEC72}"/>
              </a:ext>
            </a:extLst>
          </p:cNvPr>
          <p:cNvGrpSpPr/>
          <p:nvPr/>
        </p:nvGrpSpPr>
        <p:grpSpPr>
          <a:xfrm>
            <a:off x="7863186" y="1523997"/>
            <a:ext cx="3826772" cy="4093968"/>
            <a:chOff x="7879133" y="1711875"/>
            <a:chExt cx="3826772" cy="40939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35B686-9570-4103-8F15-ACB58774B91F}"/>
                </a:ext>
              </a:extLst>
            </p:cNvPr>
            <p:cNvSpPr txBox="1"/>
            <p:nvPr/>
          </p:nvSpPr>
          <p:spPr>
            <a:xfrm>
              <a:off x="7879133" y="1711875"/>
              <a:ext cx="15488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23</a:t>
              </a:r>
              <a:r>
                <a:rPr kumimoji="0" lang="en-A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A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(number of shrub species)</a:t>
              </a: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CF29A0E-131B-4F31-818A-2B76FF02485F}"/>
                </a:ext>
              </a:extLst>
            </p:cNvPr>
            <p:cNvGrpSpPr/>
            <p:nvPr/>
          </p:nvGrpSpPr>
          <p:grpSpPr>
            <a:xfrm>
              <a:off x="7879133" y="1988215"/>
              <a:ext cx="3826772" cy="3817628"/>
              <a:chOff x="7830274" y="3040372"/>
              <a:chExt cx="3826772" cy="381762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9CA0EA12-5227-4579-975D-A60817A38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830274" y="3040372"/>
                <a:ext cx="3826772" cy="3817628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8AEC6C-ADE6-4100-B386-0FAE82855089}"/>
                  </a:ext>
                </a:extLst>
              </p:cNvPr>
              <p:cNvSpPr txBox="1"/>
              <p:nvPr/>
            </p:nvSpPr>
            <p:spPr>
              <a:xfrm>
                <a:off x="9743660" y="5063272"/>
                <a:ext cx="13420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24	25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071B3B-19DA-4BE4-BDC3-A514EABBD77F}"/>
                  </a:ext>
                </a:extLst>
              </p:cNvPr>
              <p:cNvSpPr txBox="1"/>
              <p:nvPr/>
            </p:nvSpPr>
            <p:spPr>
              <a:xfrm>
                <a:off x="10008797" y="5681534"/>
                <a:ext cx="405880" cy="1138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26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27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28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29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0B9DB5-8CF8-4332-AC66-2EE196F14E2E}"/>
              </a:ext>
            </a:extLst>
          </p:cNvPr>
          <p:cNvGrpSpPr/>
          <p:nvPr/>
        </p:nvGrpSpPr>
        <p:grpSpPr>
          <a:xfrm>
            <a:off x="149522" y="0"/>
            <a:ext cx="7444255" cy="6858000"/>
            <a:chOff x="149522" y="0"/>
            <a:chExt cx="7444255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5146FC-A9C6-47CD-81E7-003E4CFA2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522" y="0"/>
              <a:ext cx="6048748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58427B-A6D5-46FE-9FA2-33BBF1880249}"/>
                </a:ext>
              </a:extLst>
            </p:cNvPr>
            <p:cNvSpPr txBox="1"/>
            <p:nvPr/>
          </p:nvSpPr>
          <p:spPr>
            <a:xfrm>
              <a:off x="5466522" y="188843"/>
              <a:ext cx="536713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18ED09-3AE4-45F1-9CE7-56342F106FFD}"/>
                </a:ext>
              </a:extLst>
            </p:cNvPr>
            <p:cNvSpPr txBox="1"/>
            <p:nvPr/>
          </p:nvSpPr>
          <p:spPr>
            <a:xfrm>
              <a:off x="1649895" y="5337467"/>
              <a:ext cx="519816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	12	13	14	15	16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4079DA-9269-4224-B872-5FB4E95B310E}"/>
                </a:ext>
              </a:extLst>
            </p:cNvPr>
            <p:cNvSpPr txBox="1"/>
            <p:nvPr/>
          </p:nvSpPr>
          <p:spPr>
            <a:xfrm>
              <a:off x="1649895" y="5615608"/>
              <a:ext cx="539694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	18	19	20	21	22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E89FFF-E7AB-452A-98D4-2216C740B621}"/>
                </a:ext>
              </a:extLst>
            </p:cNvPr>
            <p:cNvSpPr txBox="1"/>
            <p:nvPr/>
          </p:nvSpPr>
          <p:spPr>
            <a:xfrm>
              <a:off x="2683565" y="6490251"/>
              <a:ext cx="405880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3EBC8F-CFCB-4982-9138-76332C23FF4C}"/>
                </a:ext>
              </a:extLst>
            </p:cNvPr>
            <p:cNvSpPr txBox="1"/>
            <p:nvPr/>
          </p:nvSpPr>
          <p:spPr>
            <a:xfrm>
              <a:off x="5836245" y="5040972"/>
              <a:ext cx="17575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Total number of trees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0F422EDD-21F3-46EA-BCBB-1F2C9747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8061" y="128683"/>
            <a:ext cx="5194201" cy="114638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AU" sz="4100" b="1" dirty="0"/>
              <a:t>Why?</a:t>
            </a:r>
            <a:br>
              <a:rPr lang="en-AU" sz="4100" b="1" dirty="0"/>
            </a:br>
            <a:r>
              <a:rPr lang="en-AU" sz="4100" b="1" dirty="0"/>
              <a:t>Many collect data like this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B97560-29F4-41A3-9691-7FDFD9E861C8}"/>
              </a:ext>
            </a:extLst>
          </p:cNvPr>
          <p:cNvSpPr txBox="1"/>
          <p:nvPr/>
        </p:nvSpPr>
        <p:spPr>
          <a:xfrm>
            <a:off x="7609191" y="5643865"/>
            <a:ext cx="4582809" cy="120032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variables on this sheet alone….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112 bird species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transformations of those variables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∞ environmental variables from the web</a:t>
            </a:r>
          </a:p>
        </p:txBody>
      </p:sp>
    </p:spTree>
    <p:extLst>
      <p:ext uri="{BB962C8B-B14F-4D97-AF65-F5344CB8AC3E}">
        <p14:creationId xmlns:p14="http://schemas.microsoft.com/office/powerpoint/2010/main" val="404049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39AA-927C-46A6-8ADB-8C413719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>
            <a:normAutofit/>
          </a:bodyPr>
          <a:lstStyle/>
          <a:p>
            <a:r>
              <a:rPr lang="en-US" sz="5400"/>
              <a:t>Teaching Solutions</a:t>
            </a:r>
            <a:endParaRPr lang="en-AU" sz="540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DD103AA-7536-490B-973F-73CA63A7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2938" y="-6032938"/>
            <a:ext cx="126124" cy="12192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6" descr="Fabric Report Library">
            <a:extLst>
              <a:ext uri="{FF2B5EF4-FFF2-40B4-BE49-F238E27FC236}">
                <a16:creationId xmlns:a16="http://schemas.microsoft.com/office/drawing/2014/main" id="{1824C275-2BB3-4AD1-9678-656066D39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0AD12-1077-49CE-B6F6-C9A12A98F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931"/>
            <a:ext cx="10515600" cy="46809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Undergraduate Students</a:t>
            </a:r>
          </a:p>
          <a:p>
            <a:r>
              <a:rPr lang="en-US" dirty="0"/>
              <a:t>Incorporate preregistration into teaching</a:t>
            </a:r>
          </a:p>
          <a:p>
            <a:r>
              <a:rPr lang="en-US" dirty="0"/>
              <a:t>2 phase assignments</a:t>
            </a:r>
          </a:p>
          <a:p>
            <a:pPr lvl="1"/>
            <a:r>
              <a:rPr lang="en-US" dirty="0"/>
              <a:t>Preregister a data collection and analysis plan prior to seeing/accessing data</a:t>
            </a:r>
          </a:p>
          <a:p>
            <a:pPr lvl="1"/>
            <a:r>
              <a:rPr lang="en-US" dirty="0"/>
              <a:t>Submit final report </a:t>
            </a:r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dirty="0"/>
              <a:t>Graduate students</a:t>
            </a:r>
          </a:p>
          <a:p>
            <a:r>
              <a:rPr lang="en-US" dirty="0"/>
              <a:t>Insist on a solid research and analysis plan prior to data collection (and assist with this)</a:t>
            </a:r>
          </a:p>
          <a:p>
            <a:r>
              <a:rPr lang="en-US" dirty="0"/>
              <a:t>Preregister this plan (publicly or just with supervisor)</a:t>
            </a:r>
          </a:p>
          <a:p>
            <a:r>
              <a:rPr lang="en-US" dirty="0"/>
              <a:t>Support student to include + discuss original plan in the paper               (Even if it doesn’t turn out as planned)</a:t>
            </a: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DC17AD-F585-487A-BFB9-A0A6077DA428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379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5">
            <a:extLst>
              <a:ext uri="{FF2B5EF4-FFF2-40B4-BE49-F238E27FC236}">
                <a16:creationId xmlns:a16="http://schemas.microsoft.com/office/drawing/2014/main" id="{51D98CAC-3EFF-4342-BD5A-6C0E8CAB4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4006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505735-C841-4402-B575-0FF42356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2"/>
            <a:ext cx="10515600" cy="2659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Replication Studies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79768-FC8D-4F2E-BDDC-1189D3A01741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64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E6C8-B71A-455A-8985-A13E0B1C4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89608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Replication rates across disciplines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DDE85F-5440-4156-9F36-DB2BD9670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64621"/>
              </p:ext>
            </p:extLst>
          </p:nvPr>
        </p:nvGraphicFramePr>
        <p:xfrm>
          <a:off x="847421" y="2219116"/>
          <a:ext cx="9368903" cy="3701992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932625">
                  <a:extLst>
                    <a:ext uri="{9D8B030D-6E8A-4147-A177-3AD203B41FA5}">
                      <a16:colId xmlns:a16="http://schemas.microsoft.com/office/drawing/2014/main" val="4221583658"/>
                    </a:ext>
                  </a:extLst>
                </a:gridCol>
                <a:gridCol w="2660306">
                  <a:extLst>
                    <a:ext uri="{9D8B030D-6E8A-4147-A177-3AD203B41FA5}">
                      <a16:colId xmlns:a16="http://schemas.microsoft.com/office/drawing/2014/main" val="2639683422"/>
                    </a:ext>
                  </a:extLst>
                </a:gridCol>
                <a:gridCol w="2775972">
                  <a:extLst>
                    <a:ext uri="{9D8B030D-6E8A-4147-A177-3AD203B41FA5}">
                      <a16:colId xmlns:a16="http://schemas.microsoft.com/office/drawing/2014/main" val="4188928809"/>
                    </a:ext>
                  </a:extLst>
                </a:gridCol>
              </a:tblGrid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b="1" u="none" strike="noStrike" dirty="0">
                          <a:effectLst/>
                        </a:rPr>
                        <a:t>Discipline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1" u="none" strike="noStrike" dirty="0">
                          <a:effectLst/>
                        </a:rPr>
                        <a:t>Studies repeated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1" u="none" strike="noStrike" dirty="0">
                          <a:effectLst/>
                        </a:rPr>
                        <a:t>% same results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665733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Genetics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36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6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32260273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Pre-Clinical Medicine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136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22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5619080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Psychology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148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43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95045359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Economics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18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61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50919747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Social Science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21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62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03610676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AU" sz="2800" u="none" strike="noStrike" dirty="0">
                          <a:effectLst/>
                        </a:rPr>
                        <a:t>Experimental Philosophy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37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u="none" strike="noStrike" dirty="0">
                          <a:effectLst/>
                        </a:rPr>
                        <a:t>78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6694136"/>
                  </a:ext>
                </a:extLst>
              </a:tr>
              <a:tr h="46274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Ecology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50776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122663F-92CD-44F6-A5AA-868E27FACD40}"/>
              </a:ext>
            </a:extLst>
          </p:cNvPr>
          <p:cNvSpPr txBox="1"/>
          <p:nvPr/>
        </p:nvSpPr>
        <p:spPr>
          <a:xfrm>
            <a:off x="10462488" y="6487866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98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CA5D-9DC3-4F3B-9A99-A16284FB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528" y="274638"/>
            <a:ext cx="9667783" cy="1143000"/>
          </a:xfrm>
        </p:spPr>
        <p:txBody>
          <a:bodyPr>
            <a:normAutofit fontScale="90000"/>
          </a:bodyPr>
          <a:lstStyle/>
          <a:p>
            <a:r>
              <a:rPr lang="en-AU" b="1" dirty="0"/>
              <a:t>What percentage of studies are replicated (re-done) in ecology?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9BCA3-0F6A-45A8-8DB3-2AF50F05D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3728" y="1600201"/>
            <a:ext cx="8936736" cy="4525963"/>
          </a:xfrm>
        </p:spPr>
        <p:txBody>
          <a:bodyPr/>
          <a:lstStyle/>
          <a:p>
            <a:r>
              <a:rPr lang="en-AU" dirty="0"/>
              <a:t>Studies that identify themselves as replications: 0.023% (Kelly 2019)</a:t>
            </a:r>
          </a:p>
          <a:p>
            <a:r>
              <a:rPr lang="en-AU" dirty="0"/>
              <a:t>Studies others identify as replications (Kelly 2006):</a:t>
            </a:r>
          </a:p>
          <a:p>
            <a:pPr marL="0" indent="0">
              <a:buNone/>
            </a:pPr>
            <a:endParaRPr lang="en-AU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EDC5706-58BC-4176-9BB2-97E575A5A262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3608832"/>
          <a:ext cx="8229600" cy="28285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51632">
                  <a:extLst>
                    <a:ext uri="{9D8B030D-6E8A-4147-A177-3AD203B41FA5}">
                      <a16:colId xmlns:a16="http://schemas.microsoft.com/office/drawing/2014/main" val="345666431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4256516001"/>
                    </a:ext>
                  </a:extLst>
                </a:gridCol>
                <a:gridCol w="1450848">
                  <a:extLst>
                    <a:ext uri="{9D8B030D-6E8A-4147-A177-3AD203B41FA5}">
                      <a16:colId xmlns:a16="http://schemas.microsoft.com/office/drawing/2014/main" val="1630072736"/>
                    </a:ext>
                  </a:extLst>
                </a:gridCol>
                <a:gridCol w="2054352">
                  <a:extLst>
                    <a:ext uri="{9D8B030D-6E8A-4147-A177-3AD203B41FA5}">
                      <a16:colId xmlns:a16="http://schemas.microsoft.com/office/drawing/2014/main" val="2390455142"/>
                    </a:ext>
                  </a:extLst>
                </a:gridCol>
              </a:tblGrid>
              <a:tr h="905134">
                <a:tc>
                  <a:txBody>
                    <a:bodyPr/>
                    <a:lstStyle/>
                    <a:p>
                      <a:r>
                        <a:rPr lang="en-AU" sz="2100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Direct/Exact replication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Conceptual replication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 err="1"/>
                        <a:t>Quasireplication</a:t>
                      </a:r>
                      <a:endParaRPr lang="en-AU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92008"/>
                  </a:ext>
                </a:extLst>
              </a:tr>
              <a:tr h="905134">
                <a:tc>
                  <a:txBody>
                    <a:bodyPr/>
                    <a:lstStyle/>
                    <a:p>
                      <a:r>
                        <a:rPr lang="en-AU" sz="2100" dirty="0" err="1"/>
                        <a:t>Behavioral</a:t>
                      </a:r>
                      <a:r>
                        <a:rPr lang="en-AU" sz="2100" dirty="0"/>
                        <a:t> Ecology and </a:t>
                      </a:r>
                      <a:r>
                        <a:rPr lang="en-AU" sz="2100" dirty="0" err="1"/>
                        <a:t>Sociobiology</a:t>
                      </a:r>
                      <a:r>
                        <a:rPr lang="en-AU" sz="2100" dirty="0"/>
                        <a:t> Animal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63591"/>
                  </a:ext>
                </a:extLst>
              </a:tr>
              <a:tr h="509138">
                <a:tc>
                  <a:txBody>
                    <a:bodyPr/>
                    <a:lstStyle/>
                    <a:p>
                      <a:r>
                        <a:rPr lang="en-AU" sz="2100" dirty="0"/>
                        <a:t>Animal Behaviour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42500"/>
                  </a:ext>
                </a:extLst>
              </a:tr>
              <a:tr h="509138">
                <a:tc>
                  <a:txBody>
                    <a:bodyPr/>
                    <a:lstStyle/>
                    <a:p>
                      <a:r>
                        <a:rPr lang="en-AU" sz="2100" dirty="0" err="1"/>
                        <a:t>Behavioral</a:t>
                      </a:r>
                      <a:r>
                        <a:rPr lang="en-AU" sz="2100" dirty="0"/>
                        <a:t> Ecology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100" dirty="0"/>
                        <a:t>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33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3F63C46-A7D2-42DD-A796-428EE3239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60789"/>
              </p:ext>
            </p:extLst>
          </p:nvPr>
        </p:nvGraphicFramePr>
        <p:xfrm>
          <a:off x="0" y="2"/>
          <a:ext cx="12191999" cy="703194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84066">
                  <a:extLst>
                    <a:ext uri="{9D8B030D-6E8A-4147-A177-3AD203B41FA5}">
                      <a16:colId xmlns:a16="http://schemas.microsoft.com/office/drawing/2014/main" val="1640474762"/>
                    </a:ext>
                  </a:extLst>
                </a:gridCol>
                <a:gridCol w="2328489">
                  <a:extLst>
                    <a:ext uri="{9D8B030D-6E8A-4147-A177-3AD203B41FA5}">
                      <a16:colId xmlns:a16="http://schemas.microsoft.com/office/drawing/2014/main" val="1834549585"/>
                    </a:ext>
                  </a:extLst>
                </a:gridCol>
                <a:gridCol w="1253801">
                  <a:extLst>
                    <a:ext uri="{9D8B030D-6E8A-4147-A177-3AD203B41FA5}">
                      <a16:colId xmlns:a16="http://schemas.microsoft.com/office/drawing/2014/main" val="670974165"/>
                    </a:ext>
                  </a:extLst>
                </a:gridCol>
                <a:gridCol w="1953977">
                  <a:extLst>
                    <a:ext uri="{9D8B030D-6E8A-4147-A177-3AD203B41FA5}">
                      <a16:colId xmlns:a16="http://schemas.microsoft.com/office/drawing/2014/main" val="3964012851"/>
                    </a:ext>
                  </a:extLst>
                </a:gridCol>
                <a:gridCol w="5271666">
                  <a:extLst>
                    <a:ext uri="{9D8B030D-6E8A-4147-A177-3AD203B41FA5}">
                      <a16:colId xmlns:a16="http://schemas.microsoft.com/office/drawing/2014/main" val="1605297998"/>
                    </a:ext>
                  </a:extLst>
                </a:gridCol>
              </a:tblGrid>
              <a:tr h="61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Location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Environmental Conditions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Study System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Variables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Investigates whether result is…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098548"/>
                  </a:ext>
                </a:extLst>
              </a:tr>
              <a:tr h="6331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Same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Same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Same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Same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driven by sampling error, QRPs, mistakes, fraud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3630219"/>
                  </a:ext>
                </a:extLst>
              </a:tr>
              <a:tr h="658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D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driven by its specific location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within scope of study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1152460"/>
                  </a:ext>
                </a:extLst>
              </a:tr>
              <a:tr h="9266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Similar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dependent on the environmental conditions at the time of study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within scope of study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366299"/>
                  </a:ext>
                </a:extLst>
              </a:tr>
              <a:tr h="9266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Similar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an artefact of how the question was operationalised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within scope of study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554710"/>
                  </a:ext>
                </a:extLst>
              </a:tr>
              <a:tr h="9266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S/D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S/D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S/D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Robust </a:t>
                      </a:r>
                      <a:r>
                        <a:rPr lang="en-AU" sz="2000" dirty="0">
                          <a:effectLst/>
                        </a:rPr>
                        <a:t>to multiple simultaneous changes in study design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within scope of study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1009467"/>
                  </a:ext>
                </a:extLst>
              </a:tr>
              <a:tr h="9266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Similar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Similar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generalisable to new study systems (‘</a:t>
                      </a:r>
                      <a:r>
                        <a:rPr lang="en-AU" sz="2000" dirty="0" err="1">
                          <a:effectLst/>
                        </a:rPr>
                        <a:t>quasireplication</a:t>
                      </a:r>
                      <a:r>
                        <a:rPr lang="en-AU" sz="2000" dirty="0">
                          <a:effectLst/>
                        </a:rPr>
                        <a:t>’)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within scope of study claims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3241976"/>
                  </a:ext>
                </a:extLst>
              </a:tr>
              <a:tr h="1247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0" dirty="0">
                          <a:effectLst/>
                        </a:rPr>
                        <a:t>S/D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S/D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S/D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S/D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generalisable and robust to multiple changes in study design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within scope of study claims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090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831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39AA-927C-46A6-8ADB-8C413719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>
            <a:normAutofit/>
          </a:bodyPr>
          <a:lstStyle/>
          <a:p>
            <a:r>
              <a:rPr lang="en-US" sz="5400" dirty="0"/>
              <a:t>Teaching Solution</a:t>
            </a:r>
            <a:endParaRPr lang="en-AU" sz="5400" dirty="0"/>
          </a:p>
        </p:txBody>
      </p:sp>
      <p:pic>
        <p:nvPicPr>
          <p:cNvPr id="15" name="Graphic 6" descr="Fabric Report Library">
            <a:extLst>
              <a:ext uri="{FF2B5EF4-FFF2-40B4-BE49-F238E27FC236}">
                <a16:creationId xmlns:a16="http://schemas.microsoft.com/office/drawing/2014/main" id="{1824C275-2BB3-4AD1-9678-656066D39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0AD12-1077-49CE-B6F6-C9A12A98F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0621"/>
            <a:ext cx="10515600" cy="3700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Undergraduate Students:</a:t>
            </a:r>
          </a:p>
          <a:p>
            <a:r>
              <a:rPr lang="en-US" dirty="0"/>
              <a:t>Collaborative Replications and Education Project (CREP)</a:t>
            </a:r>
          </a:p>
          <a:p>
            <a:pPr lvl="2"/>
            <a:r>
              <a:rPr lang="en-US" dirty="0"/>
              <a:t>Conducting replication studies as part of the syllabus</a:t>
            </a:r>
          </a:p>
          <a:p>
            <a:pPr lvl="2"/>
            <a:r>
              <a:rPr lang="en-US" dirty="0"/>
              <a:t>Tricky with direct replications due to time and logistics</a:t>
            </a:r>
          </a:p>
          <a:p>
            <a:pPr lvl="2"/>
            <a:r>
              <a:rPr lang="en-US" dirty="0"/>
              <a:t>May be possible if doing replication with pre-existing data</a:t>
            </a:r>
          </a:p>
          <a:p>
            <a:pPr lvl="2"/>
            <a:r>
              <a:rPr lang="en-US" dirty="0"/>
              <a:t>Benefit: learn thorough reporting, critical evaluation of study design, potentially produce publication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E957A-1565-4F19-BA8F-E26159DD9A97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890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3E7006-B0BE-4319-B6B6-A7CAFE06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493134"/>
            <a:ext cx="8229600" cy="3483980"/>
          </a:xfrm>
        </p:spPr>
        <p:txBody>
          <a:bodyPr>
            <a:normAutofit/>
          </a:bodyPr>
          <a:lstStyle/>
          <a:p>
            <a:r>
              <a:rPr lang="en-US" b="1" dirty="0"/>
              <a:t>Any questions?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Special thanks to Tim Parker for sharing his thoughts on open science teaching</a:t>
            </a:r>
            <a:endParaRPr lang="en-AU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DCB596-29A0-43B5-8811-BFBA2ABFC980}"/>
              </a:ext>
            </a:extLst>
          </p:cNvPr>
          <p:cNvSpPr txBox="1"/>
          <p:nvPr/>
        </p:nvSpPr>
        <p:spPr>
          <a:xfrm>
            <a:off x="10638113" y="6490838"/>
            <a:ext cx="1553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hannahsfraser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96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13FE5D-CA09-4839-B429-0A5F29836286}"/>
              </a:ext>
            </a:extLst>
          </p:cNvPr>
          <p:cNvSpPr/>
          <p:nvPr/>
        </p:nvSpPr>
        <p:spPr>
          <a:xfrm>
            <a:off x="231559" y="74691"/>
            <a:ext cx="11960441" cy="6581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Questionable Research Practices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Agnoli, F., J. M.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Wicherts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L. S.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Veldkamp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Albiero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R.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Cubelli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2017. Questionable research practices among Italian research psychologists.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PLoS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ONE 12:1–17.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Fraser, H., T. H. Parker, S. Nakagawa, A. Barnett, and F. Fidler. 2018. Questionable research practices in ecology and evolution.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PLoS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One 13:e0200303.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John, L. K., G. Loewenstein, &amp; D.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Prelec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2012. Measuring the prevalence of questionable research practices with incentives for truth telling. Psychological Science 23:524–532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Makel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C., J. Hodges, B. G. Cook, &amp; J. A.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Plucker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2019. Questionable and open research practices in education research.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EdarXiv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Replication studies: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Fraser, Hannah, A. Barnett, T. H. Parker, &amp; F. Fidler. 2019. The Role of Replication Studies in Ecology.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EcoEvoRxiv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October 11. doi:10.32942/osf.io/4cuwp.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Kelly, C. D. 2006. Replicating empirical research in behavioural ecology: how and why it should be done but rarely is. The Quarterly review of biology 80:221–236.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Kelly, C. D. 2019. Rate and success of study replication in ecology and evolution.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PeerJ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Makel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C., &amp; J. A.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Plucker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2014. Facts are more important than novelty: replication in the education sciences. Educational Researcher 43:304–316.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Makel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C., J. A. </a:t>
            </a:r>
            <a:r>
              <a:rPr lang="en-A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Plucker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&amp; B. Hegarty. 2012. Replications in psychology research: how often do they really occur? Perspectives on Psychological Science 7:537–542.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CREP: 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https://osf.io/wfc6u/</a:t>
            </a: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For info on replication rates go to </a:t>
            </a:r>
            <a:r>
              <a:rPr lang="en-US" sz="1600" dirty="0">
                <a:hlinkClick r:id="rId3"/>
              </a:rPr>
              <a:t>this </a:t>
            </a:r>
            <a:r>
              <a:rPr lang="en-US" sz="1600" dirty="0" err="1">
                <a:hlinkClick r:id="rId3"/>
              </a:rPr>
              <a:t>osf</a:t>
            </a:r>
            <a:r>
              <a:rPr lang="en-US" sz="1600" dirty="0">
                <a:hlinkClick r:id="rId3"/>
              </a:rPr>
              <a:t> site </a:t>
            </a:r>
            <a:r>
              <a:rPr lang="en-US" sz="1600" dirty="0"/>
              <a:t>– curated by David Mellor</a:t>
            </a: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5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1124</Words>
  <Application>Microsoft Office PowerPoint</Application>
  <PresentationFormat>Widescreen</PresentationFormat>
  <Paragraphs>284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1_Office Theme</vt:lpstr>
      <vt:lpstr>2_Office Theme</vt:lpstr>
      <vt:lpstr>3_Office Theme</vt:lpstr>
      <vt:lpstr>Questionable research practices and the role of replication studies in ecology</vt:lpstr>
      <vt:lpstr>Questionable Research Practices</vt:lpstr>
      <vt:lpstr>PowerPoint Presentation</vt:lpstr>
      <vt:lpstr>Cherry-picking</vt:lpstr>
      <vt:lpstr>Cherry-picking</vt:lpstr>
      <vt:lpstr>Why? Many collect data like this</vt:lpstr>
      <vt:lpstr>Teaching Solutions</vt:lpstr>
      <vt:lpstr>Replication Studies</vt:lpstr>
      <vt:lpstr>Replication rates across disciplines</vt:lpstr>
      <vt:lpstr>What percentage of studies are replicated (re-done) in ecology?</vt:lpstr>
      <vt:lpstr>PowerPoint Presentation</vt:lpstr>
      <vt:lpstr>Teaching Solution</vt:lpstr>
      <vt:lpstr>Any questions?  Special thanks to Tim Parker for sharing his thoughts on open science teaching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Questionable research practices and the role of replication studies in ecology</dc:title>
  <dc:creator>Hannah Fraser</dc:creator>
  <cp:lastModifiedBy>Hannah Fraser</cp:lastModifiedBy>
  <cp:revision>1</cp:revision>
  <dcterms:created xsi:type="dcterms:W3CDTF">2020-10-11T23:42:51Z</dcterms:created>
  <dcterms:modified xsi:type="dcterms:W3CDTF">2020-10-22T00:37:34Z</dcterms:modified>
</cp:coreProperties>
</file>