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3" r:id="rId4"/>
    <p:sldMasterId id="2147483732" r:id="rId5"/>
    <p:sldMasterId id="2147483800" r:id="rId6"/>
    <p:sldMasterId id="2147483843" r:id="rId7"/>
  </p:sldMasterIdLst>
  <p:notesMasterIdLst>
    <p:notesMasterId r:id="rId24"/>
  </p:notesMasterIdLst>
  <p:sldIdLst>
    <p:sldId id="855" r:id="rId8"/>
    <p:sldId id="856" r:id="rId9"/>
    <p:sldId id="840" r:id="rId10"/>
    <p:sldId id="327" r:id="rId11"/>
    <p:sldId id="844" r:id="rId12"/>
    <p:sldId id="360" r:id="rId13"/>
    <p:sldId id="361" r:id="rId14"/>
    <p:sldId id="362" r:id="rId15"/>
    <p:sldId id="767" r:id="rId16"/>
    <p:sldId id="768" r:id="rId17"/>
    <p:sldId id="772" r:id="rId18"/>
    <p:sldId id="787" r:id="rId19"/>
    <p:sldId id="788" r:id="rId20"/>
    <p:sldId id="821" r:id="rId21"/>
    <p:sldId id="820" r:id="rId22"/>
    <p:sldId id="842"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70ACF80-4ED5-4217-8688-87D95E62BA7D}">
          <p14:sldIdLst>
            <p14:sldId id="855"/>
            <p14:sldId id="856"/>
            <p14:sldId id="840"/>
            <p14:sldId id="327"/>
            <p14:sldId id="844"/>
            <p14:sldId id="360"/>
            <p14:sldId id="361"/>
            <p14:sldId id="362"/>
            <p14:sldId id="767"/>
            <p14:sldId id="768"/>
            <p14:sldId id="772"/>
            <p14:sldId id="787"/>
            <p14:sldId id="788"/>
            <p14:sldId id="821"/>
            <p14:sldId id="820"/>
            <p14:sldId id="84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5BC9E"/>
    <a:srgbClr val="00A084"/>
    <a:srgbClr val="61E4E8"/>
    <a:srgbClr val="D88330"/>
    <a:srgbClr val="363F0A"/>
    <a:srgbClr val="CCCECD"/>
    <a:srgbClr val="AA8462"/>
    <a:srgbClr val="12AFF0"/>
    <a:srgbClr val="03030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31"/>
    <p:restoredTop sz="87478"/>
  </p:normalViewPr>
  <p:slideViewPr>
    <p:cSldViewPr snapToGrid="0">
      <p:cViewPr varScale="1">
        <p:scale>
          <a:sx n="83" d="100"/>
          <a:sy n="83" d="100"/>
        </p:scale>
        <p:origin x="912" y="200"/>
      </p:cViewPr>
      <p:guideLst/>
    </p:cSldViewPr>
  </p:slideViewPr>
  <p:notesTextViewPr>
    <p:cViewPr>
      <p:scale>
        <a:sx n="1" d="1"/>
        <a:sy n="1" d="1"/>
      </p:scale>
      <p:origin x="0" y="0"/>
    </p:cViewPr>
  </p:notesTextViewPr>
  <p:sorterViewPr>
    <p:cViewPr>
      <p:scale>
        <a:sx n="140" d="100"/>
        <a:sy n="14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128455-DA2A-4876-94CA-8B5D06FF6C58}" type="datetimeFigureOut">
              <a:rPr lang="en-US" smtClean="0"/>
              <a:t>4/8/20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47207D-3746-4CA7-B71D-45DF9A7C416B}" type="slidenum">
              <a:rPr lang="en-US" smtClean="0"/>
              <a:t>‹#›</a:t>
            </a:fld>
            <a:endParaRPr lang="en-US"/>
          </a:p>
        </p:txBody>
      </p:sp>
    </p:spTree>
    <p:extLst>
      <p:ext uri="{BB962C8B-B14F-4D97-AF65-F5344CB8AC3E}">
        <p14:creationId xmlns:p14="http://schemas.microsoft.com/office/powerpoint/2010/main" val="28790634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unsplash.com/@ignitedit?utm_source=unsplash&amp;utm_medium=referral&amp;utm_content=creditCopyText"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unsplash.com/s/photos/abstract?utm_source=unsplash&amp;utm_medium=referral&amp;utm_content=creditCopyText"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unsplash.com/@olia?utm_source=unsplash&amp;utm_medium=referral&amp;utm_content=creditCopyText"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unsplash.com/s/photos/preserve?utm_source=unsplash&amp;utm_medium=referral&amp;utm_content=creditCopyText"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Paper and The Data:  Authors, Reviewers, and Editors Workshop on New Journal Practices for Data (and Software)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Journal guidelines for data and software are evolving to better support open science. Use of citations, availability statements, and persistent identifiers recognize the value of data sets and code as contributions to the scientific record. Join us to discuss how best to prepare for your next grant and put into place the best practices for data and software that will make complying with the new journal guidelines much easier.</a:t>
            </a:r>
          </a:p>
          <a:p>
            <a:endParaRPr lang="en-US" dirty="0"/>
          </a:p>
        </p:txBody>
      </p:sp>
      <p:sp>
        <p:nvSpPr>
          <p:cNvPr id="4" name="Slide Number Placeholder 3"/>
          <p:cNvSpPr>
            <a:spLocks noGrp="1"/>
          </p:cNvSpPr>
          <p:nvPr>
            <p:ph type="sldNum" sz="quarter" idx="5"/>
          </p:nvPr>
        </p:nvSpPr>
        <p:spPr/>
        <p:txBody>
          <a:bodyPr/>
          <a:lstStyle/>
          <a:p>
            <a:fld id="{FF47207D-3746-4CA7-B71D-45DF9A7C416B}" type="slidenum">
              <a:rPr lang="en-US" smtClean="0"/>
              <a:t>1</a:t>
            </a:fld>
            <a:endParaRPr lang="en-US"/>
          </a:p>
        </p:txBody>
      </p:sp>
    </p:spTree>
    <p:extLst>
      <p:ext uri="{BB962C8B-B14F-4D97-AF65-F5344CB8AC3E}">
        <p14:creationId xmlns:p14="http://schemas.microsoft.com/office/powerpoint/2010/main" val="27525629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6bc4d8264d_5_147: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g6bc4d8264d_5_14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2400" b="0" i="0" u="none" strike="noStrike" cap="none" dirty="0">
                <a:solidFill>
                  <a:schemeClr val="dk1"/>
                </a:solidFill>
                <a:latin typeface="Lato"/>
                <a:ea typeface="Lato"/>
                <a:cs typeface="Lato"/>
                <a:sym typeface="Lato"/>
              </a:rPr>
              <a:t>Photo by </a:t>
            </a:r>
            <a:r>
              <a:rPr lang="en-US" sz="2400" b="0" i="0" u="sng" strike="noStrike" cap="none" dirty="0">
                <a:solidFill>
                  <a:schemeClr val="dk1"/>
                </a:solidFill>
                <a:latin typeface="Lato"/>
                <a:ea typeface="Lato"/>
                <a:cs typeface="Lato"/>
                <a:sym typeface="Lato"/>
                <a:hlinkClick r:id="rId3"/>
              </a:rPr>
              <a:t>Mark Basarab</a:t>
            </a:r>
            <a:r>
              <a:rPr lang="en-US" sz="2400" b="0" i="0" u="none" strike="noStrike" cap="none" dirty="0">
                <a:solidFill>
                  <a:schemeClr val="dk1"/>
                </a:solidFill>
                <a:latin typeface="Lato"/>
                <a:ea typeface="Lato"/>
                <a:cs typeface="Lato"/>
                <a:sym typeface="Lato"/>
              </a:rPr>
              <a:t> on </a:t>
            </a:r>
            <a:r>
              <a:rPr lang="en-US" sz="2400" b="0" i="0" u="sng" strike="noStrike" cap="none" dirty="0">
                <a:solidFill>
                  <a:schemeClr val="dk1"/>
                </a:solidFill>
                <a:latin typeface="Lato"/>
                <a:ea typeface="Lato"/>
                <a:cs typeface="Lato"/>
                <a:sym typeface="Lato"/>
                <a:hlinkClick r:id="rId4"/>
              </a:rPr>
              <a:t>Unsplash</a:t>
            </a:r>
            <a:endParaRPr dirty="0"/>
          </a:p>
        </p:txBody>
      </p:sp>
      <p:sp>
        <p:nvSpPr>
          <p:cNvPr id="146" name="Google Shape;146;g6bc4d8264d_5_14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4581085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7"/>
        <p:cNvGrpSpPr/>
        <p:nvPr/>
      </p:nvGrpSpPr>
      <p:grpSpPr>
        <a:xfrm>
          <a:off x="0" y="0"/>
          <a:ext cx="0" cy="0"/>
          <a:chOff x="0" y="0"/>
          <a:chExt cx="0" cy="0"/>
        </a:xfrm>
      </p:grpSpPr>
      <p:sp>
        <p:nvSpPr>
          <p:cNvPr id="2768" name="Google Shape;2768;g6bc4d8264d_5_487:notes"/>
          <p:cNvSpPr>
            <a:spLocks noGrp="1" noRot="1" noChangeAspect="1"/>
          </p:cNvSpPr>
          <p:nvPr>
            <p:ph type="sldImg" idx="2"/>
          </p:nvPr>
        </p:nvSpPr>
        <p:spPr>
          <a:xfrm>
            <a:off x="382588" y="685800"/>
            <a:ext cx="60927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69" name="Google Shape;2769;g6bc4d8264d_5_48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2400" b="0" i="0" u="none" strike="noStrike" cap="none" dirty="0">
                <a:solidFill>
                  <a:schemeClr val="dk1"/>
                </a:solidFill>
                <a:latin typeface="Lato"/>
                <a:ea typeface="Lato"/>
                <a:cs typeface="Lato"/>
                <a:sym typeface="Lato"/>
              </a:rPr>
              <a:t>Photo by </a:t>
            </a:r>
            <a:r>
              <a:rPr lang="en-US" sz="2400" b="0" i="0" u="sng" strike="noStrike" cap="none" dirty="0">
                <a:solidFill>
                  <a:schemeClr val="dk1"/>
                </a:solidFill>
                <a:latin typeface="Lato"/>
                <a:ea typeface="Lato"/>
                <a:cs typeface="Lato"/>
                <a:sym typeface="Lato"/>
                <a:hlinkClick r:id="rId3"/>
              </a:rPr>
              <a:t>Olia Gozha</a:t>
            </a:r>
            <a:r>
              <a:rPr lang="en-US" sz="2400" b="0" i="0" u="none" strike="noStrike" cap="none" dirty="0">
                <a:solidFill>
                  <a:schemeClr val="dk1"/>
                </a:solidFill>
                <a:latin typeface="Lato"/>
                <a:ea typeface="Lato"/>
                <a:cs typeface="Lato"/>
                <a:sym typeface="Lato"/>
              </a:rPr>
              <a:t> on </a:t>
            </a:r>
            <a:r>
              <a:rPr lang="en-US" sz="2400" b="0" i="0" u="sng" strike="noStrike" cap="none" dirty="0">
                <a:solidFill>
                  <a:schemeClr val="dk1"/>
                </a:solidFill>
                <a:latin typeface="Lato"/>
                <a:ea typeface="Lato"/>
                <a:cs typeface="Lato"/>
                <a:sym typeface="Lato"/>
                <a:hlinkClick r:id="rId4"/>
              </a:rPr>
              <a:t>Unsplash</a:t>
            </a:r>
            <a:endParaRPr sz="2400" b="0" i="0" u="none" strike="noStrike" cap="none" dirty="0">
              <a:solidFill>
                <a:schemeClr val="dk1"/>
              </a:solidFill>
              <a:latin typeface="Lato"/>
              <a:ea typeface="Lato"/>
              <a:cs typeface="Lato"/>
              <a:sym typeface="Lato"/>
            </a:endParaRPr>
          </a:p>
          <a:p>
            <a:pPr marL="0" lvl="0" indent="0" algn="l" rtl="0">
              <a:lnSpc>
                <a:spcPct val="100000"/>
              </a:lnSpc>
              <a:spcBef>
                <a:spcPts val="0"/>
              </a:spcBef>
              <a:spcAft>
                <a:spcPts val="0"/>
              </a:spcAft>
              <a:buSzPts val="1400"/>
              <a:buNone/>
            </a:pPr>
            <a:r>
              <a:rPr lang="en-US" sz="2400" b="0" i="0" u="none" strike="noStrike" cap="none" dirty="0">
                <a:solidFill>
                  <a:schemeClr val="dk1"/>
                </a:solidFill>
                <a:latin typeface="Lato"/>
                <a:ea typeface="Lato"/>
                <a:cs typeface="Lato"/>
                <a:sym typeface="Lato"/>
              </a:rPr>
              <a:t>Homemade jams from Ukraine </a:t>
            </a:r>
            <a:endParaRPr dirty="0"/>
          </a:p>
          <a:p>
            <a:pPr marL="0" lvl="0" indent="0" algn="l" rtl="0">
              <a:lnSpc>
                <a:spcPct val="100000"/>
              </a:lnSpc>
              <a:spcBef>
                <a:spcPts val="0"/>
              </a:spcBef>
              <a:spcAft>
                <a:spcPts val="0"/>
              </a:spcAft>
              <a:buSzPts val="1400"/>
              <a:buNone/>
            </a:pPr>
            <a:endParaRPr sz="2400" b="0" i="0" u="none" strike="noStrike" cap="none" dirty="0">
              <a:solidFill>
                <a:schemeClr val="dk1"/>
              </a:solidFill>
              <a:latin typeface="Lato"/>
              <a:ea typeface="Lato"/>
              <a:cs typeface="Lato"/>
              <a:sym typeface="Lato"/>
            </a:endParaRPr>
          </a:p>
          <a:p>
            <a:pPr marL="457200" lvl="0" indent="-228600" algn="l" rtl="0">
              <a:lnSpc>
                <a:spcPct val="100000"/>
              </a:lnSpc>
              <a:spcBef>
                <a:spcPts val="0"/>
              </a:spcBef>
              <a:spcAft>
                <a:spcPts val="0"/>
              </a:spcAft>
              <a:buSzPts val="1400"/>
              <a:buNone/>
            </a:pPr>
            <a:r>
              <a:rPr lang="en-US" sz="2400" dirty="0"/>
              <a:t>Archive your data and code Shelley</a:t>
            </a:r>
            <a:endParaRPr dirty="0"/>
          </a:p>
          <a:p>
            <a:pPr marL="914400" lvl="1" indent="-228600" algn="l" rtl="0">
              <a:lnSpc>
                <a:spcPct val="100000"/>
              </a:lnSpc>
              <a:spcBef>
                <a:spcPts val="0"/>
              </a:spcBef>
              <a:spcAft>
                <a:spcPts val="0"/>
              </a:spcAft>
              <a:buSzPts val="1400"/>
              <a:buNone/>
            </a:pPr>
            <a:r>
              <a:rPr lang="en-US" sz="2400" dirty="0"/>
              <a:t>Why? - Maintenance, immutability, persistence</a:t>
            </a:r>
            <a:endParaRPr dirty="0"/>
          </a:p>
          <a:p>
            <a:pPr marL="914400" lvl="1" indent="-228600" algn="l" rtl="0">
              <a:lnSpc>
                <a:spcPct val="100000"/>
              </a:lnSpc>
              <a:spcBef>
                <a:spcPts val="0"/>
              </a:spcBef>
              <a:spcAft>
                <a:spcPts val="0"/>
              </a:spcAft>
              <a:buSzPts val="1400"/>
              <a:buNone/>
            </a:pPr>
            <a:r>
              <a:rPr lang="en-US" sz="2400" dirty="0"/>
              <a:t>Domain (data curator does the transformation) vs. domain agnostic repositories (e.g. EDI, </a:t>
            </a:r>
            <a:r>
              <a:rPr lang="en-US" sz="2400" dirty="0" err="1"/>
              <a:t>FigShare</a:t>
            </a:r>
            <a:r>
              <a:rPr lang="en-US" sz="2400" dirty="0"/>
              <a:t>, </a:t>
            </a:r>
            <a:r>
              <a:rPr lang="en-US" sz="2400" dirty="0" err="1"/>
              <a:t>Zenodo</a:t>
            </a:r>
            <a:r>
              <a:rPr lang="en-US" sz="2400" dirty="0"/>
              <a:t>)  and Thematic data model – CUASHI ODM.  GBIF.  GenBank.  [You do the transformation] </a:t>
            </a:r>
            <a:endParaRPr dirty="0"/>
          </a:p>
          <a:p>
            <a:pPr marL="914400" lvl="1" indent="-228600" algn="l" rtl="0">
              <a:lnSpc>
                <a:spcPct val="100000"/>
              </a:lnSpc>
              <a:spcBef>
                <a:spcPts val="0"/>
              </a:spcBef>
              <a:spcAft>
                <a:spcPts val="0"/>
              </a:spcAft>
              <a:buSzPts val="1400"/>
              <a:buNone/>
            </a:pPr>
            <a:r>
              <a:rPr lang="en-US" sz="2400" dirty="0"/>
              <a:t>Domain specific data models</a:t>
            </a:r>
            <a:endParaRPr dirty="0"/>
          </a:p>
          <a:p>
            <a:pPr marL="914400" lvl="1" indent="-228600" algn="l" rtl="0">
              <a:lnSpc>
                <a:spcPct val="100000"/>
              </a:lnSpc>
              <a:spcBef>
                <a:spcPts val="0"/>
              </a:spcBef>
              <a:spcAft>
                <a:spcPts val="0"/>
              </a:spcAft>
              <a:buSzPts val="1400"/>
              <a:buNone/>
            </a:pPr>
            <a:r>
              <a:rPr lang="en-US" sz="2400" dirty="0"/>
              <a:t>Metadata</a:t>
            </a:r>
            <a:endParaRPr dirty="0"/>
          </a:p>
          <a:p>
            <a:pPr marL="914400" lvl="1" indent="-228600" algn="l" rtl="0">
              <a:lnSpc>
                <a:spcPct val="100000"/>
              </a:lnSpc>
              <a:spcBef>
                <a:spcPts val="0"/>
              </a:spcBef>
              <a:spcAft>
                <a:spcPts val="0"/>
              </a:spcAft>
              <a:buSzPts val="1400"/>
              <a:buNone/>
            </a:pPr>
            <a:r>
              <a:rPr lang="en-US" sz="2400" dirty="0"/>
              <a:t>Annotation (e.g. vocabularies, gazetteers, identification systems)</a:t>
            </a:r>
            <a:endParaRPr dirty="0"/>
          </a:p>
          <a:p>
            <a:pPr marL="914400" lvl="1" indent="-228600" algn="l" rtl="0">
              <a:lnSpc>
                <a:spcPct val="100000"/>
              </a:lnSpc>
              <a:spcBef>
                <a:spcPts val="0"/>
              </a:spcBef>
              <a:spcAft>
                <a:spcPts val="0"/>
              </a:spcAft>
              <a:buSzPts val="1400"/>
              <a:buNone/>
            </a:pPr>
            <a:r>
              <a:rPr lang="en-US" sz="2400" dirty="0"/>
              <a:t>Maintenance - Automated workflows via event notifications and APIs</a:t>
            </a:r>
            <a:endParaRPr dirty="0"/>
          </a:p>
          <a:p>
            <a:pPr marL="914400" lvl="1" indent="-228600" algn="l" rtl="0">
              <a:lnSpc>
                <a:spcPct val="100000"/>
              </a:lnSpc>
              <a:spcBef>
                <a:spcPts val="0"/>
              </a:spcBef>
              <a:spcAft>
                <a:spcPts val="0"/>
              </a:spcAft>
              <a:buSzPts val="1400"/>
              <a:buNone/>
            </a:pPr>
            <a:r>
              <a:rPr lang="en-US" sz="2400" dirty="0"/>
              <a:t>Ongoing data collection and archiving - Data are public and can be useful for long-term projects that span personnel turnover.</a:t>
            </a:r>
            <a:endParaRPr dirty="0"/>
          </a:p>
          <a:p>
            <a:pPr marL="914400" lvl="1" indent="-228600" algn="l" rtl="0">
              <a:lnSpc>
                <a:spcPct val="100000"/>
              </a:lnSpc>
              <a:spcBef>
                <a:spcPts val="0"/>
              </a:spcBef>
              <a:spcAft>
                <a:spcPts val="0"/>
              </a:spcAft>
              <a:buSzPts val="1400"/>
              <a:buNone/>
            </a:pPr>
            <a:r>
              <a:rPr lang="en-US" sz="2400" dirty="0"/>
              <a:t>ORCID - Linking to your products</a:t>
            </a:r>
            <a:endParaRPr dirty="0"/>
          </a:p>
          <a:p>
            <a:pPr marL="0" lvl="0" indent="0" algn="l" rtl="0">
              <a:lnSpc>
                <a:spcPct val="100000"/>
              </a:lnSpc>
              <a:spcBef>
                <a:spcPts val="0"/>
              </a:spcBef>
              <a:spcAft>
                <a:spcPts val="0"/>
              </a:spcAft>
              <a:buSzPts val="1400"/>
              <a:buNone/>
            </a:pPr>
            <a:endParaRPr dirty="0"/>
          </a:p>
        </p:txBody>
      </p:sp>
      <p:sp>
        <p:nvSpPr>
          <p:cNvPr id="2770" name="Google Shape;2770;g6bc4d8264d_5_48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2659236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8"/>
        <p:cNvGrpSpPr/>
        <p:nvPr/>
      </p:nvGrpSpPr>
      <p:grpSpPr>
        <a:xfrm>
          <a:off x="0" y="0"/>
          <a:ext cx="0" cy="0"/>
          <a:chOff x="0" y="0"/>
          <a:chExt cx="0" cy="0"/>
        </a:xfrm>
      </p:grpSpPr>
      <p:sp>
        <p:nvSpPr>
          <p:cNvPr id="2779" name="Google Shape;2779;g6bc4d8264d_5_4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80" name="Google Shape;2780;g6bc4d8264d_5_49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r>
              <a:rPr lang="en-US" sz="2400"/>
              <a:t>Archive your data and code Shelley</a:t>
            </a:r>
            <a:endParaRPr/>
          </a:p>
          <a:p>
            <a:pPr marL="914400" lvl="1" indent="-228600" algn="l" rtl="0">
              <a:lnSpc>
                <a:spcPct val="100000"/>
              </a:lnSpc>
              <a:spcBef>
                <a:spcPts val="0"/>
              </a:spcBef>
              <a:spcAft>
                <a:spcPts val="0"/>
              </a:spcAft>
              <a:buSzPts val="1400"/>
              <a:buNone/>
            </a:pPr>
            <a:r>
              <a:rPr lang="en-US" sz="2400"/>
              <a:t>Why? - Maintenance, immutability, persistence</a:t>
            </a:r>
            <a:endParaRPr/>
          </a:p>
          <a:p>
            <a:pPr marL="914400" lvl="1" indent="-228600" algn="l" rtl="0">
              <a:lnSpc>
                <a:spcPct val="100000"/>
              </a:lnSpc>
              <a:spcBef>
                <a:spcPts val="0"/>
              </a:spcBef>
              <a:spcAft>
                <a:spcPts val="0"/>
              </a:spcAft>
              <a:buSzPts val="1400"/>
              <a:buNone/>
            </a:pPr>
            <a:r>
              <a:rPr lang="en-US" sz="2400"/>
              <a:t>Domain (data curator does the transformation) vs. domain agnostic repositories (e.g. EDI, FigShare, Zenodo)  and Thematic data model – CUASHI ODM.  GBIF.  GenBank.  [You do the transformation] </a:t>
            </a:r>
            <a:endParaRPr/>
          </a:p>
          <a:p>
            <a:pPr marL="914400" lvl="1" indent="-228600" algn="l" rtl="0">
              <a:lnSpc>
                <a:spcPct val="100000"/>
              </a:lnSpc>
              <a:spcBef>
                <a:spcPts val="0"/>
              </a:spcBef>
              <a:spcAft>
                <a:spcPts val="0"/>
              </a:spcAft>
              <a:buSzPts val="1400"/>
              <a:buNone/>
            </a:pPr>
            <a:r>
              <a:rPr lang="en-US" sz="2400"/>
              <a:t>Domain specific data models</a:t>
            </a:r>
            <a:endParaRPr/>
          </a:p>
          <a:p>
            <a:pPr marL="914400" lvl="1" indent="-228600" algn="l" rtl="0">
              <a:lnSpc>
                <a:spcPct val="100000"/>
              </a:lnSpc>
              <a:spcBef>
                <a:spcPts val="0"/>
              </a:spcBef>
              <a:spcAft>
                <a:spcPts val="0"/>
              </a:spcAft>
              <a:buSzPts val="1400"/>
              <a:buNone/>
            </a:pPr>
            <a:r>
              <a:rPr lang="en-US" sz="2400"/>
              <a:t>Metadata</a:t>
            </a:r>
            <a:endParaRPr/>
          </a:p>
          <a:p>
            <a:pPr marL="914400" lvl="1" indent="-228600" algn="l" rtl="0">
              <a:lnSpc>
                <a:spcPct val="100000"/>
              </a:lnSpc>
              <a:spcBef>
                <a:spcPts val="0"/>
              </a:spcBef>
              <a:spcAft>
                <a:spcPts val="0"/>
              </a:spcAft>
              <a:buSzPts val="1400"/>
              <a:buNone/>
            </a:pPr>
            <a:r>
              <a:rPr lang="en-US" sz="2400"/>
              <a:t>Annotation (e.g. vocabularies, gazetteers, identification systems)</a:t>
            </a:r>
            <a:endParaRPr/>
          </a:p>
          <a:p>
            <a:pPr marL="914400" lvl="1" indent="-228600" algn="l" rtl="0">
              <a:lnSpc>
                <a:spcPct val="100000"/>
              </a:lnSpc>
              <a:spcBef>
                <a:spcPts val="0"/>
              </a:spcBef>
              <a:spcAft>
                <a:spcPts val="0"/>
              </a:spcAft>
              <a:buSzPts val="1400"/>
              <a:buNone/>
            </a:pPr>
            <a:r>
              <a:rPr lang="en-US" sz="2400"/>
              <a:t>Maintenance - Automated workflows via event notifications and APIs</a:t>
            </a:r>
            <a:endParaRPr/>
          </a:p>
          <a:p>
            <a:pPr marL="914400" lvl="1" indent="-228600" algn="l" rtl="0">
              <a:lnSpc>
                <a:spcPct val="100000"/>
              </a:lnSpc>
              <a:spcBef>
                <a:spcPts val="0"/>
              </a:spcBef>
              <a:spcAft>
                <a:spcPts val="0"/>
              </a:spcAft>
              <a:buSzPts val="1400"/>
              <a:buNone/>
            </a:pPr>
            <a:r>
              <a:rPr lang="en-US" sz="2400"/>
              <a:t>Ongoing data collection and archiving - Data are public and can be useful for long-term projects that span personnel turnover.</a:t>
            </a:r>
            <a:endParaRPr/>
          </a:p>
          <a:p>
            <a:pPr marL="914400" lvl="1" indent="-228600" algn="l" rtl="0">
              <a:lnSpc>
                <a:spcPct val="100000"/>
              </a:lnSpc>
              <a:spcBef>
                <a:spcPts val="0"/>
              </a:spcBef>
              <a:spcAft>
                <a:spcPts val="0"/>
              </a:spcAft>
              <a:buSzPts val="1400"/>
              <a:buNone/>
            </a:pPr>
            <a:r>
              <a:rPr lang="en-US" sz="2400"/>
              <a:t>ORCID - Linking to your products</a:t>
            </a:r>
            <a:endParaRPr/>
          </a:p>
          <a:p>
            <a:pPr marL="457200" marR="0" lvl="0" indent="-228600" algn="l" rtl="0">
              <a:lnSpc>
                <a:spcPct val="100000"/>
              </a:lnSpc>
              <a:spcBef>
                <a:spcPts val="0"/>
              </a:spcBef>
              <a:spcAft>
                <a:spcPts val="0"/>
              </a:spcAft>
              <a:buSzPts val="1400"/>
              <a:buNone/>
            </a:pPr>
            <a:r>
              <a:rPr lang="en-US" sz="2400"/>
              <a:t> </a:t>
            </a:r>
            <a:endParaRPr/>
          </a:p>
          <a:p>
            <a:pPr marL="0" lvl="0" indent="0" algn="l" rtl="0">
              <a:lnSpc>
                <a:spcPct val="100000"/>
              </a:lnSpc>
              <a:spcBef>
                <a:spcPts val="0"/>
              </a:spcBef>
              <a:spcAft>
                <a:spcPts val="0"/>
              </a:spcAft>
              <a:buSzPts val="1400"/>
              <a:buNone/>
            </a:pPr>
            <a:endParaRPr/>
          </a:p>
        </p:txBody>
      </p:sp>
      <p:sp>
        <p:nvSpPr>
          <p:cNvPr id="2781" name="Google Shape;2781;g6bc4d8264d_5_49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4191332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1"/>
        <p:cNvGrpSpPr/>
        <p:nvPr/>
      </p:nvGrpSpPr>
      <p:grpSpPr>
        <a:xfrm>
          <a:off x="0" y="0"/>
          <a:ext cx="0" cy="0"/>
          <a:chOff x="0" y="0"/>
          <a:chExt cx="0" cy="0"/>
        </a:xfrm>
      </p:grpSpPr>
      <p:sp>
        <p:nvSpPr>
          <p:cNvPr id="2802" name="Google Shape;2802;g6bc4d8264d_5_5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03" name="Google Shape;2803;g6bc4d8264d_5_51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Immutable</a:t>
            </a:r>
            <a:endParaRPr/>
          </a:p>
        </p:txBody>
      </p:sp>
      <p:sp>
        <p:nvSpPr>
          <p:cNvPr id="2804" name="Google Shape;2804;g6bc4d8264d_5_51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8</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5036998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47207D-3746-4CA7-B71D-45DF9A7C416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70345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2"/>
          <a:stretch>
            <a:fillRect/>
          </a:stretch>
        </p:blipFill>
        <p:spPr bwMode="auto">
          <a:xfrm>
            <a:off x="-27499" y="0"/>
            <a:ext cx="12213131" cy="687705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hasCustomPrompt="1"/>
          </p:nvPr>
        </p:nvSpPr>
        <p:spPr>
          <a:xfrm>
            <a:off x="0" y="2168526"/>
            <a:ext cx="12185632" cy="1269999"/>
          </a:xfrm>
        </p:spPr>
        <p:txBody>
          <a:bodyPr anchor="t">
            <a:noAutofit/>
          </a:bodyPr>
          <a:lstStyle>
            <a:lvl1pPr algn="ctr">
              <a:defRPr sz="4800" b="1" i="0" baseline="0">
                <a:solidFill>
                  <a:srgbClr val="003744"/>
                </a:solidFill>
                <a:latin typeface="Arial" charset="0"/>
                <a:ea typeface="Arial" charset="0"/>
                <a:cs typeface="Arial" charset="0"/>
              </a:defRPr>
            </a:lvl1pPr>
          </a:lstStyle>
          <a:p>
            <a:r>
              <a:rPr lang="en-US" dirty="0"/>
              <a:t>Title Goes Here</a:t>
            </a:r>
            <a:br>
              <a:rPr lang="en-US" dirty="0"/>
            </a:br>
            <a:r>
              <a:rPr lang="en-US" dirty="0"/>
              <a:t>And here</a:t>
            </a:r>
            <a:br>
              <a:rPr lang="en-US" dirty="0"/>
            </a:br>
            <a:endParaRPr lang="en-US" dirty="0"/>
          </a:p>
        </p:txBody>
      </p:sp>
      <p:sp>
        <p:nvSpPr>
          <p:cNvPr id="4" name="Text Placeholder 3"/>
          <p:cNvSpPr>
            <a:spLocks noGrp="1"/>
          </p:cNvSpPr>
          <p:nvPr>
            <p:ph type="body" sz="quarter" idx="10" hasCustomPrompt="1"/>
          </p:nvPr>
        </p:nvSpPr>
        <p:spPr>
          <a:xfrm>
            <a:off x="0" y="4096133"/>
            <a:ext cx="12185632" cy="508918"/>
          </a:xfrm>
        </p:spPr>
        <p:txBody>
          <a:bodyPr/>
          <a:lstStyle>
            <a:lvl1pPr marL="0" indent="0" algn="ctr">
              <a:buNone/>
              <a:defRPr b="0" i="0" baseline="0">
                <a:solidFill>
                  <a:srgbClr val="0083BA"/>
                </a:solidFill>
                <a:latin typeface="Arial" charset="0"/>
                <a:ea typeface="Arial" charset="0"/>
                <a:cs typeface="Arial" charset="0"/>
              </a:defRPr>
            </a:lvl1pPr>
          </a:lstStyle>
          <a:p>
            <a:pPr lvl="0"/>
            <a:r>
              <a:rPr lang="en-US" dirty="0"/>
              <a:t>Subhead here</a:t>
            </a:r>
          </a:p>
        </p:txBody>
      </p:sp>
    </p:spTree>
    <p:extLst>
      <p:ext uri="{BB962C8B-B14F-4D97-AF65-F5344CB8AC3E}">
        <p14:creationId xmlns:p14="http://schemas.microsoft.com/office/powerpoint/2010/main" val="26884883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Interior Slide">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a:stretch>
            <a:fillRect/>
          </a:stretch>
        </p:blipFill>
        <p:spPr bwMode="auto">
          <a:xfrm>
            <a:off x="9839" y="2408"/>
            <a:ext cx="12171532" cy="6853626"/>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p:cNvSpPr>
            <a:spLocks noGrp="1"/>
          </p:cNvSpPr>
          <p:nvPr>
            <p:ph type="body" sz="quarter" idx="10" hasCustomPrompt="1"/>
          </p:nvPr>
        </p:nvSpPr>
        <p:spPr>
          <a:xfrm>
            <a:off x="787399" y="711201"/>
            <a:ext cx="10780311" cy="620986"/>
          </a:xfrm>
        </p:spPr>
        <p:txBody>
          <a:bodyPr>
            <a:normAutofit/>
          </a:bodyPr>
          <a:lstStyle>
            <a:lvl1pPr marL="0" indent="0">
              <a:buNone/>
              <a:defRPr sz="3200">
                <a:solidFill>
                  <a:srgbClr val="0083BA"/>
                </a:solidFill>
                <a:latin typeface="Arial" charset="0"/>
                <a:ea typeface="Arial" charset="0"/>
                <a:cs typeface="Arial" charset="0"/>
              </a:defRPr>
            </a:lvl1pPr>
            <a:lvl2pPr>
              <a:defRPr>
                <a:latin typeface="Myriad Pro" charset="0"/>
                <a:ea typeface="Myriad Pro" charset="0"/>
                <a:cs typeface="Myriad Pro" charset="0"/>
              </a:defRPr>
            </a:lvl2pPr>
            <a:lvl3pPr>
              <a:defRPr>
                <a:latin typeface="Myriad Pro" charset="0"/>
                <a:ea typeface="Myriad Pro" charset="0"/>
                <a:cs typeface="Myriad Pro" charset="0"/>
              </a:defRPr>
            </a:lvl3pPr>
            <a:lvl4pPr>
              <a:defRPr>
                <a:latin typeface="Myriad Pro" charset="0"/>
                <a:ea typeface="Myriad Pro" charset="0"/>
                <a:cs typeface="Myriad Pro" charset="0"/>
              </a:defRPr>
            </a:lvl4pPr>
            <a:lvl5pPr>
              <a:defRPr>
                <a:latin typeface="Myriad Pro" charset="0"/>
                <a:ea typeface="Myriad Pro" charset="0"/>
                <a:cs typeface="Myriad Pro" charset="0"/>
              </a:defRPr>
            </a:lvl5pPr>
          </a:lstStyle>
          <a:p>
            <a:pPr lvl="0"/>
            <a:r>
              <a:rPr lang="en-US" dirty="0"/>
              <a:t>Title Here</a:t>
            </a:r>
          </a:p>
        </p:txBody>
      </p:sp>
      <p:sp>
        <p:nvSpPr>
          <p:cNvPr id="7" name="Text Placeholder 6"/>
          <p:cNvSpPr>
            <a:spLocks noGrp="1"/>
          </p:cNvSpPr>
          <p:nvPr>
            <p:ph type="body" sz="quarter" idx="11" hasCustomPrompt="1"/>
          </p:nvPr>
        </p:nvSpPr>
        <p:spPr>
          <a:xfrm rot="10800000" flipH="1" flipV="1">
            <a:off x="787400" y="1544746"/>
            <a:ext cx="10780310" cy="3445895"/>
          </a:xfrm>
        </p:spPr>
        <p:txBody>
          <a:bodyPr/>
          <a:lstStyle>
            <a:lvl1pPr marL="0" indent="0">
              <a:buFontTx/>
              <a:buNone/>
              <a:defRPr sz="2000">
                <a:solidFill>
                  <a:srgbClr val="003744"/>
                </a:solidFill>
                <a:latin typeface="Arial" charset="0"/>
                <a:ea typeface="Arial" charset="0"/>
                <a:cs typeface="Arial" charset="0"/>
              </a:defRPr>
            </a:lvl1pPr>
            <a:lvl2pPr marL="342882" indent="0">
              <a:buNone/>
              <a:defRPr/>
            </a:lvl2pPr>
            <a:lvl3pPr>
              <a:defRPr sz="1600">
                <a:solidFill>
                  <a:srgbClr val="003744"/>
                </a:solidFill>
                <a:latin typeface="Arial" charset="0"/>
                <a:ea typeface="Arial" charset="0"/>
                <a:cs typeface="Arial" charset="0"/>
              </a:defRPr>
            </a:lvl3pPr>
            <a:lvl4pPr>
              <a:defRPr sz="1400">
                <a:solidFill>
                  <a:srgbClr val="003744"/>
                </a:solidFill>
                <a:latin typeface="Arial" charset="0"/>
                <a:ea typeface="Arial" charset="0"/>
                <a:cs typeface="Arial" charset="0"/>
              </a:defRPr>
            </a:lvl4pPr>
            <a:lvl5pPr>
              <a:defRPr sz="1200">
                <a:solidFill>
                  <a:srgbClr val="003744"/>
                </a:solidFill>
                <a:latin typeface="Arial" charset="0"/>
                <a:ea typeface="Arial" charset="0"/>
                <a:cs typeface="Arial" charset="0"/>
              </a:defRPr>
            </a:lvl5pPr>
          </a:lstStyle>
          <a:p>
            <a:pPr lvl="0"/>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07992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Interior Slide 2">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a:stretch>
            <a:fillRect/>
          </a:stretch>
        </p:blipFill>
        <p:spPr bwMode="auto">
          <a:xfrm>
            <a:off x="9840" y="2408"/>
            <a:ext cx="12171530" cy="6853625"/>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p:cNvSpPr>
            <a:spLocks noGrp="1"/>
          </p:cNvSpPr>
          <p:nvPr>
            <p:ph type="body" sz="quarter" idx="10" hasCustomPrompt="1"/>
          </p:nvPr>
        </p:nvSpPr>
        <p:spPr>
          <a:xfrm>
            <a:off x="1972018" y="2002221"/>
            <a:ext cx="9838063" cy="4299427"/>
          </a:xfrm>
        </p:spPr>
        <p:txBody>
          <a:bodyPr/>
          <a:lstStyle>
            <a:lvl1pPr marL="0" indent="0">
              <a:buNone/>
              <a:defRPr sz="2000">
                <a:latin typeface="Arial" charset="0"/>
                <a:ea typeface="Arial" charset="0"/>
                <a:cs typeface="Arial" charset="0"/>
              </a:defRPr>
            </a:lvl1pPr>
            <a:lvl2pPr marL="342882" indent="0">
              <a:buNone/>
              <a:defRPr/>
            </a:lvl2pPr>
            <a:lvl3pPr>
              <a:defRPr sz="1600">
                <a:latin typeface="Arial" charset="0"/>
                <a:ea typeface="Arial" charset="0"/>
                <a:cs typeface="Arial" charset="0"/>
              </a:defRPr>
            </a:lvl3pPr>
            <a:lvl4pPr>
              <a:defRPr sz="1400">
                <a:latin typeface="Arial" charset="0"/>
                <a:ea typeface="Arial" charset="0"/>
                <a:cs typeface="Arial" charset="0"/>
              </a:defRPr>
            </a:lvl4pPr>
            <a:lvl5pPr>
              <a:defRPr sz="1200">
                <a:latin typeface="Arial" charset="0"/>
                <a:ea typeface="Arial" charset="0"/>
                <a:cs typeface="Arial" charset="0"/>
              </a:defRPr>
            </a:lvl5pPr>
          </a:lstStyle>
          <a:p>
            <a:pPr lvl="0"/>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1" hasCustomPrompt="1"/>
          </p:nvPr>
        </p:nvSpPr>
        <p:spPr>
          <a:xfrm>
            <a:off x="1972018" y="930275"/>
            <a:ext cx="9838063" cy="819697"/>
          </a:xfrm>
        </p:spPr>
        <p:txBody>
          <a:bodyPr>
            <a:normAutofit/>
          </a:bodyPr>
          <a:lstStyle>
            <a:lvl1pPr marL="0" indent="0">
              <a:buNone/>
              <a:defRPr sz="3200">
                <a:solidFill>
                  <a:srgbClr val="0083BA"/>
                </a:solidFill>
                <a:latin typeface="Arial" charset="0"/>
                <a:ea typeface="Arial" charset="0"/>
                <a:cs typeface="Arial" charset="0"/>
              </a:defRPr>
            </a:lvl1pPr>
          </a:lstStyle>
          <a:p>
            <a:pPr lvl="0"/>
            <a:r>
              <a:rPr lang="en-US" dirty="0"/>
              <a:t>Title Here</a:t>
            </a:r>
          </a:p>
        </p:txBody>
      </p:sp>
    </p:spTree>
    <p:extLst>
      <p:ext uri="{BB962C8B-B14F-4D97-AF65-F5344CB8AC3E}">
        <p14:creationId xmlns:p14="http://schemas.microsoft.com/office/powerpoint/2010/main" val="1285676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Interior Slide 2">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769434" y="2002221"/>
            <a:ext cx="11040647" cy="4299427"/>
          </a:xfrm>
        </p:spPr>
        <p:txBody>
          <a:bodyPr/>
          <a:lstStyle>
            <a:lvl1pPr marL="0" indent="0">
              <a:buNone/>
              <a:defRPr sz="2000">
                <a:latin typeface="Arial" charset="0"/>
                <a:ea typeface="Arial" charset="0"/>
                <a:cs typeface="Arial" charset="0"/>
              </a:defRPr>
            </a:lvl1pPr>
            <a:lvl2pPr marL="342882" indent="0">
              <a:buNone/>
              <a:defRPr/>
            </a:lvl2pPr>
            <a:lvl3pPr>
              <a:defRPr sz="1600">
                <a:latin typeface="Arial" charset="0"/>
                <a:ea typeface="Arial" charset="0"/>
                <a:cs typeface="Arial" charset="0"/>
              </a:defRPr>
            </a:lvl3pPr>
            <a:lvl4pPr>
              <a:defRPr sz="1400">
                <a:latin typeface="Arial" charset="0"/>
                <a:ea typeface="Arial" charset="0"/>
                <a:cs typeface="Arial" charset="0"/>
              </a:defRPr>
            </a:lvl4pPr>
            <a:lvl5pPr>
              <a:defRPr sz="1200">
                <a:latin typeface="Arial" charset="0"/>
                <a:ea typeface="Arial" charset="0"/>
                <a:cs typeface="Arial" charset="0"/>
              </a:defRPr>
            </a:lvl5pPr>
          </a:lstStyle>
          <a:p>
            <a:pPr lvl="0"/>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1" hasCustomPrompt="1"/>
          </p:nvPr>
        </p:nvSpPr>
        <p:spPr>
          <a:xfrm>
            <a:off x="769434" y="930275"/>
            <a:ext cx="11040647" cy="819697"/>
          </a:xfrm>
        </p:spPr>
        <p:txBody>
          <a:bodyPr>
            <a:normAutofit/>
          </a:bodyPr>
          <a:lstStyle>
            <a:lvl1pPr marL="0" indent="0">
              <a:buNone/>
              <a:defRPr sz="3200">
                <a:solidFill>
                  <a:srgbClr val="0083BA"/>
                </a:solidFill>
                <a:latin typeface="Arial" charset="0"/>
                <a:ea typeface="Arial" charset="0"/>
                <a:cs typeface="Arial" charset="0"/>
              </a:defRPr>
            </a:lvl1pPr>
          </a:lstStyle>
          <a:p>
            <a:pPr lvl="0"/>
            <a:r>
              <a:rPr lang="en-US" dirty="0"/>
              <a:t>Title Here</a:t>
            </a:r>
          </a:p>
        </p:txBody>
      </p:sp>
    </p:spTree>
    <p:extLst>
      <p:ext uri="{BB962C8B-B14F-4D97-AF65-F5344CB8AC3E}">
        <p14:creationId xmlns:p14="http://schemas.microsoft.com/office/powerpoint/2010/main" val="15243927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3_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hasCustomPrompt="1"/>
          </p:nvPr>
        </p:nvSpPr>
        <p:spPr>
          <a:xfrm>
            <a:off x="3064125" y="2130426"/>
            <a:ext cx="9127875" cy="1470025"/>
          </a:xfrm>
        </p:spPr>
        <p:txBody>
          <a:bodyPr>
            <a:normAutofit/>
          </a:bodyPr>
          <a:lstStyle>
            <a:lvl1pPr>
              <a:defRPr sz="3200">
                <a:solidFill>
                  <a:schemeClr val="bg1">
                    <a:lumMod val="95000"/>
                  </a:schemeClr>
                </a:solidFill>
                <a:latin typeface="Franklin Gothic Medium"/>
                <a:cs typeface="Franklin Gothic Medium"/>
              </a:defRPr>
            </a:lvl1pPr>
          </a:lstStyle>
          <a:p>
            <a:r>
              <a:rPr lang="en-US" dirty="0"/>
              <a:t>CLICK TO EDIT MASTER TITLE STYLE</a:t>
            </a:r>
          </a:p>
        </p:txBody>
      </p:sp>
      <p:sp>
        <p:nvSpPr>
          <p:cNvPr id="3" name="Subtitle 2"/>
          <p:cNvSpPr>
            <a:spLocks noGrp="1"/>
          </p:cNvSpPr>
          <p:nvPr>
            <p:ph type="subTitle" idx="1" hasCustomPrompt="1"/>
          </p:nvPr>
        </p:nvSpPr>
        <p:spPr>
          <a:xfrm>
            <a:off x="3064125" y="3704772"/>
            <a:ext cx="9127875" cy="1752600"/>
          </a:xfrm>
        </p:spPr>
        <p:txBody>
          <a:bodyPr>
            <a:normAutofit/>
          </a:bodyPr>
          <a:lstStyle>
            <a:lvl1pPr marL="0" indent="0" algn="ctr">
              <a:buNone/>
              <a:defRPr sz="2000">
                <a:solidFill>
                  <a:schemeClr val="bg1">
                    <a:lumMod val="95000"/>
                  </a:schemeClr>
                </a:solidFill>
                <a:latin typeface="Franklin Gothic Medium"/>
                <a:cs typeface="Franklin Gothic Medium"/>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F430EB00-FECA-A043-9588-02E7EF373E20}" type="datetime1">
              <a:rPr lang="x-none" smtClean="0">
                <a:solidFill>
                  <a:prstClr val="black">
                    <a:tint val="75000"/>
                  </a:prstClr>
                </a:solidFill>
              </a:rPr>
              <a:pPr/>
              <a:t>4/8/20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8995632" y="6356351"/>
            <a:ext cx="2844800" cy="365125"/>
          </a:xfrm>
        </p:spPr>
        <p:txBody>
          <a:bodyPr/>
          <a:lstStyle/>
          <a:p>
            <a:fld id="{F44F923B-FC71-9144-8FBA-BE66D401AE1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3374670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3"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2338" y="0"/>
            <a:ext cx="12222810" cy="687705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hasCustomPrompt="1"/>
          </p:nvPr>
        </p:nvSpPr>
        <p:spPr>
          <a:xfrm>
            <a:off x="762000" y="838201"/>
            <a:ext cx="8712200" cy="1269999"/>
          </a:xfrm>
        </p:spPr>
        <p:txBody>
          <a:bodyPr anchor="t"/>
          <a:lstStyle>
            <a:lvl1pPr algn="l">
              <a:defRPr sz="3600" b="1" baseline="0">
                <a:solidFill>
                  <a:srgbClr val="003744"/>
                </a:solidFill>
                <a:latin typeface="Myriad Pro" charset="0"/>
                <a:ea typeface="Myriad Pro" charset="0"/>
                <a:cs typeface="Myriad Pro" charset="0"/>
              </a:defRPr>
            </a:lvl1pPr>
          </a:lstStyle>
          <a:p>
            <a:r>
              <a:rPr lang="en-US" dirty="0"/>
              <a:t>Title Goes Here</a:t>
            </a:r>
            <a:br>
              <a:rPr lang="en-US" dirty="0"/>
            </a:br>
            <a:r>
              <a:rPr lang="en-US" dirty="0"/>
              <a:t>And here</a:t>
            </a:r>
            <a:br>
              <a:rPr lang="en-US" dirty="0"/>
            </a:br>
            <a:endParaRPr lang="en-US" dirty="0"/>
          </a:p>
        </p:txBody>
      </p:sp>
      <p:sp>
        <p:nvSpPr>
          <p:cNvPr id="4" name="Text Placeholder 3"/>
          <p:cNvSpPr>
            <a:spLocks noGrp="1"/>
          </p:cNvSpPr>
          <p:nvPr>
            <p:ph type="body" sz="quarter" idx="10" hasCustomPrompt="1"/>
          </p:nvPr>
        </p:nvSpPr>
        <p:spPr>
          <a:xfrm>
            <a:off x="762000" y="2311400"/>
            <a:ext cx="8712200" cy="2286000"/>
          </a:xfrm>
        </p:spPr>
        <p:txBody>
          <a:bodyPr/>
          <a:lstStyle>
            <a:lvl1pPr marL="0" indent="0">
              <a:buNone/>
              <a:defRPr baseline="0">
                <a:solidFill>
                  <a:srgbClr val="0083BA"/>
                </a:solidFill>
                <a:latin typeface="Myriad Pro" charset="0"/>
                <a:ea typeface="Myriad Pro" charset="0"/>
                <a:cs typeface="Myriad Pro" charset="0"/>
              </a:defRPr>
            </a:lvl1pPr>
          </a:lstStyle>
          <a:p>
            <a:pPr lvl="0"/>
            <a:r>
              <a:rPr lang="en-US" dirty="0"/>
              <a:t>Subhead here</a:t>
            </a:r>
          </a:p>
        </p:txBody>
      </p:sp>
    </p:spTree>
    <p:extLst>
      <p:ext uri="{BB962C8B-B14F-4D97-AF65-F5344CB8AC3E}">
        <p14:creationId xmlns:p14="http://schemas.microsoft.com/office/powerpoint/2010/main" val="3677991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Option 2">
    <p:spTree>
      <p:nvGrpSpPr>
        <p:cNvPr id="1" name=""/>
        <p:cNvGrpSpPr/>
        <p:nvPr/>
      </p:nvGrpSpPr>
      <p:grpSpPr>
        <a:xfrm>
          <a:off x="0" y="0"/>
          <a:ext cx="0" cy="0"/>
          <a:chOff x="0" y="0"/>
          <a:chExt cx="0" cy="0"/>
        </a:xfrm>
      </p:grpSpPr>
      <p:pic>
        <p:nvPicPr>
          <p:cNvPr id="13"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2338" y="0"/>
            <a:ext cx="12222810" cy="687704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hasCustomPrompt="1"/>
          </p:nvPr>
        </p:nvSpPr>
        <p:spPr>
          <a:xfrm>
            <a:off x="762000" y="838201"/>
            <a:ext cx="8712200" cy="1269999"/>
          </a:xfrm>
        </p:spPr>
        <p:txBody>
          <a:bodyPr anchor="t"/>
          <a:lstStyle>
            <a:lvl1pPr algn="l">
              <a:defRPr sz="3600" b="1" baseline="0">
                <a:solidFill>
                  <a:srgbClr val="003744"/>
                </a:solidFill>
                <a:latin typeface="Myriad Pro" charset="0"/>
                <a:ea typeface="Myriad Pro" charset="0"/>
                <a:cs typeface="Myriad Pro" charset="0"/>
              </a:defRPr>
            </a:lvl1pPr>
          </a:lstStyle>
          <a:p>
            <a:r>
              <a:rPr lang="en-US" dirty="0"/>
              <a:t>Title Goes Here</a:t>
            </a:r>
            <a:br>
              <a:rPr lang="en-US" dirty="0"/>
            </a:br>
            <a:r>
              <a:rPr lang="en-US" dirty="0"/>
              <a:t>And here</a:t>
            </a:r>
            <a:br>
              <a:rPr lang="en-US" dirty="0"/>
            </a:br>
            <a:endParaRPr lang="en-US" dirty="0"/>
          </a:p>
        </p:txBody>
      </p:sp>
      <p:sp>
        <p:nvSpPr>
          <p:cNvPr id="4" name="Text Placeholder 3"/>
          <p:cNvSpPr>
            <a:spLocks noGrp="1"/>
          </p:cNvSpPr>
          <p:nvPr>
            <p:ph type="body" sz="quarter" idx="10" hasCustomPrompt="1"/>
          </p:nvPr>
        </p:nvSpPr>
        <p:spPr>
          <a:xfrm>
            <a:off x="762000" y="2311400"/>
            <a:ext cx="8712200" cy="2286000"/>
          </a:xfrm>
        </p:spPr>
        <p:txBody>
          <a:bodyPr/>
          <a:lstStyle>
            <a:lvl1pPr marL="0" indent="0">
              <a:buNone/>
              <a:defRPr baseline="0">
                <a:solidFill>
                  <a:srgbClr val="0083BA"/>
                </a:solidFill>
                <a:latin typeface="Myriad Pro" charset="0"/>
                <a:ea typeface="Myriad Pro" charset="0"/>
                <a:cs typeface="Myriad Pro" charset="0"/>
              </a:defRPr>
            </a:lvl1pPr>
          </a:lstStyle>
          <a:p>
            <a:pPr lvl="0"/>
            <a:r>
              <a:rPr lang="en-US" dirty="0"/>
              <a:t>Subhead here</a:t>
            </a:r>
          </a:p>
        </p:txBody>
      </p:sp>
    </p:spTree>
    <p:extLst>
      <p:ext uri="{BB962C8B-B14F-4D97-AF65-F5344CB8AC3E}">
        <p14:creationId xmlns:p14="http://schemas.microsoft.com/office/powerpoint/2010/main" val="15085990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Option 3">
    <p:spTree>
      <p:nvGrpSpPr>
        <p:cNvPr id="1" name=""/>
        <p:cNvGrpSpPr/>
        <p:nvPr/>
      </p:nvGrpSpPr>
      <p:grpSpPr>
        <a:xfrm>
          <a:off x="0" y="0"/>
          <a:ext cx="0" cy="0"/>
          <a:chOff x="0" y="0"/>
          <a:chExt cx="0" cy="0"/>
        </a:xfrm>
      </p:grpSpPr>
      <p:pic>
        <p:nvPicPr>
          <p:cNvPr id="13"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2338" y="0"/>
            <a:ext cx="12222810" cy="687704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hasCustomPrompt="1"/>
          </p:nvPr>
        </p:nvSpPr>
        <p:spPr>
          <a:xfrm>
            <a:off x="762000" y="838201"/>
            <a:ext cx="8712200" cy="1269999"/>
          </a:xfrm>
        </p:spPr>
        <p:txBody>
          <a:bodyPr anchor="t"/>
          <a:lstStyle>
            <a:lvl1pPr algn="l">
              <a:defRPr sz="3600" b="1" baseline="0">
                <a:solidFill>
                  <a:srgbClr val="003744"/>
                </a:solidFill>
                <a:latin typeface="Myriad Pro" charset="0"/>
                <a:ea typeface="Myriad Pro" charset="0"/>
                <a:cs typeface="Myriad Pro" charset="0"/>
              </a:defRPr>
            </a:lvl1pPr>
          </a:lstStyle>
          <a:p>
            <a:r>
              <a:rPr lang="en-US" dirty="0"/>
              <a:t>Title Goes Here</a:t>
            </a:r>
            <a:br>
              <a:rPr lang="en-US" dirty="0"/>
            </a:br>
            <a:r>
              <a:rPr lang="en-US" dirty="0"/>
              <a:t>And here</a:t>
            </a:r>
            <a:br>
              <a:rPr lang="en-US" dirty="0"/>
            </a:br>
            <a:endParaRPr lang="en-US" dirty="0"/>
          </a:p>
        </p:txBody>
      </p:sp>
      <p:sp>
        <p:nvSpPr>
          <p:cNvPr id="4" name="Text Placeholder 3"/>
          <p:cNvSpPr>
            <a:spLocks noGrp="1"/>
          </p:cNvSpPr>
          <p:nvPr>
            <p:ph type="body" sz="quarter" idx="10" hasCustomPrompt="1"/>
          </p:nvPr>
        </p:nvSpPr>
        <p:spPr>
          <a:xfrm>
            <a:off x="762000" y="2311400"/>
            <a:ext cx="8712200" cy="2286000"/>
          </a:xfrm>
        </p:spPr>
        <p:txBody>
          <a:bodyPr/>
          <a:lstStyle>
            <a:lvl1pPr marL="0" indent="0">
              <a:buNone/>
              <a:defRPr baseline="0">
                <a:solidFill>
                  <a:srgbClr val="0083BA"/>
                </a:solidFill>
                <a:latin typeface="Myriad Pro" charset="0"/>
                <a:ea typeface="Myriad Pro" charset="0"/>
                <a:cs typeface="Myriad Pro" charset="0"/>
              </a:defRPr>
            </a:lvl1pPr>
          </a:lstStyle>
          <a:p>
            <a:pPr lvl="0"/>
            <a:r>
              <a:rPr lang="en-US" dirty="0"/>
              <a:t>Subhead here</a:t>
            </a:r>
          </a:p>
        </p:txBody>
      </p:sp>
    </p:spTree>
    <p:extLst>
      <p:ext uri="{BB962C8B-B14F-4D97-AF65-F5344CB8AC3E}">
        <p14:creationId xmlns:p14="http://schemas.microsoft.com/office/powerpoint/2010/main" val="39347499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Option 4">
    <p:spTree>
      <p:nvGrpSpPr>
        <p:cNvPr id="1" name=""/>
        <p:cNvGrpSpPr/>
        <p:nvPr/>
      </p:nvGrpSpPr>
      <p:grpSpPr>
        <a:xfrm>
          <a:off x="0" y="0"/>
          <a:ext cx="0" cy="0"/>
          <a:chOff x="0" y="0"/>
          <a:chExt cx="0" cy="0"/>
        </a:xfrm>
      </p:grpSpPr>
      <p:pic>
        <p:nvPicPr>
          <p:cNvPr id="13"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2338" y="0"/>
            <a:ext cx="12222810" cy="687704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hasCustomPrompt="1"/>
          </p:nvPr>
        </p:nvSpPr>
        <p:spPr>
          <a:xfrm>
            <a:off x="762000" y="838201"/>
            <a:ext cx="8712200" cy="1269999"/>
          </a:xfrm>
        </p:spPr>
        <p:txBody>
          <a:bodyPr anchor="t"/>
          <a:lstStyle>
            <a:lvl1pPr algn="l">
              <a:defRPr sz="3600" b="1" baseline="0">
                <a:solidFill>
                  <a:srgbClr val="003744"/>
                </a:solidFill>
                <a:latin typeface="Myriad Pro" charset="0"/>
                <a:ea typeface="Myriad Pro" charset="0"/>
                <a:cs typeface="Myriad Pro" charset="0"/>
              </a:defRPr>
            </a:lvl1pPr>
          </a:lstStyle>
          <a:p>
            <a:r>
              <a:rPr lang="en-US" dirty="0"/>
              <a:t>Title Goes Here</a:t>
            </a:r>
            <a:br>
              <a:rPr lang="en-US" dirty="0"/>
            </a:br>
            <a:r>
              <a:rPr lang="en-US" dirty="0"/>
              <a:t>And here</a:t>
            </a:r>
            <a:br>
              <a:rPr lang="en-US" dirty="0"/>
            </a:br>
            <a:endParaRPr lang="en-US" dirty="0"/>
          </a:p>
        </p:txBody>
      </p:sp>
      <p:sp>
        <p:nvSpPr>
          <p:cNvPr id="4" name="Text Placeholder 3"/>
          <p:cNvSpPr>
            <a:spLocks noGrp="1"/>
          </p:cNvSpPr>
          <p:nvPr>
            <p:ph type="body" sz="quarter" idx="10" hasCustomPrompt="1"/>
          </p:nvPr>
        </p:nvSpPr>
        <p:spPr>
          <a:xfrm>
            <a:off x="762000" y="2311400"/>
            <a:ext cx="8712200" cy="2286000"/>
          </a:xfrm>
        </p:spPr>
        <p:txBody>
          <a:bodyPr/>
          <a:lstStyle>
            <a:lvl1pPr marL="0" indent="0">
              <a:buNone/>
              <a:defRPr baseline="0">
                <a:solidFill>
                  <a:srgbClr val="0083BA"/>
                </a:solidFill>
                <a:latin typeface="Myriad Pro" charset="0"/>
                <a:ea typeface="Myriad Pro" charset="0"/>
                <a:cs typeface="Myriad Pro" charset="0"/>
              </a:defRPr>
            </a:lvl1pPr>
          </a:lstStyle>
          <a:p>
            <a:pPr lvl="0"/>
            <a:r>
              <a:rPr lang="en-US" dirty="0"/>
              <a:t>Subhead here</a:t>
            </a:r>
          </a:p>
        </p:txBody>
      </p:sp>
    </p:spTree>
    <p:extLst>
      <p:ext uri="{BB962C8B-B14F-4D97-AF65-F5344CB8AC3E}">
        <p14:creationId xmlns:p14="http://schemas.microsoft.com/office/powerpoint/2010/main" val="1977657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Option 5">
    <p:spTree>
      <p:nvGrpSpPr>
        <p:cNvPr id="1" name=""/>
        <p:cNvGrpSpPr/>
        <p:nvPr/>
      </p:nvGrpSpPr>
      <p:grpSpPr>
        <a:xfrm>
          <a:off x="0" y="0"/>
          <a:ext cx="0" cy="0"/>
          <a:chOff x="0" y="0"/>
          <a:chExt cx="0" cy="0"/>
        </a:xfrm>
      </p:grpSpPr>
      <p:pic>
        <p:nvPicPr>
          <p:cNvPr id="13"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2338" y="0"/>
            <a:ext cx="12222810" cy="687704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hasCustomPrompt="1"/>
          </p:nvPr>
        </p:nvSpPr>
        <p:spPr>
          <a:xfrm>
            <a:off x="762000" y="838201"/>
            <a:ext cx="8712200" cy="1269999"/>
          </a:xfrm>
        </p:spPr>
        <p:txBody>
          <a:bodyPr anchor="t"/>
          <a:lstStyle>
            <a:lvl1pPr algn="l">
              <a:defRPr sz="3600" b="1" baseline="0">
                <a:solidFill>
                  <a:srgbClr val="003744"/>
                </a:solidFill>
                <a:latin typeface="Myriad Pro" charset="0"/>
                <a:ea typeface="Myriad Pro" charset="0"/>
                <a:cs typeface="Myriad Pro" charset="0"/>
              </a:defRPr>
            </a:lvl1pPr>
          </a:lstStyle>
          <a:p>
            <a:r>
              <a:rPr lang="en-US" dirty="0"/>
              <a:t>Title Goes Here</a:t>
            </a:r>
            <a:br>
              <a:rPr lang="en-US" dirty="0"/>
            </a:br>
            <a:r>
              <a:rPr lang="en-US" dirty="0"/>
              <a:t>And here</a:t>
            </a:r>
            <a:br>
              <a:rPr lang="en-US" dirty="0"/>
            </a:br>
            <a:endParaRPr lang="en-US" dirty="0"/>
          </a:p>
        </p:txBody>
      </p:sp>
      <p:sp>
        <p:nvSpPr>
          <p:cNvPr id="4" name="Text Placeholder 3"/>
          <p:cNvSpPr>
            <a:spLocks noGrp="1"/>
          </p:cNvSpPr>
          <p:nvPr>
            <p:ph type="body" sz="quarter" idx="10" hasCustomPrompt="1"/>
          </p:nvPr>
        </p:nvSpPr>
        <p:spPr>
          <a:xfrm>
            <a:off x="762000" y="2311400"/>
            <a:ext cx="8712200" cy="2286000"/>
          </a:xfrm>
        </p:spPr>
        <p:txBody>
          <a:bodyPr/>
          <a:lstStyle>
            <a:lvl1pPr marL="0" indent="0">
              <a:buNone/>
              <a:defRPr baseline="0">
                <a:solidFill>
                  <a:srgbClr val="0083BA"/>
                </a:solidFill>
                <a:latin typeface="Myriad Pro" charset="0"/>
                <a:ea typeface="Myriad Pro" charset="0"/>
                <a:cs typeface="Myriad Pro" charset="0"/>
              </a:defRPr>
            </a:lvl1pPr>
          </a:lstStyle>
          <a:p>
            <a:pPr lvl="0"/>
            <a:r>
              <a:rPr lang="en-US" dirty="0"/>
              <a:t>Subhead here</a:t>
            </a:r>
          </a:p>
        </p:txBody>
      </p:sp>
    </p:spTree>
    <p:extLst>
      <p:ext uri="{BB962C8B-B14F-4D97-AF65-F5344CB8AC3E}">
        <p14:creationId xmlns:p14="http://schemas.microsoft.com/office/powerpoint/2010/main" val="40138563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Option 6">
    <p:spTree>
      <p:nvGrpSpPr>
        <p:cNvPr id="1" name=""/>
        <p:cNvGrpSpPr/>
        <p:nvPr/>
      </p:nvGrpSpPr>
      <p:grpSpPr>
        <a:xfrm>
          <a:off x="0" y="0"/>
          <a:ext cx="0" cy="0"/>
          <a:chOff x="0" y="0"/>
          <a:chExt cx="0" cy="0"/>
        </a:xfrm>
      </p:grpSpPr>
      <p:pic>
        <p:nvPicPr>
          <p:cNvPr id="13"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2338" y="0"/>
            <a:ext cx="12222810" cy="687704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hasCustomPrompt="1"/>
          </p:nvPr>
        </p:nvSpPr>
        <p:spPr>
          <a:xfrm>
            <a:off x="762000" y="838201"/>
            <a:ext cx="8712200" cy="1269999"/>
          </a:xfrm>
        </p:spPr>
        <p:txBody>
          <a:bodyPr anchor="t"/>
          <a:lstStyle>
            <a:lvl1pPr algn="l">
              <a:defRPr sz="3600" b="1" baseline="0">
                <a:solidFill>
                  <a:srgbClr val="003744"/>
                </a:solidFill>
                <a:latin typeface="Myriad Pro" charset="0"/>
                <a:ea typeface="Myriad Pro" charset="0"/>
                <a:cs typeface="Myriad Pro" charset="0"/>
              </a:defRPr>
            </a:lvl1pPr>
          </a:lstStyle>
          <a:p>
            <a:r>
              <a:rPr lang="en-US" dirty="0"/>
              <a:t>Title Goes Here</a:t>
            </a:r>
            <a:br>
              <a:rPr lang="en-US" dirty="0"/>
            </a:br>
            <a:r>
              <a:rPr lang="en-US" dirty="0"/>
              <a:t>And here</a:t>
            </a:r>
            <a:br>
              <a:rPr lang="en-US" dirty="0"/>
            </a:br>
            <a:endParaRPr lang="en-US" dirty="0"/>
          </a:p>
        </p:txBody>
      </p:sp>
      <p:sp>
        <p:nvSpPr>
          <p:cNvPr id="4" name="Text Placeholder 3"/>
          <p:cNvSpPr>
            <a:spLocks noGrp="1"/>
          </p:cNvSpPr>
          <p:nvPr>
            <p:ph type="body" sz="quarter" idx="10" hasCustomPrompt="1"/>
          </p:nvPr>
        </p:nvSpPr>
        <p:spPr>
          <a:xfrm>
            <a:off x="762000" y="2311400"/>
            <a:ext cx="8712200" cy="2286000"/>
          </a:xfrm>
        </p:spPr>
        <p:txBody>
          <a:bodyPr/>
          <a:lstStyle>
            <a:lvl1pPr marL="0" indent="0">
              <a:buNone/>
              <a:defRPr baseline="0">
                <a:solidFill>
                  <a:srgbClr val="0083BA"/>
                </a:solidFill>
                <a:latin typeface="Myriad Pro" charset="0"/>
                <a:ea typeface="Myriad Pro" charset="0"/>
                <a:cs typeface="Myriad Pro" charset="0"/>
              </a:defRPr>
            </a:lvl1pPr>
          </a:lstStyle>
          <a:p>
            <a:pPr lvl="0"/>
            <a:r>
              <a:rPr lang="en-US" dirty="0"/>
              <a:t>Subhead here</a:t>
            </a:r>
          </a:p>
        </p:txBody>
      </p:sp>
    </p:spTree>
    <p:extLst>
      <p:ext uri="{BB962C8B-B14F-4D97-AF65-F5344CB8AC3E}">
        <p14:creationId xmlns:p14="http://schemas.microsoft.com/office/powerpoint/2010/main" val="13275915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Option 7">
    <p:spTree>
      <p:nvGrpSpPr>
        <p:cNvPr id="1" name=""/>
        <p:cNvGrpSpPr/>
        <p:nvPr/>
      </p:nvGrpSpPr>
      <p:grpSpPr>
        <a:xfrm>
          <a:off x="0" y="0"/>
          <a:ext cx="0" cy="0"/>
          <a:chOff x="0" y="0"/>
          <a:chExt cx="0" cy="0"/>
        </a:xfrm>
      </p:grpSpPr>
      <p:pic>
        <p:nvPicPr>
          <p:cNvPr id="13"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2338" y="0"/>
            <a:ext cx="12222810" cy="687704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hasCustomPrompt="1"/>
          </p:nvPr>
        </p:nvSpPr>
        <p:spPr>
          <a:xfrm>
            <a:off x="762000" y="838201"/>
            <a:ext cx="8712200" cy="1269999"/>
          </a:xfrm>
        </p:spPr>
        <p:txBody>
          <a:bodyPr anchor="t"/>
          <a:lstStyle>
            <a:lvl1pPr algn="l">
              <a:defRPr sz="3600" b="1" baseline="0">
                <a:solidFill>
                  <a:srgbClr val="003744"/>
                </a:solidFill>
                <a:latin typeface="Myriad Pro" charset="0"/>
                <a:ea typeface="Myriad Pro" charset="0"/>
                <a:cs typeface="Myriad Pro" charset="0"/>
              </a:defRPr>
            </a:lvl1pPr>
          </a:lstStyle>
          <a:p>
            <a:r>
              <a:rPr lang="en-US" dirty="0"/>
              <a:t>Title Goes Here</a:t>
            </a:r>
            <a:br>
              <a:rPr lang="en-US" dirty="0"/>
            </a:br>
            <a:r>
              <a:rPr lang="en-US" dirty="0"/>
              <a:t>And here</a:t>
            </a:r>
            <a:br>
              <a:rPr lang="en-US" dirty="0"/>
            </a:br>
            <a:endParaRPr lang="en-US" dirty="0"/>
          </a:p>
        </p:txBody>
      </p:sp>
      <p:sp>
        <p:nvSpPr>
          <p:cNvPr id="4" name="Text Placeholder 3"/>
          <p:cNvSpPr>
            <a:spLocks noGrp="1"/>
          </p:cNvSpPr>
          <p:nvPr>
            <p:ph type="body" sz="quarter" idx="10" hasCustomPrompt="1"/>
          </p:nvPr>
        </p:nvSpPr>
        <p:spPr>
          <a:xfrm>
            <a:off x="762000" y="2311400"/>
            <a:ext cx="8712200" cy="2286000"/>
          </a:xfrm>
        </p:spPr>
        <p:txBody>
          <a:bodyPr/>
          <a:lstStyle>
            <a:lvl1pPr marL="0" indent="0">
              <a:buNone/>
              <a:defRPr baseline="0">
                <a:solidFill>
                  <a:srgbClr val="0083BA"/>
                </a:solidFill>
                <a:latin typeface="Myriad Pro" charset="0"/>
                <a:ea typeface="Myriad Pro" charset="0"/>
                <a:cs typeface="Myriad Pro" charset="0"/>
              </a:defRPr>
            </a:lvl1pPr>
          </a:lstStyle>
          <a:p>
            <a:pPr lvl="0"/>
            <a:r>
              <a:rPr lang="en-US" dirty="0"/>
              <a:t>Subhead here</a:t>
            </a:r>
          </a:p>
        </p:txBody>
      </p:sp>
    </p:spTree>
    <p:extLst>
      <p:ext uri="{BB962C8B-B14F-4D97-AF65-F5344CB8AC3E}">
        <p14:creationId xmlns:p14="http://schemas.microsoft.com/office/powerpoint/2010/main" val="4326091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Option 8">
    <p:spTree>
      <p:nvGrpSpPr>
        <p:cNvPr id="1" name=""/>
        <p:cNvGrpSpPr/>
        <p:nvPr/>
      </p:nvGrpSpPr>
      <p:grpSpPr>
        <a:xfrm>
          <a:off x="0" y="0"/>
          <a:ext cx="0" cy="0"/>
          <a:chOff x="0" y="0"/>
          <a:chExt cx="0" cy="0"/>
        </a:xfrm>
      </p:grpSpPr>
      <p:pic>
        <p:nvPicPr>
          <p:cNvPr id="13"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2338" y="0"/>
            <a:ext cx="12222810" cy="687704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hasCustomPrompt="1"/>
          </p:nvPr>
        </p:nvSpPr>
        <p:spPr>
          <a:xfrm>
            <a:off x="762000" y="838201"/>
            <a:ext cx="8712200" cy="1269999"/>
          </a:xfrm>
        </p:spPr>
        <p:txBody>
          <a:bodyPr anchor="t"/>
          <a:lstStyle>
            <a:lvl1pPr algn="l">
              <a:defRPr sz="3600" b="1" baseline="0">
                <a:solidFill>
                  <a:srgbClr val="003744"/>
                </a:solidFill>
                <a:latin typeface="Myriad Pro" charset="0"/>
                <a:ea typeface="Myriad Pro" charset="0"/>
                <a:cs typeface="Myriad Pro" charset="0"/>
              </a:defRPr>
            </a:lvl1pPr>
          </a:lstStyle>
          <a:p>
            <a:r>
              <a:rPr lang="en-US" dirty="0"/>
              <a:t>Title Goes Here</a:t>
            </a:r>
            <a:br>
              <a:rPr lang="en-US" dirty="0"/>
            </a:br>
            <a:r>
              <a:rPr lang="en-US" dirty="0"/>
              <a:t>And here</a:t>
            </a:r>
            <a:br>
              <a:rPr lang="en-US" dirty="0"/>
            </a:br>
            <a:endParaRPr lang="en-US" dirty="0"/>
          </a:p>
        </p:txBody>
      </p:sp>
      <p:sp>
        <p:nvSpPr>
          <p:cNvPr id="4" name="Text Placeholder 3"/>
          <p:cNvSpPr>
            <a:spLocks noGrp="1"/>
          </p:cNvSpPr>
          <p:nvPr>
            <p:ph type="body" sz="quarter" idx="10" hasCustomPrompt="1"/>
          </p:nvPr>
        </p:nvSpPr>
        <p:spPr>
          <a:xfrm>
            <a:off x="762000" y="2311400"/>
            <a:ext cx="8712200" cy="2286000"/>
          </a:xfrm>
        </p:spPr>
        <p:txBody>
          <a:bodyPr/>
          <a:lstStyle>
            <a:lvl1pPr marL="0" indent="0">
              <a:buNone/>
              <a:defRPr baseline="0">
                <a:solidFill>
                  <a:srgbClr val="0083BA"/>
                </a:solidFill>
                <a:latin typeface="Myriad Pro" charset="0"/>
                <a:ea typeface="Myriad Pro" charset="0"/>
                <a:cs typeface="Myriad Pro" charset="0"/>
              </a:defRPr>
            </a:lvl1pPr>
          </a:lstStyle>
          <a:p>
            <a:pPr lvl="0"/>
            <a:r>
              <a:rPr lang="en-US" dirty="0"/>
              <a:t>Subhead here</a:t>
            </a:r>
          </a:p>
        </p:txBody>
      </p:sp>
    </p:spTree>
    <p:extLst>
      <p:ext uri="{BB962C8B-B14F-4D97-AF65-F5344CB8AC3E}">
        <p14:creationId xmlns:p14="http://schemas.microsoft.com/office/powerpoint/2010/main" val="22959686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Option 9">
    <p:spTree>
      <p:nvGrpSpPr>
        <p:cNvPr id="1" name=""/>
        <p:cNvGrpSpPr/>
        <p:nvPr/>
      </p:nvGrpSpPr>
      <p:grpSpPr>
        <a:xfrm>
          <a:off x="0" y="0"/>
          <a:ext cx="0" cy="0"/>
          <a:chOff x="0" y="0"/>
          <a:chExt cx="0" cy="0"/>
        </a:xfrm>
      </p:grpSpPr>
      <p:pic>
        <p:nvPicPr>
          <p:cNvPr id="13"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2338" y="0"/>
            <a:ext cx="12222810" cy="687704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hasCustomPrompt="1"/>
          </p:nvPr>
        </p:nvSpPr>
        <p:spPr>
          <a:xfrm>
            <a:off x="762000" y="838201"/>
            <a:ext cx="8712200" cy="1269999"/>
          </a:xfrm>
        </p:spPr>
        <p:txBody>
          <a:bodyPr anchor="t"/>
          <a:lstStyle>
            <a:lvl1pPr algn="l">
              <a:defRPr sz="3600" b="1" baseline="0">
                <a:solidFill>
                  <a:srgbClr val="003744"/>
                </a:solidFill>
                <a:latin typeface="Myriad Pro" charset="0"/>
                <a:ea typeface="Myriad Pro" charset="0"/>
                <a:cs typeface="Myriad Pro" charset="0"/>
              </a:defRPr>
            </a:lvl1pPr>
          </a:lstStyle>
          <a:p>
            <a:r>
              <a:rPr lang="en-US" dirty="0"/>
              <a:t>Title Goes Here</a:t>
            </a:r>
            <a:br>
              <a:rPr lang="en-US" dirty="0"/>
            </a:br>
            <a:r>
              <a:rPr lang="en-US" dirty="0"/>
              <a:t>And here</a:t>
            </a:r>
            <a:br>
              <a:rPr lang="en-US" dirty="0"/>
            </a:br>
            <a:endParaRPr lang="en-US" dirty="0"/>
          </a:p>
        </p:txBody>
      </p:sp>
      <p:sp>
        <p:nvSpPr>
          <p:cNvPr id="4" name="Text Placeholder 3"/>
          <p:cNvSpPr>
            <a:spLocks noGrp="1"/>
          </p:cNvSpPr>
          <p:nvPr>
            <p:ph type="body" sz="quarter" idx="10" hasCustomPrompt="1"/>
          </p:nvPr>
        </p:nvSpPr>
        <p:spPr>
          <a:xfrm>
            <a:off x="762000" y="2311400"/>
            <a:ext cx="8712200" cy="2286000"/>
          </a:xfrm>
        </p:spPr>
        <p:txBody>
          <a:bodyPr/>
          <a:lstStyle>
            <a:lvl1pPr marL="0" indent="0">
              <a:buNone/>
              <a:defRPr baseline="0">
                <a:solidFill>
                  <a:srgbClr val="0083BA"/>
                </a:solidFill>
                <a:latin typeface="Myriad Pro" charset="0"/>
                <a:ea typeface="Myriad Pro" charset="0"/>
                <a:cs typeface="Myriad Pro" charset="0"/>
              </a:defRPr>
            </a:lvl1pPr>
          </a:lstStyle>
          <a:p>
            <a:pPr lvl="0"/>
            <a:r>
              <a:rPr lang="en-US" dirty="0"/>
              <a:t>Subhead here</a:t>
            </a:r>
          </a:p>
        </p:txBody>
      </p:sp>
    </p:spTree>
    <p:extLst>
      <p:ext uri="{BB962C8B-B14F-4D97-AF65-F5344CB8AC3E}">
        <p14:creationId xmlns:p14="http://schemas.microsoft.com/office/powerpoint/2010/main" val="19258562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Option 10">
    <p:spTree>
      <p:nvGrpSpPr>
        <p:cNvPr id="1" name=""/>
        <p:cNvGrpSpPr/>
        <p:nvPr/>
      </p:nvGrpSpPr>
      <p:grpSpPr>
        <a:xfrm>
          <a:off x="0" y="0"/>
          <a:ext cx="0" cy="0"/>
          <a:chOff x="0" y="0"/>
          <a:chExt cx="0" cy="0"/>
        </a:xfrm>
      </p:grpSpPr>
      <p:pic>
        <p:nvPicPr>
          <p:cNvPr id="13"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2337" y="0"/>
            <a:ext cx="12222808" cy="687704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hasCustomPrompt="1"/>
          </p:nvPr>
        </p:nvSpPr>
        <p:spPr>
          <a:xfrm>
            <a:off x="762000" y="838201"/>
            <a:ext cx="8712200" cy="1269999"/>
          </a:xfrm>
        </p:spPr>
        <p:txBody>
          <a:bodyPr anchor="t"/>
          <a:lstStyle>
            <a:lvl1pPr algn="l">
              <a:defRPr sz="3600" b="1" baseline="0">
                <a:solidFill>
                  <a:srgbClr val="003744"/>
                </a:solidFill>
                <a:latin typeface="Myriad Pro" charset="0"/>
                <a:ea typeface="Myriad Pro" charset="0"/>
                <a:cs typeface="Myriad Pro" charset="0"/>
              </a:defRPr>
            </a:lvl1pPr>
          </a:lstStyle>
          <a:p>
            <a:r>
              <a:rPr lang="en-US" dirty="0"/>
              <a:t>Title Goes Here</a:t>
            </a:r>
            <a:br>
              <a:rPr lang="en-US" dirty="0"/>
            </a:br>
            <a:r>
              <a:rPr lang="en-US" dirty="0"/>
              <a:t>And here</a:t>
            </a:r>
            <a:br>
              <a:rPr lang="en-US" dirty="0"/>
            </a:br>
            <a:endParaRPr lang="en-US" dirty="0"/>
          </a:p>
        </p:txBody>
      </p:sp>
      <p:sp>
        <p:nvSpPr>
          <p:cNvPr id="4" name="Text Placeholder 3"/>
          <p:cNvSpPr>
            <a:spLocks noGrp="1"/>
          </p:cNvSpPr>
          <p:nvPr>
            <p:ph type="body" sz="quarter" idx="10" hasCustomPrompt="1"/>
          </p:nvPr>
        </p:nvSpPr>
        <p:spPr>
          <a:xfrm>
            <a:off x="762000" y="2311400"/>
            <a:ext cx="8712200" cy="2286000"/>
          </a:xfrm>
        </p:spPr>
        <p:txBody>
          <a:bodyPr/>
          <a:lstStyle>
            <a:lvl1pPr marL="0" indent="0">
              <a:buNone/>
              <a:defRPr baseline="0">
                <a:solidFill>
                  <a:srgbClr val="0083BA"/>
                </a:solidFill>
                <a:latin typeface="Myriad Pro" charset="0"/>
                <a:ea typeface="Myriad Pro" charset="0"/>
                <a:cs typeface="Myriad Pro" charset="0"/>
              </a:defRPr>
            </a:lvl1pPr>
          </a:lstStyle>
          <a:p>
            <a:pPr lvl="0"/>
            <a:r>
              <a:rPr lang="en-US" dirty="0"/>
              <a:t>Subhead here</a:t>
            </a:r>
          </a:p>
        </p:txBody>
      </p:sp>
    </p:spTree>
    <p:extLst>
      <p:ext uri="{BB962C8B-B14F-4D97-AF65-F5344CB8AC3E}">
        <p14:creationId xmlns:p14="http://schemas.microsoft.com/office/powerpoint/2010/main" val="5338662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Option 11">
    <p:spTree>
      <p:nvGrpSpPr>
        <p:cNvPr id="1" name=""/>
        <p:cNvGrpSpPr/>
        <p:nvPr/>
      </p:nvGrpSpPr>
      <p:grpSpPr>
        <a:xfrm>
          <a:off x="0" y="0"/>
          <a:ext cx="0" cy="0"/>
          <a:chOff x="0" y="0"/>
          <a:chExt cx="0" cy="0"/>
        </a:xfrm>
      </p:grpSpPr>
      <p:pic>
        <p:nvPicPr>
          <p:cNvPr id="13"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2337" y="0"/>
            <a:ext cx="12222808" cy="687704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hasCustomPrompt="1"/>
          </p:nvPr>
        </p:nvSpPr>
        <p:spPr>
          <a:xfrm>
            <a:off x="762000" y="838201"/>
            <a:ext cx="8712200" cy="1269999"/>
          </a:xfrm>
        </p:spPr>
        <p:txBody>
          <a:bodyPr anchor="t"/>
          <a:lstStyle>
            <a:lvl1pPr algn="l">
              <a:defRPr sz="3600" b="1" baseline="0">
                <a:solidFill>
                  <a:srgbClr val="003744"/>
                </a:solidFill>
                <a:latin typeface="Myriad Pro" charset="0"/>
                <a:ea typeface="Myriad Pro" charset="0"/>
                <a:cs typeface="Myriad Pro" charset="0"/>
              </a:defRPr>
            </a:lvl1pPr>
          </a:lstStyle>
          <a:p>
            <a:r>
              <a:rPr lang="en-US" dirty="0"/>
              <a:t>Title Goes Here</a:t>
            </a:r>
            <a:br>
              <a:rPr lang="en-US" dirty="0"/>
            </a:br>
            <a:r>
              <a:rPr lang="en-US" dirty="0"/>
              <a:t>And here</a:t>
            </a:r>
            <a:br>
              <a:rPr lang="en-US" dirty="0"/>
            </a:br>
            <a:endParaRPr lang="en-US" dirty="0"/>
          </a:p>
        </p:txBody>
      </p:sp>
      <p:sp>
        <p:nvSpPr>
          <p:cNvPr id="4" name="Text Placeholder 3"/>
          <p:cNvSpPr>
            <a:spLocks noGrp="1"/>
          </p:cNvSpPr>
          <p:nvPr>
            <p:ph type="body" sz="quarter" idx="10" hasCustomPrompt="1"/>
          </p:nvPr>
        </p:nvSpPr>
        <p:spPr>
          <a:xfrm>
            <a:off x="762000" y="2311400"/>
            <a:ext cx="8712200" cy="2286000"/>
          </a:xfrm>
        </p:spPr>
        <p:txBody>
          <a:bodyPr/>
          <a:lstStyle>
            <a:lvl1pPr marL="0" indent="0">
              <a:buNone/>
              <a:defRPr baseline="0">
                <a:solidFill>
                  <a:srgbClr val="0083BA"/>
                </a:solidFill>
                <a:latin typeface="Myriad Pro" charset="0"/>
                <a:ea typeface="Myriad Pro" charset="0"/>
                <a:cs typeface="Myriad Pro" charset="0"/>
              </a:defRPr>
            </a:lvl1pPr>
          </a:lstStyle>
          <a:p>
            <a:pPr lvl="0"/>
            <a:r>
              <a:rPr lang="en-US" dirty="0"/>
              <a:t>Subhead here</a:t>
            </a:r>
          </a:p>
        </p:txBody>
      </p:sp>
    </p:spTree>
    <p:extLst>
      <p:ext uri="{BB962C8B-B14F-4D97-AF65-F5344CB8AC3E}">
        <p14:creationId xmlns:p14="http://schemas.microsoft.com/office/powerpoint/2010/main" val="24514053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nterior Slide">
    <p:spTree>
      <p:nvGrpSpPr>
        <p:cNvPr id="1" name=""/>
        <p:cNvGrpSpPr/>
        <p:nvPr/>
      </p:nvGrpSpPr>
      <p:grpSpPr>
        <a:xfrm>
          <a:off x="0" y="0"/>
          <a:ext cx="0" cy="0"/>
          <a:chOff x="0" y="0"/>
          <a:chExt cx="0" cy="0"/>
        </a:xfrm>
      </p:grpSpPr>
      <p:pic>
        <p:nvPicPr>
          <p:cNvPr id="5"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5017" y="2408"/>
            <a:ext cx="12181177" cy="6853626"/>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p:cNvSpPr>
            <a:spLocks noGrp="1"/>
          </p:cNvSpPr>
          <p:nvPr>
            <p:ph type="body" sz="quarter" idx="10" hasCustomPrompt="1"/>
          </p:nvPr>
        </p:nvSpPr>
        <p:spPr>
          <a:xfrm>
            <a:off x="787400" y="711201"/>
            <a:ext cx="9474200" cy="620986"/>
          </a:xfrm>
        </p:spPr>
        <p:txBody>
          <a:bodyPr>
            <a:normAutofit/>
          </a:bodyPr>
          <a:lstStyle>
            <a:lvl1pPr marL="0" indent="0">
              <a:buNone/>
              <a:defRPr sz="3200">
                <a:solidFill>
                  <a:srgbClr val="0083BA"/>
                </a:solidFill>
                <a:latin typeface="Myriad Pro" charset="0"/>
                <a:ea typeface="Myriad Pro" charset="0"/>
                <a:cs typeface="Myriad Pro" charset="0"/>
              </a:defRPr>
            </a:lvl1pPr>
            <a:lvl2pPr>
              <a:defRPr>
                <a:latin typeface="Myriad Pro" charset="0"/>
                <a:ea typeface="Myriad Pro" charset="0"/>
                <a:cs typeface="Myriad Pro" charset="0"/>
              </a:defRPr>
            </a:lvl2pPr>
            <a:lvl3pPr>
              <a:defRPr>
                <a:latin typeface="Myriad Pro" charset="0"/>
                <a:ea typeface="Myriad Pro" charset="0"/>
                <a:cs typeface="Myriad Pro" charset="0"/>
              </a:defRPr>
            </a:lvl3pPr>
            <a:lvl4pPr>
              <a:defRPr>
                <a:latin typeface="Myriad Pro" charset="0"/>
                <a:ea typeface="Myriad Pro" charset="0"/>
                <a:cs typeface="Myriad Pro" charset="0"/>
              </a:defRPr>
            </a:lvl4pPr>
            <a:lvl5pPr>
              <a:defRPr>
                <a:latin typeface="Myriad Pro" charset="0"/>
                <a:ea typeface="Myriad Pro" charset="0"/>
                <a:cs typeface="Myriad Pro" charset="0"/>
              </a:defRPr>
            </a:lvl5pPr>
          </a:lstStyle>
          <a:p>
            <a:pPr lvl="0"/>
            <a:r>
              <a:rPr lang="en-US" dirty="0"/>
              <a:t>Title Here</a:t>
            </a:r>
          </a:p>
        </p:txBody>
      </p:sp>
      <p:sp>
        <p:nvSpPr>
          <p:cNvPr id="7" name="Text Placeholder 6"/>
          <p:cNvSpPr>
            <a:spLocks noGrp="1"/>
          </p:cNvSpPr>
          <p:nvPr>
            <p:ph type="body" sz="quarter" idx="11" hasCustomPrompt="1"/>
          </p:nvPr>
        </p:nvSpPr>
        <p:spPr>
          <a:xfrm rot="10800000" flipH="1" flipV="1">
            <a:off x="787400" y="1544746"/>
            <a:ext cx="9474200" cy="4651102"/>
          </a:xfrm>
        </p:spPr>
        <p:txBody>
          <a:bodyPr/>
          <a:lstStyle>
            <a:lvl1pPr marL="0" indent="0">
              <a:buFontTx/>
              <a:buNone/>
              <a:defRPr sz="2000">
                <a:solidFill>
                  <a:srgbClr val="003744"/>
                </a:solidFill>
                <a:latin typeface="Myriad Pro" charset="0"/>
                <a:ea typeface="Myriad Pro" charset="0"/>
                <a:cs typeface="Myriad Pro" charset="0"/>
              </a:defRPr>
            </a:lvl1pPr>
            <a:lvl2pPr marL="342882" indent="0">
              <a:buNone/>
              <a:defRPr/>
            </a:lvl2pPr>
            <a:lvl3pPr>
              <a:defRPr sz="1600">
                <a:solidFill>
                  <a:srgbClr val="003744"/>
                </a:solidFill>
                <a:latin typeface="Myriad Pro" charset="0"/>
                <a:ea typeface="Myriad Pro" charset="0"/>
                <a:cs typeface="Myriad Pro" charset="0"/>
              </a:defRPr>
            </a:lvl3pPr>
            <a:lvl4pPr>
              <a:defRPr sz="1400">
                <a:solidFill>
                  <a:srgbClr val="003744"/>
                </a:solidFill>
                <a:latin typeface="Myriad Pro" charset="0"/>
                <a:ea typeface="Myriad Pro" charset="0"/>
                <a:cs typeface="Myriad Pro" charset="0"/>
              </a:defRPr>
            </a:lvl4pPr>
            <a:lvl5pPr>
              <a:defRPr sz="1200">
                <a:solidFill>
                  <a:srgbClr val="003744"/>
                </a:solidFill>
                <a:latin typeface="Myriad Pro" charset="0"/>
                <a:ea typeface="Myriad Pro" charset="0"/>
                <a:cs typeface="Myriad Pro" charset="0"/>
              </a:defRPr>
            </a:lvl5pPr>
          </a:lstStyle>
          <a:p>
            <a:pPr lvl="0"/>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866708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nterior Slide 2">
    <p:spTree>
      <p:nvGrpSpPr>
        <p:cNvPr id="1" name=""/>
        <p:cNvGrpSpPr/>
        <p:nvPr/>
      </p:nvGrpSpPr>
      <p:grpSpPr>
        <a:xfrm>
          <a:off x="0" y="0"/>
          <a:ext cx="0" cy="0"/>
          <a:chOff x="0" y="0"/>
          <a:chExt cx="0" cy="0"/>
        </a:xfrm>
      </p:grpSpPr>
      <p:pic>
        <p:nvPicPr>
          <p:cNvPr id="5"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5017" y="2408"/>
            <a:ext cx="12181177" cy="6853625"/>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p:cNvSpPr>
            <a:spLocks noGrp="1"/>
          </p:cNvSpPr>
          <p:nvPr>
            <p:ph type="body" sz="quarter" idx="10" hasCustomPrompt="1"/>
          </p:nvPr>
        </p:nvSpPr>
        <p:spPr>
          <a:xfrm>
            <a:off x="858838" y="2002221"/>
            <a:ext cx="9680575" cy="3349843"/>
          </a:xfrm>
        </p:spPr>
        <p:txBody>
          <a:bodyPr/>
          <a:lstStyle>
            <a:lvl1pPr marL="0" indent="0">
              <a:buNone/>
              <a:defRPr sz="2000">
                <a:latin typeface="Myriad Pro" charset="0"/>
                <a:ea typeface="Myriad Pro" charset="0"/>
                <a:cs typeface="Myriad Pro" charset="0"/>
              </a:defRPr>
            </a:lvl1pPr>
            <a:lvl2pPr marL="342882" indent="0">
              <a:buNone/>
              <a:defRPr/>
            </a:lvl2pPr>
            <a:lvl3pPr>
              <a:defRPr sz="1600">
                <a:latin typeface="Myriad Pro" charset="0"/>
                <a:ea typeface="Myriad Pro" charset="0"/>
                <a:cs typeface="Myriad Pro" charset="0"/>
              </a:defRPr>
            </a:lvl3pPr>
            <a:lvl4pPr>
              <a:defRPr sz="1400">
                <a:latin typeface="Myriad Pro" charset="0"/>
                <a:ea typeface="Myriad Pro" charset="0"/>
                <a:cs typeface="Myriad Pro" charset="0"/>
              </a:defRPr>
            </a:lvl4pPr>
            <a:lvl5pPr>
              <a:defRPr sz="1200">
                <a:latin typeface="Myriad Pro" charset="0"/>
                <a:ea typeface="Myriad Pro" charset="0"/>
                <a:cs typeface="Myriad Pro" charset="0"/>
              </a:defRPr>
            </a:lvl5pPr>
          </a:lstStyle>
          <a:p>
            <a:pPr lvl="0"/>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1" hasCustomPrompt="1"/>
          </p:nvPr>
        </p:nvSpPr>
        <p:spPr>
          <a:xfrm>
            <a:off x="858838" y="930275"/>
            <a:ext cx="9680575" cy="819697"/>
          </a:xfrm>
        </p:spPr>
        <p:txBody>
          <a:bodyPr>
            <a:normAutofit/>
          </a:bodyPr>
          <a:lstStyle>
            <a:lvl1pPr marL="0" indent="0">
              <a:buNone/>
              <a:defRPr sz="3200">
                <a:solidFill>
                  <a:srgbClr val="0083BA"/>
                </a:solidFill>
                <a:latin typeface="Myriad Pro" charset="0"/>
                <a:ea typeface="Myriad Pro" charset="0"/>
                <a:cs typeface="Myriad Pro" charset="0"/>
              </a:defRPr>
            </a:lvl1pPr>
          </a:lstStyle>
          <a:p>
            <a:pPr lvl="0"/>
            <a:r>
              <a:rPr lang="en-US" dirty="0"/>
              <a:t>Title Here</a:t>
            </a:r>
          </a:p>
        </p:txBody>
      </p:sp>
    </p:spTree>
    <p:extLst>
      <p:ext uri="{BB962C8B-B14F-4D97-AF65-F5344CB8AC3E}">
        <p14:creationId xmlns:p14="http://schemas.microsoft.com/office/powerpoint/2010/main" val="33003919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5017" y="2408"/>
            <a:ext cx="12181177" cy="685362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hasCustomPrompt="1"/>
          </p:nvPr>
        </p:nvSpPr>
        <p:spPr>
          <a:xfrm>
            <a:off x="609600" y="274639"/>
            <a:ext cx="10947400" cy="1143000"/>
          </a:xfrm>
        </p:spPr>
        <p:txBody>
          <a:bodyPr>
            <a:normAutofit/>
          </a:bodyPr>
          <a:lstStyle>
            <a:lvl1pPr>
              <a:defRPr sz="3200" b="1">
                <a:solidFill>
                  <a:srgbClr val="003744"/>
                </a:solidFill>
                <a:latin typeface="Myriad Pro" charset="0"/>
                <a:ea typeface="Myriad Pro" charset="0"/>
                <a:cs typeface="Myriad Pro" charset="0"/>
              </a:defRPr>
            </a:lvl1pPr>
          </a:lstStyle>
          <a:p>
            <a:pPr lvl="0"/>
            <a:r>
              <a:rPr lang="en-US" dirty="0"/>
              <a:t>Title Here</a:t>
            </a:r>
          </a:p>
        </p:txBody>
      </p:sp>
      <p:sp>
        <p:nvSpPr>
          <p:cNvPr id="3" name="Content Placeholder 2"/>
          <p:cNvSpPr>
            <a:spLocks noGrp="1"/>
          </p:cNvSpPr>
          <p:nvPr>
            <p:ph sz="half" idx="1"/>
          </p:nvPr>
        </p:nvSpPr>
        <p:spPr>
          <a:xfrm>
            <a:off x="609600" y="1600206"/>
            <a:ext cx="4775200" cy="4825994"/>
          </a:xfrm>
        </p:spPr>
        <p:txBody>
          <a:bodyPr/>
          <a:lstStyle>
            <a:lvl1pPr marL="0" indent="0">
              <a:buNone/>
              <a:defRPr sz="2100">
                <a:solidFill>
                  <a:srgbClr val="0083BA"/>
                </a:solidFill>
                <a:latin typeface="Myriad Pro" charset="0"/>
                <a:ea typeface="Myriad Pro" charset="0"/>
                <a:cs typeface="Myriad Pro" charset="0"/>
              </a:defRPr>
            </a:lvl1pPr>
            <a:lvl2pPr>
              <a:defRPr sz="1800">
                <a:latin typeface="Myriad Pro" charset="0"/>
                <a:ea typeface="Myriad Pro" charset="0"/>
                <a:cs typeface="Myriad Pro" charset="0"/>
              </a:defRPr>
            </a:lvl2pPr>
            <a:lvl3pPr>
              <a:defRPr sz="1500">
                <a:latin typeface="Myriad Pro" charset="0"/>
                <a:ea typeface="Myriad Pro" charset="0"/>
                <a:cs typeface="Myriad Pro" charset="0"/>
              </a:defRPr>
            </a:lvl3pPr>
            <a:lvl4pPr>
              <a:defRPr sz="1351">
                <a:latin typeface="Myriad Pro" charset="0"/>
                <a:ea typeface="Myriad Pro" charset="0"/>
                <a:cs typeface="Myriad Pro" charset="0"/>
              </a:defRPr>
            </a:lvl4pPr>
            <a:lvl5pPr>
              <a:defRPr sz="1351">
                <a:latin typeface="Myriad Pro" charset="0"/>
                <a:ea typeface="Myriad Pro" charset="0"/>
                <a:cs typeface="Myriad Pro" charset="0"/>
              </a:defRPr>
            </a:lvl5pPr>
            <a:lvl6pPr>
              <a:defRPr sz="1351"/>
            </a:lvl6pPr>
            <a:lvl7pPr>
              <a:defRPr sz="1351"/>
            </a:lvl7pPr>
            <a:lvl8pPr>
              <a:defRPr sz="1351"/>
            </a:lvl8pPr>
            <a:lvl9pPr>
              <a:defRPr sz="1351"/>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689600" y="1600206"/>
            <a:ext cx="4800600" cy="4825993"/>
          </a:xfrm>
        </p:spPr>
        <p:txBody>
          <a:bodyPr/>
          <a:lstStyle>
            <a:lvl1pPr marL="0" indent="0">
              <a:buNone/>
              <a:defRPr sz="2100">
                <a:solidFill>
                  <a:srgbClr val="0083BA"/>
                </a:solidFill>
                <a:latin typeface="Myriad Pro" charset="0"/>
                <a:ea typeface="Myriad Pro" charset="0"/>
                <a:cs typeface="Myriad Pro" charset="0"/>
              </a:defRPr>
            </a:lvl1pPr>
            <a:lvl2pPr>
              <a:defRPr sz="1800">
                <a:latin typeface="Myriad Pro" charset="0"/>
                <a:ea typeface="Myriad Pro" charset="0"/>
                <a:cs typeface="Myriad Pro" charset="0"/>
              </a:defRPr>
            </a:lvl2pPr>
            <a:lvl3pPr>
              <a:defRPr sz="1500">
                <a:latin typeface="Myriad Pro" charset="0"/>
                <a:ea typeface="Myriad Pro" charset="0"/>
                <a:cs typeface="Myriad Pro" charset="0"/>
              </a:defRPr>
            </a:lvl3pPr>
            <a:lvl4pPr>
              <a:defRPr sz="1351">
                <a:latin typeface="Myriad Pro" charset="0"/>
                <a:ea typeface="Myriad Pro" charset="0"/>
                <a:cs typeface="Myriad Pro" charset="0"/>
              </a:defRPr>
            </a:lvl4pPr>
            <a:lvl5pPr>
              <a:defRPr sz="1351">
                <a:latin typeface="Myriad Pro" charset="0"/>
                <a:ea typeface="Myriad Pro" charset="0"/>
                <a:cs typeface="Myriad Pro" charset="0"/>
              </a:defRPr>
            </a:lvl5pPr>
            <a:lvl6pPr>
              <a:defRPr sz="1351"/>
            </a:lvl6pPr>
            <a:lvl7pPr>
              <a:defRPr sz="1351"/>
            </a:lvl7pPr>
            <a:lvl8pPr>
              <a:defRPr sz="1351"/>
            </a:lvl8pPr>
            <a:lvl9pPr>
              <a:defRPr sz="1351"/>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039548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5017" y="2408"/>
            <a:ext cx="12181177" cy="685362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3" y="273051"/>
            <a:ext cx="4011084" cy="1162051"/>
          </a:xfrm>
        </p:spPr>
        <p:txBody>
          <a:bodyPr anchor="b">
            <a:normAutofit/>
          </a:bodyPr>
          <a:lstStyle>
            <a:lvl1pPr algn="l">
              <a:defRPr sz="2000" b="1">
                <a:solidFill>
                  <a:srgbClr val="00375D"/>
                </a:solidFill>
                <a:latin typeface="Myriad Pro" charset="0"/>
                <a:ea typeface="Myriad Pro" charset="0"/>
                <a:cs typeface="Myriad Pro" charset="0"/>
              </a:defRPr>
            </a:lvl1pPr>
          </a:lstStyle>
          <a:p>
            <a:r>
              <a:rPr lang="en-US" dirty="0"/>
              <a:t>Click to edit Master title style</a:t>
            </a:r>
          </a:p>
        </p:txBody>
      </p:sp>
      <p:sp>
        <p:nvSpPr>
          <p:cNvPr id="3" name="Content Placeholder 2"/>
          <p:cNvSpPr>
            <a:spLocks noGrp="1"/>
          </p:cNvSpPr>
          <p:nvPr>
            <p:ph idx="1"/>
          </p:nvPr>
        </p:nvSpPr>
        <p:spPr>
          <a:xfrm>
            <a:off x="4766733" y="273060"/>
            <a:ext cx="5952067" cy="5853108"/>
          </a:xfrm>
        </p:spPr>
        <p:txBody>
          <a:bodyPr/>
          <a:lstStyle>
            <a:lvl1pPr marL="0" indent="0">
              <a:buNone/>
              <a:defRPr sz="2800">
                <a:solidFill>
                  <a:srgbClr val="0083BA"/>
                </a:solidFill>
                <a:latin typeface="Myriad Pro" charset="0"/>
                <a:ea typeface="Myriad Pro" charset="0"/>
                <a:cs typeface="Myriad Pro" charset="0"/>
              </a:defRPr>
            </a:lvl1pPr>
            <a:lvl2pPr>
              <a:defRPr sz="2100">
                <a:latin typeface="Myriad Pro" charset="0"/>
                <a:ea typeface="Myriad Pro" charset="0"/>
                <a:cs typeface="Myriad Pro" charset="0"/>
              </a:defRPr>
            </a:lvl2pPr>
            <a:lvl3pPr>
              <a:defRPr sz="1800">
                <a:latin typeface="Myriad Pro" charset="0"/>
                <a:ea typeface="Myriad Pro" charset="0"/>
                <a:cs typeface="Myriad Pro" charset="0"/>
              </a:defRPr>
            </a:lvl3pPr>
            <a:lvl4pPr>
              <a:defRPr sz="1500">
                <a:latin typeface="Myriad Pro" charset="0"/>
                <a:ea typeface="Myriad Pro" charset="0"/>
                <a:cs typeface="Myriad Pro" charset="0"/>
              </a:defRPr>
            </a:lvl4pPr>
            <a:lvl5pPr>
              <a:defRPr sz="1500">
                <a:latin typeface="Myriad Pro" charset="0"/>
                <a:ea typeface="Myriad Pro" charset="0"/>
                <a:cs typeface="Myriad Pro" charset="0"/>
              </a:defRPr>
            </a:lvl5pPr>
            <a:lvl6pPr>
              <a:defRPr sz="1500"/>
            </a:lvl6pPr>
            <a:lvl7pPr>
              <a:defRPr sz="1500"/>
            </a:lvl7pPr>
            <a:lvl8pPr>
              <a:defRPr sz="1500"/>
            </a:lvl8pPr>
            <a:lvl9pPr>
              <a:defRPr sz="15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603" y="1435104"/>
            <a:ext cx="4011084" cy="4691063"/>
          </a:xfrm>
        </p:spPr>
        <p:txBody>
          <a:bodyPr/>
          <a:lstStyle>
            <a:lvl1pPr marL="0" indent="0">
              <a:buNone/>
              <a:defRPr sz="1051">
                <a:latin typeface="Myriad Pro" charset="0"/>
                <a:ea typeface="Myriad Pro" charset="0"/>
                <a:cs typeface="Myriad Pro" charset="0"/>
              </a:defRPr>
            </a:lvl1pPr>
            <a:lvl2pPr marL="342882" indent="0">
              <a:buNone/>
              <a:defRPr sz="900"/>
            </a:lvl2pPr>
            <a:lvl3pPr marL="685766" indent="0">
              <a:buNone/>
              <a:defRPr sz="751"/>
            </a:lvl3pPr>
            <a:lvl4pPr marL="1028649" indent="0">
              <a:buNone/>
              <a:defRPr sz="675"/>
            </a:lvl4pPr>
            <a:lvl5pPr marL="1371532" indent="0">
              <a:buNone/>
              <a:defRPr sz="675"/>
            </a:lvl5pPr>
            <a:lvl6pPr marL="1714414" indent="0">
              <a:buNone/>
              <a:defRPr sz="675"/>
            </a:lvl6pPr>
            <a:lvl7pPr marL="2057298" indent="0">
              <a:buNone/>
              <a:defRPr sz="675"/>
            </a:lvl7pPr>
            <a:lvl8pPr marL="2400180" indent="0">
              <a:buNone/>
              <a:defRPr sz="675"/>
            </a:lvl8pPr>
            <a:lvl9pPr marL="2743062" indent="0">
              <a:buNone/>
              <a:defRPr sz="675"/>
            </a:lvl9pPr>
          </a:lstStyle>
          <a:p>
            <a:pPr lvl="0"/>
            <a:r>
              <a:rPr lang="en-US" dirty="0"/>
              <a:t>Edit Master text styles</a:t>
            </a:r>
          </a:p>
        </p:txBody>
      </p:sp>
    </p:spTree>
    <p:extLst>
      <p:ext uri="{BB962C8B-B14F-4D97-AF65-F5344CB8AC3E}">
        <p14:creationId xmlns:p14="http://schemas.microsoft.com/office/powerpoint/2010/main" val="15344575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5017" y="2408"/>
            <a:ext cx="12181177" cy="685362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389717" y="4800602"/>
            <a:ext cx="7315200" cy="566739"/>
          </a:xfrm>
        </p:spPr>
        <p:txBody>
          <a:bodyPr anchor="b"/>
          <a:lstStyle>
            <a:lvl1pPr algn="l">
              <a:defRPr sz="1500" b="0">
                <a:solidFill>
                  <a:srgbClr val="003744"/>
                </a:solidFill>
                <a:latin typeface="Myriad Pro" charset="0"/>
                <a:ea typeface="Myriad Pro" charset="0"/>
                <a:cs typeface="Myriad Pro" charset="0"/>
              </a:defRPr>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r>
              <a:rPr lang="en-US"/>
              <a:t>Click icon to add picture</a:t>
            </a:r>
          </a:p>
        </p:txBody>
      </p:sp>
      <p:sp>
        <p:nvSpPr>
          <p:cNvPr id="4" name="Text Placeholder 3"/>
          <p:cNvSpPr>
            <a:spLocks noGrp="1"/>
          </p:cNvSpPr>
          <p:nvPr>
            <p:ph type="body" sz="half" idx="2"/>
          </p:nvPr>
        </p:nvSpPr>
        <p:spPr>
          <a:xfrm>
            <a:off x="2389717" y="5367340"/>
            <a:ext cx="7315200" cy="804863"/>
          </a:xfrm>
        </p:spPr>
        <p:txBody>
          <a:bodyPr/>
          <a:lstStyle>
            <a:lvl1pPr marL="0" indent="0">
              <a:buNone/>
              <a:defRPr sz="1051">
                <a:latin typeface="Myriad Pro" charset="0"/>
                <a:ea typeface="Myriad Pro" charset="0"/>
                <a:cs typeface="Myriad Pro" charset="0"/>
              </a:defRPr>
            </a:lvl1pPr>
            <a:lvl2pPr marL="342882" indent="0">
              <a:buNone/>
              <a:defRPr sz="900"/>
            </a:lvl2pPr>
            <a:lvl3pPr marL="685766" indent="0">
              <a:buNone/>
              <a:defRPr sz="751"/>
            </a:lvl3pPr>
            <a:lvl4pPr marL="1028649" indent="0">
              <a:buNone/>
              <a:defRPr sz="675"/>
            </a:lvl4pPr>
            <a:lvl5pPr marL="1371532" indent="0">
              <a:buNone/>
              <a:defRPr sz="675"/>
            </a:lvl5pPr>
            <a:lvl6pPr marL="1714414" indent="0">
              <a:buNone/>
              <a:defRPr sz="675"/>
            </a:lvl6pPr>
            <a:lvl7pPr marL="2057298" indent="0">
              <a:buNone/>
              <a:defRPr sz="675"/>
            </a:lvl7pPr>
            <a:lvl8pPr marL="2400180" indent="0">
              <a:buNone/>
              <a:defRPr sz="675"/>
            </a:lvl8pPr>
            <a:lvl9pPr marL="2743062" indent="0">
              <a:buNone/>
              <a:defRPr sz="675"/>
            </a:lvl9pPr>
          </a:lstStyle>
          <a:p>
            <a:pPr lvl="0"/>
            <a:r>
              <a:rPr lang="en-US" dirty="0"/>
              <a:t>Edit Master text styles</a:t>
            </a:r>
          </a:p>
        </p:txBody>
      </p:sp>
    </p:spTree>
    <p:extLst>
      <p:ext uri="{BB962C8B-B14F-4D97-AF65-F5344CB8AC3E}">
        <p14:creationId xmlns:p14="http://schemas.microsoft.com/office/powerpoint/2010/main" val="4753339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losing: Questions">
    <p:spTree>
      <p:nvGrpSpPr>
        <p:cNvPr id="1" name=""/>
        <p:cNvGrpSpPr/>
        <p:nvPr/>
      </p:nvGrpSpPr>
      <p:grpSpPr>
        <a:xfrm>
          <a:off x="0" y="0"/>
          <a:ext cx="0" cy="0"/>
          <a:chOff x="0" y="0"/>
          <a:chExt cx="0" cy="0"/>
        </a:xfrm>
      </p:grpSpPr>
      <p:pic>
        <p:nvPicPr>
          <p:cNvPr id="5"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0" y="4375"/>
            <a:ext cx="12181176" cy="6853625"/>
          </a:xfrm>
          <a:prstGeom prst="rect">
            <a:avLst/>
          </a:prstGeom>
          <a:noFill/>
          <a:extLst>
            <a:ext uri="{909E8E84-426E-40DD-AFC4-6F175D3DCCD1}">
              <a14:hiddenFill xmlns:a14="http://schemas.microsoft.com/office/drawing/2010/main">
                <a:solidFill>
                  <a:srgbClr val="FFFFFF"/>
                </a:solidFill>
              </a14:hiddenFill>
            </a:ext>
          </a:extLst>
        </p:spPr>
      </p:pic>
      <p:sp>
        <p:nvSpPr>
          <p:cNvPr id="6" name="Text Placeholder 3"/>
          <p:cNvSpPr>
            <a:spLocks noGrp="1"/>
          </p:cNvSpPr>
          <p:nvPr userDrawn="1"/>
        </p:nvSpPr>
        <p:spPr>
          <a:xfrm>
            <a:off x="586390" y="1521371"/>
            <a:ext cx="5609458" cy="3925615"/>
          </a:xfrm>
          <a:prstGeom prst="rect">
            <a:avLst/>
          </a:prstGeom>
        </p:spPr>
        <p:txBody>
          <a:bodyPr vert="horz" lIns="91440" tIns="45720" rIns="91440" bIns="45720" rtlCol="0" anchor="ctr">
            <a:normAutofit/>
          </a:bodyPr>
          <a:lstStyle>
            <a:lvl1pPr marL="257162" indent="-257162" algn="l" defTabSz="342882" rtl="0" eaLnBrk="1" latinLnBrk="0" hangingPunct="1">
              <a:spcBef>
                <a:spcPct val="20000"/>
              </a:spcBef>
              <a:buFont typeface="Arial"/>
              <a:buChar char="•"/>
              <a:defRPr sz="2400" kern="1200">
                <a:solidFill>
                  <a:schemeClr val="tx1"/>
                </a:solidFill>
                <a:latin typeface="+mn-lt"/>
                <a:ea typeface="+mn-ea"/>
                <a:cs typeface="+mn-cs"/>
              </a:defRPr>
            </a:lvl1pPr>
            <a:lvl2pPr marL="557185" indent="-214303" algn="l" defTabSz="342882" rtl="0" eaLnBrk="1" latinLnBrk="0" hangingPunct="1">
              <a:spcBef>
                <a:spcPct val="20000"/>
              </a:spcBef>
              <a:buFont typeface="Arial"/>
              <a:buChar char="–"/>
              <a:defRPr sz="2100" kern="1200">
                <a:solidFill>
                  <a:schemeClr val="tx1"/>
                </a:solidFill>
                <a:latin typeface="+mn-lt"/>
                <a:ea typeface="+mn-ea"/>
                <a:cs typeface="+mn-cs"/>
              </a:defRPr>
            </a:lvl2pPr>
            <a:lvl3pPr marL="857208" indent="-171442" algn="l" defTabSz="342882" rtl="0" eaLnBrk="1" latinLnBrk="0" hangingPunct="1">
              <a:spcBef>
                <a:spcPct val="20000"/>
              </a:spcBef>
              <a:buFont typeface="Arial"/>
              <a:buChar char="•"/>
              <a:defRPr sz="1800" kern="1200">
                <a:solidFill>
                  <a:schemeClr val="tx1"/>
                </a:solidFill>
                <a:latin typeface="+mn-lt"/>
                <a:ea typeface="+mn-ea"/>
                <a:cs typeface="+mn-cs"/>
              </a:defRPr>
            </a:lvl3pPr>
            <a:lvl4pPr marL="1200091" indent="-171442" algn="l" defTabSz="342882" rtl="0" eaLnBrk="1" latinLnBrk="0" hangingPunct="1">
              <a:spcBef>
                <a:spcPct val="20000"/>
              </a:spcBef>
              <a:buFont typeface="Arial"/>
              <a:buChar char="–"/>
              <a:defRPr sz="1500" kern="1200">
                <a:solidFill>
                  <a:schemeClr val="tx1"/>
                </a:solidFill>
                <a:latin typeface="+mn-lt"/>
                <a:ea typeface="+mn-ea"/>
                <a:cs typeface="+mn-cs"/>
              </a:defRPr>
            </a:lvl4pPr>
            <a:lvl5pPr marL="1542973" indent="-171442" algn="l" defTabSz="342882" rtl="0" eaLnBrk="1" latinLnBrk="0" hangingPunct="1">
              <a:spcBef>
                <a:spcPct val="20000"/>
              </a:spcBef>
              <a:buFont typeface="Arial"/>
              <a:buChar char="»"/>
              <a:defRPr sz="1500" kern="1200">
                <a:solidFill>
                  <a:schemeClr val="tx1"/>
                </a:solidFill>
                <a:latin typeface="+mn-lt"/>
                <a:ea typeface="+mn-ea"/>
                <a:cs typeface="+mn-cs"/>
              </a:defRPr>
            </a:lvl5pPr>
            <a:lvl6pPr marL="1885857" indent="-171442" algn="l" defTabSz="342882" rtl="0" eaLnBrk="1" latinLnBrk="0" hangingPunct="1">
              <a:spcBef>
                <a:spcPct val="20000"/>
              </a:spcBef>
              <a:buFont typeface="Arial"/>
              <a:buChar char="•"/>
              <a:defRPr sz="1500" kern="1200">
                <a:solidFill>
                  <a:schemeClr val="tx1"/>
                </a:solidFill>
                <a:latin typeface="+mn-lt"/>
                <a:ea typeface="+mn-ea"/>
                <a:cs typeface="+mn-cs"/>
              </a:defRPr>
            </a:lvl6pPr>
            <a:lvl7pPr marL="2228739" indent="-171442" algn="l" defTabSz="342882" rtl="0" eaLnBrk="1" latinLnBrk="0" hangingPunct="1">
              <a:spcBef>
                <a:spcPct val="20000"/>
              </a:spcBef>
              <a:buFont typeface="Arial"/>
              <a:buChar char="•"/>
              <a:defRPr sz="1500" kern="1200">
                <a:solidFill>
                  <a:schemeClr val="tx1"/>
                </a:solidFill>
                <a:latin typeface="+mn-lt"/>
                <a:ea typeface="+mn-ea"/>
                <a:cs typeface="+mn-cs"/>
              </a:defRPr>
            </a:lvl7pPr>
            <a:lvl8pPr marL="2571622" indent="-171442" algn="l" defTabSz="342882" rtl="0" eaLnBrk="1" latinLnBrk="0" hangingPunct="1">
              <a:spcBef>
                <a:spcPct val="20000"/>
              </a:spcBef>
              <a:buFont typeface="Arial"/>
              <a:buChar char="•"/>
              <a:defRPr sz="1500" kern="1200">
                <a:solidFill>
                  <a:schemeClr val="tx1"/>
                </a:solidFill>
                <a:latin typeface="+mn-lt"/>
                <a:ea typeface="+mn-ea"/>
                <a:cs typeface="+mn-cs"/>
              </a:defRPr>
            </a:lvl8pPr>
            <a:lvl9pPr marL="2914506" indent="-171442" algn="l" defTabSz="342882" rtl="0" eaLnBrk="1" latinLnBrk="0" hangingPunct="1">
              <a:spcBef>
                <a:spcPct val="20000"/>
              </a:spcBef>
              <a:buFont typeface="Arial"/>
              <a:buChar char="•"/>
              <a:defRPr sz="1500" kern="1200">
                <a:solidFill>
                  <a:schemeClr val="tx1"/>
                </a:solidFill>
                <a:latin typeface="+mn-lt"/>
                <a:ea typeface="+mn-ea"/>
                <a:cs typeface="+mn-cs"/>
              </a:defRPr>
            </a:lvl9pPr>
          </a:lstStyle>
          <a:p>
            <a:pPr marL="0" lvl="0" indent="0" algn="ctr">
              <a:buNone/>
            </a:pPr>
            <a:r>
              <a:rPr lang="en-US" sz="6000" dirty="0">
                <a:solidFill>
                  <a:srgbClr val="0083BA"/>
                </a:solidFill>
                <a:latin typeface="Myriad Pro" charset="0"/>
                <a:ea typeface="Myriad Pro" charset="0"/>
                <a:cs typeface="Myriad Pro" charset="0"/>
              </a:rPr>
              <a:t>Questions?</a:t>
            </a:r>
          </a:p>
        </p:txBody>
      </p:sp>
    </p:spTree>
    <p:extLst>
      <p:ext uri="{BB962C8B-B14F-4D97-AF65-F5344CB8AC3E}">
        <p14:creationId xmlns:p14="http://schemas.microsoft.com/office/powerpoint/2010/main" val="12722652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losing: Thank You">
    <p:spTree>
      <p:nvGrpSpPr>
        <p:cNvPr id="1" name=""/>
        <p:cNvGrpSpPr/>
        <p:nvPr/>
      </p:nvGrpSpPr>
      <p:grpSpPr>
        <a:xfrm>
          <a:off x="0" y="0"/>
          <a:ext cx="0" cy="0"/>
          <a:chOff x="0" y="0"/>
          <a:chExt cx="0" cy="0"/>
        </a:xfrm>
      </p:grpSpPr>
      <p:pic>
        <p:nvPicPr>
          <p:cNvPr id="5"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0" y="4375"/>
            <a:ext cx="12181176" cy="6853625"/>
          </a:xfrm>
          <a:prstGeom prst="rect">
            <a:avLst/>
          </a:prstGeom>
          <a:noFill/>
          <a:extLst>
            <a:ext uri="{909E8E84-426E-40DD-AFC4-6F175D3DCCD1}">
              <a14:hiddenFill xmlns:a14="http://schemas.microsoft.com/office/drawing/2010/main">
                <a:solidFill>
                  <a:srgbClr val="FFFFFF"/>
                </a:solidFill>
              </a14:hiddenFill>
            </a:ext>
          </a:extLst>
        </p:spPr>
      </p:pic>
      <p:sp>
        <p:nvSpPr>
          <p:cNvPr id="6" name="Text Placeholder 3"/>
          <p:cNvSpPr>
            <a:spLocks noGrp="1"/>
          </p:cNvSpPr>
          <p:nvPr userDrawn="1"/>
        </p:nvSpPr>
        <p:spPr>
          <a:xfrm>
            <a:off x="586390" y="1521371"/>
            <a:ext cx="5609458" cy="3925615"/>
          </a:xfrm>
          <a:prstGeom prst="rect">
            <a:avLst/>
          </a:prstGeom>
        </p:spPr>
        <p:txBody>
          <a:bodyPr vert="horz" lIns="91440" tIns="45720" rIns="91440" bIns="45720" rtlCol="0" anchor="ctr">
            <a:normAutofit/>
          </a:bodyPr>
          <a:lstStyle>
            <a:lvl1pPr marL="257162" indent="-257162" algn="l" defTabSz="342882" rtl="0" eaLnBrk="1" latinLnBrk="0" hangingPunct="1">
              <a:spcBef>
                <a:spcPct val="20000"/>
              </a:spcBef>
              <a:buFont typeface="Arial"/>
              <a:buChar char="•"/>
              <a:defRPr sz="2400" kern="1200">
                <a:solidFill>
                  <a:schemeClr val="tx1"/>
                </a:solidFill>
                <a:latin typeface="+mn-lt"/>
                <a:ea typeface="+mn-ea"/>
                <a:cs typeface="+mn-cs"/>
              </a:defRPr>
            </a:lvl1pPr>
            <a:lvl2pPr marL="557185" indent="-214303" algn="l" defTabSz="342882" rtl="0" eaLnBrk="1" latinLnBrk="0" hangingPunct="1">
              <a:spcBef>
                <a:spcPct val="20000"/>
              </a:spcBef>
              <a:buFont typeface="Arial"/>
              <a:buChar char="–"/>
              <a:defRPr sz="2100" kern="1200">
                <a:solidFill>
                  <a:schemeClr val="tx1"/>
                </a:solidFill>
                <a:latin typeface="+mn-lt"/>
                <a:ea typeface="+mn-ea"/>
                <a:cs typeface="+mn-cs"/>
              </a:defRPr>
            </a:lvl2pPr>
            <a:lvl3pPr marL="857208" indent="-171442" algn="l" defTabSz="342882" rtl="0" eaLnBrk="1" latinLnBrk="0" hangingPunct="1">
              <a:spcBef>
                <a:spcPct val="20000"/>
              </a:spcBef>
              <a:buFont typeface="Arial"/>
              <a:buChar char="•"/>
              <a:defRPr sz="1800" kern="1200">
                <a:solidFill>
                  <a:schemeClr val="tx1"/>
                </a:solidFill>
                <a:latin typeface="+mn-lt"/>
                <a:ea typeface="+mn-ea"/>
                <a:cs typeface="+mn-cs"/>
              </a:defRPr>
            </a:lvl3pPr>
            <a:lvl4pPr marL="1200091" indent="-171442" algn="l" defTabSz="342882" rtl="0" eaLnBrk="1" latinLnBrk="0" hangingPunct="1">
              <a:spcBef>
                <a:spcPct val="20000"/>
              </a:spcBef>
              <a:buFont typeface="Arial"/>
              <a:buChar char="–"/>
              <a:defRPr sz="1500" kern="1200">
                <a:solidFill>
                  <a:schemeClr val="tx1"/>
                </a:solidFill>
                <a:latin typeface="+mn-lt"/>
                <a:ea typeface="+mn-ea"/>
                <a:cs typeface="+mn-cs"/>
              </a:defRPr>
            </a:lvl4pPr>
            <a:lvl5pPr marL="1542973" indent="-171442" algn="l" defTabSz="342882" rtl="0" eaLnBrk="1" latinLnBrk="0" hangingPunct="1">
              <a:spcBef>
                <a:spcPct val="20000"/>
              </a:spcBef>
              <a:buFont typeface="Arial"/>
              <a:buChar char="»"/>
              <a:defRPr sz="1500" kern="1200">
                <a:solidFill>
                  <a:schemeClr val="tx1"/>
                </a:solidFill>
                <a:latin typeface="+mn-lt"/>
                <a:ea typeface="+mn-ea"/>
                <a:cs typeface="+mn-cs"/>
              </a:defRPr>
            </a:lvl5pPr>
            <a:lvl6pPr marL="1885857" indent="-171442" algn="l" defTabSz="342882" rtl="0" eaLnBrk="1" latinLnBrk="0" hangingPunct="1">
              <a:spcBef>
                <a:spcPct val="20000"/>
              </a:spcBef>
              <a:buFont typeface="Arial"/>
              <a:buChar char="•"/>
              <a:defRPr sz="1500" kern="1200">
                <a:solidFill>
                  <a:schemeClr val="tx1"/>
                </a:solidFill>
                <a:latin typeface="+mn-lt"/>
                <a:ea typeface="+mn-ea"/>
                <a:cs typeface="+mn-cs"/>
              </a:defRPr>
            </a:lvl6pPr>
            <a:lvl7pPr marL="2228739" indent="-171442" algn="l" defTabSz="342882" rtl="0" eaLnBrk="1" latinLnBrk="0" hangingPunct="1">
              <a:spcBef>
                <a:spcPct val="20000"/>
              </a:spcBef>
              <a:buFont typeface="Arial"/>
              <a:buChar char="•"/>
              <a:defRPr sz="1500" kern="1200">
                <a:solidFill>
                  <a:schemeClr val="tx1"/>
                </a:solidFill>
                <a:latin typeface="+mn-lt"/>
                <a:ea typeface="+mn-ea"/>
                <a:cs typeface="+mn-cs"/>
              </a:defRPr>
            </a:lvl7pPr>
            <a:lvl8pPr marL="2571622" indent="-171442" algn="l" defTabSz="342882" rtl="0" eaLnBrk="1" latinLnBrk="0" hangingPunct="1">
              <a:spcBef>
                <a:spcPct val="20000"/>
              </a:spcBef>
              <a:buFont typeface="Arial"/>
              <a:buChar char="•"/>
              <a:defRPr sz="1500" kern="1200">
                <a:solidFill>
                  <a:schemeClr val="tx1"/>
                </a:solidFill>
                <a:latin typeface="+mn-lt"/>
                <a:ea typeface="+mn-ea"/>
                <a:cs typeface="+mn-cs"/>
              </a:defRPr>
            </a:lvl8pPr>
            <a:lvl9pPr marL="2914506" indent="-171442" algn="l" defTabSz="342882" rtl="0" eaLnBrk="1" latinLnBrk="0" hangingPunct="1">
              <a:spcBef>
                <a:spcPct val="20000"/>
              </a:spcBef>
              <a:buFont typeface="Arial"/>
              <a:buChar char="•"/>
              <a:defRPr sz="1500" kern="1200">
                <a:solidFill>
                  <a:schemeClr val="tx1"/>
                </a:solidFill>
                <a:latin typeface="+mn-lt"/>
                <a:ea typeface="+mn-ea"/>
                <a:cs typeface="+mn-cs"/>
              </a:defRPr>
            </a:lvl9pPr>
          </a:lstStyle>
          <a:p>
            <a:pPr marL="0" lvl="0" indent="0" algn="ctr">
              <a:buNone/>
            </a:pPr>
            <a:r>
              <a:rPr lang="en-US" sz="6000" dirty="0">
                <a:solidFill>
                  <a:srgbClr val="0083BA"/>
                </a:solidFill>
                <a:latin typeface="Myriad Pro" charset="0"/>
                <a:ea typeface="Myriad Pro" charset="0"/>
                <a:cs typeface="Myriad Pro" charset="0"/>
              </a:rPr>
              <a:t>Thank You</a:t>
            </a:r>
          </a:p>
        </p:txBody>
      </p:sp>
    </p:spTree>
    <p:extLst>
      <p:ext uri="{BB962C8B-B14F-4D97-AF65-F5344CB8AC3E}">
        <p14:creationId xmlns:p14="http://schemas.microsoft.com/office/powerpoint/2010/main" val="27225300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losing: Editable">
    <p:spTree>
      <p:nvGrpSpPr>
        <p:cNvPr id="1" name=""/>
        <p:cNvGrpSpPr/>
        <p:nvPr/>
      </p:nvGrpSpPr>
      <p:grpSpPr>
        <a:xfrm>
          <a:off x="0" y="0"/>
          <a:ext cx="0" cy="0"/>
          <a:chOff x="0" y="0"/>
          <a:chExt cx="0" cy="0"/>
        </a:xfrm>
      </p:grpSpPr>
      <p:pic>
        <p:nvPicPr>
          <p:cNvPr id="5"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0" y="4375"/>
            <a:ext cx="12181176" cy="6853625"/>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p:cNvSpPr>
            <a:spLocks noGrp="1"/>
          </p:cNvSpPr>
          <p:nvPr>
            <p:ph type="body" sz="quarter" idx="10" hasCustomPrompt="1"/>
          </p:nvPr>
        </p:nvSpPr>
        <p:spPr>
          <a:xfrm>
            <a:off x="693739" y="1749972"/>
            <a:ext cx="6266738" cy="3704898"/>
          </a:xfrm>
        </p:spPr>
        <p:txBody>
          <a:bodyPr/>
          <a:lstStyle>
            <a:lvl1pPr marL="0" indent="0">
              <a:buNone/>
              <a:defRPr sz="3200" baseline="0">
                <a:solidFill>
                  <a:srgbClr val="0083BA"/>
                </a:solidFill>
                <a:latin typeface="Myriad Pro" charset="0"/>
                <a:ea typeface="Myriad Pro" charset="0"/>
                <a:cs typeface="Myriad Pro" charset="0"/>
              </a:defRPr>
            </a:lvl1pPr>
            <a:lvl2pPr>
              <a:defRPr>
                <a:latin typeface="Myriad Pro" charset="0"/>
                <a:ea typeface="Myriad Pro" charset="0"/>
                <a:cs typeface="Myriad Pro" charset="0"/>
              </a:defRPr>
            </a:lvl2pPr>
            <a:lvl3pPr>
              <a:defRPr>
                <a:latin typeface="Myriad Pro" charset="0"/>
                <a:ea typeface="Myriad Pro" charset="0"/>
                <a:cs typeface="Myriad Pro" charset="0"/>
              </a:defRPr>
            </a:lvl3pPr>
            <a:lvl4pPr>
              <a:defRPr>
                <a:latin typeface="Myriad Pro" charset="0"/>
                <a:ea typeface="Myriad Pro" charset="0"/>
                <a:cs typeface="Myriad Pro" charset="0"/>
              </a:defRPr>
            </a:lvl4pPr>
            <a:lvl5pPr>
              <a:defRPr>
                <a:latin typeface="Myriad Pro" charset="0"/>
                <a:ea typeface="Myriad Pro" charset="0"/>
                <a:cs typeface="Myriad Pro" charset="0"/>
              </a:defRPr>
            </a:lvl5pPr>
          </a:lstStyle>
          <a:p>
            <a:pPr lvl="0"/>
            <a:r>
              <a:rPr lang="en-US" dirty="0"/>
              <a:t>Closing statement here</a:t>
            </a:r>
            <a:r>
              <a:rPr lang="en-US"/>
              <a:t>. </a:t>
            </a:r>
            <a:endParaRPr lang="en-US" dirty="0"/>
          </a:p>
        </p:txBody>
      </p:sp>
    </p:spTree>
    <p:extLst>
      <p:ext uri="{BB962C8B-B14F-4D97-AF65-F5344CB8AC3E}">
        <p14:creationId xmlns:p14="http://schemas.microsoft.com/office/powerpoint/2010/main" val="363101073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8946" y="146583"/>
            <a:ext cx="11788996" cy="781440"/>
          </a:xfrm>
        </p:spPr>
        <p:txBody>
          <a:bodyPr>
            <a:normAutofit/>
          </a:bodyPr>
          <a:lstStyle>
            <a:lvl1pPr algn="l">
              <a:defRPr sz="4000">
                <a:solidFill>
                  <a:srgbClr val="122F5E"/>
                </a:solidFill>
                <a:latin typeface="Franklin Gothic Medium"/>
                <a:cs typeface="Franklin Gothic Medium"/>
              </a:defRPr>
            </a:lvl1pPr>
          </a:lstStyle>
          <a:p>
            <a:r>
              <a:rPr lang="en-US" dirty="0"/>
              <a:t>Click to edit Master title style</a:t>
            </a:r>
          </a:p>
        </p:txBody>
      </p:sp>
      <p:sp>
        <p:nvSpPr>
          <p:cNvPr id="3" name="Content Placeholder 2"/>
          <p:cNvSpPr>
            <a:spLocks noGrp="1"/>
          </p:cNvSpPr>
          <p:nvPr>
            <p:ph idx="1"/>
          </p:nvPr>
        </p:nvSpPr>
        <p:spPr>
          <a:xfrm>
            <a:off x="188946" y="1112174"/>
            <a:ext cx="11788996" cy="4918678"/>
          </a:xfrm>
        </p:spPr>
        <p:txBody>
          <a:bodyPr>
            <a:normAutofit/>
          </a:bodyPr>
          <a:lstStyle>
            <a:lvl1pPr>
              <a:defRPr sz="2800">
                <a:solidFill>
                  <a:schemeClr val="tx1">
                    <a:lumMod val="75000"/>
                    <a:lumOff val="25000"/>
                  </a:schemeClr>
                </a:solidFill>
                <a:latin typeface="Franklin Gothic Book"/>
                <a:cs typeface="Franklin Gothic Book"/>
              </a:defRPr>
            </a:lvl1pPr>
            <a:lvl2pPr>
              <a:defRPr sz="2400">
                <a:solidFill>
                  <a:schemeClr val="tx1">
                    <a:lumMod val="75000"/>
                    <a:lumOff val="25000"/>
                  </a:schemeClr>
                </a:solidFill>
                <a:latin typeface="Franklin Gothic Book"/>
                <a:cs typeface="Franklin Gothic Book"/>
              </a:defRPr>
            </a:lvl2pPr>
            <a:lvl3pPr>
              <a:defRPr sz="2000">
                <a:solidFill>
                  <a:schemeClr val="tx1">
                    <a:lumMod val="75000"/>
                    <a:lumOff val="25000"/>
                  </a:schemeClr>
                </a:solidFill>
                <a:latin typeface="Franklin Gothic Book"/>
                <a:cs typeface="Franklin Gothic Book"/>
              </a:defRPr>
            </a:lvl3pPr>
            <a:lvl4pPr>
              <a:defRPr sz="1800">
                <a:solidFill>
                  <a:schemeClr val="tx1">
                    <a:lumMod val="75000"/>
                    <a:lumOff val="25000"/>
                  </a:schemeClr>
                </a:solidFill>
                <a:latin typeface="Franklin Gothic Book"/>
                <a:cs typeface="Franklin Gothic Book"/>
              </a:defRPr>
            </a:lvl4pPr>
            <a:lvl5pPr>
              <a:defRPr sz="1800">
                <a:solidFill>
                  <a:schemeClr val="tx1">
                    <a:lumMod val="75000"/>
                    <a:lumOff val="25000"/>
                  </a:schemeClr>
                </a:solidFill>
                <a:latin typeface="Franklin Gothic Book"/>
                <a:cs typeface="Franklin Gothic Book"/>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8764173" y="6492876"/>
            <a:ext cx="2844800" cy="365125"/>
          </a:xfrm>
        </p:spPr>
        <p:txBody>
          <a:bodyPr/>
          <a:lstStyle>
            <a:lvl1pPr algn="r">
              <a:defRPr/>
            </a:lvl1pPr>
          </a:lstStyle>
          <a:p>
            <a:fld id="{F44F923B-FC71-9144-8FBA-BE66D401AE12}" type="slidenum">
              <a:rPr lang="en-US" smtClean="0"/>
              <a:pPr/>
              <a:t>‹#›</a:t>
            </a:fld>
            <a:endParaRPr lang="en-US" dirty="0"/>
          </a:p>
        </p:txBody>
      </p:sp>
    </p:spTree>
    <p:extLst>
      <p:ext uri="{BB962C8B-B14F-4D97-AF65-F5344CB8AC3E}">
        <p14:creationId xmlns:p14="http://schemas.microsoft.com/office/powerpoint/2010/main" val="32012690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E93337-844C-9F49-929F-C2B4EC362898}" type="datetime1">
              <a:rPr lang="x-none" smtClean="0">
                <a:solidFill>
                  <a:prstClr val="black">
                    <a:tint val="75000"/>
                  </a:prstClr>
                </a:solidFill>
              </a:rPr>
              <a:pPr/>
              <a:t>4/8/20</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8737600" y="6452607"/>
            <a:ext cx="2844800" cy="365125"/>
          </a:xfrm>
        </p:spPr>
        <p:txBody>
          <a:bodyPr/>
          <a:lstStyle/>
          <a:p>
            <a:fld id="{F44F923B-FC71-9144-8FBA-BE66D401AE1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361512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Interior Slide: Option 3">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2"/>
          <a:srcRect/>
          <a:stretch/>
        </p:blipFill>
        <p:spPr bwMode="auto">
          <a:xfrm>
            <a:off x="-21128" y="0"/>
            <a:ext cx="12213127" cy="687704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hasCustomPrompt="1"/>
          </p:nvPr>
        </p:nvSpPr>
        <p:spPr>
          <a:xfrm>
            <a:off x="762000" y="838201"/>
            <a:ext cx="8712200" cy="1269999"/>
          </a:xfrm>
        </p:spPr>
        <p:txBody>
          <a:bodyPr anchor="t"/>
          <a:lstStyle>
            <a:lvl1pPr algn="l">
              <a:defRPr sz="3600" b="1" i="0" baseline="0">
                <a:solidFill>
                  <a:srgbClr val="003744"/>
                </a:solidFill>
                <a:latin typeface="Libre Franklin" pitchFamily="2" charset="77"/>
                <a:ea typeface="Libre Franklin" pitchFamily="2" charset="77"/>
                <a:cs typeface="Arial" charset="0"/>
              </a:defRPr>
            </a:lvl1pPr>
          </a:lstStyle>
          <a:p>
            <a:r>
              <a:rPr lang="en-US" dirty="0"/>
              <a:t>Title</a:t>
            </a:r>
            <a:br>
              <a:rPr lang="en-US" dirty="0"/>
            </a:br>
            <a:r>
              <a:rPr lang="en-US" dirty="0"/>
              <a:t>Goes Here</a:t>
            </a:r>
          </a:p>
        </p:txBody>
      </p:sp>
      <p:sp>
        <p:nvSpPr>
          <p:cNvPr id="5" name="Text Placeholder 3">
            <a:extLst>
              <a:ext uri="{FF2B5EF4-FFF2-40B4-BE49-F238E27FC236}">
                <a16:creationId xmlns:a16="http://schemas.microsoft.com/office/drawing/2014/main" id="{3196B629-3140-FC46-8114-3CA190945666}"/>
              </a:ext>
            </a:extLst>
          </p:cNvPr>
          <p:cNvSpPr>
            <a:spLocks noGrp="1"/>
          </p:cNvSpPr>
          <p:nvPr>
            <p:ph type="body" sz="quarter" idx="10" hasCustomPrompt="1"/>
          </p:nvPr>
        </p:nvSpPr>
        <p:spPr>
          <a:xfrm>
            <a:off x="762000" y="2311400"/>
            <a:ext cx="11005930" cy="2926522"/>
          </a:xfrm>
        </p:spPr>
        <p:txBody>
          <a:bodyPr/>
          <a:lstStyle>
            <a:lvl1pPr marL="0" indent="0">
              <a:buNone/>
              <a:defRPr b="0" i="0" baseline="0">
                <a:solidFill>
                  <a:srgbClr val="0083BA"/>
                </a:solidFill>
                <a:latin typeface="Libre Franklin" pitchFamily="2" charset="77"/>
                <a:ea typeface="Libre Franklin" pitchFamily="2" charset="77"/>
                <a:cs typeface="Arial" charset="0"/>
              </a:defRPr>
            </a:lvl1pPr>
          </a:lstStyle>
          <a:p>
            <a:pPr lvl="0"/>
            <a:r>
              <a:rPr lang="en-US" dirty="0"/>
              <a:t>Subhead here</a:t>
            </a:r>
          </a:p>
        </p:txBody>
      </p:sp>
    </p:spTree>
    <p:extLst>
      <p:ext uri="{BB962C8B-B14F-4D97-AF65-F5344CB8AC3E}">
        <p14:creationId xmlns:p14="http://schemas.microsoft.com/office/powerpoint/2010/main" val="1435260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Tree>
    <p:extLst>
      <p:ext uri="{BB962C8B-B14F-4D97-AF65-F5344CB8AC3E}">
        <p14:creationId xmlns:p14="http://schemas.microsoft.com/office/powerpoint/2010/main" val="16751697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itle Slide Option 8">
    <p:spTree>
      <p:nvGrpSpPr>
        <p:cNvPr id="1" name=""/>
        <p:cNvGrpSpPr/>
        <p:nvPr/>
      </p:nvGrpSpPr>
      <p:grpSpPr>
        <a:xfrm>
          <a:off x="0" y="0"/>
          <a:ext cx="0" cy="0"/>
          <a:chOff x="0" y="0"/>
          <a:chExt cx="0" cy="0"/>
        </a:xfrm>
      </p:grpSpPr>
      <p:pic>
        <p:nvPicPr>
          <p:cNvPr id="13"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2338" y="0"/>
            <a:ext cx="12222810" cy="687704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hasCustomPrompt="1"/>
          </p:nvPr>
        </p:nvSpPr>
        <p:spPr>
          <a:xfrm>
            <a:off x="762000" y="838201"/>
            <a:ext cx="8712200" cy="1269999"/>
          </a:xfrm>
        </p:spPr>
        <p:txBody>
          <a:bodyPr anchor="t"/>
          <a:lstStyle>
            <a:lvl1pPr algn="l">
              <a:defRPr sz="3600" b="1" baseline="0">
                <a:solidFill>
                  <a:srgbClr val="003744"/>
                </a:solidFill>
                <a:latin typeface="Myriad Pro" charset="0"/>
                <a:ea typeface="Myriad Pro" charset="0"/>
                <a:cs typeface="Myriad Pro" charset="0"/>
              </a:defRPr>
            </a:lvl1pPr>
          </a:lstStyle>
          <a:p>
            <a:r>
              <a:rPr lang="en-US" dirty="0"/>
              <a:t>Title Goes Here</a:t>
            </a:r>
            <a:br>
              <a:rPr lang="en-US" dirty="0"/>
            </a:br>
            <a:r>
              <a:rPr lang="en-US" dirty="0"/>
              <a:t>And here</a:t>
            </a:r>
            <a:br>
              <a:rPr lang="en-US" dirty="0"/>
            </a:br>
            <a:endParaRPr lang="en-US" dirty="0"/>
          </a:p>
        </p:txBody>
      </p:sp>
      <p:sp>
        <p:nvSpPr>
          <p:cNvPr id="4" name="Text Placeholder 3"/>
          <p:cNvSpPr>
            <a:spLocks noGrp="1"/>
          </p:cNvSpPr>
          <p:nvPr>
            <p:ph type="body" sz="quarter" idx="10" hasCustomPrompt="1"/>
          </p:nvPr>
        </p:nvSpPr>
        <p:spPr>
          <a:xfrm>
            <a:off x="762000" y="2311400"/>
            <a:ext cx="8712200" cy="2286000"/>
          </a:xfrm>
        </p:spPr>
        <p:txBody>
          <a:bodyPr/>
          <a:lstStyle>
            <a:lvl1pPr marL="0" indent="0">
              <a:buNone/>
              <a:defRPr baseline="0">
                <a:solidFill>
                  <a:srgbClr val="0083BA"/>
                </a:solidFill>
                <a:latin typeface="Myriad Pro" charset="0"/>
                <a:ea typeface="Myriad Pro" charset="0"/>
                <a:cs typeface="Myriad Pro" charset="0"/>
              </a:defRPr>
            </a:lvl1pPr>
          </a:lstStyle>
          <a:p>
            <a:pPr lvl="0"/>
            <a:r>
              <a:rPr lang="en-US" dirty="0"/>
              <a:t>Subhead here</a:t>
            </a:r>
          </a:p>
        </p:txBody>
      </p:sp>
    </p:spTree>
    <p:extLst>
      <p:ext uri="{BB962C8B-B14F-4D97-AF65-F5344CB8AC3E}">
        <p14:creationId xmlns:p14="http://schemas.microsoft.com/office/powerpoint/2010/main" val="13648103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Interior Slide">
    <p:spTree>
      <p:nvGrpSpPr>
        <p:cNvPr id="1" name=""/>
        <p:cNvGrpSpPr/>
        <p:nvPr/>
      </p:nvGrpSpPr>
      <p:grpSpPr>
        <a:xfrm>
          <a:off x="0" y="0"/>
          <a:ext cx="0" cy="0"/>
          <a:chOff x="0" y="0"/>
          <a:chExt cx="0" cy="0"/>
        </a:xfrm>
      </p:grpSpPr>
      <p:pic>
        <p:nvPicPr>
          <p:cNvPr id="5"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5017" y="2408"/>
            <a:ext cx="12181177" cy="6853626"/>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p:cNvSpPr>
            <a:spLocks noGrp="1"/>
          </p:cNvSpPr>
          <p:nvPr>
            <p:ph type="body" sz="quarter" idx="10" hasCustomPrompt="1"/>
          </p:nvPr>
        </p:nvSpPr>
        <p:spPr>
          <a:xfrm>
            <a:off x="787400" y="711201"/>
            <a:ext cx="9474200" cy="620986"/>
          </a:xfrm>
        </p:spPr>
        <p:txBody>
          <a:bodyPr>
            <a:normAutofit/>
          </a:bodyPr>
          <a:lstStyle>
            <a:lvl1pPr marL="0" indent="0">
              <a:buNone/>
              <a:defRPr sz="3200">
                <a:solidFill>
                  <a:srgbClr val="0083BA"/>
                </a:solidFill>
                <a:latin typeface="Myriad Pro" charset="0"/>
                <a:ea typeface="Myriad Pro" charset="0"/>
                <a:cs typeface="Myriad Pro" charset="0"/>
              </a:defRPr>
            </a:lvl1pPr>
            <a:lvl2pPr>
              <a:defRPr>
                <a:latin typeface="Myriad Pro" charset="0"/>
                <a:ea typeface="Myriad Pro" charset="0"/>
                <a:cs typeface="Myriad Pro" charset="0"/>
              </a:defRPr>
            </a:lvl2pPr>
            <a:lvl3pPr>
              <a:defRPr>
                <a:latin typeface="Myriad Pro" charset="0"/>
                <a:ea typeface="Myriad Pro" charset="0"/>
                <a:cs typeface="Myriad Pro" charset="0"/>
              </a:defRPr>
            </a:lvl3pPr>
            <a:lvl4pPr>
              <a:defRPr>
                <a:latin typeface="Myriad Pro" charset="0"/>
                <a:ea typeface="Myriad Pro" charset="0"/>
                <a:cs typeface="Myriad Pro" charset="0"/>
              </a:defRPr>
            </a:lvl4pPr>
            <a:lvl5pPr>
              <a:defRPr>
                <a:latin typeface="Myriad Pro" charset="0"/>
                <a:ea typeface="Myriad Pro" charset="0"/>
                <a:cs typeface="Myriad Pro" charset="0"/>
              </a:defRPr>
            </a:lvl5pPr>
          </a:lstStyle>
          <a:p>
            <a:pPr lvl="0"/>
            <a:r>
              <a:rPr lang="en-US" dirty="0"/>
              <a:t>Title Here</a:t>
            </a:r>
          </a:p>
        </p:txBody>
      </p:sp>
      <p:sp>
        <p:nvSpPr>
          <p:cNvPr id="7" name="Text Placeholder 6"/>
          <p:cNvSpPr>
            <a:spLocks noGrp="1"/>
          </p:cNvSpPr>
          <p:nvPr>
            <p:ph type="body" sz="quarter" idx="11" hasCustomPrompt="1"/>
          </p:nvPr>
        </p:nvSpPr>
        <p:spPr>
          <a:xfrm rot="10800000" flipH="1" flipV="1">
            <a:off x="787400" y="1544746"/>
            <a:ext cx="9474200" cy="4651102"/>
          </a:xfrm>
        </p:spPr>
        <p:txBody>
          <a:bodyPr/>
          <a:lstStyle>
            <a:lvl1pPr marL="0" indent="0">
              <a:buFontTx/>
              <a:buNone/>
              <a:defRPr sz="2000">
                <a:solidFill>
                  <a:srgbClr val="003744"/>
                </a:solidFill>
                <a:latin typeface="Myriad Pro" charset="0"/>
                <a:ea typeface="Myriad Pro" charset="0"/>
                <a:cs typeface="Myriad Pro" charset="0"/>
              </a:defRPr>
            </a:lvl1pPr>
            <a:lvl2pPr marL="342882" indent="0">
              <a:buNone/>
              <a:defRPr/>
            </a:lvl2pPr>
            <a:lvl3pPr>
              <a:defRPr sz="1600">
                <a:solidFill>
                  <a:srgbClr val="003744"/>
                </a:solidFill>
                <a:latin typeface="Myriad Pro" charset="0"/>
                <a:ea typeface="Myriad Pro" charset="0"/>
                <a:cs typeface="Myriad Pro" charset="0"/>
              </a:defRPr>
            </a:lvl3pPr>
            <a:lvl4pPr>
              <a:defRPr sz="1400">
                <a:solidFill>
                  <a:srgbClr val="003744"/>
                </a:solidFill>
                <a:latin typeface="Myriad Pro" charset="0"/>
                <a:ea typeface="Myriad Pro" charset="0"/>
                <a:cs typeface="Myriad Pro" charset="0"/>
              </a:defRPr>
            </a:lvl4pPr>
            <a:lvl5pPr>
              <a:defRPr sz="1200">
                <a:solidFill>
                  <a:srgbClr val="003744"/>
                </a:solidFill>
                <a:latin typeface="Myriad Pro" charset="0"/>
                <a:ea typeface="Myriad Pro" charset="0"/>
                <a:cs typeface="Myriad Pro" charset="0"/>
              </a:defRPr>
            </a:lvl5pPr>
          </a:lstStyle>
          <a:p>
            <a:pPr lvl="0"/>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435233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Section Break: Option 3">
    <p:spTree>
      <p:nvGrpSpPr>
        <p:cNvPr id="1" name=""/>
        <p:cNvGrpSpPr/>
        <p:nvPr/>
      </p:nvGrpSpPr>
      <p:grpSpPr>
        <a:xfrm>
          <a:off x="0" y="0"/>
          <a:ext cx="0" cy="0"/>
          <a:chOff x="0" y="0"/>
          <a:chExt cx="0" cy="0"/>
        </a:xfrm>
      </p:grpSpPr>
      <p:pic>
        <p:nvPicPr>
          <p:cNvPr id="2" name="Picture 1"/>
          <p:cNvPicPr>
            <a:picLocks noChangeAspect="1"/>
          </p:cNvPicPr>
          <p:nvPr/>
        </p:nvPicPr>
        <p:blipFill>
          <a:blip r:embed="rId2"/>
          <a:srcRect/>
          <a:stretch/>
        </p:blipFill>
        <p:spPr>
          <a:xfrm>
            <a:off x="-2" y="-5438"/>
            <a:ext cx="12192002" cy="6865152"/>
          </a:xfrm>
          <a:prstGeom prst="rect">
            <a:avLst/>
          </a:prstGeom>
        </p:spPr>
      </p:pic>
      <p:sp>
        <p:nvSpPr>
          <p:cNvPr id="5" name="Title 1">
            <a:extLst>
              <a:ext uri="{FF2B5EF4-FFF2-40B4-BE49-F238E27FC236}">
                <a16:creationId xmlns:a16="http://schemas.microsoft.com/office/drawing/2014/main" id="{9B1B8100-3C95-4345-AC43-302E98D0081E}"/>
              </a:ext>
            </a:extLst>
          </p:cNvPr>
          <p:cNvSpPr>
            <a:spLocks noGrp="1"/>
          </p:cNvSpPr>
          <p:nvPr>
            <p:ph type="title" hasCustomPrompt="1"/>
          </p:nvPr>
        </p:nvSpPr>
        <p:spPr>
          <a:xfrm>
            <a:off x="0" y="2072090"/>
            <a:ext cx="12192000" cy="1269999"/>
          </a:xfrm>
        </p:spPr>
        <p:txBody>
          <a:bodyPr anchor="t">
            <a:normAutofit/>
          </a:bodyPr>
          <a:lstStyle>
            <a:lvl1pPr algn="ctr">
              <a:defRPr sz="6600" b="0" i="0" baseline="0">
                <a:solidFill>
                  <a:schemeClr val="bg1"/>
                </a:solidFill>
                <a:latin typeface="Libre Franklin" pitchFamily="2" charset="77"/>
                <a:ea typeface="Libre Franklin" pitchFamily="2" charset="77"/>
                <a:cs typeface="Arial" charset="0"/>
              </a:defRPr>
            </a:lvl1pPr>
          </a:lstStyle>
          <a:p>
            <a:r>
              <a:rPr lang="en-US" dirty="0"/>
              <a:t>Section Break Title</a:t>
            </a:r>
          </a:p>
        </p:txBody>
      </p:sp>
      <p:sp>
        <p:nvSpPr>
          <p:cNvPr id="6" name="Text Placeholder 3">
            <a:extLst>
              <a:ext uri="{FF2B5EF4-FFF2-40B4-BE49-F238E27FC236}">
                <a16:creationId xmlns:a16="http://schemas.microsoft.com/office/drawing/2014/main" id="{9F39C657-983C-0E4E-82F2-1FBC55C052CB}"/>
              </a:ext>
            </a:extLst>
          </p:cNvPr>
          <p:cNvSpPr>
            <a:spLocks noGrp="1"/>
          </p:cNvSpPr>
          <p:nvPr>
            <p:ph type="body" sz="quarter" idx="10" hasCustomPrompt="1"/>
          </p:nvPr>
        </p:nvSpPr>
        <p:spPr>
          <a:xfrm>
            <a:off x="-1" y="3545289"/>
            <a:ext cx="12182343" cy="453834"/>
          </a:xfrm>
        </p:spPr>
        <p:txBody>
          <a:bodyPr/>
          <a:lstStyle>
            <a:lvl1pPr marL="0" indent="0" algn="ctr">
              <a:buNone/>
              <a:defRPr b="0" i="0" baseline="0">
                <a:solidFill>
                  <a:schemeClr val="bg1"/>
                </a:solidFill>
                <a:latin typeface="Libre Franklin" pitchFamily="2" charset="77"/>
                <a:ea typeface="Libre Franklin" pitchFamily="2" charset="77"/>
                <a:cs typeface="Arial" charset="0"/>
              </a:defRPr>
            </a:lvl1pPr>
          </a:lstStyle>
          <a:p>
            <a:pPr lvl="0"/>
            <a:r>
              <a:rPr lang="en-US" dirty="0"/>
              <a:t>Secondary Text</a:t>
            </a:r>
          </a:p>
        </p:txBody>
      </p:sp>
    </p:spTree>
    <p:extLst>
      <p:ext uri="{BB962C8B-B14F-4D97-AF65-F5344CB8AC3E}">
        <p14:creationId xmlns:p14="http://schemas.microsoft.com/office/powerpoint/2010/main" val="159728571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le Slide Option 5">
    <p:spTree>
      <p:nvGrpSpPr>
        <p:cNvPr id="1" name=""/>
        <p:cNvGrpSpPr/>
        <p:nvPr/>
      </p:nvGrpSpPr>
      <p:grpSpPr>
        <a:xfrm>
          <a:off x="0" y="0"/>
          <a:ext cx="0" cy="0"/>
          <a:chOff x="0" y="0"/>
          <a:chExt cx="0" cy="0"/>
        </a:xfrm>
      </p:grpSpPr>
      <p:pic>
        <p:nvPicPr>
          <p:cNvPr id="13"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2339" y="1"/>
            <a:ext cx="12222811" cy="687704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hasCustomPrompt="1"/>
          </p:nvPr>
        </p:nvSpPr>
        <p:spPr>
          <a:xfrm>
            <a:off x="762000" y="838202"/>
            <a:ext cx="8712200" cy="1269999"/>
          </a:xfrm>
        </p:spPr>
        <p:txBody>
          <a:bodyPr anchor="t"/>
          <a:lstStyle>
            <a:lvl1pPr algn="l">
              <a:defRPr sz="3600" b="1" baseline="0">
                <a:solidFill>
                  <a:srgbClr val="003744"/>
                </a:solidFill>
                <a:latin typeface="Myriad Pro" charset="0"/>
                <a:ea typeface="Myriad Pro" charset="0"/>
                <a:cs typeface="Myriad Pro" charset="0"/>
              </a:defRPr>
            </a:lvl1pPr>
          </a:lstStyle>
          <a:p>
            <a:r>
              <a:rPr lang="en-US" dirty="0"/>
              <a:t>Title Goes Here</a:t>
            </a:r>
            <a:br>
              <a:rPr lang="en-US" dirty="0"/>
            </a:br>
            <a:r>
              <a:rPr lang="en-US" dirty="0"/>
              <a:t>And here</a:t>
            </a:r>
            <a:br>
              <a:rPr lang="en-US" dirty="0"/>
            </a:br>
            <a:endParaRPr lang="en-US" dirty="0"/>
          </a:p>
        </p:txBody>
      </p:sp>
      <p:sp>
        <p:nvSpPr>
          <p:cNvPr id="4" name="Text Placeholder 3"/>
          <p:cNvSpPr>
            <a:spLocks noGrp="1"/>
          </p:cNvSpPr>
          <p:nvPr>
            <p:ph type="body" sz="quarter" idx="10" hasCustomPrompt="1"/>
          </p:nvPr>
        </p:nvSpPr>
        <p:spPr>
          <a:xfrm>
            <a:off x="762000" y="2311400"/>
            <a:ext cx="8712200" cy="2286000"/>
          </a:xfrm>
        </p:spPr>
        <p:txBody>
          <a:bodyPr/>
          <a:lstStyle>
            <a:lvl1pPr marL="0" indent="0">
              <a:buNone/>
              <a:defRPr baseline="0">
                <a:solidFill>
                  <a:srgbClr val="0083BA"/>
                </a:solidFill>
                <a:latin typeface="Myriad Pro" charset="0"/>
                <a:ea typeface="Myriad Pro" charset="0"/>
                <a:cs typeface="Myriad Pro" charset="0"/>
              </a:defRPr>
            </a:lvl1pPr>
          </a:lstStyle>
          <a:p>
            <a:pPr lvl="0"/>
            <a:r>
              <a:rPr lang="en-US" dirty="0"/>
              <a:t>Subhead here</a:t>
            </a:r>
          </a:p>
        </p:txBody>
      </p:sp>
    </p:spTree>
    <p:extLst>
      <p:ext uri="{BB962C8B-B14F-4D97-AF65-F5344CB8AC3E}">
        <p14:creationId xmlns:p14="http://schemas.microsoft.com/office/powerpoint/2010/main" val="90162897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8"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5017" y="2408"/>
            <a:ext cx="12181177" cy="685362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hasCustomPrompt="1"/>
          </p:nvPr>
        </p:nvSpPr>
        <p:spPr>
          <a:xfrm>
            <a:off x="609600" y="274639"/>
            <a:ext cx="10947400" cy="1143000"/>
          </a:xfrm>
        </p:spPr>
        <p:txBody>
          <a:bodyPr>
            <a:normAutofit/>
          </a:bodyPr>
          <a:lstStyle>
            <a:lvl1pPr>
              <a:defRPr sz="3200" b="1">
                <a:solidFill>
                  <a:srgbClr val="003744"/>
                </a:solidFill>
                <a:latin typeface="Myriad Pro" charset="0"/>
                <a:ea typeface="Myriad Pro" charset="0"/>
                <a:cs typeface="Myriad Pro" charset="0"/>
              </a:defRPr>
            </a:lvl1pPr>
          </a:lstStyle>
          <a:p>
            <a:pPr lvl="0"/>
            <a:r>
              <a:rPr lang="en-US" dirty="0"/>
              <a:t>Title Here</a:t>
            </a:r>
          </a:p>
        </p:txBody>
      </p:sp>
      <p:sp>
        <p:nvSpPr>
          <p:cNvPr id="3" name="Content Placeholder 2"/>
          <p:cNvSpPr>
            <a:spLocks noGrp="1"/>
          </p:cNvSpPr>
          <p:nvPr>
            <p:ph sz="half" idx="1"/>
          </p:nvPr>
        </p:nvSpPr>
        <p:spPr>
          <a:xfrm>
            <a:off x="609600" y="1600206"/>
            <a:ext cx="4775200" cy="4825994"/>
          </a:xfrm>
        </p:spPr>
        <p:txBody>
          <a:bodyPr/>
          <a:lstStyle>
            <a:lvl1pPr marL="0" indent="0">
              <a:buNone/>
              <a:defRPr sz="2100">
                <a:solidFill>
                  <a:srgbClr val="0083BA"/>
                </a:solidFill>
                <a:latin typeface="Myriad Pro" charset="0"/>
                <a:ea typeface="Myriad Pro" charset="0"/>
                <a:cs typeface="Myriad Pro" charset="0"/>
              </a:defRPr>
            </a:lvl1pPr>
            <a:lvl2pPr>
              <a:defRPr sz="1800">
                <a:latin typeface="Myriad Pro" charset="0"/>
                <a:ea typeface="Myriad Pro" charset="0"/>
                <a:cs typeface="Myriad Pro" charset="0"/>
              </a:defRPr>
            </a:lvl2pPr>
            <a:lvl3pPr>
              <a:defRPr sz="1500">
                <a:latin typeface="Myriad Pro" charset="0"/>
                <a:ea typeface="Myriad Pro" charset="0"/>
                <a:cs typeface="Myriad Pro" charset="0"/>
              </a:defRPr>
            </a:lvl3pPr>
            <a:lvl4pPr>
              <a:defRPr sz="1351">
                <a:latin typeface="Myriad Pro" charset="0"/>
                <a:ea typeface="Myriad Pro" charset="0"/>
                <a:cs typeface="Myriad Pro" charset="0"/>
              </a:defRPr>
            </a:lvl4pPr>
            <a:lvl5pPr>
              <a:defRPr sz="1351">
                <a:latin typeface="Myriad Pro" charset="0"/>
                <a:ea typeface="Myriad Pro" charset="0"/>
                <a:cs typeface="Myriad Pro" charset="0"/>
              </a:defRPr>
            </a:lvl5pPr>
            <a:lvl6pPr>
              <a:defRPr sz="1351"/>
            </a:lvl6pPr>
            <a:lvl7pPr>
              <a:defRPr sz="1351"/>
            </a:lvl7pPr>
            <a:lvl8pPr>
              <a:defRPr sz="1351"/>
            </a:lvl8pPr>
            <a:lvl9pPr>
              <a:defRPr sz="1351"/>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689600" y="1600206"/>
            <a:ext cx="4800600" cy="4825993"/>
          </a:xfrm>
        </p:spPr>
        <p:txBody>
          <a:bodyPr/>
          <a:lstStyle>
            <a:lvl1pPr marL="0" indent="0">
              <a:buNone/>
              <a:defRPr sz="2100">
                <a:solidFill>
                  <a:srgbClr val="0083BA"/>
                </a:solidFill>
                <a:latin typeface="Myriad Pro" charset="0"/>
                <a:ea typeface="Myriad Pro" charset="0"/>
                <a:cs typeface="Myriad Pro" charset="0"/>
              </a:defRPr>
            </a:lvl1pPr>
            <a:lvl2pPr>
              <a:defRPr sz="1800">
                <a:latin typeface="Myriad Pro" charset="0"/>
                <a:ea typeface="Myriad Pro" charset="0"/>
                <a:cs typeface="Myriad Pro" charset="0"/>
              </a:defRPr>
            </a:lvl2pPr>
            <a:lvl3pPr>
              <a:defRPr sz="1500">
                <a:latin typeface="Myriad Pro" charset="0"/>
                <a:ea typeface="Myriad Pro" charset="0"/>
                <a:cs typeface="Myriad Pro" charset="0"/>
              </a:defRPr>
            </a:lvl3pPr>
            <a:lvl4pPr>
              <a:defRPr sz="1351">
                <a:latin typeface="Myriad Pro" charset="0"/>
                <a:ea typeface="Myriad Pro" charset="0"/>
                <a:cs typeface="Myriad Pro" charset="0"/>
              </a:defRPr>
            </a:lvl4pPr>
            <a:lvl5pPr>
              <a:defRPr sz="1351">
                <a:latin typeface="Myriad Pro" charset="0"/>
                <a:ea typeface="Myriad Pro" charset="0"/>
                <a:cs typeface="Myriad Pro" charset="0"/>
              </a:defRPr>
            </a:lvl5pPr>
            <a:lvl6pPr>
              <a:defRPr sz="1351"/>
            </a:lvl6pPr>
            <a:lvl7pPr>
              <a:defRPr sz="1351"/>
            </a:lvl7pPr>
            <a:lvl8pPr>
              <a:defRPr sz="1351"/>
            </a:lvl8pPr>
            <a:lvl9pPr>
              <a:defRPr sz="1351"/>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2287865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Presentation Title: Option 1">
    <p:spTree>
      <p:nvGrpSpPr>
        <p:cNvPr id="1" name=""/>
        <p:cNvGrpSpPr/>
        <p:nvPr/>
      </p:nvGrpSpPr>
      <p:grpSpPr>
        <a:xfrm>
          <a:off x="0" y="0"/>
          <a:ext cx="0" cy="0"/>
          <a:chOff x="0" y="0"/>
          <a:chExt cx="0" cy="0"/>
        </a:xfrm>
      </p:grpSpPr>
      <p:pic>
        <p:nvPicPr>
          <p:cNvPr id="3" name="Picture 2"/>
          <p:cNvPicPr>
            <a:picLocks noChangeAspect="1"/>
          </p:cNvPicPr>
          <p:nvPr/>
        </p:nvPicPr>
        <p:blipFill>
          <a:blip r:embed="rId2"/>
          <a:srcRect/>
          <a:stretch/>
        </p:blipFill>
        <p:spPr>
          <a:xfrm>
            <a:off x="4828" y="-2718"/>
            <a:ext cx="12187171" cy="6862432"/>
          </a:xfrm>
          <a:prstGeom prst="rect">
            <a:avLst/>
          </a:prstGeom>
        </p:spPr>
      </p:pic>
      <p:sp>
        <p:nvSpPr>
          <p:cNvPr id="2" name="Title 1"/>
          <p:cNvSpPr>
            <a:spLocks noGrp="1"/>
          </p:cNvSpPr>
          <p:nvPr>
            <p:ph type="title" hasCustomPrompt="1"/>
          </p:nvPr>
        </p:nvSpPr>
        <p:spPr>
          <a:xfrm>
            <a:off x="762000" y="2159001"/>
            <a:ext cx="8712200" cy="1269999"/>
          </a:xfrm>
        </p:spPr>
        <p:txBody>
          <a:bodyPr anchor="t"/>
          <a:lstStyle>
            <a:lvl1pPr algn="l">
              <a:defRPr sz="3600" b="1" i="0" baseline="0">
                <a:solidFill>
                  <a:schemeClr val="bg1"/>
                </a:solidFill>
                <a:latin typeface="Libre Franklin" pitchFamily="2" charset="77"/>
                <a:ea typeface="Libre Franklin" pitchFamily="2" charset="77"/>
                <a:cs typeface="Arial" charset="0"/>
              </a:defRPr>
            </a:lvl1pPr>
          </a:lstStyle>
          <a:p>
            <a:r>
              <a:rPr lang="en-US" dirty="0"/>
              <a:t>Presentation Title</a:t>
            </a:r>
            <a:br>
              <a:rPr lang="en-US" dirty="0"/>
            </a:br>
            <a:r>
              <a:rPr lang="en-US" dirty="0"/>
              <a:t>Goes Here</a:t>
            </a:r>
          </a:p>
        </p:txBody>
      </p:sp>
      <p:sp>
        <p:nvSpPr>
          <p:cNvPr id="4" name="Text Placeholder 3"/>
          <p:cNvSpPr>
            <a:spLocks noGrp="1"/>
          </p:cNvSpPr>
          <p:nvPr>
            <p:ph type="body" sz="quarter" idx="10" hasCustomPrompt="1"/>
          </p:nvPr>
        </p:nvSpPr>
        <p:spPr>
          <a:xfrm>
            <a:off x="762000" y="3632200"/>
            <a:ext cx="11005930" cy="2926522"/>
          </a:xfrm>
        </p:spPr>
        <p:txBody>
          <a:bodyPr/>
          <a:lstStyle>
            <a:lvl1pPr marL="0" indent="0">
              <a:buNone/>
              <a:defRPr b="0" i="0" baseline="0">
                <a:solidFill>
                  <a:schemeClr val="accent1"/>
                </a:solidFill>
                <a:latin typeface="Libre Franklin" pitchFamily="2" charset="77"/>
                <a:ea typeface="Libre Franklin" pitchFamily="2" charset="77"/>
                <a:cs typeface="Arial" charset="0"/>
              </a:defRPr>
            </a:lvl1pPr>
          </a:lstStyle>
          <a:p>
            <a:pPr lvl="0"/>
            <a:r>
              <a:rPr lang="en-US" dirty="0"/>
              <a:t>Subhead here</a:t>
            </a:r>
          </a:p>
        </p:txBody>
      </p:sp>
    </p:spTree>
    <p:extLst>
      <p:ext uri="{BB962C8B-B14F-4D97-AF65-F5344CB8AC3E}">
        <p14:creationId xmlns:p14="http://schemas.microsoft.com/office/powerpoint/2010/main" val="304215921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Presentation Title: Option 2">
    <p:spTree>
      <p:nvGrpSpPr>
        <p:cNvPr id="1" name=""/>
        <p:cNvGrpSpPr/>
        <p:nvPr/>
      </p:nvGrpSpPr>
      <p:grpSpPr>
        <a:xfrm>
          <a:off x="0" y="0"/>
          <a:ext cx="0" cy="0"/>
          <a:chOff x="0" y="0"/>
          <a:chExt cx="0" cy="0"/>
        </a:xfrm>
      </p:grpSpPr>
      <p:pic>
        <p:nvPicPr>
          <p:cNvPr id="3" name="Picture 2"/>
          <p:cNvPicPr>
            <a:picLocks noChangeAspect="1"/>
          </p:cNvPicPr>
          <p:nvPr/>
        </p:nvPicPr>
        <p:blipFill>
          <a:blip r:embed="rId2"/>
          <a:srcRect/>
          <a:stretch/>
        </p:blipFill>
        <p:spPr>
          <a:xfrm>
            <a:off x="0" y="0"/>
            <a:ext cx="12182342" cy="6859713"/>
          </a:xfrm>
          <a:prstGeom prst="rect">
            <a:avLst/>
          </a:prstGeom>
        </p:spPr>
      </p:pic>
      <p:sp>
        <p:nvSpPr>
          <p:cNvPr id="5" name="Title 1">
            <a:extLst>
              <a:ext uri="{FF2B5EF4-FFF2-40B4-BE49-F238E27FC236}">
                <a16:creationId xmlns:a16="http://schemas.microsoft.com/office/drawing/2014/main" id="{B05355B7-0880-F646-A4F7-1676A5DC4AF1}"/>
              </a:ext>
            </a:extLst>
          </p:cNvPr>
          <p:cNvSpPr>
            <a:spLocks noGrp="1"/>
          </p:cNvSpPr>
          <p:nvPr>
            <p:ph type="title" hasCustomPrompt="1"/>
          </p:nvPr>
        </p:nvSpPr>
        <p:spPr>
          <a:xfrm>
            <a:off x="762000" y="2159001"/>
            <a:ext cx="8712200" cy="1269999"/>
          </a:xfrm>
        </p:spPr>
        <p:txBody>
          <a:bodyPr anchor="t"/>
          <a:lstStyle>
            <a:lvl1pPr algn="l">
              <a:defRPr sz="3600" b="1" i="0" baseline="0">
                <a:solidFill>
                  <a:schemeClr val="bg1"/>
                </a:solidFill>
                <a:latin typeface="Libre Franklin" pitchFamily="2" charset="77"/>
                <a:ea typeface="Libre Franklin" pitchFamily="2" charset="77"/>
                <a:cs typeface="Arial" charset="0"/>
              </a:defRPr>
            </a:lvl1pPr>
          </a:lstStyle>
          <a:p>
            <a:r>
              <a:rPr lang="en-US" dirty="0"/>
              <a:t>Presentation Title</a:t>
            </a:r>
            <a:br>
              <a:rPr lang="en-US" dirty="0"/>
            </a:br>
            <a:r>
              <a:rPr lang="en-US" dirty="0"/>
              <a:t>Goes Here</a:t>
            </a:r>
          </a:p>
        </p:txBody>
      </p:sp>
      <p:sp>
        <p:nvSpPr>
          <p:cNvPr id="6" name="Text Placeholder 3">
            <a:extLst>
              <a:ext uri="{FF2B5EF4-FFF2-40B4-BE49-F238E27FC236}">
                <a16:creationId xmlns:a16="http://schemas.microsoft.com/office/drawing/2014/main" id="{315680F4-8D35-4E4A-9ACD-FEC6B9930B7A}"/>
              </a:ext>
            </a:extLst>
          </p:cNvPr>
          <p:cNvSpPr>
            <a:spLocks noGrp="1"/>
          </p:cNvSpPr>
          <p:nvPr>
            <p:ph type="body" sz="quarter" idx="10" hasCustomPrompt="1"/>
          </p:nvPr>
        </p:nvSpPr>
        <p:spPr>
          <a:xfrm>
            <a:off x="762000" y="3632200"/>
            <a:ext cx="11005930" cy="2926522"/>
          </a:xfrm>
        </p:spPr>
        <p:txBody>
          <a:bodyPr/>
          <a:lstStyle>
            <a:lvl1pPr marL="0" indent="0">
              <a:buNone/>
              <a:defRPr b="0" i="0" baseline="0">
                <a:solidFill>
                  <a:schemeClr val="tx1"/>
                </a:solidFill>
                <a:latin typeface="Libre Franklin" pitchFamily="2" charset="77"/>
                <a:ea typeface="Libre Franklin" pitchFamily="2" charset="77"/>
                <a:cs typeface="Arial" charset="0"/>
              </a:defRPr>
            </a:lvl1pPr>
          </a:lstStyle>
          <a:p>
            <a:pPr lvl="0"/>
            <a:r>
              <a:rPr lang="en-US" dirty="0"/>
              <a:t>Subhead here</a:t>
            </a:r>
          </a:p>
        </p:txBody>
      </p:sp>
    </p:spTree>
    <p:extLst>
      <p:ext uri="{BB962C8B-B14F-4D97-AF65-F5344CB8AC3E}">
        <p14:creationId xmlns:p14="http://schemas.microsoft.com/office/powerpoint/2010/main" val="102060408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Section Break: Option 1">
    <p:spTree>
      <p:nvGrpSpPr>
        <p:cNvPr id="1" name=""/>
        <p:cNvGrpSpPr/>
        <p:nvPr/>
      </p:nvGrpSpPr>
      <p:grpSpPr>
        <a:xfrm>
          <a:off x="0" y="0"/>
          <a:ext cx="0" cy="0"/>
          <a:chOff x="0" y="0"/>
          <a:chExt cx="0" cy="0"/>
        </a:xfrm>
      </p:grpSpPr>
      <p:pic>
        <p:nvPicPr>
          <p:cNvPr id="3" name="Picture 2"/>
          <p:cNvPicPr>
            <a:picLocks noChangeAspect="1"/>
          </p:cNvPicPr>
          <p:nvPr/>
        </p:nvPicPr>
        <p:blipFill>
          <a:blip r:embed="rId2"/>
          <a:srcRect/>
          <a:stretch/>
        </p:blipFill>
        <p:spPr>
          <a:xfrm>
            <a:off x="0" y="-7152"/>
            <a:ext cx="12192000" cy="6865152"/>
          </a:xfrm>
          <a:prstGeom prst="rect">
            <a:avLst/>
          </a:prstGeom>
        </p:spPr>
      </p:pic>
      <p:sp>
        <p:nvSpPr>
          <p:cNvPr id="2" name="Title 1"/>
          <p:cNvSpPr>
            <a:spLocks noGrp="1"/>
          </p:cNvSpPr>
          <p:nvPr>
            <p:ph type="title" hasCustomPrompt="1"/>
          </p:nvPr>
        </p:nvSpPr>
        <p:spPr>
          <a:xfrm>
            <a:off x="0" y="2072090"/>
            <a:ext cx="12192000" cy="1269999"/>
          </a:xfrm>
        </p:spPr>
        <p:txBody>
          <a:bodyPr anchor="t">
            <a:normAutofit/>
          </a:bodyPr>
          <a:lstStyle>
            <a:lvl1pPr algn="ctr">
              <a:defRPr sz="6600" b="0" i="0" baseline="0">
                <a:solidFill>
                  <a:schemeClr val="bg1"/>
                </a:solidFill>
                <a:latin typeface="Libre Franklin" pitchFamily="2" charset="77"/>
                <a:ea typeface="Libre Franklin" pitchFamily="2" charset="77"/>
                <a:cs typeface="Arial" charset="0"/>
              </a:defRPr>
            </a:lvl1pPr>
          </a:lstStyle>
          <a:p>
            <a:r>
              <a:rPr lang="en-US" dirty="0"/>
              <a:t>Section Break Title</a:t>
            </a:r>
          </a:p>
        </p:txBody>
      </p:sp>
      <p:sp>
        <p:nvSpPr>
          <p:cNvPr id="4" name="Text Placeholder 3"/>
          <p:cNvSpPr>
            <a:spLocks noGrp="1"/>
          </p:cNvSpPr>
          <p:nvPr>
            <p:ph type="body" sz="quarter" idx="10" hasCustomPrompt="1"/>
          </p:nvPr>
        </p:nvSpPr>
        <p:spPr>
          <a:xfrm>
            <a:off x="-1" y="3545289"/>
            <a:ext cx="12182343" cy="453834"/>
          </a:xfrm>
        </p:spPr>
        <p:txBody>
          <a:bodyPr/>
          <a:lstStyle>
            <a:lvl1pPr marL="0" indent="0" algn="ctr">
              <a:buNone/>
              <a:defRPr b="0" i="0" baseline="0">
                <a:solidFill>
                  <a:schemeClr val="bg1"/>
                </a:solidFill>
                <a:latin typeface="Libre Franklin" pitchFamily="2" charset="77"/>
                <a:ea typeface="Libre Franklin" pitchFamily="2" charset="77"/>
                <a:cs typeface="Arial" charset="0"/>
              </a:defRPr>
            </a:lvl1pPr>
          </a:lstStyle>
          <a:p>
            <a:pPr lvl="0"/>
            <a:r>
              <a:rPr lang="en-US" dirty="0"/>
              <a:t>Secondary Text</a:t>
            </a:r>
          </a:p>
        </p:txBody>
      </p:sp>
    </p:spTree>
    <p:extLst>
      <p:ext uri="{BB962C8B-B14F-4D97-AF65-F5344CB8AC3E}">
        <p14:creationId xmlns:p14="http://schemas.microsoft.com/office/powerpoint/2010/main" val="17365329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Interior Slide: Option 1">
    <p:spTree>
      <p:nvGrpSpPr>
        <p:cNvPr id="1" name=""/>
        <p:cNvGrpSpPr/>
        <p:nvPr/>
      </p:nvGrpSpPr>
      <p:grpSpPr>
        <a:xfrm>
          <a:off x="0" y="0"/>
          <a:ext cx="0" cy="0"/>
          <a:chOff x="0" y="0"/>
          <a:chExt cx="0" cy="0"/>
        </a:xfrm>
      </p:grpSpPr>
      <p:pic>
        <p:nvPicPr>
          <p:cNvPr id="3" name="Picture 2"/>
          <p:cNvPicPr>
            <a:picLocks noChangeAspect="1"/>
          </p:cNvPicPr>
          <p:nvPr/>
        </p:nvPicPr>
        <p:blipFill>
          <a:blip r:embed="rId2"/>
          <a:srcRect/>
          <a:stretch/>
        </p:blipFill>
        <p:spPr>
          <a:xfrm>
            <a:off x="4828" y="0"/>
            <a:ext cx="12182343" cy="6859713"/>
          </a:xfrm>
          <a:prstGeom prst="rect">
            <a:avLst/>
          </a:prstGeom>
        </p:spPr>
      </p:pic>
      <p:sp>
        <p:nvSpPr>
          <p:cNvPr id="2" name="Title 1"/>
          <p:cNvSpPr>
            <a:spLocks noGrp="1"/>
          </p:cNvSpPr>
          <p:nvPr>
            <p:ph type="title" hasCustomPrompt="1"/>
          </p:nvPr>
        </p:nvSpPr>
        <p:spPr>
          <a:xfrm>
            <a:off x="762000" y="838201"/>
            <a:ext cx="8712200" cy="1269999"/>
          </a:xfrm>
        </p:spPr>
        <p:txBody>
          <a:bodyPr anchor="t"/>
          <a:lstStyle>
            <a:lvl1pPr algn="l">
              <a:defRPr sz="3600" b="1" i="0" baseline="0">
                <a:solidFill>
                  <a:srgbClr val="003744"/>
                </a:solidFill>
                <a:latin typeface="Libre Franklin" pitchFamily="2" charset="77"/>
                <a:ea typeface="Libre Franklin" pitchFamily="2" charset="77"/>
                <a:cs typeface="Arial" charset="0"/>
              </a:defRPr>
            </a:lvl1pPr>
          </a:lstStyle>
          <a:p>
            <a:r>
              <a:rPr lang="en-US" dirty="0"/>
              <a:t>Title</a:t>
            </a:r>
            <a:br>
              <a:rPr lang="en-US" dirty="0"/>
            </a:br>
            <a:r>
              <a:rPr lang="en-US" dirty="0"/>
              <a:t>Goes Here</a:t>
            </a:r>
          </a:p>
        </p:txBody>
      </p:sp>
      <p:sp>
        <p:nvSpPr>
          <p:cNvPr id="4" name="Text Placeholder 3"/>
          <p:cNvSpPr>
            <a:spLocks noGrp="1"/>
          </p:cNvSpPr>
          <p:nvPr>
            <p:ph type="body" sz="quarter" idx="10" hasCustomPrompt="1"/>
          </p:nvPr>
        </p:nvSpPr>
        <p:spPr>
          <a:xfrm>
            <a:off x="762000" y="2311400"/>
            <a:ext cx="11005930" cy="2926522"/>
          </a:xfrm>
        </p:spPr>
        <p:txBody>
          <a:bodyPr/>
          <a:lstStyle>
            <a:lvl1pPr marL="0" indent="0">
              <a:buNone/>
              <a:defRPr b="0" i="0" baseline="0">
                <a:solidFill>
                  <a:srgbClr val="0083BA"/>
                </a:solidFill>
                <a:latin typeface="Libre Franklin" pitchFamily="2" charset="77"/>
                <a:ea typeface="Libre Franklin" pitchFamily="2" charset="77"/>
                <a:cs typeface="Arial" charset="0"/>
              </a:defRPr>
            </a:lvl1pPr>
          </a:lstStyle>
          <a:p>
            <a:pPr lvl="0"/>
            <a:r>
              <a:rPr lang="en-US" dirty="0"/>
              <a:t>Subhead here</a:t>
            </a:r>
          </a:p>
        </p:txBody>
      </p:sp>
    </p:spTree>
    <p:extLst>
      <p:ext uri="{BB962C8B-B14F-4D97-AF65-F5344CB8AC3E}">
        <p14:creationId xmlns:p14="http://schemas.microsoft.com/office/powerpoint/2010/main" val="418693860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Section Break: Option 2">
    <p:spTree>
      <p:nvGrpSpPr>
        <p:cNvPr id="1" name=""/>
        <p:cNvGrpSpPr/>
        <p:nvPr/>
      </p:nvGrpSpPr>
      <p:grpSpPr>
        <a:xfrm>
          <a:off x="0" y="0"/>
          <a:ext cx="0" cy="0"/>
          <a:chOff x="0" y="0"/>
          <a:chExt cx="0" cy="0"/>
        </a:xfrm>
      </p:grpSpPr>
      <p:pic>
        <p:nvPicPr>
          <p:cNvPr id="2" name="Picture 1"/>
          <p:cNvPicPr>
            <a:picLocks noChangeAspect="1"/>
          </p:cNvPicPr>
          <p:nvPr/>
        </p:nvPicPr>
        <p:blipFill>
          <a:blip r:embed="rId2"/>
          <a:srcRect/>
          <a:stretch/>
        </p:blipFill>
        <p:spPr>
          <a:xfrm>
            <a:off x="-2" y="-5439"/>
            <a:ext cx="12192002" cy="6865153"/>
          </a:xfrm>
          <a:prstGeom prst="rect">
            <a:avLst/>
          </a:prstGeom>
        </p:spPr>
      </p:pic>
      <p:sp>
        <p:nvSpPr>
          <p:cNvPr id="5" name="Title 1">
            <a:extLst>
              <a:ext uri="{FF2B5EF4-FFF2-40B4-BE49-F238E27FC236}">
                <a16:creationId xmlns:a16="http://schemas.microsoft.com/office/drawing/2014/main" id="{9B1B8100-3C95-4345-AC43-302E98D0081E}"/>
              </a:ext>
            </a:extLst>
          </p:cNvPr>
          <p:cNvSpPr>
            <a:spLocks noGrp="1"/>
          </p:cNvSpPr>
          <p:nvPr>
            <p:ph type="title" hasCustomPrompt="1"/>
          </p:nvPr>
        </p:nvSpPr>
        <p:spPr>
          <a:xfrm>
            <a:off x="0" y="2072090"/>
            <a:ext cx="12192000" cy="1269999"/>
          </a:xfrm>
        </p:spPr>
        <p:txBody>
          <a:bodyPr anchor="t">
            <a:normAutofit/>
          </a:bodyPr>
          <a:lstStyle>
            <a:lvl1pPr algn="ctr">
              <a:defRPr sz="6600" b="0" i="0" baseline="0">
                <a:solidFill>
                  <a:schemeClr val="bg1"/>
                </a:solidFill>
                <a:latin typeface="Libre Franklin" pitchFamily="2" charset="77"/>
                <a:ea typeface="Libre Franklin" pitchFamily="2" charset="77"/>
                <a:cs typeface="Arial" charset="0"/>
              </a:defRPr>
            </a:lvl1pPr>
          </a:lstStyle>
          <a:p>
            <a:r>
              <a:rPr lang="en-US" dirty="0"/>
              <a:t>Section Break Title</a:t>
            </a:r>
          </a:p>
        </p:txBody>
      </p:sp>
      <p:sp>
        <p:nvSpPr>
          <p:cNvPr id="6" name="Text Placeholder 3">
            <a:extLst>
              <a:ext uri="{FF2B5EF4-FFF2-40B4-BE49-F238E27FC236}">
                <a16:creationId xmlns:a16="http://schemas.microsoft.com/office/drawing/2014/main" id="{9F39C657-983C-0E4E-82F2-1FBC55C052CB}"/>
              </a:ext>
            </a:extLst>
          </p:cNvPr>
          <p:cNvSpPr>
            <a:spLocks noGrp="1"/>
          </p:cNvSpPr>
          <p:nvPr>
            <p:ph type="body" sz="quarter" idx="10" hasCustomPrompt="1"/>
          </p:nvPr>
        </p:nvSpPr>
        <p:spPr>
          <a:xfrm>
            <a:off x="-1" y="3545289"/>
            <a:ext cx="12182343" cy="453834"/>
          </a:xfrm>
        </p:spPr>
        <p:txBody>
          <a:bodyPr/>
          <a:lstStyle>
            <a:lvl1pPr marL="0" indent="0" algn="ctr">
              <a:buNone/>
              <a:defRPr b="0" i="0" baseline="0">
                <a:solidFill>
                  <a:schemeClr val="bg1"/>
                </a:solidFill>
                <a:latin typeface="Libre Franklin" pitchFamily="2" charset="77"/>
                <a:ea typeface="Libre Franklin" pitchFamily="2" charset="77"/>
                <a:cs typeface="Arial" charset="0"/>
              </a:defRPr>
            </a:lvl1pPr>
          </a:lstStyle>
          <a:p>
            <a:pPr lvl="0"/>
            <a:r>
              <a:rPr lang="en-US" dirty="0"/>
              <a:t>Secondary Text</a:t>
            </a:r>
          </a:p>
        </p:txBody>
      </p:sp>
    </p:spTree>
    <p:extLst>
      <p:ext uri="{BB962C8B-B14F-4D97-AF65-F5344CB8AC3E}">
        <p14:creationId xmlns:p14="http://schemas.microsoft.com/office/powerpoint/2010/main" val="315732683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Interior Slide: Option 2">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2"/>
          <a:srcRect/>
          <a:stretch/>
        </p:blipFill>
        <p:spPr bwMode="auto">
          <a:xfrm>
            <a:off x="-15336" y="-9525"/>
            <a:ext cx="12213127" cy="687704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hasCustomPrompt="1"/>
          </p:nvPr>
        </p:nvSpPr>
        <p:spPr>
          <a:xfrm>
            <a:off x="762000" y="838201"/>
            <a:ext cx="8712200" cy="1269999"/>
          </a:xfrm>
        </p:spPr>
        <p:txBody>
          <a:bodyPr anchor="t"/>
          <a:lstStyle>
            <a:lvl1pPr algn="l">
              <a:defRPr sz="3600" b="1" i="0" baseline="0">
                <a:solidFill>
                  <a:srgbClr val="003744"/>
                </a:solidFill>
                <a:latin typeface="Libre Franklin" pitchFamily="2" charset="77"/>
                <a:ea typeface="Libre Franklin" pitchFamily="2" charset="77"/>
                <a:cs typeface="Arial" charset="0"/>
              </a:defRPr>
            </a:lvl1pPr>
          </a:lstStyle>
          <a:p>
            <a:r>
              <a:rPr lang="en-US" dirty="0"/>
              <a:t>Title</a:t>
            </a:r>
            <a:br>
              <a:rPr lang="en-US" dirty="0"/>
            </a:br>
            <a:r>
              <a:rPr lang="en-US" dirty="0"/>
              <a:t>Goes Here</a:t>
            </a:r>
          </a:p>
        </p:txBody>
      </p:sp>
      <p:sp>
        <p:nvSpPr>
          <p:cNvPr id="5" name="Text Placeholder 3">
            <a:extLst>
              <a:ext uri="{FF2B5EF4-FFF2-40B4-BE49-F238E27FC236}">
                <a16:creationId xmlns:a16="http://schemas.microsoft.com/office/drawing/2014/main" id="{F260DF21-0403-A546-B928-CC6B49D52FC6}"/>
              </a:ext>
            </a:extLst>
          </p:cNvPr>
          <p:cNvSpPr>
            <a:spLocks noGrp="1"/>
          </p:cNvSpPr>
          <p:nvPr>
            <p:ph type="body" sz="quarter" idx="10" hasCustomPrompt="1"/>
          </p:nvPr>
        </p:nvSpPr>
        <p:spPr>
          <a:xfrm>
            <a:off x="762000" y="2311400"/>
            <a:ext cx="11005930" cy="2926522"/>
          </a:xfrm>
        </p:spPr>
        <p:txBody>
          <a:bodyPr/>
          <a:lstStyle>
            <a:lvl1pPr marL="0" indent="0">
              <a:buNone/>
              <a:defRPr b="0" i="0" baseline="0">
                <a:solidFill>
                  <a:srgbClr val="0083BA"/>
                </a:solidFill>
                <a:latin typeface="Libre Franklin" pitchFamily="2" charset="77"/>
                <a:ea typeface="Libre Franklin" pitchFamily="2" charset="77"/>
                <a:cs typeface="Arial" charset="0"/>
              </a:defRPr>
            </a:lvl1pPr>
          </a:lstStyle>
          <a:p>
            <a:pPr lvl="0"/>
            <a:r>
              <a:rPr lang="en-US" dirty="0"/>
              <a:t>Subhead here</a:t>
            </a:r>
          </a:p>
        </p:txBody>
      </p:sp>
    </p:spTree>
    <p:extLst>
      <p:ext uri="{BB962C8B-B14F-4D97-AF65-F5344CB8AC3E}">
        <p14:creationId xmlns:p14="http://schemas.microsoft.com/office/powerpoint/2010/main" val="222660211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ection Break: Option 3">
    <p:spTree>
      <p:nvGrpSpPr>
        <p:cNvPr id="1" name=""/>
        <p:cNvGrpSpPr/>
        <p:nvPr/>
      </p:nvGrpSpPr>
      <p:grpSpPr>
        <a:xfrm>
          <a:off x="0" y="0"/>
          <a:ext cx="0" cy="0"/>
          <a:chOff x="0" y="0"/>
          <a:chExt cx="0" cy="0"/>
        </a:xfrm>
      </p:grpSpPr>
      <p:pic>
        <p:nvPicPr>
          <p:cNvPr id="2" name="Picture 1"/>
          <p:cNvPicPr>
            <a:picLocks noChangeAspect="1"/>
          </p:cNvPicPr>
          <p:nvPr/>
        </p:nvPicPr>
        <p:blipFill>
          <a:blip r:embed="rId2"/>
          <a:srcRect/>
          <a:stretch/>
        </p:blipFill>
        <p:spPr>
          <a:xfrm>
            <a:off x="-2" y="-5438"/>
            <a:ext cx="12192002" cy="6865152"/>
          </a:xfrm>
          <a:prstGeom prst="rect">
            <a:avLst/>
          </a:prstGeom>
        </p:spPr>
      </p:pic>
      <p:sp>
        <p:nvSpPr>
          <p:cNvPr id="5" name="Title 1">
            <a:extLst>
              <a:ext uri="{FF2B5EF4-FFF2-40B4-BE49-F238E27FC236}">
                <a16:creationId xmlns:a16="http://schemas.microsoft.com/office/drawing/2014/main" id="{9B1B8100-3C95-4345-AC43-302E98D0081E}"/>
              </a:ext>
            </a:extLst>
          </p:cNvPr>
          <p:cNvSpPr>
            <a:spLocks noGrp="1"/>
          </p:cNvSpPr>
          <p:nvPr>
            <p:ph type="title" hasCustomPrompt="1"/>
          </p:nvPr>
        </p:nvSpPr>
        <p:spPr>
          <a:xfrm>
            <a:off x="0" y="2072090"/>
            <a:ext cx="12192000" cy="1269999"/>
          </a:xfrm>
        </p:spPr>
        <p:txBody>
          <a:bodyPr anchor="t">
            <a:normAutofit/>
          </a:bodyPr>
          <a:lstStyle>
            <a:lvl1pPr algn="ctr">
              <a:defRPr sz="6600" b="0" i="0" baseline="0">
                <a:solidFill>
                  <a:schemeClr val="bg1"/>
                </a:solidFill>
                <a:latin typeface="Libre Franklin" pitchFamily="2" charset="77"/>
                <a:ea typeface="Libre Franklin" pitchFamily="2" charset="77"/>
                <a:cs typeface="Arial" charset="0"/>
              </a:defRPr>
            </a:lvl1pPr>
          </a:lstStyle>
          <a:p>
            <a:r>
              <a:rPr lang="en-US" dirty="0"/>
              <a:t>Section Break Title</a:t>
            </a:r>
          </a:p>
        </p:txBody>
      </p:sp>
      <p:sp>
        <p:nvSpPr>
          <p:cNvPr id="6" name="Text Placeholder 3">
            <a:extLst>
              <a:ext uri="{FF2B5EF4-FFF2-40B4-BE49-F238E27FC236}">
                <a16:creationId xmlns:a16="http://schemas.microsoft.com/office/drawing/2014/main" id="{9F39C657-983C-0E4E-82F2-1FBC55C052CB}"/>
              </a:ext>
            </a:extLst>
          </p:cNvPr>
          <p:cNvSpPr>
            <a:spLocks noGrp="1"/>
          </p:cNvSpPr>
          <p:nvPr>
            <p:ph type="body" sz="quarter" idx="10" hasCustomPrompt="1"/>
          </p:nvPr>
        </p:nvSpPr>
        <p:spPr>
          <a:xfrm>
            <a:off x="-1" y="3545289"/>
            <a:ext cx="12182343" cy="453834"/>
          </a:xfrm>
        </p:spPr>
        <p:txBody>
          <a:bodyPr/>
          <a:lstStyle>
            <a:lvl1pPr marL="0" indent="0" algn="ctr">
              <a:buNone/>
              <a:defRPr b="0" i="0" baseline="0">
                <a:solidFill>
                  <a:schemeClr val="bg1"/>
                </a:solidFill>
                <a:latin typeface="Libre Franklin" pitchFamily="2" charset="77"/>
                <a:ea typeface="Libre Franklin" pitchFamily="2" charset="77"/>
                <a:cs typeface="Arial" charset="0"/>
              </a:defRPr>
            </a:lvl1pPr>
          </a:lstStyle>
          <a:p>
            <a:pPr lvl="0"/>
            <a:r>
              <a:rPr lang="en-US" dirty="0"/>
              <a:t>Secondary Text</a:t>
            </a:r>
          </a:p>
        </p:txBody>
      </p:sp>
    </p:spTree>
    <p:extLst>
      <p:ext uri="{BB962C8B-B14F-4D97-AF65-F5344CB8AC3E}">
        <p14:creationId xmlns:p14="http://schemas.microsoft.com/office/powerpoint/2010/main" val="315590538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Interior Slide: Option 3">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2"/>
          <a:srcRect/>
          <a:stretch/>
        </p:blipFill>
        <p:spPr bwMode="auto">
          <a:xfrm>
            <a:off x="-21128" y="0"/>
            <a:ext cx="12213127" cy="687704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hasCustomPrompt="1"/>
          </p:nvPr>
        </p:nvSpPr>
        <p:spPr>
          <a:xfrm>
            <a:off x="762000" y="838201"/>
            <a:ext cx="8712200" cy="1269999"/>
          </a:xfrm>
        </p:spPr>
        <p:txBody>
          <a:bodyPr anchor="t"/>
          <a:lstStyle>
            <a:lvl1pPr algn="l">
              <a:defRPr sz="3600" b="1" i="0" baseline="0">
                <a:solidFill>
                  <a:srgbClr val="003744"/>
                </a:solidFill>
                <a:latin typeface="Libre Franklin" pitchFamily="2" charset="77"/>
                <a:ea typeface="Libre Franklin" pitchFamily="2" charset="77"/>
                <a:cs typeface="Arial" charset="0"/>
              </a:defRPr>
            </a:lvl1pPr>
          </a:lstStyle>
          <a:p>
            <a:r>
              <a:rPr lang="en-US" dirty="0"/>
              <a:t>Title</a:t>
            </a:r>
            <a:br>
              <a:rPr lang="en-US" dirty="0"/>
            </a:br>
            <a:r>
              <a:rPr lang="en-US" dirty="0"/>
              <a:t>Goes Here</a:t>
            </a:r>
          </a:p>
        </p:txBody>
      </p:sp>
      <p:sp>
        <p:nvSpPr>
          <p:cNvPr id="5" name="Text Placeholder 3">
            <a:extLst>
              <a:ext uri="{FF2B5EF4-FFF2-40B4-BE49-F238E27FC236}">
                <a16:creationId xmlns:a16="http://schemas.microsoft.com/office/drawing/2014/main" id="{3196B629-3140-FC46-8114-3CA190945666}"/>
              </a:ext>
            </a:extLst>
          </p:cNvPr>
          <p:cNvSpPr>
            <a:spLocks noGrp="1"/>
          </p:cNvSpPr>
          <p:nvPr>
            <p:ph type="body" sz="quarter" idx="10" hasCustomPrompt="1"/>
          </p:nvPr>
        </p:nvSpPr>
        <p:spPr>
          <a:xfrm>
            <a:off x="762000" y="2311400"/>
            <a:ext cx="11005930" cy="2926522"/>
          </a:xfrm>
        </p:spPr>
        <p:txBody>
          <a:bodyPr/>
          <a:lstStyle>
            <a:lvl1pPr marL="0" indent="0">
              <a:buNone/>
              <a:defRPr b="0" i="0" baseline="0">
                <a:solidFill>
                  <a:srgbClr val="0083BA"/>
                </a:solidFill>
                <a:latin typeface="Libre Franklin" pitchFamily="2" charset="77"/>
                <a:ea typeface="Libre Franklin" pitchFamily="2" charset="77"/>
                <a:cs typeface="Arial" charset="0"/>
              </a:defRPr>
            </a:lvl1pPr>
          </a:lstStyle>
          <a:p>
            <a:pPr lvl="0"/>
            <a:r>
              <a:rPr lang="en-US" dirty="0"/>
              <a:t>Subhead here</a:t>
            </a:r>
          </a:p>
        </p:txBody>
      </p:sp>
    </p:spTree>
    <p:extLst>
      <p:ext uri="{BB962C8B-B14F-4D97-AF65-F5344CB8AC3E}">
        <p14:creationId xmlns:p14="http://schemas.microsoft.com/office/powerpoint/2010/main" val="183008070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Section Break: Option 4">
    <p:spTree>
      <p:nvGrpSpPr>
        <p:cNvPr id="1" name=""/>
        <p:cNvGrpSpPr/>
        <p:nvPr/>
      </p:nvGrpSpPr>
      <p:grpSpPr>
        <a:xfrm>
          <a:off x="0" y="0"/>
          <a:ext cx="0" cy="0"/>
          <a:chOff x="0" y="0"/>
          <a:chExt cx="0" cy="0"/>
        </a:xfrm>
      </p:grpSpPr>
      <p:pic>
        <p:nvPicPr>
          <p:cNvPr id="2" name="Picture 1"/>
          <p:cNvPicPr>
            <a:picLocks noChangeAspect="1"/>
          </p:cNvPicPr>
          <p:nvPr/>
        </p:nvPicPr>
        <p:blipFill>
          <a:blip r:embed="rId2"/>
          <a:srcRect/>
          <a:stretch/>
        </p:blipFill>
        <p:spPr>
          <a:xfrm>
            <a:off x="10632" y="0"/>
            <a:ext cx="12182342" cy="6859713"/>
          </a:xfrm>
          <a:prstGeom prst="rect">
            <a:avLst/>
          </a:prstGeom>
        </p:spPr>
      </p:pic>
      <p:sp>
        <p:nvSpPr>
          <p:cNvPr id="5" name="Title 1">
            <a:extLst>
              <a:ext uri="{FF2B5EF4-FFF2-40B4-BE49-F238E27FC236}">
                <a16:creationId xmlns:a16="http://schemas.microsoft.com/office/drawing/2014/main" id="{9B1B8100-3C95-4345-AC43-302E98D0081E}"/>
              </a:ext>
            </a:extLst>
          </p:cNvPr>
          <p:cNvSpPr>
            <a:spLocks noGrp="1"/>
          </p:cNvSpPr>
          <p:nvPr>
            <p:ph type="title" hasCustomPrompt="1"/>
          </p:nvPr>
        </p:nvSpPr>
        <p:spPr>
          <a:xfrm>
            <a:off x="0" y="2072090"/>
            <a:ext cx="12192000" cy="1269999"/>
          </a:xfrm>
        </p:spPr>
        <p:txBody>
          <a:bodyPr anchor="t">
            <a:normAutofit/>
          </a:bodyPr>
          <a:lstStyle>
            <a:lvl1pPr algn="ctr">
              <a:defRPr sz="6600" b="0" i="0" baseline="0">
                <a:solidFill>
                  <a:schemeClr val="bg1"/>
                </a:solidFill>
                <a:latin typeface="Libre Franklin" pitchFamily="2" charset="77"/>
                <a:ea typeface="Libre Franklin" pitchFamily="2" charset="77"/>
                <a:cs typeface="Arial" charset="0"/>
              </a:defRPr>
            </a:lvl1pPr>
          </a:lstStyle>
          <a:p>
            <a:r>
              <a:rPr lang="en-US" dirty="0"/>
              <a:t>Section Break Title</a:t>
            </a:r>
          </a:p>
        </p:txBody>
      </p:sp>
      <p:sp>
        <p:nvSpPr>
          <p:cNvPr id="6" name="Text Placeholder 3">
            <a:extLst>
              <a:ext uri="{FF2B5EF4-FFF2-40B4-BE49-F238E27FC236}">
                <a16:creationId xmlns:a16="http://schemas.microsoft.com/office/drawing/2014/main" id="{9F39C657-983C-0E4E-82F2-1FBC55C052CB}"/>
              </a:ext>
            </a:extLst>
          </p:cNvPr>
          <p:cNvSpPr>
            <a:spLocks noGrp="1"/>
          </p:cNvSpPr>
          <p:nvPr>
            <p:ph type="body" sz="quarter" idx="10" hasCustomPrompt="1"/>
          </p:nvPr>
        </p:nvSpPr>
        <p:spPr>
          <a:xfrm>
            <a:off x="-1" y="3545289"/>
            <a:ext cx="12182343" cy="453834"/>
          </a:xfrm>
        </p:spPr>
        <p:txBody>
          <a:bodyPr/>
          <a:lstStyle>
            <a:lvl1pPr marL="0" indent="0" algn="ctr">
              <a:buNone/>
              <a:defRPr b="0" i="0" baseline="0">
                <a:solidFill>
                  <a:schemeClr val="bg1"/>
                </a:solidFill>
                <a:latin typeface="Libre Franklin" pitchFamily="2" charset="77"/>
                <a:ea typeface="Libre Franklin" pitchFamily="2" charset="77"/>
                <a:cs typeface="Arial" charset="0"/>
              </a:defRPr>
            </a:lvl1pPr>
          </a:lstStyle>
          <a:p>
            <a:pPr lvl="0"/>
            <a:r>
              <a:rPr lang="en-US" dirty="0"/>
              <a:t>Secondary Text</a:t>
            </a:r>
          </a:p>
        </p:txBody>
      </p:sp>
    </p:spTree>
    <p:extLst>
      <p:ext uri="{BB962C8B-B14F-4D97-AF65-F5344CB8AC3E}">
        <p14:creationId xmlns:p14="http://schemas.microsoft.com/office/powerpoint/2010/main" val="165767920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Interior Slide: Option 4">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2"/>
          <a:srcRect/>
          <a:stretch/>
        </p:blipFill>
        <p:spPr bwMode="auto">
          <a:xfrm>
            <a:off x="-21127" y="0"/>
            <a:ext cx="12213126" cy="687704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hasCustomPrompt="1"/>
          </p:nvPr>
        </p:nvSpPr>
        <p:spPr>
          <a:xfrm>
            <a:off x="762000" y="838201"/>
            <a:ext cx="8712200" cy="1269999"/>
          </a:xfrm>
        </p:spPr>
        <p:txBody>
          <a:bodyPr anchor="t"/>
          <a:lstStyle>
            <a:lvl1pPr algn="l">
              <a:defRPr sz="3600" b="1" i="0" baseline="0">
                <a:solidFill>
                  <a:srgbClr val="003744"/>
                </a:solidFill>
                <a:latin typeface="Libre Franklin" pitchFamily="2" charset="77"/>
                <a:ea typeface="Libre Franklin" pitchFamily="2" charset="77"/>
                <a:cs typeface="Arial" charset="0"/>
              </a:defRPr>
            </a:lvl1pPr>
          </a:lstStyle>
          <a:p>
            <a:r>
              <a:rPr lang="en-US" dirty="0"/>
              <a:t>Title</a:t>
            </a:r>
            <a:br>
              <a:rPr lang="en-US" dirty="0"/>
            </a:br>
            <a:r>
              <a:rPr lang="en-US" dirty="0"/>
              <a:t>Goes Here</a:t>
            </a:r>
          </a:p>
        </p:txBody>
      </p:sp>
      <p:sp>
        <p:nvSpPr>
          <p:cNvPr id="5" name="Text Placeholder 3">
            <a:extLst>
              <a:ext uri="{FF2B5EF4-FFF2-40B4-BE49-F238E27FC236}">
                <a16:creationId xmlns:a16="http://schemas.microsoft.com/office/drawing/2014/main" id="{1F6F1AD7-72F7-804F-BBB1-89B7864281F5}"/>
              </a:ext>
            </a:extLst>
          </p:cNvPr>
          <p:cNvSpPr>
            <a:spLocks noGrp="1"/>
          </p:cNvSpPr>
          <p:nvPr>
            <p:ph type="body" sz="quarter" idx="10" hasCustomPrompt="1"/>
          </p:nvPr>
        </p:nvSpPr>
        <p:spPr>
          <a:xfrm>
            <a:off x="762000" y="2311400"/>
            <a:ext cx="11005930" cy="2926522"/>
          </a:xfrm>
        </p:spPr>
        <p:txBody>
          <a:bodyPr/>
          <a:lstStyle>
            <a:lvl1pPr marL="0" indent="0">
              <a:buNone/>
              <a:defRPr b="0" i="0" baseline="0">
                <a:solidFill>
                  <a:srgbClr val="0083BA"/>
                </a:solidFill>
                <a:latin typeface="Libre Franklin" pitchFamily="2" charset="77"/>
                <a:ea typeface="Libre Franklin" pitchFamily="2" charset="77"/>
                <a:cs typeface="Arial" charset="0"/>
              </a:defRPr>
            </a:lvl1pPr>
          </a:lstStyle>
          <a:p>
            <a:pPr lvl="0"/>
            <a:r>
              <a:rPr lang="en-US" dirty="0"/>
              <a:t>Subhead here</a:t>
            </a:r>
          </a:p>
        </p:txBody>
      </p:sp>
    </p:spTree>
    <p:extLst>
      <p:ext uri="{BB962C8B-B14F-4D97-AF65-F5344CB8AC3E}">
        <p14:creationId xmlns:p14="http://schemas.microsoft.com/office/powerpoint/2010/main" val="195143835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Interior Slide: Blank">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14"/>
            <a:ext cx="12192000" cy="6859714"/>
          </a:xfrm>
          <a:prstGeom prst="rect">
            <a:avLst/>
          </a:prstGeom>
        </p:spPr>
      </p:pic>
      <p:sp>
        <p:nvSpPr>
          <p:cNvPr id="10" name="Text Placeholder 2">
            <a:extLst>
              <a:ext uri="{FF2B5EF4-FFF2-40B4-BE49-F238E27FC236}">
                <a16:creationId xmlns:a16="http://schemas.microsoft.com/office/drawing/2014/main" id="{142D841A-DC63-DC41-B06E-20EE4B2DEF6E}"/>
              </a:ext>
            </a:extLst>
          </p:cNvPr>
          <p:cNvSpPr>
            <a:spLocks noGrp="1"/>
          </p:cNvSpPr>
          <p:nvPr>
            <p:ph type="body" sz="quarter" idx="10" hasCustomPrompt="1"/>
          </p:nvPr>
        </p:nvSpPr>
        <p:spPr>
          <a:xfrm>
            <a:off x="858838" y="2002221"/>
            <a:ext cx="9680575" cy="3349843"/>
          </a:xfrm>
        </p:spPr>
        <p:txBody>
          <a:bodyPr/>
          <a:lstStyle>
            <a:lvl1pPr marL="0" indent="0">
              <a:buNone/>
              <a:defRPr sz="2000">
                <a:latin typeface="Libre Franklin" pitchFamily="2" charset="77"/>
                <a:ea typeface="Libre Franklin" pitchFamily="2" charset="77"/>
                <a:cs typeface="Arial" charset="0"/>
              </a:defRPr>
            </a:lvl1pPr>
            <a:lvl2pPr marL="342882" indent="0">
              <a:buNone/>
              <a:defRPr/>
            </a:lvl2pPr>
            <a:lvl3pPr>
              <a:defRPr sz="1600">
                <a:latin typeface="Libre Franklin" pitchFamily="2" charset="77"/>
                <a:ea typeface="Libre Franklin" pitchFamily="2" charset="77"/>
                <a:cs typeface="Arial" charset="0"/>
              </a:defRPr>
            </a:lvl3pPr>
            <a:lvl4pPr>
              <a:defRPr sz="1400">
                <a:latin typeface="Libre Franklin" pitchFamily="2" charset="77"/>
                <a:ea typeface="Libre Franklin" pitchFamily="2" charset="77"/>
                <a:cs typeface="Arial" charset="0"/>
              </a:defRPr>
            </a:lvl4pPr>
            <a:lvl5pPr>
              <a:defRPr sz="1200">
                <a:latin typeface="Libre Franklin" pitchFamily="2" charset="77"/>
                <a:ea typeface="Libre Franklin" pitchFamily="2" charset="77"/>
                <a:cs typeface="Arial" charset="0"/>
              </a:defRPr>
            </a:lvl5pPr>
          </a:lstStyle>
          <a:p>
            <a:pPr lvl="0"/>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9">
            <a:extLst>
              <a:ext uri="{FF2B5EF4-FFF2-40B4-BE49-F238E27FC236}">
                <a16:creationId xmlns:a16="http://schemas.microsoft.com/office/drawing/2014/main" id="{A01B2BBB-28A8-5242-8321-A9ED5B99E6A6}"/>
              </a:ext>
            </a:extLst>
          </p:cNvPr>
          <p:cNvSpPr>
            <a:spLocks noGrp="1"/>
          </p:cNvSpPr>
          <p:nvPr>
            <p:ph type="body" sz="quarter" idx="11" hasCustomPrompt="1"/>
          </p:nvPr>
        </p:nvSpPr>
        <p:spPr>
          <a:xfrm>
            <a:off x="858838" y="931989"/>
            <a:ext cx="9680575" cy="819697"/>
          </a:xfrm>
        </p:spPr>
        <p:txBody>
          <a:bodyPr>
            <a:normAutofit/>
          </a:bodyPr>
          <a:lstStyle>
            <a:lvl1pPr marL="0" indent="0">
              <a:buNone/>
              <a:defRPr sz="3200">
                <a:solidFill>
                  <a:srgbClr val="0083BA"/>
                </a:solidFill>
                <a:latin typeface="Libre Franklin" pitchFamily="2" charset="77"/>
                <a:ea typeface="Libre Franklin" pitchFamily="2" charset="77"/>
                <a:cs typeface="Arial" charset="0"/>
              </a:defRPr>
            </a:lvl1pPr>
          </a:lstStyle>
          <a:p>
            <a:pPr lvl="0"/>
            <a:r>
              <a:rPr lang="en-US" dirty="0"/>
              <a:t>Headline Here</a:t>
            </a:r>
          </a:p>
        </p:txBody>
      </p:sp>
    </p:spTree>
    <p:extLst>
      <p:ext uri="{BB962C8B-B14F-4D97-AF65-F5344CB8AC3E}">
        <p14:creationId xmlns:p14="http://schemas.microsoft.com/office/powerpoint/2010/main" val="348348215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9714"/>
          </a:xfrm>
          <a:prstGeom prst="rect">
            <a:avLst/>
          </a:prstGeom>
        </p:spPr>
      </p:pic>
      <p:sp>
        <p:nvSpPr>
          <p:cNvPr id="2" name="Title 1"/>
          <p:cNvSpPr>
            <a:spLocks noGrp="1"/>
          </p:cNvSpPr>
          <p:nvPr>
            <p:ph type="title" hasCustomPrompt="1"/>
          </p:nvPr>
        </p:nvSpPr>
        <p:spPr>
          <a:xfrm>
            <a:off x="609600" y="274639"/>
            <a:ext cx="10947400" cy="1143000"/>
          </a:xfrm>
        </p:spPr>
        <p:txBody>
          <a:bodyPr>
            <a:normAutofit/>
          </a:bodyPr>
          <a:lstStyle>
            <a:lvl1pPr>
              <a:defRPr sz="3200" b="1" i="0">
                <a:solidFill>
                  <a:srgbClr val="003744"/>
                </a:solidFill>
                <a:latin typeface="Libre Franklin" pitchFamily="2" charset="77"/>
                <a:ea typeface="Libre Franklin" pitchFamily="2" charset="77"/>
                <a:cs typeface="Arial" charset="0"/>
              </a:defRPr>
            </a:lvl1pPr>
          </a:lstStyle>
          <a:p>
            <a:pPr lvl="0"/>
            <a:r>
              <a:rPr lang="en-US" dirty="0"/>
              <a:t>Title Here</a:t>
            </a:r>
          </a:p>
        </p:txBody>
      </p:sp>
      <p:sp>
        <p:nvSpPr>
          <p:cNvPr id="3" name="Content Placeholder 2"/>
          <p:cNvSpPr>
            <a:spLocks noGrp="1"/>
          </p:cNvSpPr>
          <p:nvPr>
            <p:ph sz="half" idx="1"/>
          </p:nvPr>
        </p:nvSpPr>
        <p:spPr>
          <a:xfrm>
            <a:off x="609600" y="1600206"/>
            <a:ext cx="4775200" cy="4825994"/>
          </a:xfrm>
        </p:spPr>
        <p:txBody>
          <a:bodyPr/>
          <a:lstStyle>
            <a:lvl1pPr marL="0" indent="0">
              <a:buNone/>
              <a:defRPr sz="2100" b="0" i="0">
                <a:solidFill>
                  <a:srgbClr val="0083BA"/>
                </a:solidFill>
                <a:latin typeface="Libre Franklin" pitchFamily="2" charset="77"/>
                <a:ea typeface="Libre Franklin" pitchFamily="2" charset="77"/>
                <a:cs typeface="Arial" charset="0"/>
              </a:defRPr>
            </a:lvl1pPr>
            <a:lvl2pPr>
              <a:defRPr sz="1800" b="0" i="0">
                <a:latin typeface="Libre Franklin" pitchFamily="2" charset="77"/>
                <a:ea typeface="Libre Franklin" pitchFamily="2" charset="77"/>
                <a:cs typeface="Arial" charset="0"/>
              </a:defRPr>
            </a:lvl2pPr>
            <a:lvl3pPr>
              <a:defRPr sz="1500" b="0" i="0">
                <a:latin typeface="Libre Franklin" pitchFamily="2" charset="77"/>
                <a:ea typeface="Libre Franklin" pitchFamily="2" charset="77"/>
                <a:cs typeface="Arial" charset="0"/>
              </a:defRPr>
            </a:lvl3pPr>
            <a:lvl4pPr>
              <a:defRPr sz="1351" b="0" i="0">
                <a:latin typeface="Libre Franklin" pitchFamily="2" charset="77"/>
                <a:ea typeface="Libre Franklin" pitchFamily="2" charset="77"/>
                <a:cs typeface="Arial" charset="0"/>
              </a:defRPr>
            </a:lvl4pPr>
            <a:lvl5pPr>
              <a:defRPr sz="1351" b="0" i="0">
                <a:latin typeface="Libre Franklin" pitchFamily="2" charset="77"/>
                <a:ea typeface="Libre Franklin" pitchFamily="2" charset="77"/>
                <a:cs typeface="Arial" charset="0"/>
              </a:defRPr>
            </a:lvl5pPr>
            <a:lvl6pPr>
              <a:defRPr sz="1351"/>
            </a:lvl6pPr>
            <a:lvl7pPr>
              <a:defRPr sz="1351"/>
            </a:lvl7pPr>
            <a:lvl8pPr>
              <a:defRPr sz="1351"/>
            </a:lvl8pPr>
            <a:lvl9pPr>
              <a:defRPr sz="135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89600" y="1600206"/>
            <a:ext cx="4800600" cy="4825993"/>
          </a:xfrm>
        </p:spPr>
        <p:txBody>
          <a:bodyPr/>
          <a:lstStyle>
            <a:lvl1pPr marL="0" indent="0">
              <a:buNone/>
              <a:defRPr sz="2100" b="0" i="0">
                <a:solidFill>
                  <a:srgbClr val="0083BA"/>
                </a:solidFill>
                <a:latin typeface="Libre Franklin" pitchFamily="2" charset="77"/>
                <a:ea typeface="Libre Franklin" pitchFamily="2" charset="77"/>
                <a:cs typeface="Arial" charset="0"/>
              </a:defRPr>
            </a:lvl1pPr>
            <a:lvl2pPr>
              <a:defRPr sz="1800" b="0" i="0">
                <a:latin typeface="Libre Franklin" pitchFamily="2" charset="77"/>
                <a:ea typeface="Libre Franklin" pitchFamily="2" charset="77"/>
                <a:cs typeface="Arial" charset="0"/>
              </a:defRPr>
            </a:lvl2pPr>
            <a:lvl3pPr>
              <a:defRPr sz="1500" b="0" i="0">
                <a:latin typeface="Libre Franklin" pitchFamily="2" charset="77"/>
                <a:ea typeface="Libre Franklin" pitchFamily="2" charset="77"/>
                <a:cs typeface="Arial" charset="0"/>
              </a:defRPr>
            </a:lvl3pPr>
            <a:lvl4pPr>
              <a:defRPr sz="1351" b="0" i="0">
                <a:latin typeface="Libre Franklin" pitchFamily="2" charset="77"/>
                <a:ea typeface="Libre Franklin" pitchFamily="2" charset="77"/>
                <a:cs typeface="Arial" charset="0"/>
              </a:defRPr>
            </a:lvl4pPr>
            <a:lvl5pPr>
              <a:defRPr sz="1351" b="0" i="0">
                <a:latin typeface="Libre Franklin" pitchFamily="2" charset="77"/>
                <a:ea typeface="Libre Franklin" pitchFamily="2" charset="77"/>
                <a:cs typeface="Arial" charset="0"/>
              </a:defRPr>
            </a:lvl5pPr>
            <a:lvl6pPr>
              <a:defRPr sz="1351"/>
            </a:lvl6pPr>
            <a:lvl7pPr>
              <a:defRPr sz="1351"/>
            </a:lvl7pPr>
            <a:lvl8pPr>
              <a:defRPr sz="1351"/>
            </a:lvl8pPr>
            <a:lvl9pPr>
              <a:defRPr sz="135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4639120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9714"/>
          </a:xfrm>
          <a:prstGeom prst="rect">
            <a:avLst/>
          </a:prstGeom>
        </p:spPr>
      </p:pic>
      <p:sp>
        <p:nvSpPr>
          <p:cNvPr id="2" name="Title 1"/>
          <p:cNvSpPr>
            <a:spLocks noGrp="1"/>
          </p:cNvSpPr>
          <p:nvPr>
            <p:ph type="title"/>
          </p:nvPr>
        </p:nvSpPr>
        <p:spPr>
          <a:xfrm>
            <a:off x="609603" y="273051"/>
            <a:ext cx="4011084" cy="1162051"/>
          </a:xfrm>
        </p:spPr>
        <p:txBody>
          <a:bodyPr anchor="b">
            <a:normAutofit/>
          </a:bodyPr>
          <a:lstStyle>
            <a:lvl1pPr algn="l">
              <a:defRPr sz="2000" b="1" i="0">
                <a:solidFill>
                  <a:srgbClr val="00375D"/>
                </a:solidFill>
                <a:latin typeface="Libre Franklin" pitchFamily="2" charset="77"/>
                <a:ea typeface="Libre Franklin" pitchFamily="2" charset="77"/>
                <a:cs typeface="Arial" charset="0"/>
              </a:defRPr>
            </a:lvl1pPr>
          </a:lstStyle>
          <a:p>
            <a:r>
              <a:rPr lang="en-US"/>
              <a:t>Click to edit Master title style</a:t>
            </a:r>
            <a:endParaRPr lang="en-US" dirty="0"/>
          </a:p>
        </p:txBody>
      </p:sp>
      <p:sp>
        <p:nvSpPr>
          <p:cNvPr id="3" name="Content Placeholder 2"/>
          <p:cNvSpPr>
            <a:spLocks noGrp="1"/>
          </p:cNvSpPr>
          <p:nvPr>
            <p:ph idx="1"/>
          </p:nvPr>
        </p:nvSpPr>
        <p:spPr>
          <a:xfrm>
            <a:off x="4766733" y="273060"/>
            <a:ext cx="5952067" cy="5853108"/>
          </a:xfrm>
        </p:spPr>
        <p:txBody>
          <a:bodyPr/>
          <a:lstStyle>
            <a:lvl1pPr marL="0" indent="0">
              <a:buNone/>
              <a:defRPr sz="2800" b="0" i="0">
                <a:solidFill>
                  <a:srgbClr val="0083BA"/>
                </a:solidFill>
                <a:latin typeface="Libre Franklin" pitchFamily="2" charset="77"/>
                <a:ea typeface="Libre Franklin" pitchFamily="2" charset="77"/>
                <a:cs typeface="Arial" charset="0"/>
              </a:defRPr>
            </a:lvl1pPr>
            <a:lvl2pPr>
              <a:defRPr sz="2100" b="0" i="0">
                <a:latin typeface="Libre Franklin" pitchFamily="2" charset="77"/>
                <a:ea typeface="Libre Franklin" pitchFamily="2" charset="77"/>
                <a:cs typeface="Arial" charset="0"/>
              </a:defRPr>
            </a:lvl2pPr>
            <a:lvl3pPr>
              <a:defRPr sz="1800" b="0" i="0">
                <a:latin typeface="Libre Franklin" pitchFamily="2" charset="77"/>
                <a:ea typeface="Libre Franklin" pitchFamily="2" charset="77"/>
                <a:cs typeface="Arial" charset="0"/>
              </a:defRPr>
            </a:lvl3pPr>
            <a:lvl4pPr>
              <a:defRPr sz="1500" b="0" i="0">
                <a:latin typeface="Libre Franklin" pitchFamily="2" charset="77"/>
                <a:ea typeface="Libre Franklin" pitchFamily="2" charset="77"/>
                <a:cs typeface="Arial" charset="0"/>
              </a:defRPr>
            </a:lvl4pPr>
            <a:lvl5pPr>
              <a:defRPr sz="1500" b="0" i="0">
                <a:latin typeface="Libre Franklin" pitchFamily="2" charset="77"/>
                <a:ea typeface="Libre Franklin" pitchFamily="2" charset="77"/>
                <a:cs typeface="Arial" charset="0"/>
              </a:defRPr>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603" y="1435104"/>
            <a:ext cx="4011084" cy="4691063"/>
          </a:xfrm>
        </p:spPr>
        <p:txBody>
          <a:bodyPr/>
          <a:lstStyle>
            <a:lvl1pPr marL="0" indent="0">
              <a:buNone/>
              <a:defRPr sz="1051" b="0" i="0">
                <a:latin typeface="Libre Franklin" pitchFamily="2" charset="77"/>
                <a:ea typeface="Libre Franklin" pitchFamily="2" charset="77"/>
                <a:cs typeface="Arial" charset="0"/>
              </a:defRPr>
            </a:lvl1pPr>
            <a:lvl2pPr marL="342882" indent="0">
              <a:buNone/>
              <a:defRPr sz="900"/>
            </a:lvl2pPr>
            <a:lvl3pPr marL="685766" indent="0">
              <a:buNone/>
              <a:defRPr sz="751"/>
            </a:lvl3pPr>
            <a:lvl4pPr marL="1028649" indent="0">
              <a:buNone/>
              <a:defRPr sz="675"/>
            </a:lvl4pPr>
            <a:lvl5pPr marL="1371532" indent="0">
              <a:buNone/>
              <a:defRPr sz="675"/>
            </a:lvl5pPr>
            <a:lvl6pPr marL="1714414" indent="0">
              <a:buNone/>
              <a:defRPr sz="675"/>
            </a:lvl6pPr>
            <a:lvl7pPr marL="2057298" indent="0">
              <a:buNone/>
              <a:defRPr sz="675"/>
            </a:lvl7pPr>
            <a:lvl8pPr marL="2400180" indent="0">
              <a:buNone/>
              <a:defRPr sz="675"/>
            </a:lvl8pPr>
            <a:lvl9pPr marL="2743062" indent="0">
              <a:buNone/>
              <a:defRPr sz="675"/>
            </a:lvl9pPr>
          </a:lstStyle>
          <a:p>
            <a:pPr lvl="0"/>
            <a:r>
              <a:rPr lang="en-US"/>
              <a:t>Click to edit Master text styles</a:t>
            </a:r>
          </a:p>
        </p:txBody>
      </p:sp>
    </p:spTree>
    <p:extLst>
      <p:ext uri="{BB962C8B-B14F-4D97-AF65-F5344CB8AC3E}">
        <p14:creationId xmlns:p14="http://schemas.microsoft.com/office/powerpoint/2010/main" val="284249402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9714"/>
          </a:xfrm>
          <a:prstGeom prst="rect">
            <a:avLst/>
          </a:prstGeom>
        </p:spPr>
      </p:pic>
      <p:sp>
        <p:nvSpPr>
          <p:cNvPr id="2" name="Title 1"/>
          <p:cNvSpPr>
            <a:spLocks noGrp="1"/>
          </p:cNvSpPr>
          <p:nvPr>
            <p:ph type="title"/>
          </p:nvPr>
        </p:nvSpPr>
        <p:spPr>
          <a:xfrm>
            <a:off x="2389717" y="4800601"/>
            <a:ext cx="7315200" cy="566739"/>
          </a:xfrm>
        </p:spPr>
        <p:txBody>
          <a:bodyPr anchor="b"/>
          <a:lstStyle>
            <a:lvl1pPr algn="l">
              <a:defRPr sz="1500" b="0">
                <a:solidFill>
                  <a:srgbClr val="003744"/>
                </a:solidFill>
                <a:latin typeface="Libre Franklin" pitchFamily="2" charset="77"/>
                <a:ea typeface="Libre Franklin" pitchFamily="2" charset="77"/>
                <a:cs typeface="Arial" charset="0"/>
              </a:defRPr>
            </a:lvl1pPr>
          </a:lstStyle>
          <a:p>
            <a:r>
              <a:rPr lang="en-US"/>
              <a:t>Click to edit Master title style</a:t>
            </a:r>
            <a:endParaRPr lang="en-US" dirty="0"/>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2389717" y="5367340"/>
            <a:ext cx="7315200" cy="804863"/>
          </a:xfrm>
        </p:spPr>
        <p:txBody>
          <a:bodyPr/>
          <a:lstStyle>
            <a:lvl1pPr marL="0" indent="0">
              <a:buNone/>
              <a:defRPr sz="1051" b="0" i="0">
                <a:latin typeface="Libre Franklin" pitchFamily="2" charset="77"/>
                <a:ea typeface="Libre Franklin" pitchFamily="2" charset="77"/>
                <a:cs typeface="Arial" charset="0"/>
              </a:defRPr>
            </a:lvl1pPr>
            <a:lvl2pPr marL="342882" indent="0">
              <a:buNone/>
              <a:defRPr sz="900"/>
            </a:lvl2pPr>
            <a:lvl3pPr marL="685766" indent="0">
              <a:buNone/>
              <a:defRPr sz="751"/>
            </a:lvl3pPr>
            <a:lvl4pPr marL="1028649" indent="0">
              <a:buNone/>
              <a:defRPr sz="675"/>
            </a:lvl4pPr>
            <a:lvl5pPr marL="1371532" indent="0">
              <a:buNone/>
              <a:defRPr sz="675"/>
            </a:lvl5pPr>
            <a:lvl6pPr marL="1714414" indent="0">
              <a:buNone/>
              <a:defRPr sz="675"/>
            </a:lvl6pPr>
            <a:lvl7pPr marL="2057298" indent="0">
              <a:buNone/>
              <a:defRPr sz="675"/>
            </a:lvl7pPr>
            <a:lvl8pPr marL="2400180" indent="0">
              <a:buNone/>
              <a:defRPr sz="675"/>
            </a:lvl8pPr>
            <a:lvl9pPr marL="2743062" indent="0">
              <a:buNone/>
              <a:defRPr sz="675"/>
            </a:lvl9pPr>
          </a:lstStyle>
          <a:p>
            <a:pPr lvl="0"/>
            <a:r>
              <a:rPr lang="en-US"/>
              <a:t>Click to edit Master text styles</a:t>
            </a:r>
          </a:p>
        </p:txBody>
      </p:sp>
    </p:spTree>
    <p:extLst>
      <p:ext uri="{BB962C8B-B14F-4D97-AF65-F5344CB8AC3E}">
        <p14:creationId xmlns:p14="http://schemas.microsoft.com/office/powerpoint/2010/main" val="314899814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Stay Connected">
    <p:spTree>
      <p:nvGrpSpPr>
        <p:cNvPr id="1" name=""/>
        <p:cNvGrpSpPr/>
        <p:nvPr/>
      </p:nvGrpSpPr>
      <p:grpSpPr>
        <a:xfrm>
          <a:off x="0" y="0"/>
          <a:ext cx="0" cy="0"/>
          <a:chOff x="0" y="0"/>
          <a:chExt cx="0" cy="0"/>
        </a:xfrm>
      </p:grpSpPr>
      <p:pic>
        <p:nvPicPr>
          <p:cNvPr id="2" name="Picture 1"/>
          <p:cNvPicPr>
            <a:picLocks noChangeAspect="1"/>
          </p:cNvPicPr>
          <p:nvPr/>
        </p:nvPicPr>
        <p:blipFill>
          <a:blip r:embed="rId2"/>
          <a:srcRect/>
          <a:stretch/>
        </p:blipFill>
        <p:spPr>
          <a:xfrm>
            <a:off x="7923" y="4461"/>
            <a:ext cx="12182343" cy="6859713"/>
          </a:xfrm>
          <a:prstGeom prst="rect">
            <a:avLst/>
          </a:prstGeom>
        </p:spPr>
      </p:pic>
    </p:spTree>
    <p:extLst>
      <p:ext uri="{BB962C8B-B14F-4D97-AF65-F5344CB8AC3E}">
        <p14:creationId xmlns:p14="http://schemas.microsoft.com/office/powerpoint/2010/main" val="377685708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Closing: Questions">
    <p:spTree>
      <p:nvGrpSpPr>
        <p:cNvPr id="1" name=""/>
        <p:cNvGrpSpPr/>
        <p:nvPr/>
      </p:nvGrpSpPr>
      <p:grpSpPr>
        <a:xfrm>
          <a:off x="0" y="0"/>
          <a:ext cx="0" cy="0"/>
          <a:chOff x="0" y="0"/>
          <a:chExt cx="0" cy="0"/>
        </a:xfrm>
      </p:grpSpPr>
      <p:pic>
        <p:nvPicPr>
          <p:cNvPr id="3" name="Picture 2"/>
          <p:cNvPicPr>
            <a:picLocks noChangeAspect="1"/>
          </p:cNvPicPr>
          <p:nvPr/>
        </p:nvPicPr>
        <p:blipFill>
          <a:blip r:embed="rId2"/>
          <a:srcRect/>
          <a:stretch/>
        </p:blipFill>
        <p:spPr>
          <a:xfrm>
            <a:off x="4828" y="0"/>
            <a:ext cx="12182343" cy="6859713"/>
          </a:xfrm>
          <a:prstGeom prst="rect">
            <a:avLst/>
          </a:prstGeom>
        </p:spPr>
      </p:pic>
      <p:sp>
        <p:nvSpPr>
          <p:cNvPr id="6" name="Text Placeholder 3"/>
          <p:cNvSpPr>
            <a:spLocks noGrp="1"/>
          </p:cNvSpPr>
          <p:nvPr/>
        </p:nvSpPr>
        <p:spPr>
          <a:xfrm>
            <a:off x="0" y="1940012"/>
            <a:ext cx="7403335" cy="1907629"/>
          </a:xfrm>
          <a:prstGeom prst="rect">
            <a:avLst/>
          </a:prstGeom>
        </p:spPr>
        <p:txBody>
          <a:bodyPr vert="horz" lIns="91440" tIns="45720" rIns="91440" bIns="45720" rtlCol="0" anchor="ctr">
            <a:normAutofit/>
          </a:bodyPr>
          <a:lstStyle>
            <a:lvl1pPr marL="257162" indent="-257162" algn="l" defTabSz="342882" rtl="0" eaLnBrk="1" latinLnBrk="0" hangingPunct="1">
              <a:spcBef>
                <a:spcPct val="20000"/>
              </a:spcBef>
              <a:buFont typeface="Arial"/>
              <a:buChar char="•"/>
              <a:defRPr sz="2400" kern="1200">
                <a:solidFill>
                  <a:schemeClr val="tx1"/>
                </a:solidFill>
                <a:latin typeface="+mn-lt"/>
                <a:ea typeface="+mn-ea"/>
                <a:cs typeface="+mn-cs"/>
              </a:defRPr>
            </a:lvl1pPr>
            <a:lvl2pPr marL="557185" indent="-214303" algn="l" defTabSz="342882" rtl="0" eaLnBrk="1" latinLnBrk="0" hangingPunct="1">
              <a:spcBef>
                <a:spcPct val="20000"/>
              </a:spcBef>
              <a:buFont typeface="Arial"/>
              <a:buChar char="–"/>
              <a:defRPr sz="2100" kern="1200">
                <a:solidFill>
                  <a:schemeClr val="tx1"/>
                </a:solidFill>
                <a:latin typeface="+mn-lt"/>
                <a:ea typeface="+mn-ea"/>
                <a:cs typeface="+mn-cs"/>
              </a:defRPr>
            </a:lvl2pPr>
            <a:lvl3pPr marL="857208" indent="-171442" algn="l" defTabSz="342882" rtl="0" eaLnBrk="1" latinLnBrk="0" hangingPunct="1">
              <a:spcBef>
                <a:spcPct val="20000"/>
              </a:spcBef>
              <a:buFont typeface="Arial"/>
              <a:buChar char="•"/>
              <a:defRPr sz="1800" kern="1200">
                <a:solidFill>
                  <a:schemeClr val="tx1"/>
                </a:solidFill>
                <a:latin typeface="+mn-lt"/>
                <a:ea typeface="+mn-ea"/>
                <a:cs typeface="+mn-cs"/>
              </a:defRPr>
            </a:lvl3pPr>
            <a:lvl4pPr marL="1200091" indent="-171442" algn="l" defTabSz="342882" rtl="0" eaLnBrk="1" latinLnBrk="0" hangingPunct="1">
              <a:spcBef>
                <a:spcPct val="20000"/>
              </a:spcBef>
              <a:buFont typeface="Arial"/>
              <a:buChar char="–"/>
              <a:defRPr sz="1500" kern="1200">
                <a:solidFill>
                  <a:schemeClr val="tx1"/>
                </a:solidFill>
                <a:latin typeface="+mn-lt"/>
                <a:ea typeface="+mn-ea"/>
                <a:cs typeface="+mn-cs"/>
              </a:defRPr>
            </a:lvl4pPr>
            <a:lvl5pPr marL="1542973" indent="-171442" algn="l" defTabSz="342882" rtl="0" eaLnBrk="1" latinLnBrk="0" hangingPunct="1">
              <a:spcBef>
                <a:spcPct val="20000"/>
              </a:spcBef>
              <a:buFont typeface="Arial"/>
              <a:buChar char="»"/>
              <a:defRPr sz="1500" kern="1200">
                <a:solidFill>
                  <a:schemeClr val="tx1"/>
                </a:solidFill>
                <a:latin typeface="+mn-lt"/>
                <a:ea typeface="+mn-ea"/>
                <a:cs typeface="+mn-cs"/>
              </a:defRPr>
            </a:lvl5pPr>
            <a:lvl6pPr marL="1885857" indent="-171442" algn="l" defTabSz="342882" rtl="0" eaLnBrk="1" latinLnBrk="0" hangingPunct="1">
              <a:spcBef>
                <a:spcPct val="20000"/>
              </a:spcBef>
              <a:buFont typeface="Arial"/>
              <a:buChar char="•"/>
              <a:defRPr sz="1500" kern="1200">
                <a:solidFill>
                  <a:schemeClr val="tx1"/>
                </a:solidFill>
                <a:latin typeface="+mn-lt"/>
                <a:ea typeface="+mn-ea"/>
                <a:cs typeface="+mn-cs"/>
              </a:defRPr>
            </a:lvl6pPr>
            <a:lvl7pPr marL="2228739" indent="-171442" algn="l" defTabSz="342882" rtl="0" eaLnBrk="1" latinLnBrk="0" hangingPunct="1">
              <a:spcBef>
                <a:spcPct val="20000"/>
              </a:spcBef>
              <a:buFont typeface="Arial"/>
              <a:buChar char="•"/>
              <a:defRPr sz="1500" kern="1200">
                <a:solidFill>
                  <a:schemeClr val="tx1"/>
                </a:solidFill>
                <a:latin typeface="+mn-lt"/>
                <a:ea typeface="+mn-ea"/>
                <a:cs typeface="+mn-cs"/>
              </a:defRPr>
            </a:lvl7pPr>
            <a:lvl8pPr marL="2571622" indent="-171442" algn="l" defTabSz="342882" rtl="0" eaLnBrk="1" latinLnBrk="0" hangingPunct="1">
              <a:spcBef>
                <a:spcPct val="20000"/>
              </a:spcBef>
              <a:buFont typeface="Arial"/>
              <a:buChar char="•"/>
              <a:defRPr sz="1500" kern="1200">
                <a:solidFill>
                  <a:schemeClr val="tx1"/>
                </a:solidFill>
                <a:latin typeface="+mn-lt"/>
                <a:ea typeface="+mn-ea"/>
                <a:cs typeface="+mn-cs"/>
              </a:defRPr>
            </a:lvl8pPr>
            <a:lvl9pPr marL="2914506" indent="-171442" algn="l" defTabSz="342882" rtl="0" eaLnBrk="1" latinLnBrk="0" hangingPunct="1">
              <a:spcBef>
                <a:spcPct val="20000"/>
              </a:spcBef>
              <a:buFont typeface="Arial"/>
              <a:buChar char="•"/>
              <a:defRPr sz="1500" kern="1200">
                <a:solidFill>
                  <a:schemeClr val="tx1"/>
                </a:solidFill>
                <a:latin typeface="+mn-lt"/>
                <a:ea typeface="+mn-ea"/>
                <a:cs typeface="+mn-cs"/>
              </a:defRPr>
            </a:lvl9pPr>
          </a:lstStyle>
          <a:p>
            <a:pPr marL="0" lvl="0" indent="0" algn="ctr">
              <a:buNone/>
            </a:pPr>
            <a:r>
              <a:rPr lang="en-US" sz="6000" b="1" i="0" dirty="0">
                <a:solidFill>
                  <a:srgbClr val="0083BA"/>
                </a:solidFill>
                <a:latin typeface="Libre Franklin" pitchFamily="2" charset="77"/>
                <a:ea typeface="Arial" charset="0"/>
                <a:cs typeface="Arial" charset="0"/>
              </a:rPr>
              <a:t>Questions?</a:t>
            </a:r>
          </a:p>
        </p:txBody>
      </p:sp>
      <p:sp>
        <p:nvSpPr>
          <p:cNvPr id="4" name="Text Placeholder 2">
            <a:extLst>
              <a:ext uri="{FF2B5EF4-FFF2-40B4-BE49-F238E27FC236}">
                <a16:creationId xmlns:a16="http://schemas.microsoft.com/office/drawing/2014/main" id="{20CC690D-CF79-5E41-8E53-45338533AD6E}"/>
              </a:ext>
            </a:extLst>
          </p:cNvPr>
          <p:cNvSpPr>
            <a:spLocks noGrp="1"/>
          </p:cNvSpPr>
          <p:nvPr>
            <p:ph type="body" sz="quarter" idx="10" hasCustomPrompt="1"/>
          </p:nvPr>
        </p:nvSpPr>
        <p:spPr>
          <a:xfrm>
            <a:off x="1" y="3605271"/>
            <a:ext cx="7403334" cy="944696"/>
          </a:xfrm>
        </p:spPr>
        <p:txBody>
          <a:bodyPr/>
          <a:lstStyle>
            <a:lvl1pPr marL="0" indent="0" algn="ctr">
              <a:buNone/>
              <a:defRPr sz="2000">
                <a:latin typeface="Libre Franklin" pitchFamily="2" charset="77"/>
                <a:ea typeface="Libre Franklin" pitchFamily="2" charset="77"/>
                <a:cs typeface="Arial" charset="0"/>
              </a:defRPr>
            </a:lvl1pPr>
            <a:lvl2pPr marL="342882" indent="0">
              <a:buNone/>
              <a:defRPr/>
            </a:lvl2pPr>
            <a:lvl3pPr>
              <a:defRPr sz="1600">
                <a:latin typeface="Libre Franklin" pitchFamily="2" charset="77"/>
                <a:ea typeface="Libre Franklin" pitchFamily="2" charset="77"/>
                <a:cs typeface="Arial" charset="0"/>
              </a:defRPr>
            </a:lvl3pPr>
            <a:lvl4pPr>
              <a:defRPr sz="1400">
                <a:latin typeface="Libre Franklin" pitchFamily="2" charset="77"/>
                <a:ea typeface="Libre Franklin" pitchFamily="2" charset="77"/>
                <a:cs typeface="Arial" charset="0"/>
              </a:defRPr>
            </a:lvl4pPr>
            <a:lvl5pPr>
              <a:defRPr sz="1200">
                <a:latin typeface="Libre Franklin" pitchFamily="2" charset="77"/>
                <a:ea typeface="Libre Franklin" pitchFamily="2" charset="77"/>
                <a:cs typeface="Arial" charset="0"/>
              </a:defRPr>
            </a:lvl5pPr>
          </a:lstStyle>
          <a:p>
            <a:pPr lvl="0"/>
            <a:r>
              <a:rPr lang="en-US" dirty="0"/>
              <a:t>Contact Info</a:t>
            </a:r>
          </a:p>
          <a:p>
            <a:pPr lvl="0"/>
            <a:r>
              <a:rPr lang="en-US" dirty="0"/>
              <a:t>Goes Here</a:t>
            </a:r>
            <a:br>
              <a:rPr lang="en-US" dirty="0"/>
            </a:br>
            <a:endParaRPr lang="en-US" dirty="0"/>
          </a:p>
        </p:txBody>
      </p:sp>
    </p:spTree>
    <p:extLst>
      <p:ext uri="{BB962C8B-B14F-4D97-AF65-F5344CB8AC3E}">
        <p14:creationId xmlns:p14="http://schemas.microsoft.com/office/powerpoint/2010/main" val="84571563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Closing: Thank You">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E8E2927-9914-9148-A00B-932907FF3FCF}"/>
              </a:ext>
            </a:extLst>
          </p:cNvPr>
          <p:cNvPicPr>
            <a:picLocks noChangeAspect="1"/>
          </p:cNvPicPr>
          <p:nvPr/>
        </p:nvPicPr>
        <p:blipFill>
          <a:blip r:embed="rId2"/>
          <a:srcRect/>
          <a:stretch/>
        </p:blipFill>
        <p:spPr>
          <a:xfrm>
            <a:off x="4828" y="0"/>
            <a:ext cx="12182343" cy="6859713"/>
          </a:xfrm>
          <a:prstGeom prst="rect">
            <a:avLst/>
          </a:prstGeom>
        </p:spPr>
      </p:pic>
      <p:sp>
        <p:nvSpPr>
          <p:cNvPr id="7" name="Text Placeholder 3">
            <a:extLst>
              <a:ext uri="{FF2B5EF4-FFF2-40B4-BE49-F238E27FC236}">
                <a16:creationId xmlns:a16="http://schemas.microsoft.com/office/drawing/2014/main" id="{048FD1B5-4616-0C41-A40A-FAAE761D2A32}"/>
              </a:ext>
            </a:extLst>
          </p:cNvPr>
          <p:cNvSpPr>
            <a:spLocks noGrp="1"/>
          </p:cNvSpPr>
          <p:nvPr/>
        </p:nvSpPr>
        <p:spPr>
          <a:xfrm>
            <a:off x="0" y="1940012"/>
            <a:ext cx="7403335" cy="1907629"/>
          </a:xfrm>
          <a:prstGeom prst="rect">
            <a:avLst/>
          </a:prstGeom>
        </p:spPr>
        <p:txBody>
          <a:bodyPr vert="horz" lIns="91440" tIns="45720" rIns="91440" bIns="45720" rtlCol="0" anchor="ctr">
            <a:normAutofit/>
          </a:bodyPr>
          <a:lstStyle>
            <a:lvl1pPr marL="257162" indent="-257162" algn="l" defTabSz="342882" rtl="0" eaLnBrk="1" latinLnBrk="0" hangingPunct="1">
              <a:spcBef>
                <a:spcPct val="20000"/>
              </a:spcBef>
              <a:buFont typeface="Arial"/>
              <a:buChar char="•"/>
              <a:defRPr sz="2400" kern="1200">
                <a:solidFill>
                  <a:schemeClr val="tx1"/>
                </a:solidFill>
                <a:latin typeface="+mn-lt"/>
                <a:ea typeface="+mn-ea"/>
                <a:cs typeface="+mn-cs"/>
              </a:defRPr>
            </a:lvl1pPr>
            <a:lvl2pPr marL="557185" indent="-214303" algn="l" defTabSz="342882" rtl="0" eaLnBrk="1" latinLnBrk="0" hangingPunct="1">
              <a:spcBef>
                <a:spcPct val="20000"/>
              </a:spcBef>
              <a:buFont typeface="Arial"/>
              <a:buChar char="–"/>
              <a:defRPr sz="2100" kern="1200">
                <a:solidFill>
                  <a:schemeClr val="tx1"/>
                </a:solidFill>
                <a:latin typeface="+mn-lt"/>
                <a:ea typeface="+mn-ea"/>
                <a:cs typeface="+mn-cs"/>
              </a:defRPr>
            </a:lvl2pPr>
            <a:lvl3pPr marL="857208" indent="-171442" algn="l" defTabSz="342882" rtl="0" eaLnBrk="1" latinLnBrk="0" hangingPunct="1">
              <a:spcBef>
                <a:spcPct val="20000"/>
              </a:spcBef>
              <a:buFont typeface="Arial"/>
              <a:buChar char="•"/>
              <a:defRPr sz="1800" kern="1200">
                <a:solidFill>
                  <a:schemeClr val="tx1"/>
                </a:solidFill>
                <a:latin typeface="+mn-lt"/>
                <a:ea typeface="+mn-ea"/>
                <a:cs typeface="+mn-cs"/>
              </a:defRPr>
            </a:lvl3pPr>
            <a:lvl4pPr marL="1200091" indent="-171442" algn="l" defTabSz="342882" rtl="0" eaLnBrk="1" latinLnBrk="0" hangingPunct="1">
              <a:spcBef>
                <a:spcPct val="20000"/>
              </a:spcBef>
              <a:buFont typeface="Arial"/>
              <a:buChar char="–"/>
              <a:defRPr sz="1500" kern="1200">
                <a:solidFill>
                  <a:schemeClr val="tx1"/>
                </a:solidFill>
                <a:latin typeface="+mn-lt"/>
                <a:ea typeface="+mn-ea"/>
                <a:cs typeface="+mn-cs"/>
              </a:defRPr>
            </a:lvl4pPr>
            <a:lvl5pPr marL="1542973" indent="-171442" algn="l" defTabSz="342882" rtl="0" eaLnBrk="1" latinLnBrk="0" hangingPunct="1">
              <a:spcBef>
                <a:spcPct val="20000"/>
              </a:spcBef>
              <a:buFont typeface="Arial"/>
              <a:buChar char="»"/>
              <a:defRPr sz="1500" kern="1200">
                <a:solidFill>
                  <a:schemeClr val="tx1"/>
                </a:solidFill>
                <a:latin typeface="+mn-lt"/>
                <a:ea typeface="+mn-ea"/>
                <a:cs typeface="+mn-cs"/>
              </a:defRPr>
            </a:lvl5pPr>
            <a:lvl6pPr marL="1885857" indent="-171442" algn="l" defTabSz="342882" rtl="0" eaLnBrk="1" latinLnBrk="0" hangingPunct="1">
              <a:spcBef>
                <a:spcPct val="20000"/>
              </a:spcBef>
              <a:buFont typeface="Arial"/>
              <a:buChar char="•"/>
              <a:defRPr sz="1500" kern="1200">
                <a:solidFill>
                  <a:schemeClr val="tx1"/>
                </a:solidFill>
                <a:latin typeface="+mn-lt"/>
                <a:ea typeface="+mn-ea"/>
                <a:cs typeface="+mn-cs"/>
              </a:defRPr>
            </a:lvl6pPr>
            <a:lvl7pPr marL="2228739" indent="-171442" algn="l" defTabSz="342882" rtl="0" eaLnBrk="1" latinLnBrk="0" hangingPunct="1">
              <a:spcBef>
                <a:spcPct val="20000"/>
              </a:spcBef>
              <a:buFont typeface="Arial"/>
              <a:buChar char="•"/>
              <a:defRPr sz="1500" kern="1200">
                <a:solidFill>
                  <a:schemeClr val="tx1"/>
                </a:solidFill>
                <a:latin typeface="+mn-lt"/>
                <a:ea typeface="+mn-ea"/>
                <a:cs typeface="+mn-cs"/>
              </a:defRPr>
            </a:lvl7pPr>
            <a:lvl8pPr marL="2571622" indent="-171442" algn="l" defTabSz="342882" rtl="0" eaLnBrk="1" latinLnBrk="0" hangingPunct="1">
              <a:spcBef>
                <a:spcPct val="20000"/>
              </a:spcBef>
              <a:buFont typeface="Arial"/>
              <a:buChar char="•"/>
              <a:defRPr sz="1500" kern="1200">
                <a:solidFill>
                  <a:schemeClr val="tx1"/>
                </a:solidFill>
                <a:latin typeface="+mn-lt"/>
                <a:ea typeface="+mn-ea"/>
                <a:cs typeface="+mn-cs"/>
              </a:defRPr>
            </a:lvl8pPr>
            <a:lvl9pPr marL="2914506" indent="-171442" algn="l" defTabSz="342882" rtl="0" eaLnBrk="1" latinLnBrk="0" hangingPunct="1">
              <a:spcBef>
                <a:spcPct val="20000"/>
              </a:spcBef>
              <a:buFont typeface="Arial"/>
              <a:buChar char="•"/>
              <a:defRPr sz="1500" kern="1200">
                <a:solidFill>
                  <a:schemeClr val="tx1"/>
                </a:solidFill>
                <a:latin typeface="+mn-lt"/>
                <a:ea typeface="+mn-ea"/>
                <a:cs typeface="+mn-cs"/>
              </a:defRPr>
            </a:lvl9pPr>
          </a:lstStyle>
          <a:p>
            <a:pPr marL="0" lvl="0" indent="0" algn="ctr">
              <a:buNone/>
            </a:pPr>
            <a:r>
              <a:rPr lang="en-US" sz="6000" b="1" i="0" dirty="0">
                <a:solidFill>
                  <a:srgbClr val="0083BA"/>
                </a:solidFill>
                <a:latin typeface="Libre Franklin" pitchFamily="2" charset="77"/>
                <a:ea typeface="Arial" charset="0"/>
                <a:cs typeface="Arial" charset="0"/>
              </a:rPr>
              <a:t>Thank you</a:t>
            </a:r>
          </a:p>
        </p:txBody>
      </p:sp>
      <p:sp>
        <p:nvSpPr>
          <p:cNvPr id="8" name="Text Placeholder 2">
            <a:extLst>
              <a:ext uri="{FF2B5EF4-FFF2-40B4-BE49-F238E27FC236}">
                <a16:creationId xmlns:a16="http://schemas.microsoft.com/office/drawing/2014/main" id="{0016DDF4-A5F5-754B-B484-53BFCD029068}"/>
              </a:ext>
            </a:extLst>
          </p:cNvPr>
          <p:cNvSpPr>
            <a:spLocks noGrp="1"/>
          </p:cNvSpPr>
          <p:nvPr>
            <p:ph type="body" sz="quarter" idx="10" hasCustomPrompt="1"/>
          </p:nvPr>
        </p:nvSpPr>
        <p:spPr>
          <a:xfrm>
            <a:off x="1" y="3605271"/>
            <a:ext cx="7403334" cy="944696"/>
          </a:xfrm>
        </p:spPr>
        <p:txBody>
          <a:bodyPr/>
          <a:lstStyle>
            <a:lvl1pPr marL="0" indent="0" algn="ctr">
              <a:buNone/>
              <a:defRPr sz="2000">
                <a:latin typeface="Libre Franklin" pitchFamily="2" charset="77"/>
                <a:ea typeface="Libre Franklin" pitchFamily="2" charset="77"/>
                <a:cs typeface="Arial" charset="0"/>
              </a:defRPr>
            </a:lvl1pPr>
            <a:lvl2pPr marL="342882" indent="0">
              <a:buNone/>
              <a:defRPr/>
            </a:lvl2pPr>
            <a:lvl3pPr>
              <a:defRPr sz="1600">
                <a:latin typeface="Libre Franklin" pitchFamily="2" charset="77"/>
                <a:ea typeface="Libre Franklin" pitchFamily="2" charset="77"/>
                <a:cs typeface="Arial" charset="0"/>
              </a:defRPr>
            </a:lvl3pPr>
            <a:lvl4pPr>
              <a:defRPr sz="1400">
                <a:latin typeface="Libre Franklin" pitchFamily="2" charset="77"/>
                <a:ea typeface="Libre Franklin" pitchFamily="2" charset="77"/>
                <a:cs typeface="Arial" charset="0"/>
              </a:defRPr>
            </a:lvl4pPr>
            <a:lvl5pPr>
              <a:defRPr sz="1200">
                <a:latin typeface="Libre Franklin" pitchFamily="2" charset="77"/>
                <a:ea typeface="Libre Franklin" pitchFamily="2" charset="77"/>
                <a:cs typeface="Arial" charset="0"/>
              </a:defRPr>
            </a:lvl5pPr>
          </a:lstStyle>
          <a:p>
            <a:pPr lvl="0"/>
            <a:r>
              <a:rPr lang="en-US" dirty="0"/>
              <a:t>Contact Info</a:t>
            </a:r>
          </a:p>
          <a:p>
            <a:pPr lvl="0"/>
            <a:r>
              <a:rPr lang="en-US" dirty="0"/>
              <a:t>Goes Here</a:t>
            </a:r>
            <a:br>
              <a:rPr lang="en-US" dirty="0"/>
            </a:br>
            <a:endParaRPr lang="en-US" dirty="0"/>
          </a:p>
        </p:txBody>
      </p:sp>
    </p:spTree>
    <p:extLst>
      <p:ext uri="{BB962C8B-B14F-4D97-AF65-F5344CB8AC3E}">
        <p14:creationId xmlns:p14="http://schemas.microsoft.com/office/powerpoint/2010/main" val="8128994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Closing: Editabl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B301774-CBE7-F641-A746-F9D9BF3970EE}"/>
              </a:ext>
            </a:extLst>
          </p:cNvPr>
          <p:cNvPicPr>
            <a:picLocks noChangeAspect="1"/>
          </p:cNvPicPr>
          <p:nvPr/>
        </p:nvPicPr>
        <p:blipFill>
          <a:blip r:embed="rId2"/>
          <a:srcRect/>
          <a:stretch/>
        </p:blipFill>
        <p:spPr>
          <a:xfrm>
            <a:off x="4828" y="0"/>
            <a:ext cx="12182343" cy="6859713"/>
          </a:xfrm>
          <a:prstGeom prst="rect">
            <a:avLst/>
          </a:prstGeom>
        </p:spPr>
      </p:pic>
      <p:sp>
        <p:nvSpPr>
          <p:cNvPr id="8" name="Text Placeholder 2">
            <a:extLst>
              <a:ext uri="{FF2B5EF4-FFF2-40B4-BE49-F238E27FC236}">
                <a16:creationId xmlns:a16="http://schemas.microsoft.com/office/drawing/2014/main" id="{D5A495B0-7942-2849-8F29-A83228378BD5}"/>
              </a:ext>
            </a:extLst>
          </p:cNvPr>
          <p:cNvSpPr>
            <a:spLocks noGrp="1"/>
          </p:cNvSpPr>
          <p:nvPr>
            <p:ph type="body" sz="quarter" idx="10" hasCustomPrompt="1"/>
          </p:nvPr>
        </p:nvSpPr>
        <p:spPr>
          <a:xfrm>
            <a:off x="0" y="3985592"/>
            <a:ext cx="7403334" cy="733340"/>
          </a:xfrm>
        </p:spPr>
        <p:txBody>
          <a:bodyPr/>
          <a:lstStyle>
            <a:lvl1pPr marL="0" marR="0" indent="0" algn="ctr" defTabSz="342882" rtl="0" eaLnBrk="1" fontAlgn="auto" latinLnBrk="0" hangingPunct="1">
              <a:lnSpc>
                <a:spcPct val="100000"/>
              </a:lnSpc>
              <a:spcBef>
                <a:spcPct val="20000"/>
              </a:spcBef>
              <a:spcAft>
                <a:spcPts val="0"/>
              </a:spcAft>
              <a:buClrTx/>
              <a:buSzTx/>
              <a:buFont typeface="Arial"/>
              <a:buNone/>
              <a:tabLst/>
              <a:defRPr sz="2000">
                <a:latin typeface="Libre Franklin" pitchFamily="2" charset="77"/>
                <a:ea typeface="Libre Franklin" pitchFamily="2" charset="77"/>
                <a:cs typeface="Arial" charset="0"/>
              </a:defRPr>
            </a:lvl1pPr>
            <a:lvl2pPr marL="342882" indent="0">
              <a:buNone/>
              <a:defRPr/>
            </a:lvl2pPr>
            <a:lvl3pPr>
              <a:defRPr sz="1600">
                <a:latin typeface="Libre Franklin" pitchFamily="2" charset="77"/>
                <a:ea typeface="Libre Franklin" pitchFamily="2" charset="77"/>
                <a:cs typeface="Arial" charset="0"/>
              </a:defRPr>
            </a:lvl3pPr>
            <a:lvl4pPr>
              <a:defRPr sz="1400">
                <a:latin typeface="Libre Franklin" pitchFamily="2" charset="77"/>
                <a:ea typeface="Libre Franklin" pitchFamily="2" charset="77"/>
                <a:cs typeface="Arial" charset="0"/>
              </a:defRPr>
            </a:lvl4pPr>
            <a:lvl5pPr>
              <a:defRPr sz="1200">
                <a:latin typeface="Libre Franklin" pitchFamily="2" charset="77"/>
                <a:ea typeface="Libre Franklin" pitchFamily="2" charset="77"/>
                <a:cs typeface="Arial" charset="0"/>
              </a:defRPr>
            </a:lvl5pPr>
          </a:lstStyle>
          <a:p>
            <a:pPr lvl="0"/>
            <a:r>
              <a:rPr lang="en-US" dirty="0"/>
              <a:t>Contact Info</a:t>
            </a:r>
          </a:p>
          <a:p>
            <a:pPr lvl="0"/>
            <a:r>
              <a:rPr lang="en-US" dirty="0"/>
              <a:t>Goes Here</a:t>
            </a:r>
            <a:br>
              <a:rPr lang="en-US" dirty="0"/>
            </a:br>
            <a:endParaRPr lang="en-US" dirty="0"/>
          </a:p>
        </p:txBody>
      </p:sp>
      <p:sp>
        <p:nvSpPr>
          <p:cNvPr id="9" name="Title 8">
            <a:extLst>
              <a:ext uri="{FF2B5EF4-FFF2-40B4-BE49-F238E27FC236}">
                <a16:creationId xmlns:a16="http://schemas.microsoft.com/office/drawing/2014/main" id="{2726FE59-9C13-D74F-ADCC-032D0892B923}"/>
              </a:ext>
            </a:extLst>
          </p:cNvPr>
          <p:cNvSpPr>
            <a:spLocks noGrp="1"/>
          </p:cNvSpPr>
          <p:nvPr>
            <p:ph type="title" hasCustomPrompt="1"/>
          </p:nvPr>
        </p:nvSpPr>
        <p:spPr>
          <a:xfrm>
            <a:off x="0" y="2286000"/>
            <a:ext cx="7403334" cy="1699592"/>
          </a:xfrm>
        </p:spPr>
        <p:txBody>
          <a:bodyPr>
            <a:normAutofit/>
          </a:bodyPr>
          <a:lstStyle>
            <a:lvl1pPr>
              <a:defRPr sz="2800" b="1">
                <a:solidFill>
                  <a:schemeClr val="accent1"/>
                </a:solidFill>
              </a:defRPr>
            </a:lvl1pPr>
          </a:lstStyle>
          <a:p>
            <a:r>
              <a:rPr lang="en-US" dirty="0"/>
              <a:t>Closing sentence</a:t>
            </a:r>
            <a:br>
              <a:rPr lang="en-US" dirty="0"/>
            </a:br>
            <a:r>
              <a:rPr lang="en-US" dirty="0"/>
              <a:t>goes here.</a:t>
            </a:r>
          </a:p>
        </p:txBody>
      </p:sp>
    </p:spTree>
    <p:extLst>
      <p:ext uri="{BB962C8B-B14F-4D97-AF65-F5344CB8AC3E}">
        <p14:creationId xmlns:p14="http://schemas.microsoft.com/office/powerpoint/2010/main" val="252697046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18" Type="http://schemas.openxmlformats.org/officeDocument/2006/relationships/slideLayout" Target="../slideLayouts/slideLayout23.xml"/><Relationship Id="rId3" Type="http://schemas.openxmlformats.org/officeDocument/2006/relationships/slideLayout" Target="../slideLayouts/slideLayout8.xml"/><Relationship Id="rId21" Type="http://schemas.openxmlformats.org/officeDocument/2006/relationships/slideLayout" Target="../slideLayouts/slideLayout26.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17" Type="http://schemas.openxmlformats.org/officeDocument/2006/relationships/slideLayout" Target="../slideLayouts/slideLayout22.xml"/><Relationship Id="rId2" Type="http://schemas.openxmlformats.org/officeDocument/2006/relationships/slideLayout" Target="../slideLayouts/slideLayout7.xml"/><Relationship Id="rId16" Type="http://schemas.openxmlformats.org/officeDocument/2006/relationships/slideLayout" Target="../slideLayouts/slideLayout21.xml"/><Relationship Id="rId20" Type="http://schemas.openxmlformats.org/officeDocument/2006/relationships/slideLayout" Target="../slideLayouts/slideLayout25.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5" Type="http://schemas.openxmlformats.org/officeDocument/2006/relationships/slideLayout" Target="../slideLayouts/slideLayout20.xml"/><Relationship Id="rId23" Type="http://schemas.openxmlformats.org/officeDocument/2006/relationships/theme" Target="../theme/theme2.xml"/><Relationship Id="rId10" Type="http://schemas.openxmlformats.org/officeDocument/2006/relationships/slideLayout" Target="../slideLayouts/slideLayout15.xml"/><Relationship Id="rId19" Type="http://schemas.openxmlformats.org/officeDocument/2006/relationships/slideLayout" Target="../slideLayouts/slideLayout24.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 Id="rId22"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30.xml"/><Relationship Id="rId7" Type="http://schemas.openxmlformats.org/officeDocument/2006/relationships/theme" Target="../theme/theme3.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5" Type="http://schemas.openxmlformats.org/officeDocument/2006/relationships/slideLayout" Target="../slideLayouts/slideLayout32.xml"/><Relationship Id="rId4"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19" Type="http://schemas.openxmlformats.org/officeDocument/2006/relationships/theme" Target="../theme/theme4.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8"/>
            <a:ext cx="28448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B761B85-93D3-564F-87C3-3392DEB2E498}" type="datetime1">
              <a:rPr lang="x-none" smtClean="0"/>
              <a:t>4/8/20</a:t>
            </a:fld>
            <a:endParaRPr lang="en-US"/>
          </a:p>
        </p:txBody>
      </p:sp>
      <p:sp>
        <p:nvSpPr>
          <p:cNvPr id="5" name="Footer Placeholder 4"/>
          <p:cNvSpPr>
            <a:spLocks noGrp="1"/>
          </p:cNvSpPr>
          <p:nvPr>
            <p:ph type="ftr" sz="quarter" idx="3"/>
          </p:nvPr>
        </p:nvSpPr>
        <p:spPr>
          <a:xfrm>
            <a:off x="4165600" y="6356358"/>
            <a:ext cx="3860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8"/>
            <a:ext cx="2844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44F923B-FC71-9144-8FBA-BE66D401AE12}" type="slidenum">
              <a:rPr lang="en-US" smtClean="0"/>
              <a:t>‹#›</a:t>
            </a:fld>
            <a:endParaRPr lang="en-US"/>
          </a:p>
        </p:txBody>
      </p:sp>
    </p:spTree>
    <p:extLst>
      <p:ext uri="{BB962C8B-B14F-4D97-AF65-F5344CB8AC3E}">
        <p14:creationId xmlns:p14="http://schemas.microsoft.com/office/powerpoint/2010/main" val="3916300177"/>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Lst>
  <p:hf hdr="0" ftr="0"/>
  <p:txStyles>
    <p:titleStyle>
      <a:lvl1pPr algn="ctr" defTabSz="342882" rtl="0" eaLnBrk="1" latinLnBrk="0" hangingPunct="1">
        <a:spcBef>
          <a:spcPct val="0"/>
        </a:spcBef>
        <a:buNone/>
        <a:defRPr sz="3300" kern="1200">
          <a:solidFill>
            <a:schemeClr val="tx1"/>
          </a:solidFill>
          <a:latin typeface="+mj-lt"/>
          <a:ea typeface="+mj-ea"/>
          <a:cs typeface="+mj-cs"/>
        </a:defRPr>
      </a:lvl1pPr>
    </p:titleStyle>
    <p:bodyStyle>
      <a:lvl1pPr marL="257162" indent="-257162" algn="l" defTabSz="342882" rtl="0" eaLnBrk="1" latinLnBrk="0" hangingPunct="1">
        <a:spcBef>
          <a:spcPct val="20000"/>
        </a:spcBef>
        <a:buFont typeface="Arial"/>
        <a:buChar char="•"/>
        <a:defRPr sz="2400" kern="1200">
          <a:solidFill>
            <a:schemeClr val="tx1"/>
          </a:solidFill>
          <a:latin typeface="+mn-lt"/>
          <a:ea typeface="+mn-ea"/>
          <a:cs typeface="+mn-cs"/>
        </a:defRPr>
      </a:lvl1pPr>
      <a:lvl2pPr marL="557185" indent="-214303" algn="l" defTabSz="342882" rtl="0" eaLnBrk="1" latinLnBrk="0" hangingPunct="1">
        <a:spcBef>
          <a:spcPct val="20000"/>
        </a:spcBef>
        <a:buFont typeface="Arial"/>
        <a:buChar char="–"/>
        <a:defRPr sz="2100" kern="1200">
          <a:solidFill>
            <a:schemeClr val="tx1"/>
          </a:solidFill>
          <a:latin typeface="+mn-lt"/>
          <a:ea typeface="+mn-ea"/>
          <a:cs typeface="+mn-cs"/>
        </a:defRPr>
      </a:lvl2pPr>
      <a:lvl3pPr marL="857208" indent="-171442" algn="l" defTabSz="342882" rtl="0" eaLnBrk="1" latinLnBrk="0" hangingPunct="1">
        <a:spcBef>
          <a:spcPct val="20000"/>
        </a:spcBef>
        <a:buFont typeface="Arial"/>
        <a:buChar char="•"/>
        <a:defRPr sz="1800" kern="1200">
          <a:solidFill>
            <a:schemeClr val="tx1"/>
          </a:solidFill>
          <a:latin typeface="+mn-lt"/>
          <a:ea typeface="+mn-ea"/>
          <a:cs typeface="+mn-cs"/>
        </a:defRPr>
      </a:lvl3pPr>
      <a:lvl4pPr marL="1200091" indent="-171442" algn="l" defTabSz="342882" rtl="0" eaLnBrk="1" latinLnBrk="0" hangingPunct="1">
        <a:spcBef>
          <a:spcPct val="20000"/>
        </a:spcBef>
        <a:buFont typeface="Arial"/>
        <a:buChar char="–"/>
        <a:defRPr sz="1500" kern="1200">
          <a:solidFill>
            <a:schemeClr val="tx1"/>
          </a:solidFill>
          <a:latin typeface="+mn-lt"/>
          <a:ea typeface="+mn-ea"/>
          <a:cs typeface="+mn-cs"/>
        </a:defRPr>
      </a:lvl4pPr>
      <a:lvl5pPr marL="1542973" indent="-171442" algn="l" defTabSz="342882" rtl="0" eaLnBrk="1" latinLnBrk="0" hangingPunct="1">
        <a:spcBef>
          <a:spcPct val="20000"/>
        </a:spcBef>
        <a:buFont typeface="Arial"/>
        <a:buChar char="»"/>
        <a:defRPr sz="1500" kern="1200">
          <a:solidFill>
            <a:schemeClr val="tx1"/>
          </a:solidFill>
          <a:latin typeface="+mn-lt"/>
          <a:ea typeface="+mn-ea"/>
          <a:cs typeface="+mn-cs"/>
        </a:defRPr>
      </a:lvl5pPr>
      <a:lvl6pPr marL="1885857" indent="-171442" algn="l" defTabSz="342882" rtl="0" eaLnBrk="1" latinLnBrk="0" hangingPunct="1">
        <a:spcBef>
          <a:spcPct val="20000"/>
        </a:spcBef>
        <a:buFont typeface="Arial"/>
        <a:buChar char="•"/>
        <a:defRPr sz="1500" kern="1200">
          <a:solidFill>
            <a:schemeClr val="tx1"/>
          </a:solidFill>
          <a:latin typeface="+mn-lt"/>
          <a:ea typeface="+mn-ea"/>
          <a:cs typeface="+mn-cs"/>
        </a:defRPr>
      </a:lvl6pPr>
      <a:lvl7pPr marL="2228739" indent="-171442" algn="l" defTabSz="342882" rtl="0" eaLnBrk="1" latinLnBrk="0" hangingPunct="1">
        <a:spcBef>
          <a:spcPct val="20000"/>
        </a:spcBef>
        <a:buFont typeface="Arial"/>
        <a:buChar char="•"/>
        <a:defRPr sz="1500" kern="1200">
          <a:solidFill>
            <a:schemeClr val="tx1"/>
          </a:solidFill>
          <a:latin typeface="+mn-lt"/>
          <a:ea typeface="+mn-ea"/>
          <a:cs typeface="+mn-cs"/>
        </a:defRPr>
      </a:lvl7pPr>
      <a:lvl8pPr marL="2571622" indent="-171442" algn="l" defTabSz="342882" rtl="0" eaLnBrk="1" latinLnBrk="0" hangingPunct="1">
        <a:spcBef>
          <a:spcPct val="20000"/>
        </a:spcBef>
        <a:buFont typeface="Arial"/>
        <a:buChar char="•"/>
        <a:defRPr sz="1500" kern="1200">
          <a:solidFill>
            <a:schemeClr val="tx1"/>
          </a:solidFill>
          <a:latin typeface="+mn-lt"/>
          <a:ea typeface="+mn-ea"/>
          <a:cs typeface="+mn-cs"/>
        </a:defRPr>
      </a:lvl8pPr>
      <a:lvl9pPr marL="2914506" indent="-171442" algn="l" defTabSz="342882"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882" rtl="0" eaLnBrk="1" latinLnBrk="0" hangingPunct="1">
        <a:defRPr sz="1351" kern="1200">
          <a:solidFill>
            <a:schemeClr val="tx1"/>
          </a:solidFill>
          <a:latin typeface="+mn-lt"/>
          <a:ea typeface="+mn-ea"/>
          <a:cs typeface="+mn-cs"/>
        </a:defRPr>
      </a:lvl1pPr>
      <a:lvl2pPr marL="342882" algn="l" defTabSz="342882" rtl="0" eaLnBrk="1" latinLnBrk="0" hangingPunct="1">
        <a:defRPr sz="1351" kern="1200">
          <a:solidFill>
            <a:schemeClr val="tx1"/>
          </a:solidFill>
          <a:latin typeface="+mn-lt"/>
          <a:ea typeface="+mn-ea"/>
          <a:cs typeface="+mn-cs"/>
        </a:defRPr>
      </a:lvl2pPr>
      <a:lvl3pPr marL="685766" algn="l" defTabSz="342882" rtl="0" eaLnBrk="1" latinLnBrk="0" hangingPunct="1">
        <a:defRPr sz="1351" kern="1200">
          <a:solidFill>
            <a:schemeClr val="tx1"/>
          </a:solidFill>
          <a:latin typeface="+mn-lt"/>
          <a:ea typeface="+mn-ea"/>
          <a:cs typeface="+mn-cs"/>
        </a:defRPr>
      </a:lvl3pPr>
      <a:lvl4pPr marL="1028649" algn="l" defTabSz="342882" rtl="0" eaLnBrk="1" latinLnBrk="0" hangingPunct="1">
        <a:defRPr sz="1351" kern="1200">
          <a:solidFill>
            <a:schemeClr val="tx1"/>
          </a:solidFill>
          <a:latin typeface="+mn-lt"/>
          <a:ea typeface="+mn-ea"/>
          <a:cs typeface="+mn-cs"/>
        </a:defRPr>
      </a:lvl4pPr>
      <a:lvl5pPr marL="1371532" algn="l" defTabSz="342882" rtl="0" eaLnBrk="1" latinLnBrk="0" hangingPunct="1">
        <a:defRPr sz="1351" kern="1200">
          <a:solidFill>
            <a:schemeClr val="tx1"/>
          </a:solidFill>
          <a:latin typeface="+mn-lt"/>
          <a:ea typeface="+mn-ea"/>
          <a:cs typeface="+mn-cs"/>
        </a:defRPr>
      </a:lvl5pPr>
      <a:lvl6pPr marL="1714414" algn="l" defTabSz="342882" rtl="0" eaLnBrk="1" latinLnBrk="0" hangingPunct="1">
        <a:defRPr sz="1351" kern="1200">
          <a:solidFill>
            <a:schemeClr val="tx1"/>
          </a:solidFill>
          <a:latin typeface="+mn-lt"/>
          <a:ea typeface="+mn-ea"/>
          <a:cs typeface="+mn-cs"/>
        </a:defRPr>
      </a:lvl6pPr>
      <a:lvl7pPr marL="2057298" algn="l" defTabSz="342882" rtl="0" eaLnBrk="1" latinLnBrk="0" hangingPunct="1">
        <a:defRPr sz="1351" kern="1200">
          <a:solidFill>
            <a:schemeClr val="tx1"/>
          </a:solidFill>
          <a:latin typeface="+mn-lt"/>
          <a:ea typeface="+mn-ea"/>
          <a:cs typeface="+mn-cs"/>
        </a:defRPr>
      </a:lvl7pPr>
      <a:lvl8pPr marL="2400180" algn="l" defTabSz="342882" rtl="0" eaLnBrk="1" latinLnBrk="0" hangingPunct="1">
        <a:defRPr sz="1351" kern="1200">
          <a:solidFill>
            <a:schemeClr val="tx1"/>
          </a:solidFill>
          <a:latin typeface="+mn-lt"/>
          <a:ea typeface="+mn-ea"/>
          <a:cs typeface="+mn-cs"/>
        </a:defRPr>
      </a:lvl8pPr>
      <a:lvl9pPr marL="2743062" algn="l" defTabSz="342882" rtl="0" eaLnBrk="1" latinLnBrk="0" hangingPunct="1">
        <a:defRPr sz="1351"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8"/>
            <a:ext cx="28448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B761B85-93D3-564F-87C3-3392DEB2E498}" type="datetime1">
              <a:rPr lang="x-none" smtClean="0"/>
              <a:t>4/8/20</a:t>
            </a:fld>
            <a:endParaRPr lang="en-US"/>
          </a:p>
        </p:txBody>
      </p:sp>
      <p:sp>
        <p:nvSpPr>
          <p:cNvPr id="5" name="Footer Placeholder 4"/>
          <p:cNvSpPr>
            <a:spLocks noGrp="1"/>
          </p:cNvSpPr>
          <p:nvPr>
            <p:ph type="ftr" sz="quarter" idx="3"/>
          </p:nvPr>
        </p:nvSpPr>
        <p:spPr>
          <a:xfrm>
            <a:off x="4165600" y="6356358"/>
            <a:ext cx="3860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8"/>
            <a:ext cx="2844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44F923B-FC71-9144-8FBA-BE66D401AE12}" type="slidenum">
              <a:rPr lang="en-US" smtClean="0"/>
              <a:t>‹#›</a:t>
            </a:fld>
            <a:endParaRPr lang="en-US"/>
          </a:p>
        </p:txBody>
      </p:sp>
    </p:spTree>
    <p:extLst>
      <p:ext uri="{BB962C8B-B14F-4D97-AF65-F5344CB8AC3E}">
        <p14:creationId xmlns:p14="http://schemas.microsoft.com/office/powerpoint/2010/main" val="376641388"/>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 id="2147483750" r:id="rId18"/>
    <p:sldLayoutId id="2147483751" r:id="rId19"/>
    <p:sldLayoutId id="2147483752" r:id="rId20"/>
    <p:sldLayoutId id="2147483753" r:id="rId21"/>
    <p:sldLayoutId id="2147483864" r:id="rId22"/>
  </p:sldLayoutIdLst>
  <p:hf hdr="0" ftr="0"/>
  <p:txStyles>
    <p:titleStyle>
      <a:lvl1pPr algn="ctr" defTabSz="342882" rtl="0" eaLnBrk="1" latinLnBrk="0" hangingPunct="1">
        <a:spcBef>
          <a:spcPct val="0"/>
        </a:spcBef>
        <a:buNone/>
        <a:defRPr sz="3300" kern="1200">
          <a:solidFill>
            <a:schemeClr val="tx1"/>
          </a:solidFill>
          <a:latin typeface="+mj-lt"/>
          <a:ea typeface="+mj-ea"/>
          <a:cs typeface="+mj-cs"/>
        </a:defRPr>
      </a:lvl1pPr>
    </p:titleStyle>
    <p:bodyStyle>
      <a:lvl1pPr marL="257162" indent="-257162" algn="l" defTabSz="342882" rtl="0" eaLnBrk="1" latinLnBrk="0" hangingPunct="1">
        <a:spcBef>
          <a:spcPct val="20000"/>
        </a:spcBef>
        <a:buFont typeface="Arial"/>
        <a:buChar char="•"/>
        <a:defRPr sz="2400" kern="1200">
          <a:solidFill>
            <a:schemeClr val="tx1"/>
          </a:solidFill>
          <a:latin typeface="+mn-lt"/>
          <a:ea typeface="+mn-ea"/>
          <a:cs typeface="+mn-cs"/>
        </a:defRPr>
      </a:lvl1pPr>
      <a:lvl2pPr marL="557185" indent="-214303" algn="l" defTabSz="342882" rtl="0" eaLnBrk="1" latinLnBrk="0" hangingPunct="1">
        <a:spcBef>
          <a:spcPct val="20000"/>
        </a:spcBef>
        <a:buFont typeface="Arial"/>
        <a:buChar char="–"/>
        <a:defRPr sz="2100" kern="1200">
          <a:solidFill>
            <a:schemeClr val="tx1"/>
          </a:solidFill>
          <a:latin typeface="+mn-lt"/>
          <a:ea typeface="+mn-ea"/>
          <a:cs typeface="+mn-cs"/>
        </a:defRPr>
      </a:lvl2pPr>
      <a:lvl3pPr marL="857208" indent="-171442" algn="l" defTabSz="342882" rtl="0" eaLnBrk="1" latinLnBrk="0" hangingPunct="1">
        <a:spcBef>
          <a:spcPct val="20000"/>
        </a:spcBef>
        <a:buFont typeface="Arial"/>
        <a:buChar char="•"/>
        <a:defRPr sz="1800" kern="1200">
          <a:solidFill>
            <a:schemeClr val="tx1"/>
          </a:solidFill>
          <a:latin typeface="+mn-lt"/>
          <a:ea typeface="+mn-ea"/>
          <a:cs typeface="+mn-cs"/>
        </a:defRPr>
      </a:lvl3pPr>
      <a:lvl4pPr marL="1200091" indent="-171442" algn="l" defTabSz="342882" rtl="0" eaLnBrk="1" latinLnBrk="0" hangingPunct="1">
        <a:spcBef>
          <a:spcPct val="20000"/>
        </a:spcBef>
        <a:buFont typeface="Arial"/>
        <a:buChar char="–"/>
        <a:defRPr sz="1500" kern="1200">
          <a:solidFill>
            <a:schemeClr val="tx1"/>
          </a:solidFill>
          <a:latin typeface="+mn-lt"/>
          <a:ea typeface="+mn-ea"/>
          <a:cs typeface="+mn-cs"/>
        </a:defRPr>
      </a:lvl4pPr>
      <a:lvl5pPr marL="1542973" indent="-171442" algn="l" defTabSz="342882" rtl="0" eaLnBrk="1" latinLnBrk="0" hangingPunct="1">
        <a:spcBef>
          <a:spcPct val="20000"/>
        </a:spcBef>
        <a:buFont typeface="Arial"/>
        <a:buChar char="»"/>
        <a:defRPr sz="1500" kern="1200">
          <a:solidFill>
            <a:schemeClr val="tx1"/>
          </a:solidFill>
          <a:latin typeface="+mn-lt"/>
          <a:ea typeface="+mn-ea"/>
          <a:cs typeface="+mn-cs"/>
        </a:defRPr>
      </a:lvl5pPr>
      <a:lvl6pPr marL="1885857" indent="-171442" algn="l" defTabSz="342882" rtl="0" eaLnBrk="1" latinLnBrk="0" hangingPunct="1">
        <a:spcBef>
          <a:spcPct val="20000"/>
        </a:spcBef>
        <a:buFont typeface="Arial"/>
        <a:buChar char="•"/>
        <a:defRPr sz="1500" kern="1200">
          <a:solidFill>
            <a:schemeClr val="tx1"/>
          </a:solidFill>
          <a:latin typeface="+mn-lt"/>
          <a:ea typeface="+mn-ea"/>
          <a:cs typeface="+mn-cs"/>
        </a:defRPr>
      </a:lvl6pPr>
      <a:lvl7pPr marL="2228739" indent="-171442" algn="l" defTabSz="342882" rtl="0" eaLnBrk="1" latinLnBrk="0" hangingPunct="1">
        <a:spcBef>
          <a:spcPct val="20000"/>
        </a:spcBef>
        <a:buFont typeface="Arial"/>
        <a:buChar char="•"/>
        <a:defRPr sz="1500" kern="1200">
          <a:solidFill>
            <a:schemeClr val="tx1"/>
          </a:solidFill>
          <a:latin typeface="+mn-lt"/>
          <a:ea typeface="+mn-ea"/>
          <a:cs typeface="+mn-cs"/>
        </a:defRPr>
      </a:lvl7pPr>
      <a:lvl8pPr marL="2571622" indent="-171442" algn="l" defTabSz="342882" rtl="0" eaLnBrk="1" latinLnBrk="0" hangingPunct="1">
        <a:spcBef>
          <a:spcPct val="20000"/>
        </a:spcBef>
        <a:buFont typeface="Arial"/>
        <a:buChar char="•"/>
        <a:defRPr sz="1500" kern="1200">
          <a:solidFill>
            <a:schemeClr val="tx1"/>
          </a:solidFill>
          <a:latin typeface="+mn-lt"/>
          <a:ea typeface="+mn-ea"/>
          <a:cs typeface="+mn-cs"/>
        </a:defRPr>
      </a:lvl8pPr>
      <a:lvl9pPr marL="2914506" indent="-171442" algn="l" defTabSz="342882"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882" rtl="0" eaLnBrk="1" latinLnBrk="0" hangingPunct="1">
        <a:defRPr sz="1351" kern="1200">
          <a:solidFill>
            <a:schemeClr val="tx1"/>
          </a:solidFill>
          <a:latin typeface="+mn-lt"/>
          <a:ea typeface="+mn-ea"/>
          <a:cs typeface="+mn-cs"/>
        </a:defRPr>
      </a:lvl1pPr>
      <a:lvl2pPr marL="342882" algn="l" defTabSz="342882" rtl="0" eaLnBrk="1" latinLnBrk="0" hangingPunct="1">
        <a:defRPr sz="1351" kern="1200">
          <a:solidFill>
            <a:schemeClr val="tx1"/>
          </a:solidFill>
          <a:latin typeface="+mn-lt"/>
          <a:ea typeface="+mn-ea"/>
          <a:cs typeface="+mn-cs"/>
        </a:defRPr>
      </a:lvl2pPr>
      <a:lvl3pPr marL="685766" algn="l" defTabSz="342882" rtl="0" eaLnBrk="1" latinLnBrk="0" hangingPunct="1">
        <a:defRPr sz="1351" kern="1200">
          <a:solidFill>
            <a:schemeClr val="tx1"/>
          </a:solidFill>
          <a:latin typeface="+mn-lt"/>
          <a:ea typeface="+mn-ea"/>
          <a:cs typeface="+mn-cs"/>
        </a:defRPr>
      </a:lvl3pPr>
      <a:lvl4pPr marL="1028649" algn="l" defTabSz="342882" rtl="0" eaLnBrk="1" latinLnBrk="0" hangingPunct="1">
        <a:defRPr sz="1351" kern="1200">
          <a:solidFill>
            <a:schemeClr val="tx1"/>
          </a:solidFill>
          <a:latin typeface="+mn-lt"/>
          <a:ea typeface="+mn-ea"/>
          <a:cs typeface="+mn-cs"/>
        </a:defRPr>
      </a:lvl4pPr>
      <a:lvl5pPr marL="1371532" algn="l" defTabSz="342882" rtl="0" eaLnBrk="1" latinLnBrk="0" hangingPunct="1">
        <a:defRPr sz="1351" kern="1200">
          <a:solidFill>
            <a:schemeClr val="tx1"/>
          </a:solidFill>
          <a:latin typeface="+mn-lt"/>
          <a:ea typeface="+mn-ea"/>
          <a:cs typeface="+mn-cs"/>
        </a:defRPr>
      </a:lvl5pPr>
      <a:lvl6pPr marL="1714414" algn="l" defTabSz="342882" rtl="0" eaLnBrk="1" latinLnBrk="0" hangingPunct="1">
        <a:defRPr sz="1351" kern="1200">
          <a:solidFill>
            <a:schemeClr val="tx1"/>
          </a:solidFill>
          <a:latin typeface="+mn-lt"/>
          <a:ea typeface="+mn-ea"/>
          <a:cs typeface="+mn-cs"/>
        </a:defRPr>
      </a:lvl6pPr>
      <a:lvl7pPr marL="2057298" algn="l" defTabSz="342882" rtl="0" eaLnBrk="1" latinLnBrk="0" hangingPunct="1">
        <a:defRPr sz="1351" kern="1200">
          <a:solidFill>
            <a:schemeClr val="tx1"/>
          </a:solidFill>
          <a:latin typeface="+mn-lt"/>
          <a:ea typeface="+mn-ea"/>
          <a:cs typeface="+mn-cs"/>
        </a:defRPr>
      </a:lvl7pPr>
      <a:lvl8pPr marL="2400180" algn="l" defTabSz="342882" rtl="0" eaLnBrk="1" latinLnBrk="0" hangingPunct="1">
        <a:defRPr sz="1351" kern="1200">
          <a:solidFill>
            <a:schemeClr val="tx1"/>
          </a:solidFill>
          <a:latin typeface="+mn-lt"/>
          <a:ea typeface="+mn-ea"/>
          <a:cs typeface="+mn-cs"/>
        </a:defRPr>
      </a:lvl8pPr>
      <a:lvl9pPr marL="2743062" algn="l" defTabSz="342882" rtl="0" eaLnBrk="1" latinLnBrk="0" hangingPunct="1">
        <a:defRPr sz="1351"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1" y="365126"/>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6000"/>
              <a:buFont typeface="Lato"/>
              <a:buNone/>
              <a:defRPr sz="6000" b="0" i="0" u="none" strike="noStrike" cap="none">
                <a:solidFill>
                  <a:schemeClr val="dk1"/>
                </a:solidFill>
                <a:latin typeface="Lato"/>
                <a:ea typeface="Lato"/>
                <a:cs typeface="Lato"/>
                <a:sym typeface="Lat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1" y="1825625"/>
            <a:ext cx="10515600" cy="435133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2000"/>
              </a:spcBef>
              <a:spcAft>
                <a:spcPts val="0"/>
              </a:spcAft>
              <a:buClr>
                <a:schemeClr val="dk1"/>
              </a:buClr>
              <a:buSzPts val="4000"/>
              <a:buFont typeface="Arial"/>
              <a:buNone/>
              <a:defRPr sz="4000" b="0" i="0" u="none" strike="noStrike" cap="none">
                <a:solidFill>
                  <a:schemeClr val="dk1"/>
                </a:solidFill>
                <a:latin typeface="Lato"/>
                <a:ea typeface="Lato"/>
                <a:cs typeface="Lato"/>
                <a:sym typeface="Lato"/>
              </a:defRPr>
            </a:lvl1pPr>
            <a:lvl2pPr marL="914400" marR="0" lvl="1" indent="-22860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Lato"/>
                <a:ea typeface="Lato"/>
                <a:cs typeface="Lato"/>
                <a:sym typeface="Lato"/>
              </a:defRPr>
            </a:lvl2pPr>
            <a:lvl3pPr marL="1371600" marR="0" lvl="2" indent="-228600" algn="l"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Lato"/>
                <a:ea typeface="Lato"/>
                <a:cs typeface="Lato"/>
                <a:sym typeface="Lato"/>
              </a:defRPr>
            </a:lvl3pPr>
            <a:lvl4pPr marL="1828800" marR="0" lvl="3" indent="-228600" algn="l" rtl="0">
              <a:lnSpc>
                <a:spcPct val="90000"/>
              </a:lnSpc>
              <a:spcBef>
                <a:spcPts val="1000"/>
              </a:spcBef>
              <a:spcAft>
                <a:spcPts val="0"/>
              </a:spcAft>
              <a:buClr>
                <a:schemeClr val="dk1"/>
              </a:buClr>
              <a:buSzPts val="2000"/>
              <a:buFont typeface="Arial"/>
              <a:buNone/>
              <a:defRPr sz="2000" b="0" i="0" u="none" strike="noStrike" cap="none">
                <a:solidFill>
                  <a:schemeClr val="dk1"/>
                </a:solidFill>
                <a:latin typeface="Lato"/>
                <a:ea typeface="Lato"/>
                <a:cs typeface="Lato"/>
                <a:sym typeface="Lato"/>
              </a:defRPr>
            </a:lvl4pPr>
            <a:lvl5pPr marL="2286000" marR="0" lvl="4" indent="-228600" algn="l" rtl="0">
              <a:lnSpc>
                <a:spcPct val="90000"/>
              </a:lnSpc>
              <a:spcBef>
                <a:spcPts val="1000"/>
              </a:spcBef>
              <a:spcAft>
                <a:spcPts val="0"/>
              </a:spcAft>
              <a:buClr>
                <a:schemeClr val="dk1"/>
              </a:buClr>
              <a:buSzPts val="2000"/>
              <a:buFont typeface="Arial"/>
              <a:buNone/>
              <a:defRPr sz="2000" b="0" i="0" u="none" strike="noStrike" cap="none">
                <a:solidFill>
                  <a:schemeClr val="dk1"/>
                </a:solidFill>
                <a:latin typeface="Lato"/>
                <a:ea typeface="Lato"/>
                <a:cs typeface="Lato"/>
                <a:sym typeface="Lato"/>
              </a:defRPr>
            </a:lvl5pPr>
            <a:lvl6pPr marL="2743200" marR="0" lvl="5" indent="-457136" algn="l" rtl="0">
              <a:lnSpc>
                <a:spcPct val="90000"/>
              </a:lnSpc>
              <a:spcBef>
                <a:spcPts val="1000"/>
              </a:spcBef>
              <a:spcAft>
                <a:spcPts val="0"/>
              </a:spcAft>
              <a:buClr>
                <a:schemeClr val="dk1"/>
              </a:buClr>
              <a:buSzPts val="3599"/>
              <a:buFont typeface="Arial"/>
              <a:buChar char="•"/>
              <a:defRPr sz="3599" b="0" i="0" u="none" strike="noStrike" cap="none">
                <a:solidFill>
                  <a:schemeClr val="dk1"/>
                </a:solidFill>
                <a:latin typeface="Calibri"/>
                <a:ea typeface="Calibri"/>
                <a:cs typeface="Calibri"/>
                <a:sym typeface="Calibri"/>
              </a:defRPr>
            </a:lvl6pPr>
            <a:lvl7pPr marL="3200400" marR="0" lvl="6" indent="-457136" algn="l" rtl="0">
              <a:lnSpc>
                <a:spcPct val="90000"/>
              </a:lnSpc>
              <a:spcBef>
                <a:spcPts val="1000"/>
              </a:spcBef>
              <a:spcAft>
                <a:spcPts val="0"/>
              </a:spcAft>
              <a:buClr>
                <a:schemeClr val="dk1"/>
              </a:buClr>
              <a:buSzPts val="3599"/>
              <a:buFont typeface="Arial"/>
              <a:buChar char="•"/>
              <a:defRPr sz="3599" b="0" i="0" u="none" strike="noStrike" cap="none">
                <a:solidFill>
                  <a:schemeClr val="dk1"/>
                </a:solidFill>
                <a:latin typeface="Calibri"/>
                <a:ea typeface="Calibri"/>
                <a:cs typeface="Calibri"/>
                <a:sym typeface="Calibri"/>
              </a:defRPr>
            </a:lvl7pPr>
            <a:lvl8pPr marL="3657600" marR="0" lvl="7" indent="-457136" algn="l" rtl="0">
              <a:lnSpc>
                <a:spcPct val="90000"/>
              </a:lnSpc>
              <a:spcBef>
                <a:spcPts val="1000"/>
              </a:spcBef>
              <a:spcAft>
                <a:spcPts val="0"/>
              </a:spcAft>
              <a:buClr>
                <a:schemeClr val="dk1"/>
              </a:buClr>
              <a:buSzPts val="3599"/>
              <a:buFont typeface="Arial"/>
              <a:buChar char="•"/>
              <a:defRPr sz="3599" b="0" i="0" u="none" strike="noStrike" cap="none">
                <a:solidFill>
                  <a:schemeClr val="dk1"/>
                </a:solidFill>
                <a:latin typeface="Calibri"/>
                <a:ea typeface="Calibri"/>
                <a:cs typeface="Calibri"/>
                <a:sym typeface="Calibri"/>
              </a:defRPr>
            </a:lvl8pPr>
            <a:lvl9pPr marL="4114800" marR="0" lvl="8" indent="-457136" algn="l" rtl="0">
              <a:lnSpc>
                <a:spcPct val="90000"/>
              </a:lnSpc>
              <a:spcBef>
                <a:spcPts val="1000"/>
              </a:spcBef>
              <a:spcAft>
                <a:spcPts val="0"/>
              </a:spcAft>
              <a:buClr>
                <a:schemeClr val="dk1"/>
              </a:buClr>
              <a:buSzPts val="3599"/>
              <a:buFont typeface="Arial"/>
              <a:buChar char="•"/>
              <a:defRPr sz="3599"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4038601" y="6356351"/>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8610601"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53551826"/>
      </p:ext>
    </p:extLst>
  </p:cSld>
  <p:clrMap bg1="lt1" tx1="dk1" bg2="dk2" tx2="lt2" accent1="accent1" accent2="accent2" accent3="accent3" accent4="accent4" accent5="accent5" accent6="accent6" hlink="hlink" folHlink="folHlink"/>
  <p:sldLayoutIdLst>
    <p:sldLayoutId id="2147483801" r:id="rId1"/>
    <p:sldLayoutId id="2147483841" r:id="rId2"/>
    <p:sldLayoutId id="2147483842" r:id="rId3"/>
    <p:sldLayoutId id="2147483862" r:id="rId4"/>
    <p:sldLayoutId id="2147483863" r:id="rId5"/>
    <p:sldLayoutId id="2147483866" r:id="rId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09600" y="6356358"/>
            <a:ext cx="2844800" cy="365125"/>
          </a:xfrm>
          <a:prstGeom prst="rect">
            <a:avLst/>
          </a:prstGeom>
        </p:spPr>
        <p:txBody>
          <a:bodyPr vert="horz" lIns="91440" tIns="45720" rIns="91440" bIns="45720" rtlCol="0" anchor="ctr"/>
          <a:lstStyle>
            <a:lvl1pPr algn="l">
              <a:defRPr sz="900">
                <a:solidFill>
                  <a:schemeClr val="tx1">
                    <a:tint val="75000"/>
                  </a:schemeClr>
                </a:solidFill>
                <a:latin typeface="Libre Franklin" pitchFamily="2" charset="77"/>
              </a:defRPr>
            </a:lvl1pPr>
          </a:lstStyle>
          <a:p>
            <a:fld id="{2B761B85-93D3-564F-87C3-3392DEB2E498}" type="datetime1">
              <a:rPr lang="x-none" smtClean="0"/>
              <a:pPr/>
              <a:t>4/8/20</a:t>
            </a:fld>
            <a:endParaRPr lang="en-US" dirty="0"/>
          </a:p>
        </p:txBody>
      </p:sp>
      <p:sp>
        <p:nvSpPr>
          <p:cNvPr id="5" name="Footer Placeholder 4"/>
          <p:cNvSpPr>
            <a:spLocks noGrp="1"/>
          </p:cNvSpPr>
          <p:nvPr>
            <p:ph type="ftr" sz="quarter" idx="3"/>
          </p:nvPr>
        </p:nvSpPr>
        <p:spPr>
          <a:xfrm>
            <a:off x="4165600" y="6356358"/>
            <a:ext cx="3860800" cy="365125"/>
          </a:xfrm>
          <a:prstGeom prst="rect">
            <a:avLst/>
          </a:prstGeom>
        </p:spPr>
        <p:txBody>
          <a:bodyPr vert="horz" lIns="91440" tIns="45720" rIns="91440" bIns="45720" rtlCol="0" anchor="ctr"/>
          <a:lstStyle>
            <a:lvl1pPr algn="ctr">
              <a:defRPr sz="900">
                <a:solidFill>
                  <a:schemeClr val="tx1">
                    <a:tint val="75000"/>
                  </a:schemeClr>
                </a:solidFill>
                <a:latin typeface="Libre Franklin" pitchFamily="2" charset="77"/>
              </a:defRPr>
            </a:lvl1pPr>
          </a:lstStyle>
          <a:p>
            <a:endParaRPr lang="en-US" dirty="0"/>
          </a:p>
        </p:txBody>
      </p:sp>
      <p:sp>
        <p:nvSpPr>
          <p:cNvPr id="6" name="Slide Number Placeholder 5"/>
          <p:cNvSpPr>
            <a:spLocks noGrp="1"/>
          </p:cNvSpPr>
          <p:nvPr>
            <p:ph type="sldNum" sz="quarter" idx="4"/>
          </p:nvPr>
        </p:nvSpPr>
        <p:spPr>
          <a:xfrm>
            <a:off x="8737600" y="6356358"/>
            <a:ext cx="2844800" cy="365125"/>
          </a:xfrm>
          <a:prstGeom prst="rect">
            <a:avLst/>
          </a:prstGeom>
        </p:spPr>
        <p:txBody>
          <a:bodyPr vert="horz" lIns="91440" tIns="45720" rIns="91440" bIns="45720" rtlCol="0" anchor="ctr"/>
          <a:lstStyle>
            <a:lvl1pPr algn="r">
              <a:defRPr sz="900">
                <a:solidFill>
                  <a:schemeClr val="tx1">
                    <a:tint val="75000"/>
                  </a:schemeClr>
                </a:solidFill>
                <a:latin typeface="Libre Franklin" pitchFamily="2" charset="77"/>
              </a:defRPr>
            </a:lvl1pPr>
          </a:lstStyle>
          <a:p>
            <a:fld id="{F44F923B-FC71-9144-8FBA-BE66D401AE12}" type="slidenum">
              <a:rPr lang="en-US" smtClean="0"/>
              <a:pPr/>
              <a:t>‹#›</a:t>
            </a:fld>
            <a:endParaRPr lang="en-US" dirty="0"/>
          </a:p>
        </p:txBody>
      </p:sp>
    </p:spTree>
    <p:extLst>
      <p:ext uri="{BB962C8B-B14F-4D97-AF65-F5344CB8AC3E}">
        <p14:creationId xmlns:p14="http://schemas.microsoft.com/office/powerpoint/2010/main" val="3921335992"/>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54" r:id="rId11"/>
    <p:sldLayoutId id="2147483855" r:id="rId12"/>
    <p:sldLayoutId id="2147483856" r:id="rId13"/>
    <p:sldLayoutId id="2147483857" r:id="rId14"/>
    <p:sldLayoutId id="2147483858" r:id="rId15"/>
    <p:sldLayoutId id="2147483859" r:id="rId16"/>
    <p:sldLayoutId id="2147483860" r:id="rId17"/>
    <p:sldLayoutId id="2147483861" r:id="rId18"/>
  </p:sldLayoutIdLst>
  <p:hf hdr="0" ftr="0"/>
  <p:txStyles>
    <p:titleStyle>
      <a:lvl1pPr algn="ctr" defTabSz="342882" rtl="0" eaLnBrk="1" latinLnBrk="0" hangingPunct="1">
        <a:spcBef>
          <a:spcPct val="0"/>
        </a:spcBef>
        <a:buNone/>
        <a:defRPr sz="3300" kern="1200">
          <a:solidFill>
            <a:schemeClr val="tx1"/>
          </a:solidFill>
          <a:latin typeface="Libre Franklin" pitchFamily="2" charset="77"/>
          <a:ea typeface="+mj-ea"/>
          <a:cs typeface="+mj-cs"/>
        </a:defRPr>
      </a:lvl1pPr>
    </p:titleStyle>
    <p:bodyStyle>
      <a:lvl1pPr marL="257162" indent="-257162" algn="l" defTabSz="342882" rtl="0" eaLnBrk="1" latinLnBrk="0" hangingPunct="1">
        <a:spcBef>
          <a:spcPct val="20000"/>
        </a:spcBef>
        <a:buFont typeface="Arial"/>
        <a:buChar char="•"/>
        <a:defRPr sz="2400" kern="1200">
          <a:solidFill>
            <a:schemeClr val="tx1"/>
          </a:solidFill>
          <a:latin typeface="Libre Franklin" pitchFamily="2" charset="77"/>
          <a:ea typeface="+mn-ea"/>
          <a:cs typeface="+mn-cs"/>
        </a:defRPr>
      </a:lvl1pPr>
      <a:lvl2pPr marL="557185" indent="-214303" algn="l" defTabSz="342882" rtl="0" eaLnBrk="1" latinLnBrk="0" hangingPunct="1">
        <a:spcBef>
          <a:spcPct val="20000"/>
        </a:spcBef>
        <a:buFont typeface="Arial"/>
        <a:buChar char="–"/>
        <a:defRPr sz="2100" kern="1200">
          <a:solidFill>
            <a:schemeClr val="tx1"/>
          </a:solidFill>
          <a:latin typeface="Libre Franklin" pitchFamily="2" charset="77"/>
          <a:ea typeface="+mn-ea"/>
          <a:cs typeface="+mn-cs"/>
        </a:defRPr>
      </a:lvl2pPr>
      <a:lvl3pPr marL="857208" indent="-171442" algn="l" defTabSz="342882" rtl="0" eaLnBrk="1" latinLnBrk="0" hangingPunct="1">
        <a:spcBef>
          <a:spcPct val="20000"/>
        </a:spcBef>
        <a:buFont typeface="Arial"/>
        <a:buChar char="•"/>
        <a:defRPr sz="1800" kern="1200">
          <a:solidFill>
            <a:schemeClr val="tx1"/>
          </a:solidFill>
          <a:latin typeface="Libre Franklin" pitchFamily="2" charset="77"/>
          <a:ea typeface="+mn-ea"/>
          <a:cs typeface="+mn-cs"/>
        </a:defRPr>
      </a:lvl3pPr>
      <a:lvl4pPr marL="1200091" indent="-171442" algn="l" defTabSz="342882" rtl="0" eaLnBrk="1" latinLnBrk="0" hangingPunct="1">
        <a:spcBef>
          <a:spcPct val="20000"/>
        </a:spcBef>
        <a:buFont typeface="Arial"/>
        <a:buChar char="–"/>
        <a:defRPr sz="1500" kern="1200">
          <a:solidFill>
            <a:schemeClr val="tx1"/>
          </a:solidFill>
          <a:latin typeface="Libre Franklin" pitchFamily="2" charset="77"/>
          <a:ea typeface="+mn-ea"/>
          <a:cs typeface="+mn-cs"/>
        </a:defRPr>
      </a:lvl4pPr>
      <a:lvl5pPr marL="1542973" indent="-171442" algn="l" defTabSz="342882" rtl="0" eaLnBrk="1" latinLnBrk="0" hangingPunct="1">
        <a:spcBef>
          <a:spcPct val="20000"/>
        </a:spcBef>
        <a:buFont typeface="Arial"/>
        <a:buChar char="»"/>
        <a:defRPr sz="1500" kern="1200">
          <a:solidFill>
            <a:schemeClr val="tx1"/>
          </a:solidFill>
          <a:latin typeface="Libre Franklin" pitchFamily="2" charset="77"/>
          <a:ea typeface="+mn-ea"/>
          <a:cs typeface="+mn-cs"/>
        </a:defRPr>
      </a:lvl5pPr>
      <a:lvl6pPr marL="1885857" indent="-171442" algn="l" defTabSz="342882" rtl="0" eaLnBrk="1" latinLnBrk="0" hangingPunct="1">
        <a:spcBef>
          <a:spcPct val="20000"/>
        </a:spcBef>
        <a:buFont typeface="Arial"/>
        <a:buChar char="•"/>
        <a:defRPr sz="1500" kern="1200">
          <a:solidFill>
            <a:schemeClr val="tx1"/>
          </a:solidFill>
          <a:latin typeface="+mn-lt"/>
          <a:ea typeface="+mn-ea"/>
          <a:cs typeface="+mn-cs"/>
        </a:defRPr>
      </a:lvl6pPr>
      <a:lvl7pPr marL="2228739" indent="-171442" algn="l" defTabSz="342882" rtl="0" eaLnBrk="1" latinLnBrk="0" hangingPunct="1">
        <a:spcBef>
          <a:spcPct val="20000"/>
        </a:spcBef>
        <a:buFont typeface="Arial"/>
        <a:buChar char="•"/>
        <a:defRPr sz="1500" kern="1200">
          <a:solidFill>
            <a:schemeClr val="tx1"/>
          </a:solidFill>
          <a:latin typeface="+mn-lt"/>
          <a:ea typeface="+mn-ea"/>
          <a:cs typeface="+mn-cs"/>
        </a:defRPr>
      </a:lvl7pPr>
      <a:lvl8pPr marL="2571622" indent="-171442" algn="l" defTabSz="342882" rtl="0" eaLnBrk="1" latinLnBrk="0" hangingPunct="1">
        <a:spcBef>
          <a:spcPct val="20000"/>
        </a:spcBef>
        <a:buFont typeface="Arial"/>
        <a:buChar char="•"/>
        <a:defRPr sz="1500" kern="1200">
          <a:solidFill>
            <a:schemeClr val="tx1"/>
          </a:solidFill>
          <a:latin typeface="+mn-lt"/>
          <a:ea typeface="+mn-ea"/>
          <a:cs typeface="+mn-cs"/>
        </a:defRPr>
      </a:lvl8pPr>
      <a:lvl9pPr marL="2914506" indent="-171442" algn="l" defTabSz="342882"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882" rtl="0" eaLnBrk="1" latinLnBrk="0" hangingPunct="1">
        <a:defRPr sz="1351" kern="1200">
          <a:solidFill>
            <a:schemeClr val="tx1"/>
          </a:solidFill>
          <a:latin typeface="+mn-lt"/>
          <a:ea typeface="+mn-ea"/>
          <a:cs typeface="+mn-cs"/>
        </a:defRPr>
      </a:lvl1pPr>
      <a:lvl2pPr marL="342882" algn="l" defTabSz="342882" rtl="0" eaLnBrk="1" latinLnBrk="0" hangingPunct="1">
        <a:defRPr sz="1351" kern="1200">
          <a:solidFill>
            <a:schemeClr val="tx1"/>
          </a:solidFill>
          <a:latin typeface="+mn-lt"/>
          <a:ea typeface="+mn-ea"/>
          <a:cs typeface="+mn-cs"/>
        </a:defRPr>
      </a:lvl2pPr>
      <a:lvl3pPr marL="685766" algn="l" defTabSz="342882" rtl="0" eaLnBrk="1" latinLnBrk="0" hangingPunct="1">
        <a:defRPr sz="1351" kern="1200">
          <a:solidFill>
            <a:schemeClr val="tx1"/>
          </a:solidFill>
          <a:latin typeface="+mn-lt"/>
          <a:ea typeface="+mn-ea"/>
          <a:cs typeface="+mn-cs"/>
        </a:defRPr>
      </a:lvl3pPr>
      <a:lvl4pPr marL="1028649" algn="l" defTabSz="342882" rtl="0" eaLnBrk="1" latinLnBrk="0" hangingPunct="1">
        <a:defRPr sz="1351" kern="1200">
          <a:solidFill>
            <a:schemeClr val="tx1"/>
          </a:solidFill>
          <a:latin typeface="+mn-lt"/>
          <a:ea typeface="+mn-ea"/>
          <a:cs typeface="+mn-cs"/>
        </a:defRPr>
      </a:lvl4pPr>
      <a:lvl5pPr marL="1371532" algn="l" defTabSz="342882" rtl="0" eaLnBrk="1" latinLnBrk="0" hangingPunct="1">
        <a:defRPr sz="1351" kern="1200">
          <a:solidFill>
            <a:schemeClr val="tx1"/>
          </a:solidFill>
          <a:latin typeface="+mn-lt"/>
          <a:ea typeface="+mn-ea"/>
          <a:cs typeface="+mn-cs"/>
        </a:defRPr>
      </a:lvl5pPr>
      <a:lvl6pPr marL="1714414" algn="l" defTabSz="342882" rtl="0" eaLnBrk="1" latinLnBrk="0" hangingPunct="1">
        <a:defRPr sz="1351" kern="1200">
          <a:solidFill>
            <a:schemeClr val="tx1"/>
          </a:solidFill>
          <a:latin typeface="+mn-lt"/>
          <a:ea typeface="+mn-ea"/>
          <a:cs typeface="+mn-cs"/>
        </a:defRPr>
      </a:lvl6pPr>
      <a:lvl7pPr marL="2057298" algn="l" defTabSz="342882" rtl="0" eaLnBrk="1" latinLnBrk="0" hangingPunct="1">
        <a:defRPr sz="1351" kern="1200">
          <a:solidFill>
            <a:schemeClr val="tx1"/>
          </a:solidFill>
          <a:latin typeface="+mn-lt"/>
          <a:ea typeface="+mn-ea"/>
          <a:cs typeface="+mn-cs"/>
        </a:defRPr>
      </a:lvl7pPr>
      <a:lvl8pPr marL="2400180" algn="l" defTabSz="342882" rtl="0" eaLnBrk="1" latinLnBrk="0" hangingPunct="1">
        <a:defRPr sz="1351" kern="1200">
          <a:solidFill>
            <a:schemeClr val="tx1"/>
          </a:solidFill>
          <a:latin typeface="+mn-lt"/>
          <a:ea typeface="+mn-ea"/>
          <a:cs typeface="+mn-cs"/>
        </a:defRPr>
      </a:lvl8pPr>
      <a:lvl9pPr marL="2743062" algn="l" defTabSz="342882" rtl="0" eaLnBrk="1" latinLnBrk="0" hangingPunct="1">
        <a:defRPr sz="135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orcid.org/0000-0003-2926-8353" TargetMode="External"/><Relationship Id="rId7" Type="http://schemas.openxmlformats.org/officeDocument/2006/relationships/image" Target="../media/image33.png"/><Relationship Id="rId2" Type="http://schemas.openxmlformats.org/officeDocument/2006/relationships/notesSlide" Target="../notesSlides/notesSlide1.xml"/><Relationship Id="rId1" Type="http://schemas.openxmlformats.org/officeDocument/2006/relationships/slideLayout" Target="../slideLayouts/slideLayout34.xml"/><Relationship Id="rId6" Type="http://schemas.openxmlformats.org/officeDocument/2006/relationships/hyperlink" Target="https://orcid.org/0000-0001-9998-0114" TargetMode="External"/><Relationship Id="rId5" Type="http://schemas.openxmlformats.org/officeDocument/2006/relationships/hyperlink" Target="https://orcid.org/0000-0001-7001-5505" TargetMode="External"/><Relationship Id="rId4" Type="http://schemas.openxmlformats.org/officeDocument/2006/relationships/image" Target="../media/image3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3" Type="http://schemas.openxmlformats.org/officeDocument/2006/relationships/hyperlink" Target="https://datacite.org/citation.html" TargetMode="External"/><Relationship Id="rId2" Type="http://schemas.openxmlformats.org/officeDocument/2006/relationships/hyperlink" Target="https://esip.figshare.com/articles/Data_Citation_Guidelines_for_Earth_Science_Data_Version_2/8441816" TargetMode="External"/><Relationship Id="rId1" Type="http://schemas.openxmlformats.org/officeDocument/2006/relationships/slideLayout" Target="../slideLayouts/slideLayout25.xml"/><Relationship Id="rId4" Type="http://schemas.openxmlformats.org/officeDocument/2006/relationships/hyperlink" Target="https://citation.crosscite.org/"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6.xml"/><Relationship Id="rId4" Type="http://schemas.openxmlformats.org/officeDocument/2006/relationships/image" Target="../media/image39.png"/></Relationships>
</file>

<file path=ppt/slides/_rels/slide16.xml.rels><?xml version="1.0" encoding="UTF-8" standalone="yes"?>
<Relationships xmlns="http://schemas.openxmlformats.org/package/2006/relationships"><Relationship Id="rId3" Type="http://schemas.openxmlformats.org/officeDocument/2006/relationships/hyperlink" Target="https://orcid.org/0000-0003-2926-8353" TargetMode="External"/><Relationship Id="rId7" Type="http://schemas.openxmlformats.org/officeDocument/2006/relationships/hyperlink" Target="https://orcid.org/0000-0001-7001-5505" TargetMode="External"/><Relationship Id="rId2" Type="http://schemas.openxmlformats.org/officeDocument/2006/relationships/notesSlide" Target="../notesSlides/notesSlide6.xml"/><Relationship Id="rId1" Type="http://schemas.openxmlformats.org/officeDocument/2006/relationships/slideLayout" Target="../slideLayouts/slideLayout27.xml"/><Relationship Id="rId6" Type="http://schemas.openxmlformats.org/officeDocument/2006/relationships/image" Target="../media/image33.png"/><Relationship Id="rId5" Type="http://schemas.openxmlformats.org/officeDocument/2006/relationships/hyperlink" Target="https://orcid.org/0000-0001-9998-0114" TargetMode="External"/><Relationship Id="rId4"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p:cNvSpPr>
            <a:spLocks noGrp="1"/>
          </p:cNvSpPr>
          <p:nvPr>
            <p:ph type="title"/>
          </p:nvPr>
        </p:nvSpPr>
        <p:spPr>
          <a:xfrm>
            <a:off x="576019" y="1663056"/>
            <a:ext cx="9327397" cy="1269999"/>
          </a:xfrm>
        </p:spPr>
        <p:txBody>
          <a:bodyPr>
            <a:normAutofit fontScale="90000"/>
          </a:bodyPr>
          <a:lstStyle/>
          <a:p>
            <a:r>
              <a:rPr lang="en-US" dirty="0"/>
              <a:t>The Paper and The Data:  </a:t>
            </a:r>
            <a:br>
              <a:rPr lang="en-US" dirty="0"/>
            </a:br>
            <a:r>
              <a:rPr lang="en-US" dirty="0"/>
              <a:t>Authors, Reviewers, and Editors Webinar on Updated Journal Practices for Data (and Software) </a:t>
            </a:r>
            <a:br>
              <a:rPr lang="en-US" dirty="0"/>
            </a:br>
            <a:br>
              <a:rPr lang="en-US" sz="1300" dirty="0"/>
            </a:br>
            <a:br>
              <a:rPr lang="en-US" dirty="0"/>
            </a:br>
            <a:endParaRPr lang="en-US" dirty="0"/>
          </a:p>
        </p:txBody>
      </p:sp>
      <p:sp>
        <p:nvSpPr>
          <p:cNvPr id="23" name="Text Placeholder 22"/>
          <p:cNvSpPr>
            <a:spLocks noGrp="1"/>
          </p:cNvSpPr>
          <p:nvPr>
            <p:ph type="body" sz="quarter" idx="10"/>
          </p:nvPr>
        </p:nvSpPr>
        <p:spPr>
          <a:xfrm>
            <a:off x="593035" y="3944784"/>
            <a:ext cx="11005930" cy="2926522"/>
          </a:xfrm>
        </p:spPr>
        <p:txBody>
          <a:bodyPr>
            <a:normAutofit/>
          </a:bodyPr>
          <a:lstStyle/>
          <a:p>
            <a:r>
              <a:rPr lang="en-US" sz="1800" b="1" dirty="0">
                <a:solidFill>
                  <a:schemeClr val="bg1"/>
                </a:solidFill>
              </a:rPr>
              <a:t>Shelley Stall, AGU Sr. Director, Data Leadership</a:t>
            </a:r>
          </a:p>
          <a:p>
            <a:r>
              <a:rPr lang="en-US" sz="1800" b="1" dirty="0" err="1">
                <a:solidFill>
                  <a:schemeClr val="bg1"/>
                </a:solidFill>
              </a:rPr>
              <a:t>sstall@agu.org</a:t>
            </a:r>
            <a:r>
              <a:rPr lang="en-US" sz="1800" b="1" dirty="0">
                <a:solidFill>
                  <a:schemeClr val="bg1"/>
                </a:solidFill>
              </a:rPr>
              <a:t>     @</a:t>
            </a:r>
            <a:r>
              <a:rPr lang="en-US" sz="1800" b="1" dirty="0" err="1">
                <a:solidFill>
                  <a:schemeClr val="bg1"/>
                </a:solidFill>
              </a:rPr>
              <a:t>ShelleyStall</a:t>
            </a:r>
            <a:r>
              <a:rPr lang="en-US" sz="1800" b="1" dirty="0">
                <a:solidFill>
                  <a:schemeClr val="bg1"/>
                </a:solidFill>
              </a:rPr>
              <a:t> </a:t>
            </a:r>
          </a:p>
          <a:p>
            <a:r>
              <a:rPr lang="en-US" sz="1800" dirty="0">
                <a:solidFill>
                  <a:schemeClr val="bg1"/>
                </a:solidFill>
                <a:hlinkClick r:id="rId3">
                  <a:extLst>
                    <a:ext uri="{A12FA001-AC4F-418D-AE19-62706E023703}">
                      <ahyp:hlinkClr xmlns:ahyp="http://schemas.microsoft.com/office/drawing/2018/hyperlinkcolor" val="tx"/>
                    </a:ext>
                  </a:extLst>
                </a:hlinkClick>
              </a:rPr>
              <a:t>https://orcid.org/</a:t>
            </a:r>
            <a:r>
              <a:rPr lang="mr-IN" sz="1800" dirty="0">
                <a:solidFill>
                  <a:schemeClr val="bg1"/>
                </a:solidFill>
                <a:hlinkClick r:id="rId3">
                  <a:extLst>
                    <a:ext uri="{A12FA001-AC4F-418D-AE19-62706E023703}">
                      <ahyp:hlinkClr xmlns:ahyp="http://schemas.microsoft.com/office/drawing/2018/hyperlinkcolor" val="tx"/>
                    </a:ext>
                  </a:extLst>
                </a:hlinkClick>
              </a:rPr>
              <a:t>0000-0003-2926-8353</a:t>
            </a:r>
            <a:endParaRPr lang="en-US" sz="1800" b="1" dirty="0">
              <a:solidFill>
                <a:schemeClr val="bg1"/>
              </a:solidFill>
            </a:endParaRPr>
          </a:p>
          <a:p>
            <a:r>
              <a:rPr lang="en-US" sz="1800" b="1" dirty="0">
                <a:solidFill>
                  <a:schemeClr val="bg1"/>
                </a:solidFill>
              </a:rPr>
              <a:t> </a:t>
            </a:r>
          </a:p>
        </p:txBody>
      </p:sp>
      <p:pic>
        <p:nvPicPr>
          <p:cNvPr id="24" name="Picture 2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8858" y="6208529"/>
            <a:ext cx="1893648" cy="662777"/>
          </a:xfrm>
          <a:prstGeom prst="rect">
            <a:avLst/>
          </a:prstGeom>
        </p:spPr>
      </p:pic>
      <p:sp>
        <p:nvSpPr>
          <p:cNvPr id="5" name="Text Placeholder 22">
            <a:extLst>
              <a:ext uri="{FF2B5EF4-FFF2-40B4-BE49-F238E27FC236}">
                <a16:creationId xmlns:a16="http://schemas.microsoft.com/office/drawing/2014/main" id="{49C82AF8-3BCA-034C-9C5A-1033A44D869C}"/>
              </a:ext>
            </a:extLst>
          </p:cNvPr>
          <p:cNvSpPr txBox="1">
            <a:spLocks/>
          </p:cNvSpPr>
          <p:nvPr/>
        </p:nvSpPr>
        <p:spPr>
          <a:xfrm>
            <a:off x="576019" y="5408045"/>
            <a:ext cx="6914828" cy="1269999"/>
          </a:xfrm>
          <a:prstGeom prst="rect">
            <a:avLst/>
          </a:prstGeom>
        </p:spPr>
        <p:txBody>
          <a:bodyPr vert="horz" lIns="91440" tIns="45720" rIns="91440" bIns="45720" rtlCol="0">
            <a:normAutofit/>
          </a:bodyPr>
          <a:lstStyle>
            <a:lvl1pPr marL="0" indent="0" algn="l" defTabSz="342882" rtl="0" eaLnBrk="1" latinLnBrk="0" hangingPunct="1">
              <a:spcBef>
                <a:spcPct val="20000"/>
              </a:spcBef>
              <a:buFont typeface="Arial"/>
              <a:buNone/>
              <a:defRPr sz="2400" kern="1200" baseline="0">
                <a:solidFill>
                  <a:srgbClr val="0083BA"/>
                </a:solidFill>
                <a:latin typeface="Myriad Pro" charset="0"/>
                <a:ea typeface="Myriad Pro" charset="0"/>
                <a:cs typeface="Myriad Pro" charset="0"/>
              </a:defRPr>
            </a:lvl1pPr>
            <a:lvl2pPr marL="557185" indent="-214303" algn="l" defTabSz="342882" rtl="0" eaLnBrk="1" latinLnBrk="0" hangingPunct="1">
              <a:spcBef>
                <a:spcPct val="20000"/>
              </a:spcBef>
              <a:buFont typeface="Arial"/>
              <a:buChar char="–"/>
              <a:defRPr sz="2100" kern="1200">
                <a:solidFill>
                  <a:schemeClr val="tx1"/>
                </a:solidFill>
                <a:latin typeface="+mn-lt"/>
                <a:ea typeface="+mn-ea"/>
                <a:cs typeface="+mn-cs"/>
              </a:defRPr>
            </a:lvl2pPr>
            <a:lvl3pPr marL="857208" indent="-171442" algn="l" defTabSz="342882" rtl="0" eaLnBrk="1" latinLnBrk="0" hangingPunct="1">
              <a:spcBef>
                <a:spcPct val="20000"/>
              </a:spcBef>
              <a:buFont typeface="Arial"/>
              <a:buChar char="•"/>
              <a:defRPr sz="1800" kern="1200">
                <a:solidFill>
                  <a:schemeClr val="tx1"/>
                </a:solidFill>
                <a:latin typeface="+mn-lt"/>
                <a:ea typeface="+mn-ea"/>
                <a:cs typeface="+mn-cs"/>
              </a:defRPr>
            </a:lvl3pPr>
            <a:lvl4pPr marL="1200091" indent="-171442" algn="l" defTabSz="342882" rtl="0" eaLnBrk="1" latinLnBrk="0" hangingPunct="1">
              <a:spcBef>
                <a:spcPct val="20000"/>
              </a:spcBef>
              <a:buFont typeface="Arial"/>
              <a:buChar char="–"/>
              <a:defRPr sz="1500" kern="1200">
                <a:solidFill>
                  <a:schemeClr val="tx1"/>
                </a:solidFill>
                <a:latin typeface="+mn-lt"/>
                <a:ea typeface="+mn-ea"/>
                <a:cs typeface="+mn-cs"/>
              </a:defRPr>
            </a:lvl4pPr>
            <a:lvl5pPr marL="1542973" indent="-171442" algn="l" defTabSz="342882" rtl="0" eaLnBrk="1" latinLnBrk="0" hangingPunct="1">
              <a:spcBef>
                <a:spcPct val="20000"/>
              </a:spcBef>
              <a:buFont typeface="Arial"/>
              <a:buChar char="»"/>
              <a:defRPr sz="1500" kern="1200">
                <a:solidFill>
                  <a:schemeClr val="tx1"/>
                </a:solidFill>
                <a:latin typeface="+mn-lt"/>
                <a:ea typeface="+mn-ea"/>
                <a:cs typeface="+mn-cs"/>
              </a:defRPr>
            </a:lvl5pPr>
            <a:lvl6pPr marL="1885857" indent="-171442" algn="l" defTabSz="342882" rtl="0" eaLnBrk="1" latinLnBrk="0" hangingPunct="1">
              <a:spcBef>
                <a:spcPct val="20000"/>
              </a:spcBef>
              <a:buFont typeface="Arial"/>
              <a:buChar char="•"/>
              <a:defRPr sz="1500" kern="1200">
                <a:solidFill>
                  <a:schemeClr val="tx1"/>
                </a:solidFill>
                <a:latin typeface="+mn-lt"/>
                <a:ea typeface="+mn-ea"/>
                <a:cs typeface="+mn-cs"/>
              </a:defRPr>
            </a:lvl6pPr>
            <a:lvl7pPr marL="2228739" indent="-171442" algn="l" defTabSz="342882" rtl="0" eaLnBrk="1" latinLnBrk="0" hangingPunct="1">
              <a:spcBef>
                <a:spcPct val="20000"/>
              </a:spcBef>
              <a:buFont typeface="Arial"/>
              <a:buChar char="•"/>
              <a:defRPr sz="1500" kern="1200">
                <a:solidFill>
                  <a:schemeClr val="tx1"/>
                </a:solidFill>
                <a:latin typeface="+mn-lt"/>
                <a:ea typeface="+mn-ea"/>
                <a:cs typeface="+mn-cs"/>
              </a:defRPr>
            </a:lvl7pPr>
            <a:lvl8pPr marL="2571622" indent="-171442" algn="l" defTabSz="342882" rtl="0" eaLnBrk="1" latinLnBrk="0" hangingPunct="1">
              <a:spcBef>
                <a:spcPct val="20000"/>
              </a:spcBef>
              <a:buFont typeface="Arial"/>
              <a:buChar char="•"/>
              <a:defRPr sz="1500" kern="1200">
                <a:solidFill>
                  <a:schemeClr val="tx1"/>
                </a:solidFill>
                <a:latin typeface="+mn-lt"/>
                <a:ea typeface="+mn-ea"/>
                <a:cs typeface="+mn-cs"/>
              </a:defRPr>
            </a:lvl8pPr>
            <a:lvl9pPr marL="2914506" indent="-171442" algn="l" defTabSz="342882" rtl="0" eaLnBrk="1" latinLnBrk="0" hangingPunct="1">
              <a:spcBef>
                <a:spcPct val="20000"/>
              </a:spcBef>
              <a:buFont typeface="Arial"/>
              <a:buChar char="•"/>
              <a:defRPr sz="1500" kern="1200">
                <a:solidFill>
                  <a:schemeClr val="tx1"/>
                </a:solidFill>
                <a:latin typeface="+mn-lt"/>
                <a:ea typeface="+mn-ea"/>
                <a:cs typeface="+mn-cs"/>
              </a:defRPr>
            </a:lvl9pPr>
          </a:lstStyle>
          <a:p>
            <a:r>
              <a:rPr lang="en-US" sz="1800" b="1" dirty="0">
                <a:solidFill>
                  <a:schemeClr val="bg1"/>
                </a:solidFill>
                <a:latin typeface="Libre Franklin" pitchFamily="2" charset="77"/>
              </a:rPr>
              <a:t>Randy Townsend, AGU Director, Publications Operations</a:t>
            </a:r>
          </a:p>
          <a:p>
            <a:r>
              <a:rPr lang="en-US" sz="1800" b="1" dirty="0" err="1">
                <a:solidFill>
                  <a:schemeClr val="bg1"/>
                </a:solidFill>
                <a:latin typeface="Libre Franklin" pitchFamily="2" charset="77"/>
              </a:rPr>
              <a:t>rtownsend@agu.org</a:t>
            </a:r>
            <a:r>
              <a:rPr lang="en-US" sz="1800" b="1" dirty="0">
                <a:solidFill>
                  <a:schemeClr val="bg1"/>
                </a:solidFill>
                <a:latin typeface="Libre Franklin" pitchFamily="2" charset="77"/>
              </a:rPr>
              <a:t>     </a:t>
            </a:r>
          </a:p>
          <a:p>
            <a:r>
              <a:rPr lang="en-US" sz="1800" dirty="0">
                <a:solidFill>
                  <a:schemeClr val="bg1"/>
                </a:solidFill>
                <a:latin typeface="Libre Franklin" pitchFamily="2" charset="77"/>
                <a:hlinkClick r:id="rId5">
                  <a:extLst>
                    <a:ext uri="{A12FA001-AC4F-418D-AE19-62706E023703}">
                      <ahyp:hlinkClr xmlns:ahyp="http://schemas.microsoft.com/office/drawing/2018/hyperlinkcolor" val="tx"/>
                    </a:ext>
                  </a:extLst>
                </a:hlinkClick>
              </a:rPr>
              <a:t>https://orcid.org/0000-0001-7001-5505</a:t>
            </a:r>
            <a:r>
              <a:rPr lang="en-US" sz="1800" dirty="0">
                <a:solidFill>
                  <a:schemeClr val="bg1"/>
                </a:solidFill>
                <a:latin typeface="Libre Franklin" pitchFamily="2" charset="77"/>
              </a:rPr>
              <a:t> </a:t>
            </a:r>
            <a:endParaRPr lang="en-US" sz="1800" b="1" dirty="0">
              <a:solidFill>
                <a:schemeClr val="bg1"/>
              </a:solidFill>
              <a:latin typeface="Libre Franklin" pitchFamily="2" charset="77"/>
            </a:endParaRPr>
          </a:p>
        </p:txBody>
      </p:sp>
      <p:sp>
        <p:nvSpPr>
          <p:cNvPr id="6" name="Text Placeholder 22">
            <a:extLst>
              <a:ext uri="{FF2B5EF4-FFF2-40B4-BE49-F238E27FC236}">
                <a16:creationId xmlns:a16="http://schemas.microsoft.com/office/drawing/2014/main" id="{1E0D9D2D-051D-F241-B554-99347E844B9E}"/>
              </a:ext>
            </a:extLst>
          </p:cNvPr>
          <p:cNvSpPr txBox="1">
            <a:spLocks/>
          </p:cNvSpPr>
          <p:nvPr/>
        </p:nvSpPr>
        <p:spPr>
          <a:xfrm>
            <a:off x="7242875" y="3924946"/>
            <a:ext cx="6475708" cy="2286000"/>
          </a:xfrm>
          <a:prstGeom prst="rect">
            <a:avLst/>
          </a:prstGeom>
        </p:spPr>
        <p:txBody>
          <a:bodyPr vert="horz" lIns="91440" tIns="45720" rIns="91440" bIns="45720" rtlCol="0">
            <a:normAutofit/>
          </a:bodyPr>
          <a:lstStyle>
            <a:lvl1pPr marL="0" indent="0" algn="l" defTabSz="342882" rtl="0" eaLnBrk="1" latinLnBrk="0" hangingPunct="1">
              <a:spcBef>
                <a:spcPct val="20000"/>
              </a:spcBef>
              <a:buFont typeface="Arial"/>
              <a:buNone/>
              <a:defRPr sz="2400" kern="1200" baseline="0">
                <a:solidFill>
                  <a:srgbClr val="0083BA"/>
                </a:solidFill>
                <a:latin typeface="Myriad Pro" charset="0"/>
                <a:ea typeface="Myriad Pro" charset="0"/>
                <a:cs typeface="Myriad Pro" charset="0"/>
              </a:defRPr>
            </a:lvl1pPr>
            <a:lvl2pPr marL="557185" indent="-214303" algn="l" defTabSz="342882" rtl="0" eaLnBrk="1" latinLnBrk="0" hangingPunct="1">
              <a:spcBef>
                <a:spcPct val="20000"/>
              </a:spcBef>
              <a:buFont typeface="Arial"/>
              <a:buChar char="–"/>
              <a:defRPr sz="2100" kern="1200">
                <a:solidFill>
                  <a:schemeClr val="tx1"/>
                </a:solidFill>
                <a:latin typeface="+mn-lt"/>
                <a:ea typeface="+mn-ea"/>
                <a:cs typeface="+mn-cs"/>
              </a:defRPr>
            </a:lvl2pPr>
            <a:lvl3pPr marL="857208" indent="-171442" algn="l" defTabSz="342882" rtl="0" eaLnBrk="1" latinLnBrk="0" hangingPunct="1">
              <a:spcBef>
                <a:spcPct val="20000"/>
              </a:spcBef>
              <a:buFont typeface="Arial"/>
              <a:buChar char="•"/>
              <a:defRPr sz="1800" kern="1200">
                <a:solidFill>
                  <a:schemeClr val="tx1"/>
                </a:solidFill>
                <a:latin typeface="+mn-lt"/>
                <a:ea typeface="+mn-ea"/>
                <a:cs typeface="+mn-cs"/>
              </a:defRPr>
            </a:lvl3pPr>
            <a:lvl4pPr marL="1200091" indent="-171442" algn="l" defTabSz="342882" rtl="0" eaLnBrk="1" latinLnBrk="0" hangingPunct="1">
              <a:spcBef>
                <a:spcPct val="20000"/>
              </a:spcBef>
              <a:buFont typeface="Arial"/>
              <a:buChar char="–"/>
              <a:defRPr sz="1500" kern="1200">
                <a:solidFill>
                  <a:schemeClr val="tx1"/>
                </a:solidFill>
                <a:latin typeface="+mn-lt"/>
                <a:ea typeface="+mn-ea"/>
                <a:cs typeface="+mn-cs"/>
              </a:defRPr>
            </a:lvl4pPr>
            <a:lvl5pPr marL="1542973" indent="-171442" algn="l" defTabSz="342882" rtl="0" eaLnBrk="1" latinLnBrk="0" hangingPunct="1">
              <a:spcBef>
                <a:spcPct val="20000"/>
              </a:spcBef>
              <a:buFont typeface="Arial"/>
              <a:buChar char="»"/>
              <a:defRPr sz="1500" kern="1200">
                <a:solidFill>
                  <a:schemeClr val="tx1"/>
                </a:solidFill>
                <a:latin typeface="+mn-lt"/>
                <a:ea typeface="+mn-ea"/>
                <a:cs typeface="+mn-cs"/>
              </a:defRPr>
            </a:lvl5pPr>
            <a:lvl6pPr marL="1885857" indent="-171442" algn="l" defTabSz="342882" rtl="0" eaLnBrk="1" latinLnBrk="0" hangingPunct="1">
              <a:spcBef>
                <a:spcPct val="20000"/>
              </a:spcBef>
              <a:buFont typeface="Arial"/>
              <a:buChar char="•"/>
              <a:defRPr sz="1500" kern="1200">
                <a:solidFill>
                  <a:schemeClr val="tx1"/>
                </a:solidFill>
                <a:latin typeface="+mn-lt"/>
                <a:ea typeface="+mn-ea"/>
                <a:cs typeface="+mn-cs"/>
              </a:defRPr>
            </a:lvl6pPr>
            <a:lvl7pPr marL="2228739" indent="-171442" algn="l" defTabSz="342882" rtl="0" eaLnBrk="1" latinLnBrk="0" hangingPunct="1">
              <a:spcBef>
                <a:spcPct val="20000"/>
              </a:spcBef>
              <a:buFont typeface="Arial"/>
              <a:buChar char="•"/>
              <a:defRPr sz="1500" kern="1200">
                <a:solidFill>
                  <a:schemeClr val="tx1"/>
                </a:solidFill>
                <a:latin typeface="+mn-lt"/>
                <a:ea typeface="+mn-ea"/>
                <a:cs typeface="+mn-cs"/>
              </a:defRPr>
            </a:lvl7pPr>
            <a:lvl8pPr marL="2571622" indent="-171442" algn="l" defTabSz="342882" rtl="0" eaLnBrk="1" latinLnBrk="0" hangingPunct="1">
              <a:spcBef>
                <a:spcPct val="20000"/>
              </a:spcBef>
              <a:buFont typeface="Arial"/>
              <a:buChar char="•"/>
              <a:defRPr sz="1500" kern="1200">
                <a:solidFill>
                  <a:schemeClr val="tx1"/>
                </a:solidFill>
                <a:latin typeface="+mn-lt"/>
                <a:ea typeface="+mn-ea"/>
                <a:cs typeface="+mn-cs"/>
              </a:defRPr>
            </a:lvl8pPr>
            <a:lvl9pPr marL="2914506" indent="-171442" algn="l" defTabSz="342882" rtl="0" eaLnBrk="1" latinLnBrk="0" hangingPunct="1">
              <a:spcBef>
                <a:spcPct val="20000"/>
              </a:spcBef>
              <a:buFont typeface="Arial"/>
              <a:buChar char="•"/>
              <a:defRPr sz="1500" kern="1200">
                <a:solidFill>
                  <a:schemeClr val="tx1"/>
                </a:solidFill>
                <a:latin typeface="+mn-lt"/>
                <a:ea typeface="+mn-ea"/>
                <a:cs typeface="+mn-cs"/>
              </a:defRPr>
            </a:lvl9pPr>
          </a:lstStyle>
          <a:p>
            <a:r>
              <a:rPr lang="en-US" sz="1800" b="1" dirty="0">
                <a:solidFill>
                  <a:schemeClr val="bg1"/>
                </a:solidFill>
                <a:latin typeface="Libre Franklin" pitchFamily="2" charset="77"/>
              </a:rPr>
              <a:t>Erin Robinson, Executive Director</a:t>
            </a:r>
          </a:p>
          <a:p>
            <a:r>
              <a:rPr lang="en-US" sz="1800" b="1" dirty="0">
                <a:solidFill>
                  <a:schemeClr val="bg1"/>
                </a:solidFill>
                <a:latin typeface="Libre Franklin" pitchFamily="2" charset="77"/>
              </a:rPr>
              <a:t>Earth Science Information Partners</a:t>
            </a:r>
          </a:p>
          <a:p>
            <a:r>
              <a:rPr lang="en-US" sz="1800" b="1" dirty="0">
                <a:solidFill>
                  <a:schemeClr val="bg1"/>
                </a:solidFill>
                <a:latin typeface="Libre Franklin" pitchFamily="2" charset="77"/>
              </a:rPr>
              <a:t>erinrobinson@esipfed.org   @</a:t>
            </a:r>
            <a:r>
              <a:rPr lang="en-US" sz="1800" b="1" dirty="0" err="1">
                <a:solidFill>
                  <a:schemeClr val="bg1"/>
                </a:solidFill>
                <a:latin typeface="Libre Franklin" pitchFamily="2" charset="77"/>
              </a:rPr>
              <a:t>esip_erin</a:t>
            </a:r>
            <a:endParaRPr lang="en-US" sz="1800" b="1" dirty="0">
              <a:solidFill>
                <a:schemeClr val="bg1"/>
              </a:solidFill>
              <a:latin typeface="Libre Franklin" pitchFamily="2" charset="77"/>
            </a:endParaRPr>
          </a:p>
          <a:p>
            <a:r>
              <a:rPr lang="en-US" sz="1800" dirty="0">
                <a:solidFill>
                  <a:schemeClr val="bg1"/>
                </a:solidFill>
                <a:latin typeface="Libre Franklin" pitchFamily="2" charset="77"/>
                <a:hlinkClick r:id="rId3">
                  <a:extLst>
                    <a:ext uri="{A12FA001-AC4F-418D-AE19-62706E023703}">
                      <ahyp:hlinkClr xmlns:ahyp="http://schemas.microsoft.com/office/drawing/2018/hyperlinkcolor" val="tx"/>
                    </a:ext>
                  </a:extLst>
                </a:hlinkClick>
              </a:rPr>
              <a:t>https://orcid.org/</a:t>
            </a:r>
            <a:r>
              <a:rPr lang="en-US" sz="1800" dirty="0">
                <a:solidFill>
                  <a:schemeClr val="bg1"/>
                </a:solidFill>
                <a:latin typeface="Libre Franklin" pitchFamily="2" charset="77"/>
                <a:hlinkClick r:id="rId6">
                  <a:extLst>
                    <a:ext uri="{A12FA001-AC4F-418D-AE19-62706E023703}">
                      <ahyp:hlinkClr xmlns:ahyp="http://schemas.microsoft.com/office/drawing/2018/hyperlinkcolor" val="tx"/>
                    </a:ext>
                  </a:extLst>
                </a:hlinkClick>
              </a:rPr>
              <a:t> 0000-0001-9998-0114</a:t>
            </a:r>
            <a:endParaRPr lang="en-US" sz="1800" b="1" dirty="0">
              <a:solidFill>
                <a:schemeClr val="bg1"/>
              </a:solidFill>
              <a:latin typeface="Libre Franklin" pitchFamily="2" charset="77"/>
            </a:endParaRPr>
          </a:p>
          <a:p>
            <a:r>
              <a:rPr lang="en-US" sz="1800" b="1" dirty="0">
                <a:solidFill>
                  <a:schemeClr val="bg1"/>
                </a:solidFill>
                <a:latin typeface="Libre Franklin" pitchFamily="2" charset="77"/>
              </a:rPr>
              <a:t> </a:t>
            </a:r>
          </a:p>
        </p:txBody>
      </p:sp>
      <p:pic>
        <p:nvPicPr>
          <p:cNvPr id="3" name="Picture 2" descr="A picture containing drawing&#10;&#10;Description automatically generated">
            <a:extLst>
              <a:ext uri="{FF2B5EF4-FFF2-40B4-BE49-F238E27FC236}">
                <a16:creationId xmlns:a16="http://schemas.microsoft.com/office/drawing/2014/main" id="{918DDEFC-411C-0843-9739-ECDEF342EA1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88346" y="407814"/>
            <a:ext cx="1683336" cy="861613"/>
          </a:xfrm>
          <a:prstGeom prst="rect">
            <a:avLst/>
          </a:prstGeom>
        </p:spPr>
      </p:pic>
    </p:spTree>
    <p:extLst>
      <p:ext uri="{BB962C8B-B14F-4D97-AF65-F5344CB8AC3E}">
        <p14:creationId xmlns:p14="http://schemas.microsoft.com/office/powerpoint/2010/main" val="39411169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03BE891-4D49-1540-8A0F-F2CB144BAA51}"/>
              </a:ext>
            </a:extLst>
          </p:cNvPr>
          <p:cNvSpPr>
            <a:spLocks noGrp="1"/>
          </p:cNvSpPr>
          <p:nvPr>
            <p:ph type="title"/>
          </p:nvPr>
        </p:nvSpPr>
        <p:spPr/>
        <p:txBody>
          <a:bodyPr/>
          <a:lstStyle/>
          <a:p>
            <a:pPr algn="l"/>
            <a:r>
              <a:rPr lang="en-US" dirty="0"/>
              <a:t>Agenda</a:t>
            </a:r>
          </a:p>
        </p:txBody>
      </p:sp>
      <p:sp>
        <p:nvSpPr>
          <p:cNvPr id="2" name="Text Placeholder 1">
            <a:extLst>
              <a:ext uri="{FF2B5EF4-FFF2-40B4-BE49-F238E27FC236}">
                <a16:creationId xmlns:a16="http://schemas.microsoft.com/office/drawing/2014/main" id="{711B27D1-0C94-0842-AFBF-E2A0F366C26C}"/>
              </a:ext>
            </a:extLst>
          </p:cNvPr>
          <p:cNvSpPr>
            <a:spLocks noGrp="1"/>
          </p:cNvSpPr>
          <p:nvPr>
            <p:ph sz="half" idx="1"/>
          </p:nvPr>
        </p:nvSpPr>
        <p:spPr/>
        <p:txBody>
          <a:bodyPr>
            <a:normAutofit lnSpcReduction="10000"/>
          </a:bodyPr>
          <a:lstStyle/>
          <a:p>
            <a:r>
              <a:rPr lang="en-US" dirty="0">
                <a:solidFill>
                  <a:schemeClr val="tx1"/>
                </a:solidFill>
              </a:rPr>
              <a:t>Module 1: Introduction</a:t>
            </a:r>
          </a:p>
          <a:p>
            <a:r>
              <a:rPr lang="en-US" dirty="0">
                <a:solidFill>
                  <a:schemeClr val="tx1"/>
                </a:solidFill>
              </a:rPr>
              <a:t>	Challenges with Accessing Data</a:t>
            </a:r>
          </a:p>
          <a:p>
            <a:r>
              <a:rPr lang="en-US" dirty="0">
                <a:solidFill>
                  <a:schemeClr val="tx1"/>
                </a:solidFill>
              </a:rPr>
              <a:t>	AGU Data Position Statement</a:t>
            </a:r>
          </a:p>
          <a:p>
            <a:r>
              <a:rPr lang="en-US" dirty="0">
                <a:solidFill>
                  <a:schemeClr val="tx1"/>
                </a:solidFill>
              </a:rPr>
              <a:t>	Recommendations from NAS</a:t>
            </a:r>
          </a:p>
          <a:p>
            <a:r>
              <a:rPr lang="en-US" dirty="0">
                <a:solidFill>
                  <a:schemeClr val="tx1"/>
                </a:solidFill>
              </a:rPr>
              <a:t>Updated Journal Guidelines</a:t>
            </a:r>
          </a:p>
          <a:p>
            <a:r>
              <a:rPr lang="en-US" dirty="0">
                <a:solidFill>
                  <a:schemeClr val="tx1"/>
                </a:solidFill>
              </a:rPr>
              <a:t>Benefits for Sharing Data/Software</a:t>
            </a:r>
          </a:p>
          <a:p>
            <a:endParaRPr lang="en-US" dirty="0">
              <a:solidFill>
                <a:schemeClr val="tx1"/>
              </a:solidFill>
            </a:endParaRPr>
          </a:p>
          <a:p>
            <a:r>
              <a:rPr lang="en-US" b="1" dirty="0">
                <a:solidFill>
                  <a:schemeClr val="tx1"/>
                </a:solidFill>
              </a:rPr>
              <a:t>Module 2: Data</a:t>
            </a:r>
          </a:p>
          <a:p>
            <a:r>
              <a:rPr lang="en-US" dirty="0">
                <a:solidFill>
                  <a:schemeClr val="tx1"/>
                </a:solidFill>
              </a:rPr>
              <a:t>	What Data	</a:t>
            </a:r>
          </a:p>
          <a:p>
            <a:r>
              <a:rPr lang="en-US" dirty="0">
                <a:solidFill>
                  <a:schemeClr val="tx1"/>
                </a:solidFill>
              </a:rPr>
              <a:t>	What Repository</a:t>
            </a:r>
          </a:p>
          <a:p>
            <a:r>
              <a:rPr lang="en-US" dirty="0">
                <a:solidFill>
                  <a:schemeClr val="tx1"/>
                </a:solidFill>
              </a:rPr>
              <a:t>	Availability Statement</a:t>
            </a:r>
          </a:p>
          <a:p>
            <a:r>
              <a:rPr lang="en-US" dirty="0">
                <a:solidFill>
                  <a:schemeClr val="tx1"/>
                </a:solidFill>
              </a:rPr>
              <a:t>	Citation</a:t>
            </a:r>
          </a:p>
          <a:p>
            <a:r>
              <a:rPr lang="en-US" dirty="0">
                <a:solidFill>
                  <a:schemeClr val="tx1"/>
                </a:solidFill>
              </a:rPr>
              <a:t>	Examples</a:t>
            </a:r>
          </a:p>
          <a:p>
            <a:endParaRPr lang="en-US" dirty="0">
              <a:solidFill>
                <a:schemeClr val="tx1"/>
              </a:solidFill>
            </a:endParaRPr>
          </a:p>
          <a:p>
            <a:endParaRPr lang="en-US" dirty="0">
              <a:solidFill>
                <a:schemeClr val="tx1"/>
              </a:solidFill>
            </a:endParaRPr>
          </a:p>
        </p:txBody>
      </p:sp>
      <p:sp>
        <p:nvSpPr>
          <p:cNvPr id="3" name="Text Placeholder 2">
            <a:extLst>
              <a:ext uri="{FF2B5EF4-FFF2-40B4-BE49-F238E27FC236}">
                <a16:creationId xmlns:a16="http://schemas.microsoft.com/office/drawing/2014/main" id="{9C9ABB08-742D-9449-93A0-874184AC5162}"/>
              </a:ext>
            </a:extLst>
          </p:cNvPr>
          <p:cNvSpPr>
            <a:spLocks noGrp="1"/>
          </p:cNvSpPr>
          <p:nvPr>
            <p:ph sz="half" idx="2"/>
          </p:nvPr>
        </p:nvSpPr>
        <p:spPr/>
        <p:txBody>
          <a:bodyPr>
            <a:normAutofit fontScale="92500" lnSpcReduction="20000"/>
          </a:bodyPr>
          <a:lstStyle/>
          <a:p>
            <a:r>
              <a:rPr lang="en-US" dirty="0">
                <a:solidFill>
                  <a:schemeClr val="tx1"/>
                </a:solidFill>
              </a:rPr>
              <a:t>Module 3: Software</a:t>
            </a:r>
          </a:p>
          <a:p>
            <a:r>
              <a:rPr lang="en-US" dirty="0">
                <a:solidFill>
                  <a:schemeClr val="tx1"/>
                </a:solidFill>
              </a:rPr>
              <a:t>	What Software</a:t>
            </a:r>
          </a:p>
          <a:p>
            <a:r>
              <a:rPr lang="en-US" dirty="0">
                <a:solidFill>
                  <a:schemeClr val="tx1"/>
                </a:solidFill>
              </a:rPr>
              <a:t>	Availability Statement</a:t>
            </a:r>
          </a:p>
          <a:p>
            <a:r>
              <a:rPr lang="en-US" dirty="0">
                <a:solidFill>
                  <a:schemeClr val="tx1"/>
                </a:solidFill>
              </a:rPr>
              <a:t>	Citation</a:t>
            </a:r>
          </a:p>
          <a:p>
            <a:r>
              <a:rPr lang="en-US" dirty="0">
                <a:solidFill>
                  <a:schemeClr val="tx1"/>
                </a:solidFill>
              </a:rPr>
              <a:t>	</a:t>
            </a:r>
            <a:r>
              <a:rPr lang="en-US" dirty="0" err="1">
                <a:solidFill>
                  <a:schemeClr val="tx1"/>
                </a:solidFill>
              </a:rPr>
              <a:t>Github</a:t>
            </a:r>
            <a:r>
              <a:rPr lang="en-US" dirty="0">
                <a:solidFill>
                  <a:schemeClr val="tx1"/>
                </a:solidFill>
              </a:rPr>
              <a:t>?  Nope.  But now what?</a:t>
            </a:r>
          </a:p>
          <a:p>
            <a:r>
              <a:rPr lang="en-US" dirty="0">
                <a:solidFill>
                  <a:schemeClr val="tx1"/>
                </a:solidFill>
              </a:rPr>
              <a:t>	Examples </a:t>
            </a:r>
          </a:p>
          <a:p>
            <a:endParaRPr lang="en-US" dirty="0">
              <a:solidFill>
                <a:schemeClr val="tx1"/>
              </a:solidFill>
            </a:endParaRPr>
          </a:p>
          <a:p>
            <a:r>
              <a:rPr lang="en-US" dirty="0">
                <a:solidFill>
                  <a:schemeClr val="tx1"/>
                </a:solidFill>
              </a:rPr>
              <a:t>Module 4: Peer Review </a:t>
            </a:r>
          </a:p>
          <a:p>
            <a:r>
              <a:rPr lang="en-US" dirty="0">
                <a:solidFill>
                  <a:schemeClr val="tx1"/>
                </a:solidFill>
              </a:rPr>
              <a:t>	Recommendation from AGU</a:t>
            </a:r>
          </a:p>
          <a:p>
            <a:r>
              <a:rPr lang="en-US" dirty="0">
                <a:solidFill>
                  <a:schemeClr val="tx1"/>
                </a:solidFill>
              </a:rPr>
              <a:t>	Examples</a:t>
            </a:r>
          </a:p>
          <a:p>
            <a:endParaRPr lang="en-US" dirty="0">
              <a:solidFill>
                <a:schemeClr val="tx1"/>
              </a:solidFill>
            </a:endParaRPr>
          </a:p>
          <a:p>
            <a:r>
              <a:rPr lang="en-US" dirty="0">
                <a:solidFill>
                  <a:schemeClr val="tx1"/>
                </a:solidFill>
              </a:rPr>
              <a:t>Module 5: Persistent Identifiers</a:t>
            </a:r>
          </a:p>
          <a:p>
            <a:r>
              <a:rPr lang="en-US" dirty="0">
                <a:solidFill>
                  <a:schemeClr val="tx1"/>
                </a:solidFill>
              </a:rPr>
              <a:t>	ORCID, DOI…</a:t>
            </a:r>
          </a:p>
          <a:p>
            <a:r>
              <a:rPr lang="en-US" dirty="0">
                <a:solidFill>
                  <a:schemeClr val="tx1"/>
                </a:solidFill>
              </a:rPr>
              <a:t>	PID Graph</a:t>
            </a:r>
          </a:p>
          <a:p>
            <a:endParaRPr lang="en-US" dirty="0">
              <a:solidFill>
                <a:schemeClr val="tx1"/>
              </a:solidFill>
            </a:endParaRPr>
          </a:p>
          <a:p>
            <a:r>
              <a:rPr lang="en-US" dirty="0">
                <a:solidFill>
                  <a:schemeClr val="tx1"/>
                </a:solidFill>
              </a:rPr>
              <a:t>Resources</a:t>
            </a:r>
          </a:p>
          <a:p>
            <a:endParaRPr lang="en-US" dirty="0"/>
          </a:p>
        </p:txBody>
      </p:sp>
    </p:spTree>
    <p:extLst>
      <p:ext uri="{BB962C8B-B14F-4D97-AF65-F5344CB8AC3E}">
        <p14:creationId xmlns:p14="http://schemas.microsoft.com/office/powerpoint/2010/main" val="9863050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09F6D-D857-BC43-A7FB-1B96B9207F30}"/>
              </a:ext>
            </a:extLst>
          </p:cNvPr>
          <p:cNvSpPr>
            <a:spLocks noGrp="1"/>
          </p:cNvSpPr>
          <p:nvPr>
            <p:ph type="title"/>
          </p:nvPr>
        </p:nvSpPr>
        <p:spPr/>
        <p:txBody>
          <a:bodyPr/>
          <a:lstStyle/>
          <a:p>
            <a:r>
              <a:rPr lang="en-US" dirty="0"/>
              <a:t>Module 2: Data</a:t>
            </a:r>
          </a:p>
        </p:txBody>
      </p:sp>
      <p:sp>
        <p:nvSpPr>
          <p:cNvPr id="5" name="Text Placeholder 4">
            <a:extLst>
              <a:ext uri="{FF2B5EF4-FFF2-40B4-BE49-F238E27FC236}">
                <a16:creationId xmlns:a16="http://schemas.microsoft.com/office/drawing/2014/main" id="{6439A137-4ECD-314B-B5CB-BEEE1BCA5147}"/>
              </a:ext>
            </a:extLst>
          </p:cNvPr>
          <p:cNvSpPr>
            <a:spLocks noGrp="1"/>
          </p:cNvSpPr>
          <p:nvPr>
            <p:ph type="body" sz="quarter" idx="10"/>
          </p:nvPr>
        </p:nvSpPr>
        <p:spPr>
          <a:xfrm>
            <a:off x="-1" y="3545289"/>
            <a:ext cx="12182343" cy="1476162"/>
          </a:xfrm>
        </p:spPr>
        <p:txBody>
          <a:bodyPr>
            <a:noAutofit/>
          </a:bodyPr>
          <a:lstStyle/>
          <a:p>
            <a:r>
              <a:rPr lang="en-US" sz="4800" dirty="0"/>
              <a:t>What Data?!?</a:t>
            </a:r>
          </a:p>
        </p:txBody>
      </p:sp>
    </p:spTree>
    <p:extLst>
      <p:ext uri="{BB962C8B-B14F-4D97-AF65-F5344CB8AC3E}">
        <p14:creationId xmlns:p14="http://schemas.microsoft.com/office/powerpoint/2010/main" val="33737171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pic>
        <p:nvPicPr>
          <p:cNvPr id="148" name="Google Shape;148;p13" descr="A picture containing indoor, bed, person, laying&#10;&#10;Description automatically generated"/>
          <p:cNvPicPr preferRelativeResize="0"/>
          <p:nvPr/>
        </p:nvPicPr>
        <p:blipFill rotWithShape="1">
          <a:blip r:embed="rId3">
            <a:alphaModFix/>
          </a:blip>
          <a:srcRect/>
          <a:stretch/>
        </p:blipFill>
        <p:spPr>
          <a:xfrm>
            <a:off x="4748458" y="0"/>
            <a:ext cx="10289652" cy="6858001"/>
          </a:xfrm>
          <a:prstGeom prst="rect">
            <a:avLst/>
          </a:prstGeom>
          <a:noFill/>
          <a:ln>
            <a:noFill/>
          </a:ln>
        </p:spPr>
      </p:pic>
      <p:sp>
        <p:nvSpPr>
          <p:cNvPr id="149" name="Google Shape;149;p13"/>
          <p:cNvSpPr/>
          <p:nvPr/>
        </p:nvSpPr>
        <p:spPr>
          <a:xfrm>
            <a:off x="1588" y="0"/>
            <a:ext cx="4746900" cy="6858000"/>
          </a:xfrm>
          <a:prstGeom prst="rect">
            <a:avLst/>
          </a:prstGeom>
          <a:solidFill>
            <a:schemeClr val="accent3"/>
          </a:solidFill>
          <a:ln>
            <a:noFill/>
          </a:ln>
        </p:spPr>
        <p:txBody>
          <a:bodyPr spcFirstLastPara="1" wrap="square" lIns="45713" tIns="22850" rIns="45713" bIns="22850" anchor="ctr" anchorCtr="0">
            <a:noAutofit/>
          </a:bodyPr>
          <a:lstStyle/>
          <a:p>
            <a:pPr algn="ctr" defTabSz="457200">
              <a:buClr>
                <a:srgbClr val="000000"/>
              </a:buClr>
              <a:buSzPts val="3600"/>
              <a:defRPr/>
            </a:pPr>
            <a:endParaRPr kern="0">
              <a:solidFill>
                <a:srgbClr val="FFFFFF"/>
              </a:solidFill>
              <a:latin typeface="Calibri"/>
              <a:ea typeface="Calibri"/>
              <a:cs typeface="Calibri"/>
              <a:sym typeface="Calibri"/>
            </a:endParaRPr>
          </a:p>
        </p:txBody>
      </p:sp>
      <p:sp>
        <p:nvSpPr>
          <p:cNvPr id="150" name="Google Shape;150;p13"/>
          <p:cNvSpPr txBox="1"/>
          <p:nvPr/>
        </p:nvSpPr>
        <p:spPr>
          <a:xfrm>
            <a:off x="5112675" y="264975"/>
            <a:ext cx="6596550" cy="5907300"/>
          </a:xfrm>
          <a:prstGeom prst="rect">
            <a:avLst/>
          </a:prstGeom>
          <a:noFill/>
          <a:ln>
            <a:noFill/>
          </a:ln>
        </p:spPr>
        <p:txBody>
          <a:bodyPr spcFirstLastPara="1" wrap="square" lIns="45713" tIns="22850" rIns="45713" bIns="22850" anchor="t" anchorCtr="0">
            <a:noAutofit/>
          </a:bodyPr>
          <a:lstStyle/>
          <a:p>
            <a:pPr marL="285750" indent="-285750" defTabSz="457200">
              <a:buClr>
                <a:srgbClr val="41B7C4"/>
              </a:buClr>
              <a:buSzPts val="6600"/>
              <a:buFont typeface="Noto Sans Symbols"/>
              <a:buChar char="●"/>
              <a:defRPr/>
            </a:pPr>
            <a:r>
              <a:rPr lang="en-US" sz="3300" b="1" kern="0">
                <a:solidFill>
                  <a:srgbClr val="FFFFFF"/>
                </a:solidFill>
                <a:latin typeface="Lato"/>
                <a:ea typeface="Lato"/>
                <a:cs typeface="Lato"/>
                <a:sym typeface="Lato"/>
              </a:rPr>
              <a:t>Datasets</a:t>
            </a:r>
            <a:endParaRPr sz="700" kern="0">
              <a:solidFill>
                <a:srgbClr val="000000"/>
              </a:solidFill>
              <a:latin typeface="Arial"/>
              <a:cs typeface="Arial"/>
              <a:sym typeface="Arial"/>
            </a:endParaRPr>
          </a:p>
          <a:p>
            <a:pPr marL="285750" indent="-285750" defTabSz="457200">
              <a:spcBef>
                <a:spcPts val="600"/>
              </a:spcBef>
              <a:buClr>
                <a:srgbClr val="41B7C4"/>
              </a:buClr>
              <a:buSzPts val="6600"/>
              <a:buFont typeface="Noto Sans Symbols"/>
              <a:buChar char="●"/>
              <a:defRPr/>
            </a:pPr>
            <a:r>
              <a:rPr lang="en-US" sz="3300" b="1" kern="0">
                <a:solidFill>
                  <a:srgbClr val="FFFFFF"/>
                </a:solidFill>
                <a:latin typeface="Lato"/>
                <a:ea typeface="Lato"/>
                <a:cs typeface="Lato"/>
                <a:sym typeface="Lato"/>
              </a:rPr>
              <a:t>Big Data</a:t>
            </a:r>
            <a:endParaRPr sz="700" kern="0">
              <a:solidFill>
                <a:srgbClr val="000000"/>
              </a:solidFill>
              <a:latin typeface="Arial"/>
              <a:cs typeface="Arial"/>
              <a:sym typeface="Arial"/>
            </a:endParaRPr>
          </a:p>
          <a:p>
            <a:pPr marL="285750" indent="-285750" defTabSz="457200">
              <a:spcBef>
                <a:spcPts val="600"/>
              </a:spcBef>
              <a:buClr>
                <a:srgbClr val="41B7C4"/>
              </a:buClr>
              <a:buSzPts val="6600"/>
              <a:buFont typeface="Noto Sans Symbols"/>
              <a:buChar char="●"/>
              <a:defRPr/>
            </a:pPr>
            <a:r>
              <a:rPr lang="en-US" sz="3300" b="1" kern="0">
                <a:solidFill>
                  <a:srgbClr val="FFFFFF"/>
                </a:solidFill>
                <a:latin typeface="Lato"/>
                <a:ea typeface="Lato"/>
                <a:cs typeface="Lato"/>
                <a:sym typeface="Lato"/>
              </a:rPr>
              <a:t>Dynamic Data</a:t>
            </a:r>
            <a:endParaRPr sz="700" kern="0">
              <a:solidFill>
                <a:srgbClr val="000000"/>
              </a:solidFill>
              <a:latin typeface="Arial"/>
              <a:cs typeface="Arial"/>
              <a:sym typeface="Arial"/>
            </a:endParaRPr>
          </a:p>
          <a:p>
            <a:pPr marL="285750" indent="-285750" defTabSz="457200">
              <a:spcBef>
                <a:spcPts val="600"/>
              </a:spcBef>
              <a:buClr>
                <a:srgbClr val="41B7C4"/>
              </a:buClr>
              <a:buSzPts val="6600"/>
              <a:buFont typeface="Noto Sans Symbols"/>
              <a:buChar char="●"/>
              <a:defRPr/>
            </a:pPr>
            <a:r>
              <a:rPr lang="en-US" sz="3300" b="1" kern="0">
                <a:solidFill>
                  <a:srgbClr val="FFFFFF"/>
                </a:solidFill>
                <a:latin typeface="Lato"/>
                <a:ea typeface="Lato"/>
                <a:cs typeface="Lato"/>
                <a:sym typeface="Lato"/>
              </a:rPr>
              <a:t>Databases</a:t>
            </a:r>
            <a:endParaRPr sz="3300" b="1" kern="0">
              <a:solidFill>
                <a:srgbClr val="FFFFFF"/>
              </a:solidFill>
              <a:latin typeface="Lato"/>
              <a:ea typeface="Lato"/>
              <a:cs typeface="Lato"/>
              <a:sym typeface="Lato"/>
            </a:endParaRPr>
          </a:p>
          <a:p>
            <a:pPr marL="285750" indent="-285750" defTabSz="457200">
              <a:spcBef>
                <a:spcPts val="600"/>
              </a:spcBef>
              <a:buClr>
                <a:srgbClr val="41B7C4"/>
              </a:buClr>
              <a:buSzPts val="6600"/>
              <a:buFont typeface="Noto Sans Symbols"/>
              <a:buChar char="●"/>
              <a:defRPr/>
            </a:pPr>
            <a:r>
              <a:rPr lang="en-US" sz="3300" b="1" kern="0">
                <a:solidFill>
                  <a:srgbClr val="FFFFFF"/>
                </a:solidFill>
                <a:latin typeface="Lato"/>
                <a:ea typeface="Lato"/>
                <a:cs typeface="Lato"/>
                <a:sym typeface="Lato"/>
              </a:rPr>
              <a:t>Documents </a:t>
            </a:r>
            <a:endParaRPr sz="700" kern="0">
              <a:solidFill>
                <a:srgbClr val="000000"/>
              </a:solidFill>
              <a:latin typeface="Arial"/>
              <a:cs typeface="Arial"/>
              <a:sym typeface="Arial"/>
            </a:endParaRPr>
          </a:p>
          <a:p>
            <a:pPr marL="285750" indent="-285750" defTabSz="457200">
              <a:spcBef>
                <a:spcPts val="600"/>
              </a:spcBef>
              <a:buClr>
                <a:srgbClr val="41B7C4"/>
              </a:buClr>
              <a:buSzPts val="6600"/>
              <a:buFont typeface="Noto Sans Symbols"/>
              <a:buChar char="●"/>
              <a:defRPr/>
            </a:pPr>
            <a:r>
              <a:rPr lang="en-US" sz="3300" b="1" kern="0">
                <a:solidFill>
                  <a:srgbClr val="FFFFFF"/>
                </a:solidFill>
                <a:latin typeface="Lato"/>
                <a:ea typeface="Lato"/>
                <a:cs typeface="Lato"/>
                <a:sym typeface="Lato"/>
              </a:rPr>
              <a:t>Code/Software</a:t>
            </a:r>
            <a:endParaRPr sz="700" kern="0">
              <a:solidFill>
                <a:srgbClr val="000000"/>
              </a:solidFill>
              <a:latin typeface="Arial"/>
              <a:cs typeface="Arial"/>
              <a:sym typeface="Arial"/>
            </a:endParaRPr>
          </a:p>
          <a:p>
            <a:pPr marL="285750" indent="-285750" defTabSz="457200">
              <a:spcBef>
                <a:spcPts val="600"/>
              </a:spcBef>
              <a:buClr>
                <a:srgbClr val="41B7C4"/>
              </a:buClr>
              <a:buSzPts val="6600"/>
              <a:buFont typeface="Noto Sans Symbols"/>
              <a:buChar char="●"/>
              <a:defRPr/>
            </a:pPr>
            <a:r>
              <a:rPr lang="en-US" sz="3300" b="1" kern="0">
                <a:solidFill>
                  <a:srgbClr val="FFFFFF"/>
                </a:solidFill>
                <a:latin typeface="Lato"/>
                <a:ea typeface="Lato"/>
                <a:cs typeface="Lato"/>
                <a:sym typeface="Lato"/>
              </a:rPr>
              <a:t>Models </a:t>
            </a:r>
            <a:endParaRPr sz="700" kern="0">
              <a:solidFill>
                <a:srgbClr val="000000"/>
              </a:solidFill>
              <a:latin typeface="Arial"/>
              <a:cs typeface="Arial"/>
              <a:sym typeface="Arial"/>
            </a:endParaRPr>
          </a:p>
          <a:p>
            <a:pPr marL="285750" indent="-285750" defTabSz="457200">
              <a:spcBef>
                <a:spcPts val="600"/>
              </a:spcBef>
              <a:buClr>
                <a:srgbClr val="41B7C4"/>
              </a:buClr>
              <a:buSzPts val="6600"/>
              <a:buFont typeface="Noto Sans Symbols"/>
              <a:buChar char="●"/>
              <a:defRPr/>
            </a:pPr>
            <a:r>
              <a:rPr lang="en-US" sz="3300" b="1" kern="0">
                <a:solidFill>
                  <a:srgbClr val="FFFFFF"/>
                </a:solidFill>
                <a:latin typeface="Lato"/>
                <a:ea typeface="Lato"/>
                <a:cs typeface="Lato"/>
                <a:sym typeface="Lato"/>
              </a:rPr>
              <a:t>Images</a:t>
            </a:r>
            <a:endParaRPr sz="700" kern="0">
              <a:solidFill>
                <a:srgbClr val="000000"/>
              </a:solidFill>
              <a:latin typeface="Arial"/>
              <a:cs typeface="Arial"/>
              <a:sym typeface="Arial"/>
            </a:endParaRPr>
          </a:p>
          <a:p>
            <a:pPr marL="285750" indent="-285750" defTabSz="457200">
              <a:spcBef>
                <a:spcPts val="600"/>
              </a:spcBef>
              <a:buClr>
                <a:srgbClr val="41B7C4"/>
              </a:buClr>
              <a:buSzPts val="6600"/>
              <a:buFont typeface="Noto Sans Symbols"/>
              <a:buChar char="●"/>
              <a:defRPr/>
            </a:pPr>
            <a:r>
              <a:rPr lang="en-US" sz="3300" b="1" kern="0">
                <a:solidFill>
                  <a:srgbClr val="FFFFFF"/>
                </a:solidFill>
                <a:latin typeface="Lato"/>
                <a:ea typeface="Lato"/>
                <a:cs typeface="Lato"/>
                <a:sym typeface="Lato"/>
              </a:rPr>
              <a:t>Video</a:t>
            </a:r>
            <a:endParaRPr sz="700" kern="0">
              <a:solidFill>
                <a:srgbClr val="000000"/>
              </a:solidFill>
              <a:latin typeface="Arial"/>
              <a:cs typeface="Arial"/>
              <a:sym typeface="Arial"/>
            </a:endParaRPr>
          </a:p>
          <a:p>
            <a:pPr marL="285750" indent="-285750" defTabSz="457200">
              <a:spcBef>
                <a:spcPts val="600"/>
              </a:spcBef>
              <a:buClr>
                <a:srgbClr val="41B7C4"/>
              </a:buClr>
              <a:buSzPts val="6600"/>
              <a:buFont typeface="Noto Sans Symbols"/>
              <a:buChar char="●"/>
              <a:defRPr/>
            </a:pPr>
            <a:r>
              <a:rPr lang="en-US" sz="3300" b="1" kern="0">
                <a:solidFill>
                  <a:srgbClr val="FFFFFF"/>
                </a:solidFill>
                <a:latin typeface="Lato"/>
                <a:ea typeface="Lato"/>
                <a:cs typeface="Lato"/>
                <a:sym typeface="Lato"/>
              </a:rPr>
              <a:t>Audio</a:t>
            </a:r>
            <a:endParaRPr sz="700" kern="0">
              <a:solidFill>
                <a:srgbClr val="000000"/>
              </a:solidFill>
              <a:latin typeface="Arial"/>
              <a:cs typeface="Arial"/>
              <a:sym typeface="Arial"/>
            </a:endParaRPr>
          </a:p>
          <a:p>
            <a:pPr marL="285750" indent="-285750" defTabSz="457200">
              <a:spcBef>
                <a:spcPts val="600"/>
              </a:spcBef>
              <a:buClr>
                <a:srgbClr val="41B7C4"/>
              </a:buClr>
              <a:buSzPts val="6600"/>
              <a:buFont typeface="Noto Sans Symbols"/>
              <a:buChar char="●"/>
              <a:defRPr/>
            </a:pPr>
            <a:r>
              <a:rPr lang="en-US" sz="3300" b="1" kern="0">
                <a:solidFill>
                  <a:srgbClr val="FFFFFF"/>
                </a:solidFill>
                <a:latin typeface="Lato"/>
                <a:ea typeface="Lato"/>
                <a:cs typeface="Lato"/>
                <a:sym typeface="Lato"/>
              </a:rPr>
              <a:t>Other Digital Objects</a:t>
            </a:r>
            <a:endParaRPr sz="3300" b="1" kern="0">
              <a:solidFill>
                <a:srgbClr val="FFFFFF"/>
              </a:solidFill>
              <a:latin typeface="Lato"/>
              <a:ea typeface="Lato"/>
              <a:cs typeface="Lato"/>
              <a:sym typeface="Lato"/>
            </a:endParaRPr>
          </a:p>
          <a:p>
            <a:pPr marL="228600" defTabSz="457200">
              <a:spcBef>
                <a:spcPts val="600"/>
              </a:spcBef>
              <a:spcAft>
                <a:spcPts val="600"/>
              </a:spcAft>
              <a:buClr>
                <a:srgbClr val="000000"/>
              </a:buClr>
              <a:defRPr/>
            </a:pPr>
            <a:endParaRPr sz="3300" b="1" kern="0">
              <a:solidFill>
                <a:srgbClr val="FFFFFF"/>
              </a:solidFill>
              <a:latin typeface="Lato"/>
              <a:ea typeface="Lato"/>
              <a:cs typeface="Lato"/>
              <a:sym typeface="Lato"/>
            </a:endParaRPr>
          </a:p>
        </p:txBody>
      </p:sp>
      <p:sp>
        <p:nvSpPr>
          <p:cNvPr id="151" name="Google Shape;151;p13"/>
          <p:cNvSpPr txBox="1"/>
          <p:nvPr/>
        </p:nvSpPr>
        <p:spPr>
          <a:xfrm>
            <a:off x="861952" y="833136"/>
            <a:ext cx="3390300" cy="969450"/>
          </a:xfrm>
          <a:prstGeom prst="rect">
            <a:avLst/>
          </a:prstGeom>
          <a:noFill/>
          <a:ln>
            <a:noFill/>
          </a:ln>
        </p:spPr>
        <p:txBody>
          <a:bodyPr spcFirstLastPara="1" wrap="square" lIns="45713" tIns="22850" rIns="45713" bIns="22850" anchor="t" anchorCtr="0">
            <a:noAutofit/>
          </a:bodyPr>
          <a:lstStyle/>
          <a:p>
            <a:pPr defTabSz="457200">
              <a:buClr>
                <a:srgbClr val="000000"/>
              </a:buClr>
              <a:buSzPts val="6000"/>
              <a:defRPr/>
            </a:pPr>
            <a:r>
              <a:rPr lang="en-US" sz="3000" b="1" kern="0" dirty="0">
                <a:solidFill>
                  <a:srgbClr val="002F5B"/>
                </a:solidFill>
                <a:latin typeface="Lato"/>
                <a:ea typeface="Lato"/>
                <a:cs typeface="Lato"/>
                <a:sym typeface="Lato"/>
              </a:rPr>
              <a:t>These Data...</a:t>
            </a:r>
            <a:endParaRPr sz="700" kern="0" dirty="0">
              <a:solidFill>
                <a:srgbClr val="000000"/>
              </a:solidFill>
              <a:latin typeface="Arial"/>
              <a:cs typeface="Arial"/>
              <a:sym typeface="Arial"/>
            </a:endParaRPr>
          </a:p>
        </p:txBody>
      </p:sp>
    </p:spTree>
    <p:extLst>
      <p:ext uri="{BB962C8B-B14F-4D97-AF65-F5344CB8AC3E}">
        <p14:creationId xmlns:p14="http://schemas.microsoft.com/office/powerpoint/2010/main" val="20934292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178E7-0660-8944-A376-81054DFA46FA}"/>
              </a:ext>
            </a:extLst>
          </p:cNvPr>
          <p:cNvSpPr>
            <a:spLocks noGrp="1"/>
          </p:cNvSpPr>
          <p:nvPr>
            <p:ph type="title"/>
          </p:nvPr>
        </p:nvSpPr>
        <p:spPr/>
        <p:txBody>
          <a:bodyPr/>
          <a:lstStyle/>
          <a:p>
            <a:r>
              <a:rPr lang="en-US" dirty="0"/>
              <a:t>Guide to Citing Data</a:t>
            </a:r>
          </a:p>
        </p:txBody>
      </p:sp>
      <p:sp>
        <p:nvSpPr>
          <p:cNvPr id="3" name="Content Placeholder 2">
            <a:extLst>
              <a:ext uri="{FF2B5EF4-FFF2-40B4-BE49-F238E27FC236}">
                <a16:creationId xmlns:a16="http://schemas.microsoft.com/office/drawing/2014/main" id="{29BA6304-E0B4-1243-854F-BC7A7B3F9CC4}"/>
              </a:ext>
            </a:extLst>
          </p:cNvPr>
          <p:cNvSpPr>
            <a:spLocks noGrp="1"/>
          </p:cNvSpPr>
          <p:nvPr>
            <p:ph sz="half" idx="1"/>
          </p:nvPr>
        </p:nvSpPr>
        <p:spPr/>
        <p:txBody>
          <a:bodyPr>
            <a:normAutofit/>
          </a:bodyPr>
          <a:lstStyle/>
          <a:p>
            <a:r>
              <a:rPr lang="en-US" dirty="0"/>
              <a:t>1. Any data </a:t>
            </a:r>
            <a:r>
              <a:rPr lang="en-US" b="1" u="sng" dirty="0"/>
              <a:t>created</a:t>
            </a:r>
            <a:r>
              <a:rPr lang="en-US" dirty="0"/>
              <a:t> for this research</a:t>
            </a:r>
          </a:p>
          <a:p>
            <a:pPr lvl="1"/>
            <a:r>
              <a:rPr lang="en-US" dirty="0"/>
              <a:t>Commonly referred to as primary data, or raw data. </a:t>
            </a:r>
          </a:p>
          <a:p>
            <a:pPr lvl="1"/>
            <a:r>
              <a:rPr lang="en-US" dirty="0"/>
              <a:t>Does </a:t>
            </a:r>
            <a:r>
              <a:rPr lang="en-US" b="1" u="sng" dirty="0"/>
              <a:t>not include</a:t>
            </a:r>
            <a:r>
              <a:rPr lang="en-US" dirty="0"/>
              <a:t> model data output</a:t>
            </a:r>
          </a:p>
          <a:p>
            <a:endParaRPr lang="en-US" sz="2800" dirty="0"/>
          </a:p>
          <a:p>
            <a:endParaRPr lang="en-US" sz="1600" dirty="0"/>
          </a:p>
          <a:p>
            <a:endParaRPr lang="en-US" sz="1600" dirty="0"/>
          </a:p>
          <a:p>
            <a:r>
              <a:rPr lang="en-US" dirty="0"/>
              <a:t>2. Any </a:t>
            </a:r>
            <a:r>
              <a:rPr lang="en-US" b="1" u="sng" dirty="0"/>
              <a:t>processed/synthesized </a:t>
            </a:r>
            <a:r>
              <a:rPr lang="en-US" dirty="0"/>
              <a:t>data supporting the research results, visualizations, graphics</a:t>
            </a:r>
          </a:p>
          <a:p>
            <a:endParaRPr lang="en-US" dirty="0"/>
          </a:p>
          <a:p>
            <a:r>
              <a:rPr lang="en-US" dirty="0"/>
              <a:t>3. Any data </a:t>
            </a:r>
            <a:r>
              <a:rPr lang="en-US" b="1" u="sng" dirty="0"/>
              <a:t>previously existing </a:t>
            </a:r>
            <a:r>
              <a:rPr lang="en-US" dirty="0"/>
              <a:t>used for your research</a:t>
            </a:r>
          </a:p>
        </p:txBody>
      </p:sp>
      <p:sp>
        <p:nvSpPr>
          <p:cNvPr id="4" name="Content Placeholder 3">
            <a:extLst>
              <a:ext uri="{FF2B5EF4-FFF2-40B4-BE49-F238E27FC236}">
                <a16:creationId xmlns:a16="http://schemas.microsoft.com/office/drawing/2014/main" id="{39DF9A19-A618-814E-B195-EB53996CC09A}"/>
              </a:ext>
            </a:extLst>
          </p:cNvPr>
          <p:cNvSpPr>
            <a:spLocks noGrp="1"/>
          </p:cNvSpPr>
          <p:nvPr>
            <p:ph sz="half" idx="2"/>
          </p:nvPr>
        </p:nvSpPr>
        <p:spPr/>
        <p:txBody>
          <a:bodyPr>
            <a:normAutofit/>
          </a:bodyPr>
          <a:lstStyle/>
          <a:p>
            <a:pPr marL="342900" indent="-342900">
              <a:buFont typeface="Symbol" pitchFamily="2" charset="2"/>
              <a:buChar char="Þ"/>
            </a:pPr>
            <a:r>
              <a:rPr lang="en-US" dirty="0"/>
              <a:t>MOST IMPORTANT for </a:t>
            </a:r>
            <a:r>
              <a:rPr lang="en-US" u="sng" dirty="0"/>
              <a:t>future science </a:t>
            </a:r>
            <a:r>
              <a:rPr lang="en-US" dirty="0"/>
              <a:t>– Is an important contribution to the scientific body of knowledge</a:t>
            </a:r>
          </a:p>
          <a:p>
            <a:pPr marL="342900" indent="-342900">
              <a:buFont typeface="Symbol" pitchFamily="2" charset="2"/>
              <a:buChar char="Þ"/>
            </a:pPr>
            <a:r>
              <a:rPr lang="en-US" dirty="0"/>
              <a:t>Should be deposited in a domain repository if at all possible</a:t>
            </a:r>
          </a:p>
          <a:p>
            <a:pPr marL="342900" indent="-342900">
              <a:buFont typeface="Symbol" pitchFamily="2" charset="2"/>
              <a:buChar char="Þ"/>
            </a:pPr>
            <a:endParaRPr lang="en-US" dirty="0"/>
          </a:p>
          <a:p>
            <a:pPr marL="342900" indent="-342900">
              <a:buFont typeface="Symbol" pitchFamily="2" charset="2"/>
              <a:buChar char="Þ"/>
            </a:pPr>
            <a:r>
              <a:rPr lang="en-US" dirty="0"/>
              <a:t>MOST IMPORTANT for the </a:t>
            </a:r>
            <a:r>
              <a:rPr lang="en-US" u="sng" dirty="0"/>
              <a:t>transparency and reproducibility </a:t>
            </a:r>
            <a:r>
              <a:rPr lang="en-US" dirty="0"/>
              <a:t>of your research</a:t>
            </a:r>
          </a:p>
          <a:p>
            <a:pPr marL="342900" indent="-342900">
              <a:buFont typeface="Symbol" pitchFamily="2" charset="2"/>
              <a:buChar char="Þ"/>
            </a:pPr>
            <a:endParaRPr lang="en-US" dirty="0"/>
          </a:p>
          <a:p>
            <a:pPr marL="342900" indent="-342900">
              <a:buFont typeface="Symbol" pitchFamily="2" charset="2"/>
              <a:buChar char="Þ"/>
            </a:pPr>
            <a:r>
              <a:rPr lang="en-US" dirty="0"/>
              <a:t>Give credit to the creators</a:t>
            </a:r>
          </a:p>
          <a:p>
            <a:pPr marL="342900" indent="-342900">
              <a:buFont typeface="Symbol" pitchFamily="2" charset="2"/>
              <a:buChar char="Þ"/>
            </a:pPr>
            <a:r>
              <a:rPr lang="en-US" dirty="0"/>
              <a:t>Supports reproducibility</a:t>
            </a:r>
          </a:p>
          <a:p>
            <a:pPr marL="342900" indent="-342900">
              <a:buFont typeface="Symbol" pitchFamily="2" charset="2"/>
              <a:buChar char="Þ"/>
            </a:pPr>
            <a:endParaRPr lang="en-US" dirty="0"/>
          </a:p>
          <a:p>
            <a:endParaRPr lang="en-US" dirty="0"/>
          </a:p>
        </p:txBody>
      </p:sp>
      <p:sp>
        <p:nvSpPr>
          <p:cNvPr id="5" name="TextBox 4">
            <a:extLst>
              <a:ext uri="{FF2B5EF4-FFF2-40B4-BE49-F238E27FC236}">
                <a16:creationId xmlns:a16="http://schemas.microsoft.com/office/drawing/2014/main" id="{4B54B6D8-51F8-714B-9E94-ADD6329281D1}"/>
              </a:ext>
            </a:extLst>
          </p:cNvPr>
          <p:cNvSpPr txBox="1"/>
          <p:nvPr/>
        </p:nvSpPr>
        <p:spPr>
          <a:xfrm>
            <a:off x="185979" y="1115883"/>
            <a:ext cx="2386739" cy="523220"/>
          </a:xfrm>
          <a:prstGeom prst="rect">
            <a:avLst/>
          </a:prstGeom>
          <a:noFill/>
        </p:spPr>
        <p:txBody>
          <a:bodyPr wrap="square" rtlCol="0">
            <a:spAutoFit/>
          </a:bodyPr>
          <a:lstStyle/>
          <a:p>
            <a:r>
              <a:rPr lang="en-US" sz="2800" dirty="0"/>
              <a:t>What Data…</a:t>
            </a:r>
          </a:p>
        </p:txBody>
      </p:sp>
      <p:sp>
        <p:nvSpPr>
          <p:cNvPr id="6" name="TextBox 5">
            <a:extLst>
              <a:ext uri="{FF2B5EF4-FFF2-40B4-BE49-F238E27FC236}">
                <a16:creationId xmlns:a16="http://schemas.microsoft.com/office/drawing/2014/main" id="{369EE2EA-E49E-9A48-B2F7-E4B6ACCB3359}"/>
              </a:ext>
            </a:extLst>
          </p:cNvPr>
          <p:cNvSpPr txBox="1"/>
          <p:nvPr/>
        </p:nvSpPr>
        <p:spPr>
          <a:xfrm>
            <a:off x="5671088" y="1077599"/>
            <a:ext cx="1735810" cy="523220"/>
          </a:xfrm>
          <a:prstGeom prst="rect">
            <a:avLst/>
          </a:prstGeom>
          <a:noFill/>
        </p:spPr>
        <p:txBody>
          <a:bodyPr wrap="square" rtlCol="0">
            <a:spAutoFit/>
          </a:bodyPr>
          <a:lstStyle/>
          <a:p>
            <a:r>
              <a:rPr lang="en-US" sz="2800" dirty="0"/>
              <a:t>Why…</a:t>
            </a:r>
          </a:p>
        </p:txBody>
      </p:sp>
      <p:sp>
        <p:nvSpPr>
          <p:cNvPr id="7" name="Decision 6">
            <a:extLst>
              <a:ext uri="{FF2B5EF4-FFF2-40B4-BE49-F238E27FC236}">
                <a16:creationId xmlns:a16="http://schemas.microsoft.com/office/drawing/2014/main" id="{669E4A4F-B71F-3D49-87DE-27267CEEE500}"/>
              </a:ext>
            </a:extLst>
          </p:cNvPr>
          <p:cNvSpPr/>
          <p:nvPr/>
        </p:nvSpPr>
        <p:spPr>
          <a:xfrm>
            <a:off x="7635712" y="3703236"/>
            <a:ext cx="392193" cy="282844"/>
          </a:xfrm>
          <a:prstGeom prst="flowChartDecision">
            <a:avLst/>
          </a:prstGeom>
          <a:solidFill>
            <a:srgbClr val="61E4E8"/>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Decision 7">
            <a:extLst>
              <a:ext uri="{FF2B5EF4-FFF2-40B4-BE49-F238E27FC236}">
                <a16:creationId xmlns:a16="http://schemas.microsoft.com/office/drawing/2014/main" id="{BA77B0F6-4517-6247-9CC7-E9824DD8FBFD}"/>
              </a:ext>
            </a:extLst>
          </p:cNvPr>
          <p:cNvSpPr/>
          <p:nvPr/>
        </p:nvSpPr>
        <p:spPr>
          <a:xfrm>
            <a:off x="7635712" y="5100607"/>
            <a:ext cx="392193" cy="282844"/>
          </a:xfrm>
          <a:prstGeom prst="flowChartDecision">
            <a:avLst/>
          </a:prstGeom>
          <a:solidFill>
            <a:srgbClr val="61E4E8"/>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Decision 8">
            <a:extLst>
              <a:ext uri="{FF2B5EF4-FFF2-40B4-BE49-F238E27FC236}">
                <a16:creationId xmlns:a16="http://schemas.microsoft.com/office/drawing/2014/main" id="{4D265A3F-D41A-AE45-8BCD-0E23DB67ACD0}"/>
              </a:ext>
            </a:extLst>
          </p:cNvPr>
          <p:cNvSpPr/>
          <p:nvPr/>
        </p:nvSpPr>
        <p:spPr>
          <a:xfrm>
            <a:off x="2376617" y="3703236"/>
            <a:ext cx="392193" cy="282844"/>
          </a:xfrm>
          <a:prstGeom prst="flowChartDecision">
            <a:avLst/>
          </a:prstGeom>
          <a:solidFill>
            <a:srgbClr val="61E4E8"/>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Decision 9">
            <a:extLst>
              <a:ext uri="{FF2B5EF4-FFF2-40B4-BE49-F238E27FC236}">
                <a16:creationId xmlns:a16="http://schemas.microsoft.com/office/drawing/2014/main" id="{2CAC6791-E821-1646-9F25-B5541EE36068}"/>
              </a:ext>
            </a:extLst>
          </p:cNvPr>
          <p:cNvSpPr/>
          <p:nvPr/>
        </p:nvSpPr>
        <p:spPr>
          <a:xfrm>
            <a:off x="2376616" y="5100607"/>
            <a:ext cx="392193" cy="282844"/>
          </a:xfrm>
          <a:prstGeom prst="flowChartDecision">
            <a:avLst/>
          </a:prstGeom>
          <a:solidFill>
            <a:srgbClr val="61E4E8"/>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080451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771"/>
        <p:cNvGrpSpPr/>
        <p:nvPr/>
      </p:nvGrpSpPr>
      <p:grpSpPr>
        <a:xfrm>
          <a:off x="0" y="0"/>
          <a:ext cx="0" cy="0"/>
          <a:chOff x="0" y="0"/>
          <a:chExt cx="0" cy="0"/>
        </a:xfrm>
      </p:grpSpPr>
      <p:pic>
        <p:nvPicPr>
          <p:cNvPr id="2772" name="Google Shape;2772;p47" descr="A picture containing indoor, table, food, sitting&#10;&#10;Description automatically generated"/>
          <p:cNvPicPr preferRelativeResize="0"/>
          <p:nvPr/>
        </p:nvPicPr>
        <p:blipFill rotWithShape="1">
          <a:blip r:embed="rId3">
            <a:alphaModFix/>
          </a:blip>
          <a:srcRect/>
          <a:stretch/>
        </p:blipFill>
        <p:spPr>
          <a:xfrm>
            <a:off x="4392523" y="0"/>
            <a:ext cx="10323280" cy="6858001"/>
          </a:xfrm>
          <a:prstGeom prst="rect">
            <a:avLst/>
          </a:prstGeom>
          <a:noFill/>
          <a:ln>
            <a:noFill/>
          </a:ln>
        </p:spPr>
      </p:pic>
      <p:sp>
        <p:nvSpPr>
          <p:cNvPr id="2773" name="Google Shape;2773;p47"/>
          <p:cNvSpPr/>
          <p:nvPr/>
        </p:nvSpPr>
        <p:spPr>
          <a:xfrm>
            <a:off x="6669" y="1930400"/>
            <a:ext cx="4470450" cy="4927650"/>
          </a:xfrm>
          <a:prstGeom prst="rtTriangle">
            <a:avLst/>
          </a:prstGeom>
          <a:solidFill>
            <a:schemeClr val="accent3"/>
          </a:solidFill>
          <a:ln>
            <a:noFill/>
          </a:ln>
        </p:spPr>
        <p:txBody>
          <a:bodyPr spcFirstLastPara="1" wrap="square" lIns="45713" tIns="22850" rIns="45713" bIns="22850" anchor="ctr" anchorCtr="0">
            <a:noAutofit/>
          </a:bodyPr>
          <a:lstStyle/>
          <a:p>
            <a:pPr algn="ctr" defTabSz="457200">
              <a:buClr>
                <a:srgbClr val="000000"/>
              </a:buClr>
              <a:buSzPts val="3600"/>
              <a:defRPr/>
            </a:pPr>
            <a:endParaRPr kern="0">
              <a:solidFill>
                <a:srgbClr val="FFFFFF"/>
              </a:solidFill>
              <a:latin typeface="Calibri"/>
              <a:ea typeface="Calibri"/>
              <a:cs typeface="Calibri"/>
              <a:sym typeface="Calibri"/>
            </a:endParaRPr>
          </a:p>
        </p:txBody>
      </p:sp>
      <p:sp>
        <p:nvSpPr>
          <p:cNvPr id="2774" name="Google Shape;2774;p47"/>
          <p:cNvSpPr/>
          <p:nvPr/>
        </p:nvSpPr>
        <p:spPr>
          <a:xfrm>
            <a:off x="1588" y="0"/>
            <a:ext cx="5208750" cy="6858000"/>
          </a:xfrm>
          <a:prstGeom prst="rect">
            <a:avLst/>
          </a:prstGeom>
          <a:solidFill>
            <a:schemeClr val="accent1"/>
          </a:solidFill>
          <a:ln>
            <a:noFill/>
          </a:ln>
        </p:spPr>
        <p:txBody>
          <a:bodyPr spcFirstLastPara="1" wrap="square" lIns="45713" tIns="22850" rIns="45713" bIns="22850" anchor="ctr" anchorCtr="0">
            <a:noAutofit/>
          </a:bodyPr>
          <a:lstStyle/>
          <a:p>
            <a:pPr algn="ctr" defTabSz="457200">
              <a:buClr>
                <a:srgbClr val="000000"/>
              </a:buClr>
              <a:buSzPts val="3600"/>
              <a:defRPr/>
            </a:pPr>
            <a:endParaRPr kern="0">
              <a:solidFill>
                <a:srgbClr val="FFFFFF"/>
              </a:solidFill>
              <a:latin typeface="Calibri"/>
              <a:ea typeface="Calibri"/>
              <a:cs typeface="Calibri"/>
              <a:sym typeface="Calibri"/>
            </a:endParaRPr>
          </a:p>
        </p:txBody>
      </p:sp>
      <p:grpSp>
        <p:nvGrpSpPr>
          <p:cNvPr id="2775" name="Google Shape;2775;p47"/>
          <p:cNvGrpSpPr/>
          <p:nvPr/>
        </p:nvGrpSpPr>
        <p:grpSpPr>
          <a:xfrm>
            <a:off x="861909" y="833136"/>
            <a:ext cx="4103281" cy="4780214"/>
            <a:chOff x="1720728" y="1666272"/>
            <a:chExt cx="6780601" cy="9560428"/>
          </a:xfrm>
        </p:grpSpPr>
        <p:sp>
          <p:nvSpPr>
            <p:cNvPr id="2776" name="Google Shape;2776;p47"/>
            <p:cNvSpPr/>
            <p:nvPr/>
          </p:nvSpPr>
          <p:spPr>
            <a:xfrm>
              <a:off x="1720728" y="4470400"/>
              <a:ext cx="6594900" cy="6756300"/>
            </a:xfrm>
            <a:prstGeom prst="rect">
              <a:avLst/>
            </a:prstGeom>
            <a:noFill/>
            <a:ln>
              <a:noFill/>
            </a:ln>
          </p:spPr>
          <p:txBody>
            <a:bodyPr spcFirstLastPara="1" wrap="square" lIns="45713" tIns="22850" rIns="45713" bIns="22850" anchor="t" anchorCtr="0">
              <a:noAutofit/>
            </a:bodyPr>
            <a:lstStyle/>
            <a:p>
              <a:pPr marL="285750" indent="-285750" defTabSz="457200">
                <a:buClr>
                  <a:srgbClr val="FFFFFF"/>
                </a:buClr>
                <a:buSzPts val="5400"/>
                <a:buFont typeface="Arial"/>
                <a:buChar char="•"/>
                <a:defRPr/>
              </a:pPr>
              <a:r>
                <a:rPr lang="en-US" sz="2700" kern="0" dirty="0">
                  <a:solidFill>
                    <a:srgbClr val="FFFFFF"/>
                  </a:solidFill>
                  <a:latin typeface="Lato"/>
                  <a:ea typeface="Lato"/>
                  <a:cs typeface="Lato"/>
                  <a:sym typeface="Lato"/>
                </a:rPr>
                <a:t>Discovery</a:t>
              </a:r>
              <a:endParaRPr sz="700" kern="0" dirty="0">
                <a:solidFill>
                  <a:srgbClr val="000000"/>
                </a:solidFill>
                <a:latin typeface="Arial"/>
                <a:cs typeface="Arial"/>
                <a:sym typeface="Arial"/>
              </a:endParaRPr>
            </a:p>
            <a:p>
              <a:pPr marL="285750" indent="-285750" defTabSz="457200">
                <a:buClr>
                  <a:srgbClr val="FFFFFF"/>
                </a:buClr>
                <a:buSzPts val="5400"/>
                <a:buFont typeface="Arial"/>
                <a:buChar char="•"/>
                <a:defRPr/>
              </a:pPr>
              <a:r>
                <a:rPr lang="en-US" sz="2700" kern="0" dirty="0">
                  <a:solidFill>
                    <a:srgbClr val="FFFFFF"/>
                  </a:solidFill>
                  <a:latin typeface="Lato"/>
                  <a:ea typeface="Lato"/>
                  <a:cs typeface="Lato"/>
                  <a:sym typeface="Lato"/>
                </a:rPr>
                <a:t>Openness and Access</a:t>
              </a:r>
              <a:endParaRPr sz="700" kern="0" dirty="0">
                <a:solidFill>
                  <a:srgbClr val="000000"/>
                </a:solidFill>
                <a:latin typeface="Arial"/>
                <a:cs typeface="Arial"/>
                <a:sym typeface="Arial"/>
              </a:endParaRPr>
            </a:p>
            <a:p>
              <a:pPr marL="285750" indent="-285750" defTabSz="457200">
                <a:buClr>
                  <a:srgbClr val="FFFFFF"/>
                </a:buClr>
                <a:buSzPts val="5400"/>
                <a:buFont typeface="Arial"/>
                <a:buChar char="•"/>
                <a:defRPr/>
              </a:pPr>
              <a:r>
                <a:rPr lang="en-US" sz="2700" kern="0" dirty="0">
                  <a:solidFill>
                    <a:srgbClr val="FFFFFF"/>
                  </a:solidFill>
                  <a:latin typeface="Lato"/>
                  <a:ea typeface="Lato"/>
                  <a:cs typeface="Lato"/>
                  <a:sym typeface="Lato"/>
                </a:rPr>
                <a:t>Documentation </a:t>
              </a:r>
              <a:endParaRPr sz="2700" kern="0" dirty="0">
                <a:solidFill>
                  <a:srgbClr val="FFFFFF"/>
                </a:solidFill>
                <a:latin typeface="Lato"/>
                <a:ea typeface="Lato"/>
                <a:cs typeface="Lato"/>
                <a:sym typeface="Lato"/>
              </a:endParaRPr>
            </a:p>
            <a:p>
              <a:pPr marL="285750" indent="-285750" defTabSz="457200">
                <a:buClr>
                  <a:srgbClr val="FFFFFF"/>
                </a:buClr>
                <a:buSzPts val="5400"/>
                <a:buFont typeface="Arial"/>
                <a:buChar char="•"/>
                <a:defRPr/>
              </a:pPr>
              <a:r>
                <a:rPr lang="en-US" sz="2700" kern="0" dirty="0">
                  <a:solidFill>
                    <a:srgbClr val="FFFFFF"/>
                  </a:solidFill>
                  <a:latin typeface="Lato"/>
                  <a:ea typeface="Lato"/>
                  <a:cs typeface="Lato"/>
                  <a:sym typeface="Lato"/>
                </a:rPr>
                <a:t>Licensing</a:t>
              </a:r>
              <a:endParaRPr sz="2700" kern="0" dirty="0">
                <a:solidFill>
                  <a:srgbClr val="FFFFFF"/>
                </a:solidFill>
                <a:latin typeface="Lato"/>
                <a:ea typeface="Lato"/>
                <a:cs typeface="Lato"/>
                <a:sym typeface="Lato"/>
              </a:endParaRPr>
            </a:p>
            <a:p>
              <a:pPr marL="285750" indent="-285750" defTabSz="457200">
                <a:buClr>
                  <a:srgbClr val="FFFFFF"/>
                </a:buClr>
                <a:buSzPts val="5400"/>
                <a:buFont typeface="Arial"/>
                <a:buChar char="•"/>
                <a:defRPr/>
              </a:pPr>
              <a:r>
                <a:rPr lang="en-US" sz="2700" kern="0" dirty="0">
                  <a:solidFill>
                    <a:srgbClr val="FFFFFF"/>
                  </a:solidFill>
                  <a:latin typeface="Lato"/>
                  <a:ea typeface="Lato"/>
                  <a:cs typeface="Lato"/>
                  <a:sym typeface="Lato"/>
                </a:rPr>
                <a:t>Citation</a:t>
              </a:r>
              <a:endParaRPr sz="1600" kern="0" dirty="0">
                <a:solidFill>
                  <a:srgbClr val="000000"/>
                </a:solidFill>
                <a:latin typeface="Arial"/>
                <a:ea typeface="Arial"/>
                <a:cs typeface="Arial"/>
                <a:sym typeface="Arial"/>
              </a:endParaRPr>
            </a:p>
          </p:txBody>
        </p:sp>
        <p:sp>
          <p:nvSpPr>
            <p:cNvPr id="2777" name="Google Shape;2777;p47"/>
            <p:cNvSpPr txBox="1"/>
            <p:nvPr/>
          </p:nvSpPr>
          <p:spPr>
            <a:xfrm>
              <a:off x="1720729" y="1666272"/>
              <a:ext cx="6780600" cy="3785700"/>
            </a:xfrm>
            <a:prstGeom prst="rect">
              <a:avLst/>
            </a:prstGeom>
            <a:noFill/>
            <a:ln>
              <a:noFill/>
            </a:ln>
          </p:spPr>
          <p:txBody>
            <a:bodyPr spcFirstLastPara="1" wrap="square" lIns="45713" tIns="22850" rIns="45713" bIns="22850" anchor="t" anchorCtr="0">
              <a:noAutofit/>
            </a:bodyPr>
            <a:lstStyle/>
            <a:p>
              <a:pPr defTabSz="457200">
                <a:buClr>
                  <a:srgbClr val="000000"/>
                </a:buClr>
                <a:buSzPts val="6000"/>
                <a:defRPr/>
              </a:pPr>
              <a:r>
                <a:rPr lang="en-US" sz="3000" b="1" kern="0">
                  <a:solidFill>
                    <a:srgbClr val="FFFFFF"/>
                  </a:solidFill>
                  <a:latin typeface="Lato"/>
                  <a:ea typeface="Lato"/>
                  <a:cs typeface="Lato"/>
                  <a:sym typeface="Lato"/>
                </a:rPr>
                <a:t>PRESERVATION and  PUBLISHING </a:t>
              </a:r>
              <a:endParaRPr sz="700" kern="0">
                <a:solidFill>
                  <a:srgbClr val="000000"/>
                </a:solidFill>
                <a:latin typeface="Arial"/>
                <a:ea typeface="Arial"/>
                <a:cs typeface="Arial"/>
                <a:sym typeface="Arial"/>
              </a:endParaRPr>
            </a:p>
          </p:txBody>
        </p:sp>
      </p:grpSp>
    </p:spTree>
    <p:extLst>
      <p:ext uri="{BB962C8B-B14F-4D97-AF65-F5344CB8AC3E}">
        <p14:creationId xmlns:p14="http://schemas.microsoft.com/office/powerpoint/2010/main" val="38666760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782"/>
        <p:cNvGrpSpPr/>
        <p:nvPr/>
      </p:nvGrpSpPr>
      <p:grpSpPr>
        <a:xfrm>
          <a:off x="0" y="0"/>
          <a:ext cx="0" cy="0"/>
          <a:chOff x="0" y="0"/>
          <a:chExt cx="0" cy="0"/>
        </a:xfrm>
      </p:grpSpPr>
      <p:sp>
        <p:nvSpPr>
          <p:cNvPr id="2783" name="Google Shape;2783;p48"/>
          <p:cNvSpPr/>
          <p:nvPr/>
        </p:nvSpPr>
        <p:spPr>
          <a:xfrm>
            <a:off x="4748458" y="0"/>
            <a:ext cx="7450950" cy="6858000"/>
          </a:xfrm>
          <a:prstGeom prst="rect">
            <a:avLst/>
          </a:prstGeom>
          <a:solidFill>
            <a:srgbClr val="D8D8D8"/>
          </a:solidFill>
          <a:ln>
            <a:noFill/>
          </a:ln>
        </p:spPr>
        <p:txBody>
          <a:bodyPr spcFirstLastPara="1" wrap="square" lIns="45713" tIns="22850" rIns="45713" bIns="22850" anchor="ctr" anchorCtr="0">
            <a:noAutofit/>
          </a:bodyPr>
          <a:lstStyle/>
          <a:p>
            <a:pPr algn="ctr" defTabSz="457200">
              <a:buClr>
                <a:srgbClr val="000000"/>
              </a:buClr>
              <a:buSzPts val="3600"/>
              <a:defRPr/>
            </a:pPr>
            <a:endParaRPr kern="0">
              <a:solidFill>
                <a:srgbClr val="FFFFFF"/>
              </a:solidFill>
              <a:latin typeface="Calibri"/>
              <a:ea typeface="Calibri"/>
              <a:cs typeface="Calibri"/>
              <a:sym typeface="Calibri"/>
            </a:endParaRPr>
          </a:p>
        </p:txBody>
      </p:sp>
      <p:sp>
        <p:nvSpPr>
          <p:cNvPr id="2784" name="Google Shape;2784;p48"/>
          <p:cNvSpPr/>
          <p:nvPr/>
        </p:nvSpPr>
        <p:spPr>
          <a:xfrm>
            <a:off x="4748458" y="0"/>
            <a:ext cx="7450950" cy="6858000"/>
          </a:xfrm>
          <a:prstGeom prst="rect">
            <a:avLst/>
          </a:prstGeom>
          <a:solidFill>
            <a:schemeClr val="accent1">
              <a:alpha val="80000"/>
            </a:schemeClr>
          </a:solidFill>
          <a:ln>
            <a:noFill/>
          </a:ln>
        </p:spPr>
        <p:txBody>
          <a:bodyPr spcFirstLastPara="1" wrap="square" lIns="45713" tIns="22850" rIns="45713" bIns="22850" anchor="ctr" anchorCtr="0">
            <a:noAutofit/>
          </a:bodyPr>
          <a:lstStyle/>
          <a:p>
            <a:pPr algn="ctr" defTabSz="457200">
              <a:buClr>
                <a:srgbClr val="000000"/>
              </a:buClr>
              <a:buSzPts val="3600"/>
              <a:defRPr/>
            </a:pPr>
            <a:endParaRPr kern="0">
              <a:solidFill>
                <a:srgbClr val="FFFFFF"/>
              </a:solidFill>
              <a:latin typeface="Calibri"/>
              <a:ea typeface="Calibri"/>
              <a:cs typeface="Calibri"/>
              <a:sym typeface="Calibri"/>
            </a:endParaRPr>
          </a:p>
        </p:txBody>
      </p:sp>
      <p:grpSp>
        <p:nvGrpSpPr>
          <p:cNvPr id="2785" name="Google Shape;2785;p48"/>
          <p:cNvGrpSpPr/>
          <p:nvPr/>
        </p:nvGrpSpPr>
        <p:grpSpPr>
          <a:xfrm>
            <a:off x="6096000" y="792659"/>
            <a:ext cx="5371800" cy="1467065"/>
            <a:chOff x="1140183" y="9672345"/>
            <a:chExt cx="10743600" cy="2934130"/>
          </a:xfrm>
        </p:grpSpPr>
        <p:sp>
          <p:nvSpPr>
            <p:cNvPr id="2786" name="Google Shape;2786;p48"/>
            <p:cNvSpPr txBox="1"/>
            <p:nvPr/>
          </p:nvSpPr>
          <p:spPr>
            <a:xfrm>
              <a:off x="1140183" y="10318676"/>
              <a:ext cx="10743600" cy="2287800"/>
            </a:xfrm>
            <a:prstGeom prst="rect">
              <a:avLst/>
            </a:prstGeom>
            <a:noFill/>
            <a:ln>
              <a:noFill/>
            </a:ln>
          </p:spPr>
          <p:txBody>
            <a:bodyPr spcFirstLastPara="1" wrap="square" lIns="108713" tIns="54350" rIns="108713" bIns="54350" anchor="t" anchorCtr="0">
              <a:noAutofit/>
            </a:bodyPr>
            <a:lstStyle/>
            <a:p>
              <a:pPr defTabSz="457200">
                <a:lnSpc>
                  <a:spcPct val="120000"/>
                </a:lnSpc>
                <a:buClr>
                  <a:srgbClr val="FFFFFF"/>
                </a:buClr>
                <a:buSzPts val="2800"/>
                <a:defRPr/>
              </a:pPr>
              <a:r>
                <a:rPr lang="en-US" sz="1400" kern="0" dirty="0">
                  <a:solidFill>
                    <a:srgbClr val="FFFFFF"/>
                  </a:solidFill>
                  <a:latin typeface="Lato"/>
                  <a:ea typeface="Lato"/>
                  <a:cs typeface="Lato"/>
                  <a:sym typeface="Lato"/>
                </a:rPr>
                <a:t>Repository specific to a data type.  Data Manager/Curator receive your deposit and transform the format to align with the repository standards and community practices. </a:t>
              </a:r>
              <a:endParaRPr sz="700" kern="0" dirty="0">
                <a:solidFill>
                  <a:srgbClr val="000000"/>
                </a:solidFill>
                <a:latin typeface="Arial"/>
                <a:cs typeface="Arial"/>
                <a:sym typeface="Arial"/>
              </a:endParaRPr>
            </a:p>
            <a:p>
              <a:pPr defTabSz="457200">
                <a:lnSpc>
                  <a:spcPct val="120000"/>
                </a:lnSpc>
                <a:buClr>
                  <a:srgbClr val="FFFFFF"/>
                </a:buClr>
                <a:buSzPts val="2800"/>
                <a:defRPr/>
              </a:pPr>
              <a:endParaRPr sz="1400" kern="0" dirty="0">
                <a:solidFill>
                  <a:srgbClr val="FFFFFF"/>
                </a:solidFill>
                <a:latin typeface="Lato"/>
                <a:ea typeface="Lato"/>
                <a:cs typeface="Lato"/>
                <a:sym typeface="Lato"/>
              </a:endParaRPr>
            </a:p>
            <a:p>
              <a:pPr defTabSz="457200">
                <a:lnSpc>
                  <a:spcPct val="120000"/>
                </a:lnSpc>
                <a:buClr>
                  <a:srgbClr val="FFFFFF"/>
                </a:buClr>
                <a:buSzPts val="2800"/>
                <a:defRPr/>
              </a:pPr>
              <a:r>
                <a:rPr lang="en-US" sz="1400" kern="0" dirty="0">
                  <a:solidFill>
                    <a:srgbClr val="FFFFFF"/>
                  </a:solidFill>
                  <a:latin typeface="Lato"/>
                  <a:ea typeface="Lato"/>
                  <a:cs typeface="Lato"/>
                  <a:sym typeface="Lato"/>
                </a:rPr>
                <a:t>E.g. BCO-DMO, </a:t>
              </a:r>
              <a:r>
                <a:rPr lang="en-US" sz="1400" kern="0" dirty="0" err="1">
                  <a:solidFill>
                    <a:srgbClr val="FFFFFF"/>
                  </a:solidFill>
                  <a:latin typeface="Lato"/>
                  <a:ea typeface="Lato"/>
                  <a:cs typeface="Lato"/>
                  <a:sym typeface="Lato"/>
                </a:rPr>
                <a:t>EarthChem</a:t>
              </a:r>
              <a:r>
                <a:rPr lang="en-US" sz="1400" kern="0" dirty="0">
                  <a:solidFill>
                    <a:srgbClr val="FFFFFF"/>
                  </a:solidFill>
                  <a:latin typeface="Lato"/>
                  <a:ea typeface="Lato"/>
                  <a:cs typeface="Lato"/>
                  <a:sym typeface="Lato"/>
                </a:rPr>
                <a:t>, IRIS</a:t>
              </a:r>
              <a:endParaRPr sz="700" kern="0" dirty="0">
                <a:solidFill>
                  <a:srgbClr val="000000"/>
                </a:solidFill>
                <a:latin typeface="Arial"/>
                <a:ea typeface="Arial"/>
                <a:cs typeface="Arial"/>
                <a:sym typeface="Arial"/>
              </a:endParaRPr>
            </a:p>
          </p:txBody>
        </p:sp>
        <p:sp>
          <p:nvSpPr>
            <p:cNvPr id="2787" name="Google Shape;2787;p48"/>
            <p:cNvSpPr txBox="1"/>
            <p:nvPr/>
          </p:nvSpPr>
          <p:spPr>
            <a:xfrm>
              <a:off x="1259244" y="9672345"/>
              <a:ext cx="2934300" cy="646200"/>
            </a:xfrm>
            <a:prstGeom prst="rect">
              <a:avLst/>
            </a:prstGeom>
            <a:noFill/>
            <a:ln>
              <a:noFill/>
            </a:ln>
          </p:spPr>
          <p:txBody>
            <a:bodyPr spcFirstLastPara="1" wrap="square" lIns="45713" tIns="22850" rIns="45713" bIns="22850" anchor="t" anchorCtr="0">
              <a:noAutofit/>
            </a:bodyPr>
            <a:lstStyle/>
            <a:p>
              <a:pPr defTabSz="457200">
                <a:buClr>
                  <a:srgbClr val="000000"/>
                </a:buClr>
                <a:buSzPts val="3600"/>
                <a:defRPr/>
              </a:pPr>
              <a:r>
                <a:rPr lang="en-US" b="1" kern="0">
                  <a:solidFill>
                    <a:srgbClr val="FFFFFF"/>
                  </a:solidFill>
                  <a:latin typeface="Lato"/>
                  <a:ea typeface="Lato"/>
                  <a:cs typeface="Lato"/>
                  <a:sym typeface="Lato"/>
                </a:rPr>
                <a:t>DOMAIN</a:t>
              </a:r>
              <a:endParaRPr sz="700" kern="0">
                <a:solidFill>
                  <a:srgbClr val="000000"/>
                </a:solidFill>
                <a:latin typeface="Arial"/>
                <a:ea typeface="Arial"/>
                <a:cs typeface="Arial"/>
                <a:sym typeface="Arial"/>
              </a:endParaRPr>
            </a:p>
          </p:txBody>
        </p:sp>
      </p:grpSp>
      <p:grpSp>
        <p:nvGrpSpPr>
          <p:cNvPr id="2788" name="Google Shape;2788;p48"/>
          <p:cNvGrpSpPr/>
          <p:nvPr/>
        </p:nvGrpSpPr>
        <p:grpSpPr>
          <a:xfrm>
            <a:off x="6096000" y="2713152"/>
            <a:ext cx="5371800" cy="1467065"/>
            <a:chOff x="12493983" y="9672346"/>
            <a:chExt cx="10743600" cy="2934130"/>
          </a:xfrm>
        </p:grpSpPr>
        <p:sp>
          <p:nvSpPr>
            <p:cNvPr id="2789" name="Google Shape;2789;p48"/>
            <p:cNvSpPr txBox="1"/>
            <p:nvPr/>
          </p:nvSpPr>
          <p:spPr>
            <a:xfrm>
              <a:off x="12493983" y="10318676"/>
              <a:ext cx="10743600" cy="2287800"/>
            </a:xfrm>
            <a:prstGeom prst="rect">
              <a:avLst/>
            </a:prstGeom>
            <a:noFill/>
            <a:ln>
              <a:noFill/>
            </a:ln>
          </p:spPr>
          <p:txBody>
            <a:bodyPr spcFirstLastPara="1" wrap="square" lIns="108713" tIns="54350" rIns="108713" bIns="54350" anchor="t" anchorCtr="0">
              <a:noAutofit/>
            </a:bodyPr>
            <a:lstStyle/>
            <a:p>
              <a:pPr defTabSz="457200">
                <a:lnSpc>
                  <a:spcPct val="120000"/>
                </a:lnSpc>
                <a:buClr>
                  <a:srgbClr val="FFFFFF"/>
                </a:buClr>
                <a:buSzPts val="2800"/>
                <a:defRPr/>
              </a:pPr>
              <a:r>
                <a:rPr lang="en-US" sz="1400" kern="0" dirty="0">
                  <a:solidFill>
                    <a:srgbClr val="FFFFFF"/>
                  </a:solidFill>
                  <a:latin typeface="Lato"/>
                  <a:ea typeface="Lato"/>
                  <a:cs typeface="Lato"/>
                  <a:sym typeface="Lato"/>
                </a:rPr>
                <a:t>Used for data that does not have a domain repository, or is aggregated data that support your research and understanding of the visualizations. </a:t>
              </a:r>
              <a:endParaRPr sz="700" kern="0" dirty="0">
                <a:solidFill>
                  <a:srgbClr val="000000"/>
                </a:solidFill>
                <a:latin typeface="Arial"/>
                <a:cs typeface="Arial"/>
                <a:sym typeface="Arial"/>
              </a:endParaRPr>
            </a:p>
            <a:p>
              <a:pPr defTabSz="457200">
                <a:lnSpc>
                  <a:spcPct val="120000"/>
                </a:lnSpc>
                <a:buClr>
                  <a:srgbClr val="FFFFFF"/>
                </a:buClr>
                <a:buSzPts val="2800"/>
                <a:defRPr/>
              </a:pPr>
              <a:endParaRPr sz="1400" kern="0" dirty="0">
                <a:solidFill>
                  <a:srgbClr val="FFFFFF"/>
                </a:solidFill>
                <a:latin typeface="Lato"/>
                <a:ea typeface="Lato"/>
                <a:cs typeface="Lato"/>
                <a:sym typeface="Lato"/>
              </a:endParaRPr>
            </a:p>
            <a:p>
              <a:pPr defTabSz="457200">
                <a:lnSpc>
                  <a:spcPct val="120000"/>
                </a:lnSpc>
                <a:buClr>
                  <a:srgbClr val="FFFFFF"/>
                </a:buClr>
                <a:buSzPts val="2800"/>
                <a:defRPr/>
              </a:pPr>
              <a:r>
                <a:rPr lang="en-US" sz="1400" kern="0" dirty="0">
                  <a:solidFill>
                    <a:srgbClr val="FFFFFF"/>
                  </a:solidFill>
                  <a:latin typeface="Lato"/>
                  <a:ea typeface="Lato"/>
                  <a:cs typeface="Lato"/>
                  <a:sym typeface="Lato"/>
                </a:rPr>
                <a:t>E.g. Dryad, </a:t>
              </a:r>
              <a:r>
                <a:rPr lang="en-US" sz="1400" kern="0" dirty="0" err="1">
                  <a:solidFill>
                    <a:srgbClr val="FFFFFF"/>
                  </a:solidFill>
                  <a:latin typeface="Lato"/>
                  <a:ea typeface="Lato"/>
                  <a:cs typeface="Lato"/>
                  <a:sym typeface="Lato"/>
                </a:rPr>
                <a:t>Zenodo</a:t>
              </a:r>
              <a:r>
                <a:rPr lang="en-US" sz="1400" kern="0" dirty="0">
                  <a:solidFill>
                    <a:srgbClr val="FFFFFF"/>
                  </a:solidFill>
                  <a:latin typeface="Lato"/>
                  <a:ea typeface="Lato"/>
                  <a:cs typeface="Lato"/>
                  <a:sym typeface="Lato"/>
                </a:rPr>
                <a:t>, </a:t>
              </a:r>
              <a:r>
                <a:rPr lang="en-US" sz="1400" kern="0" dirty="0" err="1">
                  <a:solidFill>
                    <a:srgbClr val="FFFFFF"/>
                  </a:solidFill>
                  <a:latin typeface="Lato"/>
                  <a:ea typeface="Lato"/>
                  <a:cs typeface="Lato"/>
                  <a:sym typeface="Lato"/>
                </a:rPr>
                <a:t>Figshare</a:t>
              </a:r>
              <a:r>
                <a:rPr lang="en-US" sz="1400" kern="0" dirty="0">
                  <a:solidFill>
                    <a:srgbClr val="FFFFFF"/>
                  </a:solidFill>
                  <a:latin typeface="Lato"/>
                  <a:ea typeface="Lato"/>
                  <a:cs typeface="Lato"/>
                  <a:sym typeface="Lato"/>
                </a:rPr>
                <a:t>, Open Science Framework</a:t>
              </a:r>
              <a:endParaRPr sz="700" kern="0" dirty="0">
                <a:solidFill>
                  <a:srgbClr val="000000"/>
                </a:solidFill>
                <a:latin typeface="Arial"/>
                <a:ea typeface="Arial"/>
                <a:cs typeface="Arial"/>
                <a:sym typeface="Arial"/>
              </a:endParaRPr>
            </a:p>
          </p:txBody>
        </p:sp>
        <p:sp>
          <p:nvSpPr>
            <p:cNvPr id="2790" name="Google Shape;2790;p48"/>
            <p:cNvSpPr txBox="1"/>
            <p:nvPr/>
          </p:nvSpPr>
          <p:spPr>
            <a:xfrm>
              <a:off x="12626960" y="9672346"/>
              <a:ext cx="9806700" cy="322800"/>
            </a:xfrm>
            <a:prstGeom prst="rect">
              <a:avLst/>
            </a:prstGeom>
            <a:noFill/>
            <a:ln>
              <a:noFill/>
            </a:ln>
          </p:spPr>
          <p:txBody>
            <a:bodyPr spcFirstLastPara="1" wrap="square" lIns="45713" tIns="22850" rIns="45713" bIns="22850" anchor="t" anchorCtr="0">
              <a:noAutofit/>
            </a:bodyPr>
            <a:lstStyle/>
            <a:p>
              <a:pPr defTabSz="457200">
                <a:buClr>
                  <a:srgbClr val="000000"/>
                </a:buClr>
                <a:buSzPts val="3600"/>
                <a:defRPr/>
              </a:pPr>
              <a:r>
                <a:rPr lang="en-US" b="1" kern="0">
                  <a:solidFill>
                    <a:srgbClr val="FFFFFF"/>
                  </a:solidFill>
                  <a:latin typeface="Lato"/>
                  <a:ea typeface="Lato"/>
                  <a:cs typeface="Lato"/>
                  <a:sym typeface="Lato"/>
                </a:rPr>
                <a:t>GENERAL / INSTITUTIONAL REPOSITORIES</a:t>
              </a:r>
              <a:endParaRPr sz="700" kern="0">
                <a:solidFill>
                  <a:srgbClr val="000000"/>
                </a:solidFill>
                <a:latin typeface="Arial"/>
                <a:ea typeface="Arial"/>
                <a:cs typeface="Arial"/>
                <a:sym typeface="Arial"/>
              </a:endParaRPr>
            </a:p>
          </p:txBody>
        </p:sp>
      </p:grpSp>
      <p:sp>
        <p:nvSpPr>
          <p:cNvPr id="2791" name="Google Shape;2791;p48"/>
          <p:cNvSpPr/>
          <p:nvPr/>
        </p:nvSpPr>
        <p:spPr>
          <a:xfrm>
            <a:off x="1588" y="0"/>
            <a:ext cx="4746900" cy="6858000"/>
          </a:xfrm>
          <a:prstGeom prst="rect">
            <a:avLst/>
          </a:prstGeom>
          <a:solidFill>
            <a:schemeClr val="accent1"/>
          </a:solidFill>
          <a:ln>
            <a:noFill/>
          </a:ln>
        </p:spPr>
        <p:txBody>
          <a:bodyPr spcFirstLastPara="1" wrap="square" lIns="45713" tIns="22850" rIns="45713" bIns="22850" anchor="ctr" anchorCtr="0">
            <a:noAutofit/>
          </a:bodyPr>
          <a:lstStyle/>
          <a:p>
            <a:pPr algn="ctr" defTabSz="457200">
              <a:buClr>
                <a:srgbClr val="000000"/>
              </a:buClr>
              <a:buSzPts val="3600"/>
              <a:defRPr/>
            </a:pPr>
            <a:endParaRPr kern="0">
              <a:solidFill>
                <a:srgbClr val="FFFFFF"/>
              </a:solidFill>
              <a:latin typeface="Calibri"/>
              <a:ea typeface="Calibri"/>
              <a:cs typeface="Calibri"/>
              <a:sym typeface="Calibri"/>
            </a:endParaRPr>
          </a:p>
        </p:txBody>
      </p:sp>
      <p:sp>
        <p:nvSpPr>
          <p:cNvPr id="2792" name="Google Shape;2792;p48"/>
          <p:cNvSpPr/>
          <p:nvPr/>
        </p:nvSpPr>
        <p:spPr>
          <a:xfrm>
            <a:off x="5457038" y="862673"/>
            <a:ext cx="161400" cy="161400"/>
          </a:xfrm>
          <a:prstGeom prst="rect">
            <a:avLst/>
          </a:prstGeom>
          <a:solidFill>
            <a:schemeClr val="accent2"/>
          </a:solidFill>
          <a:ln>
            <a:noFill/>
          </a:ln>
        </p:spPr>
        <p:txBody>
          <a:bodyPr spcFirstLastPara="1" wrap="square" lIns="45713" tIns="22850" rIns="45713" bIns="22850" anchor="ctr" anchorCtr="0">
            <a:noAutofit/>
          </a:bodyPr>
          <a:lstStyle/>
          <a:p>
            <a:pPr algn="ctr" defTabSz="457200">
              <a:buClr>
                <a:srgbClr val="000000"/>
              </a:buClr>
              <a:buSzPts val="3600"/>
              <a:defRPr/>
            </a:pPr>
            <a:endParaRPr kern="0">
              <a:solidFill>
                <a:srgbClr val="FFFFFF"/>
              </a:solidFill>
              <a:latin typeface="Calibri"/>
              <a:ea typeface="Calibri"/>
              <a:cs typeface="Calibri"/>
              <a:sym typeface="Calibri"/>
            </a:endParaRPr>
          </a:p>
        </p:txBody>
      </p:sp>
      <p:sp>
        <p:nvSpPr>
          <p:cNvPr id="2793" name="Google Shape;2793;p48"/>
          <p:cNvSpPr/>
          <p:nvPr/>
        </p:nvSpPr>
        <p:spPr>
          <a:xfrm>
            <a:off x="5457038" y="2794051"/>
            <a:ext cx="161400" cy="161400"/>
          </a:xfrm>
          <a:prstGeom prst="rect">
            <a:avLst/>
          </a:prstGeom>
          <a:solidFill>
            <a:schemeClr val="accent2"/>
          </a:solidFill>
          <a:ln>
            <a:noFill/>
          </a:ln>
        </p:spPr>
        <p:txBody>
          <a:bodyPr spcFirstLastPara="1" wrap="square" lIns="45713" tIns="22850" rIns="45713" bIns="22850" anchor="ctr" anchorCtr="0">
            <a:noAutofit/>
          </a:bodyPr>
          <a:lstStyle/>
          <a:p>
            <a:pPr algn="ctr" defTabSz="457200">
              <a:buClr>
                <a:srgbClr val="000000"/>
              </a:buClr>
              <a:buSzPts val="3600"/>
              <a:defRPr/>
            </a:pPr>
            <a:endParaRPr kern="0">
              <a:solidFill>
                <a:srgbClr val="FFFFFF"/>
              </a:solidFill>
              <a:latin typeface="Calibri"/>
              <a:ea typeface="Calibri"/>
              <a:cs typeface="Calibri"/>
              <a:sym typeface="Calibri"/>
            </a:endParaRPr>
          </a:p>
        </p:txBody>
      </p:sp>
      <p:sp>
        <p:nvSpPr>
          <p:cNvPr id="2794" name="Google Shape;2794;p48"/>
          <p:cNvSpPr txBox="1"/>
          <p:nvPr/>
        </p:nvSpPr>
        <p:spPr>
          <a:xfrm>
            <a:off x="861952" y="833136"/>
            <a:ext cx="3390300" cy="1431150"/>
          </a:xfrm>
          <a:prstGeom prst="rect">
            <a:avLst/>
          </a:prstGeom>
          <a:noFill/>
          <a:ln>
            <a:noFill/>
          </a:ln>
        </p:spPr>
        <p:txBody>
          <a:bodyPr spcFirstLastPara="1" wrap="square" lIns="45713" tIns="22850" rIns="45713" bIns="22850" anchor="t" anchorCtr="0">
            <a:noAutofit/>
          </a:bodyPr>
          <a:lstStyle/>
          <a:p>
            <a:pPr defTabSz="457200">
              <a:buClr>
                <a:srgbClr val="000000"/>
              </a:buClr>
              <a:buSzPts val="6000"/>
              <a:defRPr/>
            </a:pPr>
            <a:r>
              <a:rPr lang="en-US" sz="3000" b="1" kern="0">
                <a:solidFill>
                  <a:srgbClr val="FFFFFF"/>
                </a:solidFill>
                <a:latin typeface="Lato"/>
                <a:ea typeface="Lato"/>
                <a:cs typeface="Lato"/>
                <a:sym typeface="Lato"/>
              </a:rPr>
              <a:t>REPOSITORY SELECTION</a:t>
            </a:r>
            <a:endParaRPr sz="700" kern="0">
              <a:solidFill>
                <a:srgbClr val="000000"/>
              </a:solidFill>
              <a:latin typeface="Arial"/>
              <a:ea typeface="Arial"/>
              <a:cs typeface="Arial"/>
              <a:sym typeface="Arial"/>
            </a:endParaRPr>
          </a:p>
        </p:txBody>
      </p:sp>
      <p:grpSp>
        <p:nvGrpSpPr>
          <p:cNvPr id="2795" name="Google Shape;2795;p48"/>
          <p:cNvGrpSpPr/>
          <p:nvPr/>
        </p:nvGrpSpPr>
        <p:grpSpPr>
          <a:xfrm>
            <a:off x="6094767" y="4681501"/>
            <a:ext cx="5371800" cy="1467065"/>
            <a:chOff x="1140183" y="9672345"/>
            <a:chExt cx="10743600" cy="2934130"/>
          </a:xfrm>
        </p:grpSpPr>
        <p:sp>
          <p:nvSpPr>
            <p:cNvPr id="2796" name="Google Shape;2796;p48"/>
            <p:cNvSpPr txBox="1"/>
            <p:nvPr/>
          </p:nvSpPr>
          <p:spPr>
            <a:xfrm>
              <a:off x="1140183" y="10318676"/>
              <a:ext cx="10743600" cy="2287800"/>
            </a:xfrm>
            <a:prstGeom prst="rect">
              <a:avLst/>
            </a:prstGeom>
            <a:noFill/>
            <a:ln>
              <a:noFill/>
            </a:ln>
          </p:spPr>
          <p:txBody>
            <a:bodyPr spcFirstLastPara="1" wrap="square" lIns="108713" tIns="54350" rIns="108713" bIns="54350" anchor="t" anchorCtr="0">
              <a:noAutofit/>
            </a:bodyPr>
            <a:lstStyle/>
            <a:p>
              <a:pPr defTabSz="457200">
                <a:lnSpc>
                  <a:spcPct val="120000"/>
                </a:lnSpc>
                <a:buClr>
                  <a:srgbClr val="FFFFFF"/>
                </a:buClr>
                <a:buSzPts val="2800"/>
                <a:defRPr/>
              </a:pPr>
              <a:r>
                <a:rPr lang="en-US" sz="1400" kern="0" dirty="0">
                  <a:solidFill>
                    <a:srgbClr val="FFFFFF"/>
                  </a:solidFill>
                  <a:latin typeface="Lato"/>
                  <a:ea typeface="Lato"/>
                  <a:cs typeface="Lato"/>
                  <a:sym typeface="Lato"/>
                </a:rPr>
                <a:t>Similar to a DOMAIN REPOSITORY, but the transformation of your data is done by you.  </a:t>
              </a:r>
              <a:endParaRPr sz="700" kern="0" dirty="0">
                <a:solidFill>
                  <a:srgbClr val="000000"/>
                </a:solidFill>
                <a:latin typeface="Arial"/>
                <a:cs typeface="Arial"/>
                <a:sym typeface="Arial"/>
              </a:endParaRPr>
            </a:p>
            <a:p>
              <a:pPr defTabSz="457200">
                <a:lnSpc>
                  <a:spcPct val="120000"/>
                </a:lnSpc>
                <a:buClr>
                  <a:srgbClr val="FFFFFF"/>
                </a:buClr>
                <a:buSzPts val="2800"/>
                <a:defRPr/>
              </a:pPr>
              <a:endParaRPr sz="1400" kern="0" dirty="0">
                <a:solidFill>
                  <a:srgbClr val="FFFFFF"/>
                </a:solidFill>
                <a:latin typeface="Lato"/>
                <a:ea typeface="Lato"/>
                <a:cs typeface="Lato"/>
                <a:sym typeface="Lato"/>
              </a:endParaRPr>
            </a:p>
            <a:p>
              <a:pPr defTabSz="457200">
                <a:lnSpc>
                  <a:spcPct val="120000"/>
                </a:lnSpc>
                <a:buClr>
                  <a:srgbClr val="FFFFFF"/>
                </a:buClr>
                <a:buSzPts val="2800"/>
                <a:defRPr/>
              </a:pPr>
              <a:r>
                <a:rPr lang="en-US" sz="1400" kern="0" dirty="0">
                  <a:solidFill>
                    <a:srgbClr val="FFFFFF"/>
                  </a:solidFill>
                  <a:latin typeface="Lato"/>
                  <a:ea typeface="Lato"/>
                  <a:cs typeface="Lato"/>
                  <a:sym typeface="Lato"/>
                </a:rPr>
                <a:t>E.g. CUASHI, ODM, GBIF, </a:t>
              </a:r>
              <a:r>
                <a:rPr lang="en-US" sz="1400" kern="0" dirty="0" err="1">
                  <a:solidFill>
                    <a:srgbClr val="FFFFFF"/>
                  </a:solidFill>
                  <a:latin typeface="Lato"/>
                  <a:ea typeface="Lato"/>
                  <a:cs typeface="Lato"/>
                  <a:sym typeface="Lato"/>
                </a:rPr>
                <a:t>Genbank</a:t>
              </a:r>
              <a:endParaRPr sz="700" kern="0" dirty="0">
                <a:solidFill>
                  <a:srgbClr val="000000"/>
                </a:solidFill>
                <a:latin typeface="Arial"/>
                <a:ea typeface="Arial"/>
                <a:cs typeface="Arial"/>
                <a:sym typeface="Arial"/>
              </a:endParaRPr>
            </a:p>
          </p:txBody>
        </p:sp>
        <p:sp>
          <p:nvSpPr>
            <p:cNvPr id="2797" name="Google Shape;2797;p48"/>
            <p:cNvSpPr txBox="1"/>
            <p:nvPr/>
          </p:nvSpPr>
          <p:spPr>
            <a:xfrm>
              <a:off x="1259244" y="9672345"/>
              <a:ext cx="8419500" cy="646200"/>
            </a:xfrm>
            <a:prstGeom prst="rect">
              <a:avLst/>
            </a:prstGeom>
            <a:noFill/>
            <a:ln>
              <a:noFill/>
            </a:ln>
          </p:spPr>
          <p:txBody>
            <a:bodyPr spcFirstLastPara="1" wrap="square" lIns="45713" tIns="22850" rIns="45713" bIns="22850" anchor="t" anchorCtr="0">
              <a:noAutofit/>
            </a:bodyPr>
            <a:lstStyle/>
            <a:p>
              <a:pPr defTabSz="457200">
                <a:buClr>
                  <a:srgbClr val="000000"/>
                </a:buClr>
                <a:buSzPts val="3600"/>
                <a:defRPr/>
              </a:pPr>
              <a:r>
                <a:rPr lang="en-US" b="1" kern="0">
                  <a:solidFill>
                    <a:srgbClr val="FFFFFF"/>
                  </a:solidFill>
                  <a:latin typeface="Lato"/>
                  <a:ea typeface="Lato"/>
                  <a:cs typeface="Lato"/>
                  <a:sym typeface="Lato"/>
                </a:rPr>
                <a:t>THEMATIC DATA MODEL</a:t>
              </a:r>
              <a:endParaRPr sz="700" kern="0">
                <a:solidFill>
                  <a:srgbClr val="000000"/>
                </a:solidFill>
                <a:latin typeface="Arial"/>
                <a:ea typeface="Arial"/>
                <a:cs typeface="Arial"/>
                <a:sym typeface="Arial"/>
              </a:endParaRPr>
            </a:p>
          </p:txBody>
        </p:sp>
      </p:grpSp>
      <p:sp>
        <p:nvSpPr>
          <p:cNvPr id="2798" name="Google Shape;2798;p48"/>
          <p:cNvSpPr/>
          <p:nvPr/>
        </p:nvSpPr>
        <p:spPr>
          <a:xfrm>
            <a:off x="5455805" y="4751515"/>
            <a:ext cx="161400" cy="161400"/>
          </a:xfrm>
          <a:prstGeom prst="rect">
            <a:avLst/>
          </a:prstGeom>
          <a:solidFill>
            <a:schemeClr val="accent2"/>
          </a:solidFill>
          <a:ln>
            <a:noFill/>
          </a:ln>
        </p:spPr>
        <p:txBody>
          <a:bodyPr spcFirstLastPara="1" wrap="square" lIns="45713" tIns="22850" rIns="45713" bIns="22850" anchor="ctr" anchorCtr="0">
            <a:noAutofit/>
          </a:bodyPr>
          <a:lstStyle/>
          <a:p>
            <a:pPr algn="ctr" defTabSz="457200">
              <a:buClr>
                <a:srgbClr val="000000"/>
              </a:buClr>
              <a:buSzPts val="3600"/>
              <a:defRPr/>
            </a:pPr>
            <a:endParaRPr kern="0">
              <a:solidFill>
                <a:srgbClr val="FFFFFF"/>
              </a:solidFill>
              <a:latin typeface="Calibri"/>
              <a:ea typeface="Calibri"/>
              <a:cs typeface="Calibri"/>
              <a:sym typeface="Calibri"/>
            </a:endParaRPr>
          </a:p>
        </p:txBody>
      </p:sp>
      <p:sp>
        <p:nvSpPr>
          <p:cNvPr id="2799" name="Google Shape;2799;p48"/>
          <p:cNvSpPr/>
          <p:nvPr/>
        </p:nvSpPr>
        <p:spPr>
          <a:xfrm rot="-1088671">
            <a:off x="9079903" y="218992"/>
            <a:ext cx="2798035" cy="1261860"/>
          </a:xfrm>
          <a:prstGeom prst="leftArrow">
            <a:avLst>
              <a:gd name="adj1" fmla="val 50000"/>
              <a:gd name="adj2" fmla="val 50000"/>
            </a:avLst>
          </a:prstGeom>
          <a:solidFill>
            <a:schemeClr val="accent1"/>
          </a:solidFill>
          <a:ln w="25400" cap="flat" cmpd="sng">
            <a:solidFill>
              <a:srgbClr val="002242"/>
            </a:solidFill>
            <a:prstDash val="solid"/>
            <a:round/>
            <a:headEnd type="none" w="sm" len="sm"/>
            <a:tailEnd type="none" w="sm" len="sm"/>
          </a:ln>
        </p:spPr>
        <p:txBody>
          <a:bodyPr spcFirstLastPara="1" wrap="square" lIns="45713" tIns="22850" rIns="45713" bIns="22850" anchor="ctr" anchorCtr="0">
            <a:noAutofit/>
          </a:bodyPr>
          <a:lstStyle/>
          <a:p>
            <a:pPr algn="ctr" defTabSz="457200">
              <a:buClr>
                <a:srgbClr val="000000"/>
              </a:buClr>
              <a:defRPr/>
            </a:pPr>
            <a:r>
              <a:rPr lang="en-US" sz="1600" kern="0" dirty="0">
                <a:solidFill>
                  <a:srgbClr val="FFFFFF"/>
                </a:solidFill>
                <a:latin typeface="Arial"/>
                <a:ea typeface="Arial"/>
                <a:cs typeface="Arial"/>
                <a:sym typeface="Arial"/>
              </a:rPr>
              <a:t>Best for Understanding and </a:t>
            </a:r>
            <a:r>
              <a:rPr lang="en-US" sz="1600" kern="0" dirty="0">
                <a:solidFill>
                  <a:srgbClr val="FFFFFF"/>
                </a:solidFill>
                <a:cs typeface="Arial"/>
                <a:sym typeface="Arial"/>
              </a:rPr>
              <a:t>Interoperability</a:t>
            </a:r>
            <a:endParaRPr sz="700" kern="0" dirty="0">
              <a:solidFill>
                <a:srgbClr val="000000"/>
              </a:solidFill>
              <a:latin typeface="Arial"/>
              <a:cs typeface="Arial"/>
              <a:sym typeface="Arial"/>
            </a:endParaRPr>
          </a:p>
        </p:txBody>
      </p:sp>
      <p:sp>
        <p:nvSpPr>
          <p:cNvPr id="2800" name="Google Shape;2800;p48"/>
          <p:cNvSpPr/>
          <p:nvPr/>
        </p:nvSpPr>
        <p:spPr>
          <a:xfrm rot="-1088671">
            <a:off x="9095538" y="4076003"/>
            <a:ext cx="2798035" cy="1261860"/>
          </a:xfrm>
          <a:prstGeom prst="leftArrow">
            <a:avLst>
              <a:gd name="adj1" fmla="val 50000"/>
              <a:gd name="adj2" fmla="val 50000"/>
            </a:avLst>
          </a:prstGeom>
          <a:solidFill>
            <a:schemeClr val="accent1"/>
          </a:solidFill>
          <a:ln w="25400" cap="flat" cmpd="sng">
            <a:solidFill>
              <a:srgbClr val="002242"/>
            </a:solidFill>
            <a:prstDash val="solid"/>
            <a:round/>
            <a:headEnd type="none" w="sm" len="sm"/>
            <a:tailEnd type="none" w="sm" len="sm"/>
          </a:ln>
        </p:spPr>
        <p:txBody>
          <a:bodyPr spcFirstLastPara="1" wrap="square" lIns="45713" tIns="22850" rIns="45713" bIns="22850" anchor="ctr" anchorCtr="0">
            <a:noAutofit/>
          </a:bodyPr>
          <a:lstStyle/>
          <a:p>
            <a:pPr algn="ctr" defTabSz="457200">
              <a:buClr>
                <a:srgbClr val="000000"/>
              </a:buClr>
              <a:defRPr/>
            </a:pPr>
            <a:r>
              <a:rPr lang="en-US" sz="1600" kern="0" dirty="0">
                <a:solidFill>
                  <a:srgbClr val="FFFFFF"/>
                </a:solidFill>
                <a:latin typeface="Arial"/>
                <a:ea typeface="Arial"/>
                <a:cs typeface="Arial"/>
                <a:sym typeface="Arial"/>
              </a:rPr>
              <a:t>Best for </a:t>
            </a:r>
            <a:r>
              <a:rPr lang="en-US" sz="1600" kern="0" dirty="0">
                <a:solidFill>
                  <a:srgbClr val="FFFFFF"/>
                </a:solidFill>
                <a:latin typeface="Arial"/>
                <a:cs typeface="Arial"/>
                <a:sym typeface="Arial"/>
              </a:rPr>
              <a:t>Interoperability and Understanding</a:t>
            </a:r>
            <a:endParaRPr sz="700" kern="0" dirty="0">
              <a:solidFill>
                <a:srgbClr val="000000"/>
              </a:solidFill>
              <a:latin typeface="Arial"/>
              <a:cs typeface="Arial"/>
              <a:sym typeface="Arial"/>
            </a:endParaRPr>
          </a:p>
        </p:txBody>
      </p:sp>
    </p:spTree>
    <p:extLst>
      <p:ext uri="{BB962C8B-B14F-4D97-AF65-F5344CB8AC3E}">
        <p14:creationId xmlns:p14="http://schemas.microsoft.com/office/powerpoint/2010/main" val="2861451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9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99" grpId="0" animBg="1"/>
      <p:bldP spid="280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805"/>
        <p:cNvGrpSpPr/>
        <p:nvPr/>
      </p:nvGrpSpPr>
      <p:grpSpPr>
        <a:xfrm>
          <a:off x="0" y="0"/>
          <a:ext cx="0" cy="0"/>
          <a:chOff x="0" y="0"/>
          <a:chExt cx="0" cy="0"/>
        </a:xfrm>
      </p:grpSpPr>
      <p:sp>
        <p:nvSpPr>
          <p:cNvPr id="2806" name="Google Shape;2806;p49"/>
          <p:cNvSpPr/>
          <p:nvPr/>
        </p:nvSpPr>
        <p:spPr>
          <a:xfrm>
            <a:off x="4748463" y="-495300"/>
            <a:ext cx="7450950" cy="7353300"/>
          </a:xfrm>
          <a:prstGeom prst="rect">
            <a:avLst/>
          </a:prstGeom>
          <a:solidFill>
            <a:srgbClr val="D8D8D8"/>
          </a:solidFill>
          <a:ln>
            <a:noFill/>
          </a:ln>
        </p:spPr>
        <p:txBody>
          <a:bodyPr spcFirstLastPara="1" wrap="square" lIns="45713" tIns="22850" rIns="45713" bIns="22850" anchor="ctr" anchorCtr="0">
            <a:noAutofit/>
          </a:bodyPr>
          <a:lstStyle/>
          <a:p>
            <a:pPr algn="ctr" defTabSz="457200">
              <a:buClr>
                <a:srgbClr val="000000"/>
              </a:buClr>
              <a:buSzPts val="3600"/>
              <a:defRPr/>
            </a:pPr>
            <a:endParaRPr kern="0">
              <a:solidFill>
                <a:srgbClr val="FFFFFF"/>
              </a:solidFill>
              <a:latin typeface="Calibri"/>
              <a:ea typeface="Calibri"/>
              <a:cs typeface="Calibri"/>
              <a:sym typeface="Calibri"/>
            </a:endParaRPr>
          </a:p>
        </p:txBody>
      </p:sp>
      <p:sp>
        <p:nvSpPr>
          <p:cNvPr id="2807" name="Google Shape;2807;p49"/>
          <p:cNvSpPr/>
          <p:nvPr/>
        </p:nvSpPr>
        <p:spPr>
          <a:xfrm>
            <a:off x="4748463" y="-495300"/>
            <a:ext cx="7450950" cy="7353300"/>
          </a:xfrm>
          <a:prstGeom prst="rect">
            <a:avLst/>
          </a:prstGeom>
          <a:solidFill>
            <a:schemeClr val="accent1">
              <a:alpha val="80000"/>
            </a:schemeClr>
          </a:solidFill>
          <a:ln>
            <a:noFill/>
          </a:ln>
        </p:spPr>
        <p:txBody>
          <a:bodyPr spcFirstLastPara="1" wrap="square" lIns="45713" tIns="22850" rIns="45713" bIns="22850" anchor="ctr" anchorCtr="0">
            <a:noAutofit/>
          </a:bodyPr>
          <a:lstStyle/>
          <a:p>
            <a:pPr algn="ctr" defTabSz="457200">
              <a:buClr>
                <a:srgbClr val="000000"/>
              </a:buClr>
              <a:buSzPts val="3600"/>
              <a:defRPr/>
            </a:pPr>
            <a:endParaRPr kern="0">
              <a:solidFill>
                <a:srgbClr val="FFFFFF"/>
              </a:solidFill>
              <a:latin typeface="Calibri"/>
              <a:ea typeface="Calibri"/>
              <a:cs typeface="Calibri"/>
              <a:sym typeface="Calibri"/>
            </a:endParaRPr>
          </a:p>
        </p:txBody>
      </p:sp>
      <p:grpSp>
        <p:nvGrpSpPr>
          <p:cNvPr id="2808" name="Google Shape;2808;p49"/>
          <p:cNvGrpSpPr/>
          <p:nvPr/>
        </p:nvGrpSpPr>
        <p:grpSpPr>
          <a:xfrm>
            <a:off x="5943600" y="914013"/>
            <a:ext cx="5877536" cy="1467061"/>
            <a:chOff x="1140183" y="9672355"/>
            <a:chExt cx="10743600" cy="2934121"/>
          </a:xfrm>
        </p:grpSpPr>
        <p:sp>
          <p:nvSpPr>
            <p:cNvPr id="2809" name="Google Shape;2809;p49"/>
            <p:cNvSpPr txBox="1"/>
            <p:nvPr/>
          </p:nvSpPr>
          <p:spPr>
            <a:xfrm>
              <a:off x="1140183" y="10318676"/>
              <a:ext cx="10743600" cy="2287800"/>
            </a:xfrm>
            <a:prstGeom prst="rect">
              <a:avLst/>
            </a:prstGeom>
            <a:noFill/>
            <a:ln>
              <a:noFill/>
            </a:ln>
          </p:spPr>
          <p:txBody>
            <a:bodyPr spcFirstLastPara="1" wrap="square" lIns="108713" tIns="54350" rIns="108713" bIns="54350" anchor="t" anchorCtr="0">
              <a:noAutofit/>
            </a:bodyPr>
            <a:lstStyle/>
            <a:p>
              <a:pPr defTabSz="457200">
                <a:lnSpc>
                  <a:spcPct val="120000"/>
                </a:lnSpc>
                <a:buClr>
                  <a:srgbClr val="FFFFFF"/>
                </a:buClr>
                <a:buSzPts val="2800"/>
                <a:defRPr/>
              </a:pPr>
              <a:r>
                <a:rPr lang="en-US" sz="1400" kern="0" dirty="0">
                  <a:solidFill>
                    <a:srgbClr val="FFFFFF"/>
                  </a:solidFill>
                  <a:latin typeface="Lato"/>
                  <a:ea typeface="Lato"/>
                  <a:cs typeface="Lato"/>
                  <a:sym typeface="Lato"/>
                </a:rPr>
                <a:t>Unique, globally-resolvable identifiers for your data, such as a Digital Object Identifier (DOI) are registered on your behalf by a repository. </a:t>
              </a:r>
              <a:endParaRPr sz="700" kern="0" dirty="0">
                <a:solidFill>
                  <a:srgbClr val="000000"/>
                </a:solidFill>
                <a:latin typeface="Arial"/>
                <a:ea typeface="Arial"/>
                <a:cs typeface="Arial"/>
                <a:sym typeface="Arial"/>
              </a:endParaRPr>
            </a:p>
          </p:txBody>
        </p:sp>
        <p:sp>
          <p:nvSpPr>
            <p:cNvPr id="2810" name="Google Shape;2810;p49"/>
            <p:cNvSpPr txBox="1"/>
            <p:nvPr/>
          </p:nvSpPr>
          <p:spPr>
            <a:xfrm>
              <a:off x="1259208" y="9672355"/>
              <a:ext cx="9325800" cy="646200"/>
            </a:xfrm>
            <a:prstGeom prst="rect">
              <a:avLst/>
            </a:prstGeom>
            <a:noFill/>
            <a:ln>
              <a:noFill/>
            </a:ln>
          </p:spPr>
          <p:txBody>
            <a:bodyPr spcFirstLastPara="1" wrap="square" lIns="45713" tIns="22850" rIns="45713" bIns="22850" anchor="t" anchorCtr="0">
              <a:noAutofit/>
            </a:bodyPr>
            <a:lstStyle/>
            <a:p>
              <a:pPr defTabSz="457200">
                <a:buClr>
                  <a:srgbClr val="000000"/>
                </a:buClr>
                <a:buSzPts val="3600"/>
                <a:defRPr/>
              </a:pPr>
              <a:r>
                <a:rPr lang="en-US" b="1" kern="0">
                  <a:solidFill>
                    <a:srgbClr val="FFFFFF"/>
                  </a:solidFill>
                  <a:latin typeface="Lato"/>
                  <a:ea typeface="Lato"/>
                  <a:cs typeface="Lato"/>
                  <a:sym typeface="Lato"/>
                </a:rPr>
                <a:t>PERSISTENT IDENTIFIERS</a:t>
              </a:r>
              <a:endParaRPr sz="700" kern="0">
                <a:solidFill>
                  <a:srgbClr val="000000"/>
                </a:solidFill>
                <a:latin typeface="Arial"/>
                <a:ea typeface="Arial"/>
                <a:cs typeface="Arial"/>
                <a:sym typeface="Arial"/>
              </a:endParaRPr>
            </a:p>
          </p:txBody>
        </p:sp>
      </p:grpSp>
      <p:sp>
        <p:nvSpPr>
          <p:cNvPr id="2811" name="Google Shape;2811;p49"/>
          <p:cNvSpPr/>
          <p:nvPr/>
        </p:nvSpPr>
        <p:spPr>
          <a:xfrm>
            <a:off x="1588" y="-495300"/>
            <a:ext cx="4746900" cy="7353300"/>
          </a:xfrm>
          <a:prstGeom prst="rect">
            <a:avLst/>
          </a:prstGeom>
          <a:solidFill>
            <a:schemeClr val="accent1"/>
          </a:solidFill>
          <a:ln>
            <a:noFill/>
          </a:ln>
        </p:spPr>
        <p:txBody>
          <a:bodyPr spcFirstLastPara="1" wrap="square" lIns="45713" tIns="22850" rIns="45713" bIns="22850" anchor="ctr" anchorCtr="0">
            <a:noAutofit/>
          </a:bodyPr>
          <a:lstStyle/>
          <a:p>
            <a:pPr algn="ctr" defTabSz="457200">
              <a:buClr>
                <a:srgbClr val="000000"/>
              </a:buClr>
              <a:buSzPts val="3600"/>
              <a:defRPr/>
            </a:pPr>
            <a:endParaRPr kern="0">
              <a:solidFill>
                <a:srgbClr val="FFFFFF"/>
              </a:solidFill>
              <a:latin typeface="Calibri"/>
              <a:ea typeface="Calibri"/>
              <a:cs typeface="Calibri"/>
              <a:sym typeface="Calibri"/>
            </a:endParaRPr>
          </a:p>
        </p:txBody>
      </p:sp>
      <p:sp>
        <p:nvSpPr>
          <p:cNvPr id="2812" name="Google Shape;2812;p49"/>
          <p:cNvSpPr/>
          <p:nvPr/>
        </p:nvSpPr>
        <p:spPr>
          <a:xfrm>
            <a:off x="5304638" y="984022"/>
            <a:ext cx="161400" cy="161400"/>
          </a:xfrm>
          <a:prstGeom prst="rect">
            <a:avLst/>
          </a:prstGeom>
          <a:solidFill>
            <a:schemeClr val="accent2"/>
          </a:solidFill>
          <a:ln>
            <a:noFill/>
          </a:ln>
        </p:spPr>
        <p:txBody>
          <a:bodyPr spcFirstLastPara="1" wrap="square" lIns="45713" tIns="22850" rIns="45713" bIns="22850" anchor="ctr" anchorCtr="0">
            <a:noAutofit/>
          </a:bodyPr>
          <a:lstStyle/>
          <a:p>
            <a:pPr algn="ctr" defTabSz="457200">
              <a:buClr>
                <a:srgbClr val="000000"/>
              </a:buClr>
              <a:buSzPts val="3600"/>
              <a:defRPr/>
            </a:pPr>
            <a:endParaRPr kern="0">
              <a:solidFill>
                <a:srgbClr val="FFFFFF"/>
              </a:solidFill>
              <a:latin typeface="Calibri"/>
              <a:ea typeface="Calibri"/>
              <a:cs typeface="Calibri"/>
              <a:sym typeface="Calibri"/>
            </a:endParaRPr>
          </a:p>
        </p:txBody>
      </p:sp>
      <p:sp>
        <p:nvSpPr>
          <p:cNvPr id="2813" name="Google Shape;2813;p49"/>
          <p:cNvSpPr txBox="1"/>
          <p:nvPr/>
        </p:nvSpPr>
        <p:spPr>
          <a:xfrm>
            <a:off x="861952" y="66374"/>
            <a:ext cx="11569761" cy="1431150"/>
          </a:xfrm>
          <a:prstGeom prst="rect">
            <a:avLst/>
          </a:prstGeom>
          <a:noFill/>
          <a:ln>
            <a:noFill/>
          </a:ln>
        </p:spPr>
        <p:txBody>
          <a:bodyPr spcFirstLastPara="1" wrap="square" lIns="45713" tIns="22850" rIns="45713" bIns="22850" anchor="t" anchorCtr="0">
            <a:noAutofit/>
          </a:bodyPr>
          <a:lstStyle/>
          <a:p>
            <a:pPr defTabSz="457200">
              <a:buClr>
                <a:srgbClr val="000000"/>
              </a:buClr>
              <a:buSzPts val="6000"/>
              <a:defRPr/>
            </a:pPr>
            <a:r>
              <a:rPr lang="en-US" sz="3000" b="1" kern="0" dirty="0">
                <a:solidFill>
                  <a:srgbClr val="FFFFFF"/>
                </a:solidFill>
                <a:latin typeface="Lato"/>
                <a:ea typeface="Lato"/>
                <a:cs typeface="Lato"/>
                <a:sym typeface="Lato"/>
              </a:rPr>
              <a:t>Choosing the right repository provides these capabilities…</a:t>
            </a:r>
            <a:endParaRPr sz="700" kern="0" dirty="0">
              <a:solidFill>
                <a:srgbClr val="000000"/>
              </a:solidFill>
              <a:latin typeface="Arial"/>
              <a:ea typeface="Arial"/>
              <a:cs typeface="Arial"/>
              <a:sym typeface="Arial"/>
            </a:endParaRPr>
          </a:p>
        </p:txBody>
      </p:sp>
      <p:sp>
        <p:nvSpPr>
          <p:cNvPr id="2814" name="Google Shape;2814;p49"/>
          <p:cNvSpPr txBox="1"/>
          <p:nvPr/>
        </p:nvSpPr>
        <p:spPr>
          <a:xfrm>
            <a:off x="861952" y="3355224"/>
            <a:ext cx="3390300" cy="1431150"/>
          </a:xfrm>
          <a:prstGeom prst="rect">
            <a:avLst/>
          </a:prstGeom>
          <a:noFill/>
          <a:ln>
            <a:noFill/>
          </a:ln>
        </p:spPr>
        <p:txBody>
          <a:bodyPr spcFirstLastPara="1" wrap="square" lIns="45713" tIns="22850" rIns="45713" bIns="22850" anchor="t" anchorCtr="0">
            <a:noAutofit/>
          </a:bodyPr>
          <a:lstStyle/>
          <a:p>
            <a:pPr defTabSz="457200">
              <a:buClr>
                <a:srgbClr val="000000"/>
              </a:buClr>
              <a:buSzPts val="6000"/>
              <a:defRPr/>
            </a:pPr>
            <a:r>
              <a:rPr lang="en-US" sz="3000" b="1" kern="0" dirty="0">
                <a:solidFill>
                  <a:srgbClr val="FFFFFF"/>
                </a:solidFill>
                <a:latin typeface="Lato"/>
                <a:ea typeface="Lato"/>
                <a:cs typeface="Lato"/>
                <a:sym typeface="Lato"/>
              </a:rPr>
              <a:t>OPENNESS, ACCESS, LICENSE</a:t>
            </a:r>
            <a:endParaRPr sz="700" kern="0" dirty="0">
              <a:solidFill>
                <a:srgbClr val="000000"/>
              </a:solidFill>
              <a:latin typeface="Arial"/>
              <a:ea typeface="Arial"/>
              <a:cs typeface="Arial"/>
              <a:sym typeface="Arial"/>
            </a:endParaRPr>
          </a:p>
        </p:txBody>
      </p:sp>
      <p:grpSp>
        <p:nvGrpSpPr>
          <p:cNvPr id="2815" name="Google Shape;2815;p49"/>
          <p:cNvGrpSpPr/>
          <p:nvPr/>
        </p:nvGrpSpPr>
        <p:grpSpPr>
          <a:xfrm>
            <a:off x="5924550" y="3442900"/>
            <a:ext cx="6049963" cy="1467087"/>
            <a:chOff x="1140183" y="9672355"/>
            <a:chExt cx="10743600" cy="2934174"/>
          </a:xfrm>
        </p:grpSpPr>
        <p:sp>
          <p:nvSpPr>
            <p:cNvPr id="2816" name="Google Shape;2816;p49"/>
            <p:cNvSpPr txBox="1"/>
            <p:nvPr/>
          </p:nvSpPr>
          <p:spPr>
            <a:xfrm>
              <a:off x="1140183" y="10896529"/>
              <a:ext cx="10743600" cy="1710000"/>
            </a:xfrm>
            <a:prstGeom prst="rect">
              <a:avLst/>
            </a:prstGeom>
            <a:noFill/>
            <a:ln>
              <a:noFill/>
            </a:ln>
          </p:spPr>
          <p:txBody>
            <a:bodyPr spcFirstLastPara="1" wrap="square" lIns="108713" tIns="54350" rIns="108713" bIns="54350" anchor="t" anchorCtr="0">
              <a:noAutofit/>
            </a:bodyPr>
            <a:lstStyle/>
            <a:p>
              <a:pPr defTabSz="457200">
                <a:lnSpc>
                  <a:spcPct val="120000"/>
                </a:lnSpc>
                <a:buClr>
                  <a:srgbClr val="FFFFFF"/>
                </a:buClr>
                <a:buSzPts val="2800"/>
                <a:defRPr/>
              </a:pPr>
              <a:r>
                <a:rPr lang="en-US" sz="1400" kern="0" dirty="0">
                  <a:solidFill>
                    <a:srgbClr val="FFFFFF"/>
                  </a:solidFill>
                  <a:latin typeface="Lato"/>
                  <a:ea typeface="Lato"/>
                  <a:cs typeface="Lato"/>
                  <a:sym typeface="Lato"/>
                </a:rPr>
                <a:t>Research transparency and reproducibility encourages that data supporting your research be made available for review.  By making it as open as possible you provide the elements that went into your research results.  Select a usage license that supports your level of openness.</a:t>
              </a:r>
              <a:endParaRPr sz="700" kern="0" dirty="0">
                <a:solidFill>
                  <a:srgbClr val="000000"/>
                </a:solidFill>
                <a:latin typeface="Arial"/>
                <a:ea typeface="Arial"/>
                <a:cs typeface="Arial"/>
                <a:sym typeface="Arial"/>
              </a:endParaRPr>
            </a:p>
          </p:txBody>
        </p:sp>
        <p:sp>
          <p:nvSpPr>
            <p:cNvPr id="2817" name="Google Shape;2817;p49"/>
            <p:cNvSpPr txBox="1"/>
            <p:nvPr/>
          </p:nvSpPr>
          <p:spPr>
            <a:xfrm>
              <a:off x="1259204" y="9672355"/>
              <a:ext cx="10624500" cy="646200"/>
            </a:xfrm>
            <a:prstGeom prst="rect">
              <a:avLst/>
            </a:prstGeom>
            <a:noFill/>
            <a:ln>
              <a:noFill/>
            </a:ln>
          </p:spPr>
          <p:txBody>
            <a:bodyPr spcFirstLastPara="1" wrap="square" lIns="45713" tIns="22850" rIns="45713" bIns="22850" anchor="t" anchorCtr="0">
              <a:noAutofit/>
            </a:bodyPr>
            <a:lstStyle/>
            <a:p>
              <a:pPr defTabSz="457200">
                <a:buClr>
                  <a:srgbClr val="000000"/>
                </a:buClr>
                <a:buSzPts val="3600"/>
                <a:defRPr/>
              </a:pPr>
              <a:r>
                <a:rPr lang="en-US" b="1" kern="0" dirty="0">
                  <a:solidFill>
                    <a:srgbClr val="FFFFFF"/>
                  </a:solidFill>
                  <a:latin typeface="Lato"/>
                  <a:ea typeface="Lato"/>
                  <a:cs typeface="Lato"/>
                  <a:sym typeface="Lato"/>
                </a:rPr>
                <a:t>YOUR DATA ARE AS OPEN AS POSSIBLE, </a:t>
              </a:r>
              <a:endParaRPr b="1" kern="0" dirty="0">
                <a:solidFill>
                  <a:srgbClr val="FFFFFF"/>
                </a:solidFill>
                <a:latin typeface="Lato"/>
                <a:ea typeface="Lato"/>
                <a:cs typeface="Lato"/>
                <a:sym typeface="Lato"/>
              </a:endParaRPr>
            </a:p>
            <a:p>
              <a:pPr defTabSz="457200">
                <a:buClr>
                  <a:srgbClr val="000000"/>
                </a:buClr>
                <a:buSzPts val="3600"/>
                <a:defRPr/>
              </a:pPr>
              <a:r>
                <a:rPr lang="en-US" b="1" kern="0" dirty="0">
                  <a:solidFill>
                    <a:srgbClr val="FFFFFF"/>
                  </a:solidFill>
                  <a:latin typeface="Lato"/>
                  <a:ea typeface="Lato"/>
                  <a:cs typeface="Lato"/>
                  <a:sym typeface="Lato"/>
                </a:rPr>
                <a:t>AS CLOSED AS NECESSARY</a:t>
              </a:r>
              <a:endParaRPr sz="700" kern="0" dirty="0">
                <a:solidFill>
                  <a:srgbClr val="000000"/>
                </a:solidFill>
                <a:latin typeface="Arial"/>
                <a:ea typeface="Arial"/>
                <a:cs typeface="Arial"/>
                <a:sym typeface="Arial"/>
              </a:endParaRPr>
            </a:p>
          </p:txBody>
        </p:sp>
      </p:grpSp>
      <p:sp>
        <p:nvSpPr>
          <p:cNvPr id="2818" name="Google Shape;2818;p49"/>
          <p:cNvSpPr/>
          <p:nvPr/>
        </p:nvSpPr>
        <p:spPr>
          <a:xfrm>
            <a:off x="5285588" y="3512909"/>
            <a:ext cx="161400" cy="161400"/>
          </a:xfrm>
          <a:prstGeom prst="rect">
            <a:avLst/>
          </a:prstGeom>
          <a:solidFill>
            <a:schemeClr val="accent2"/>
          </a:solidFill>
          <a:ln>
            <a:noFill/>
          </a:ln>
        </p:spPr>
        <p:txBody>
          <a:bodyPr spcFirstLastPara="1" wrap="square" lIns="45713" tIns="22850" rIns="45713" bIns="22850" anchor="ctr" anchorCtr="0">
            <a:noAutofit/>
          </a:bodyPr>
          <a:lstStyle/>
          <a:p>
            <a:pPr algn="ctr" defTabSz="457200">
              <a:buClr>
                <a:srgbClr val="000000"/>
              </a:buClr>
              <a:buSzPts val="3600"/>
              <a:defRPr/>
            </a:pPr>
            <a:endParaRPr kern="0">
              <a:solidFill>
                <a:srgbClr val="FFFFFF"/>
              </a:solidFill>
              <a:latin typeface="Calibri"/>
              <a:ea typeface="Calibri"/>
              <a:cs typeface="Calibri"/>
              <a:sym typeface="Calibri"/>
            </a:endParaRPr>
          </a:p>
        </p:txBody>
      </p:sp>
      <p:sp>
        <p:nvSpPr>
          <p:cNvPr id="2819" name="Google Shape;2819;p49"/>
          <p:cNvSpPr txBox="1"/>
          <p:nvPr/>
        </p:nvSpPr>
        <p:spPr>
          <a:xfrm>
            <a:off x="861952" y="5314649"/>
            <a:ext cx="3638550" cy="1431150"/>
          </a:xfrm>
          <a:prstGeom prst="rect">
            <a:avLst/>
          </a:prstGeom>
          <a:noFill/>
          <a:ln>
            <a:noFill/>
          </a:ln>
        </p:spPr>
        <p:txBody>
          <a:bodyPr spcFirstLastPara="1" wrap="square" lIns="45713" tIns="22850" rIns="45713" bIns="22850" anchor="t" anchorCtr="0">
            <a:noAutofit/>
          </a:bodyPr>
          <a:lstStyle/>
          <a:p>
            <a:pPr defTabSz="457200">
              <a:buClr>
                <a:srgbClr val="000000"/>
              </a:buClr>
              <a:buSzPts val="6000"/>
              <a:defRPr/>
            </a:pPr>
            <a:r>
              <a:rPr lang="en-US" sz="3000" b="1" kern="0" dirty="0">
                <a:solidFill>
                  <a:srgbClr val="FFFFFF"/>
                </a:solidFill>
                <a:latin typeface="Lato"/>
                <a:ea typeface="Lato"/>
                <a:cs typeface="Lato"/>
                <a:sym typeface="Lato"/>
              </a:rPr>
              <a:t>DOCUMENTATION </a:t>
            </a:r>
            <a:endParaRPr sz="700" kern="0" dirty="0">
              <a:solidFill>
                <a:srgbClr val="000000"/>
              </a:solidFill>
              <a:latin typeface="Arial"/>
              <a:ea typeface="Arial"/>
              <a:cs typeface="Arial"/>
              <a:sym typeface="Arial"/>
            </a:endParaRPr>
          </a:p>
        </p:txBody>
      </p:sp>
      <p:grpSp>
        <p:nvGrpSpPr>
          <p:cNvPr id="2820" name="Google Shape;2820;p49"/>
          <p:cNvGrpSpPr/>
          <p:nvPr/>
        </p:nvGrpSpPr>
        <p:grpSpPr>
          <a:xfrm>
            <a:off x="5943600" y="5390763"/>
            <a:ext cx="6030868" cy="1467061"/>
            <a:chOff x="1140183" y="9672355"/>
            <a:chExt cx="10743600" cy="2934121"/>
          </a:xfrm>
        </p:grpSpPr>
        <p:sp>
          <p:nvSpPr>
            <p:cNvPr id="2821" name="Google Shape;2821;p49"/>
            <p:cNvSpPr txBox="1"/>
            <p:nvPr/>
          </p:nvSpPr>
          <p:spPr>
            <a:xfrm>
              <a:off x="1140183" y="10318676"/>
              <a:ext cx="10743600" cy="2287800"/>
            </a:xfrm>
            <a:prstGeom prst="rect">
              <a:avLst/>
            </a:prstGeom>
            <a:noFill/>
            <a:ln>
              <a:noFill/>
            </a:ln>
          </p:spPr>
          <p:txBody>
            <a:bodyPr spcFirstLastPara="1" wrap="square" lIns="108713" tIns="54350" rIns="108713" bIns="54350" anchor="t" anchorCtr="0">
              <a:noAutofit/>
            </a:bodyPr>
            <a:lstStyle/>
            <a:p>
              <a:pPr defTabSz="457200">
                <a:lnSpc>
                  <a:spcPct val="120000"/>
                </a:lnSpc>
                <a:buClr>
                  <a:srgbClr val="FFFFFF"/>
                </a:buClr>
                <a:buSzPts val="2800"/>
                <a:defRPr/>
              </a:pPr>
              <a:r>
                <a:rPr lang="en-US" sz="1400" kern="0" dirty="0">
                  <a:solidFill>
                    <a:srgbClr val="FFFFFF"/>
                  </a:solidFill>
                  <a:latin typeface="Lato"/>
                  <a:ea typeface="Lato"/>
                  <a:cs typeface="Lato"/>
                  <a:sym typeface="Lato"/>
                </a:rPr>
                <a:t>Data can be well understood as to what it is, how it was created, instrument used. quality, and uncertainty.  Use guidance from your community and standard vocabulary. </a:t>
              </a:r>
              <a:endParaRPr sz="700" kern="0" dirty="0">
                <a:solidFill>
                  <a:srgbClr val="000000"/>
                </a:solidFill>
                <a:latin typeface="Arial"/>
                <a:ea typeface="Arial"/>
                <a:cs typeface="Arial"/>
                <a:sym typeface="Arial"/>
              </a:endParaRPr>
            </a:p>
          </p:txBody>
        </p:sp>
        <p:sp>
          <p:nvSpPr>
            <p:cNvPr id="2822" name="Google Shape;2822;p49"/>
            <p:cNvSpPr txBox="1"/>
            <p:nvPr/>
          </p:nvSpPr>
          <p:spPr>
            <a:xfrm>
              <a:off x="1259204" y="9672355"/>
              <a:ext cx="10624500" cy="646200"/>
            </a:xfrm>
            <a:prstGeom prst="rect">
              <a:avLst/>
            </a:prstGeom>
            <a:noFill/>
            <a:ln>
              <a:noFill/>
            </a:ln>
          </p:spPr>
          <p:txBody>
            <a:bodyPr spcFirstLastPara="1" wrap="square" lIns="45713" tIns="22850" rIns="45713" bIns="22850" anchor="t" anchorCtr="0">
              <a:noAutofit/>
            </a:bodyPr>
            <a:lstStyle/>
            <a:p>
              <a:pPr defTabSz="457200">
                <a:buClr>
                  <a:srgbClr val="000000"/>
                </a:buClr>
                <a:buSzPts val="3600"/>
                <a:defRPr/>
              </a:pPr>
              <a:r>
                <a:rPr lang="en-US" b="1" kern="0">
                  <a:solidFill>
                    <a:srgbClr val="FFFFFF"/>
                  </a:solidFill>
                  <a:latin typeface="Lato"/>
                  <a:ea typeface="Lato"/>
                  <a:cs typeface="Lato"/>
                  <a:sym typeface="Lato"/>
                </a:rPr>
                <a:t>WELL DOCUMENTED DATA (METADATA)</a:t>
              </a:r>
              <a:endParaRPr sz="700" kern="0">
                <a:solidFill>
                  <a:srgbClr val="000000"/>
                </a:solidFill>
                <a:latin typeface="Arial"/>
                <a:ea typeface="Arial"/>
                <a:cs typeface="Arial"/>
                <a:sym typeface="Arial"/>
              </a:endParaRPr>
            </a:p>
          </p:txBody>
        </p:sp>
      </p:grpSp>
      <p:sp>
        <p:nvSpPr>
          <p:cNvPr id="2823" name="Google Shape;2823;p49"/>
          <p:cNvSpPr/>
          <p:nvPr/>
        </p:nvSpPr>
        <p:spPr>
          <a:xfrm>
            <a:off x="5304638" y="5460772"/>
            <a:ext cx="161400" cy="161400"/>
          </a:xfrm>
          <a:prstGeom prst="rect">
            <a:avLst/>
          </a:prstGeom>
          <a:solidFill>
            <a:schemeClr val="accent2"/>
          </a:solidFill>
          <a:ln>
            <a:noFill/>
          </a:ln>
        </p:spPr>
        <p:txBody>
          <a:bodyPr spcFirstLastPara="1" wrap="square" lIns="45713" tIns="22850" rIns="45713" bIns="22850" anchor="ctr" anchorCtr="0">
            <a:noAutofit/>
          </a:bodyPr>
          <a:lstStyle/>
          <a:p>
            <a:pPr algn="ctr" defTabSz="457200">
              <a:buClr>
                <a:srgbClr val="000000"/>
              </a:buClr>
              <a:buSzPts val="3600"/>
              <a:defRPr/>
            </a:pPr>
            <a:endParaRPr kern="0">
              <a:solidFill>
                <a:srgbClr val="FFFFFF"/>
              </a:solidFill>
              <a:latin typeface="Calibri"/>
              <a:ea typeface="Calibri"/>
              <a:cs typeface="Calibri"/>
              <a:sym typeface="Calibri"/>
            </a:endParaRPr>
          </a:p>
        </p:txBody>
      </p:sp>
      <p:sp>
        <p:nvSpPr>
          <p:cNvPr id="20" name="Google Shape;2814;p49">
            <a:extLst>
              <a:ext uri="{FF2B5EF4-FFF2-40B4-BE49-F238E27FC236}">
                <a16:creationId xmlns:a16="http://schemas.microsoft.com/office/drawing/2014/main" id="{7EE386F2-DDC2-DF47-99FA-03D0539F9575}"/>
              </a:ext>
            </a:extLst>
          </p:cNvPr>
          <p:cNvSpPr txBox="1"/>
          <p:nvPr/>
        </p:nvSpPr>
        <p:spPr>
          <a:xfrm>
            <a:off x="852427" y="902536"/>
            <a:ext cx="3390300" cy="1431150"/>
          </a:xfrm>
          <a:prstGeom prst="rect">
            <a:avLst/>
          </a:prstGeom>
          <a:noFill/>
          <a:ln>
            <a:noFill/>
          </a:ln>
        </p:spPr>
        <p:txBody>
          <a:bodyPr spcFirstLastPara="1" wrap="square" lIns="45713" tIns="22850" rIns="45713" bIns="22850" anchor="t" anchorCtr="0">
            <a:noAutofit/>
          </a:bodyPr>
          <a:lstStyle/>
          <a:p>
            <a:pPr defTabSz="457200">
              <a:buClr>
                <a:srgbClr val="000000"/>
              </a:buClr>
              <a:buSzPts val="6000"/>
              <a:defRPr/>
            </a:pPr>
            <a:r>
              <a:rPr lang="en-US" sz="3000" b="1" kern="0" dirty="0">
                <a:solidFill>
                  <a:srgbClr val="FFFFFF"/>
                </a:solidFill>
                <a:latin typeface="Lato"/>
                <a:ea typeface="Lato"/>
                <a:cs typeface="Lato"/>
                <a:sym typeface="Lato"/>
              </a:rPr>
              <a:t>DISCOVERY</a:t>
            </a:r>
            <a:endParaRPr sz="700" kern="0" dirty="0">
              <a:solidFill>
                <a:srgbClr val="000000"/>
              </a:solidFill>
              <a:latin typeface="Arial"/>
              <a:ea typeface="Arial"/>
              <a:cs typeface="Arial"/>
              <a:sym typeface="Arial"/>
            </a:endParaRPr>
          </a:p>
        </p:txBody>
      </p:sp>
      <p:grpSp>
        <p:nvGrpSpPr>
          <p:cNvPr id="21" name="Google Shape;2808;p49">
            <a:extLst>
              <a:ext uri="{FF2B5EF4-FFF2-40B4-BE49-F238E27FC236}">
                <a16:creationId xmlns:a16="http://schemas.microsoft.com/office/drawing/2014/main" id="{E4BF93FB-3956-BD42-81EA-D486D72EA584}"/>
              </a:ext>
            </a:extLst>
          </p:cNvPr>
          <p:cNvGrpSpPr/>
          <p:nvPr/>
        </p:nvGrpSpPr>
        <p:grpSpPr>
          <a:xfrm>
            <a:off x="5948363" y="2047488"/>
            <a:ext cx="5872773" cy="1467061"/>
            <a:chOff x="1140183" y="9672355"/>
            <a:chExt cx="10743600" cy="2934121"/>
          </a:xfrm>
        </p:grpSpPr>
        <p:sp>
          <p:nvSpPr>
            <p:cNvPr id="22" name="Google Shape;2809;p49">
              <a:extLst>
                <a:ext uri="{FF2B5EF4-FFF2-40B4-BE49-F238E27FC236}">
                  <a16:creationId xmlns:a16="http://schemas.microsoft.com/office/drawing/2014/main" id="{152233D7-1646-1C4D-B615-1AA1295E00F7}"/>
                </a:ext>
              </a:extLst>
            </p:cNvPr>
            <p:cNvSpPr txBox="1"/>
            <p:nvPr/>
          </p:nvSpPr>
          <p:spPr>
            <a:xfrm>
              <a:off x="1140183" y="10318676"/>
              <a:ext cx="10743600" cy="2287800"/>
            </a:xfrm>
            <a:prstGeom prst="rect">
              <a:avLst/>
            </a:prstGeom>
            <a:noFill/>
            <a:ln>
              <a:noFill/>
            </a:ln>
          </p:spPr>
          <p:txBody>
            <a:bodyPr spcFirstLastPara="1" wrap="square" lIns="108713" tIns="54350" rIns="108713" bIns="54350" anchor="t" anchorCtr="0">
              <a:noAutofit/>
            </a:bodyPr>
            <a:lstStyle/>
            <a:p>
              <a:pPr defTabSz="457200">
                <a:lnSpc>
                  <a:spcPct val="120000"/>
                </a:lnSpc>
                <a:buClr>
                  <a:srgbClr val="FFFFFF"/>
                </a:buClr>
                <a:buSzPts val="2800"/>
                <a:defRPr/>
              </a:pPr>
              <a:r>
                <a:rPr lang="en-US" sz="1400" kern="0" dirty="0">
                  <a:solidFill>
                    <a:srgbClr val="FFFFFF"/>
                  </a:solidFill>
                  <a:latin typeface="Lato"/>
                  <a:ea typeface="Arial"/>
                  <a:cs typeface="Arial"/>
                  <a:sym typeface="Lato"/>
                </a:rPr>
                <a:t>Ro</a:t>
              </a:r>
              <a:r>
                <a:rPr lang="en-US" sz="1400" kern="0" dirty="0">
                  <a:solidFill>
                    <a:srgbClr val="FFFFFF"/>
                  </a:solidFill>
                  <a:latin typeface="Lato"/>
                  <a:cs typeface="Arial"/>
                  <a:sym typeface="Lato"/>
                </a:rPr>
                <a:t>bust metadata describing your data allows for accurate and optimal searching.  This includes author names, location information, time, and other keywords.</a:t>
              </a:r>
              <a:endParaRPr sz="700" kern="0" dirty="0">
                <a:solidFill>
                  <a:srgbClr val="000000"/>
                </a:solidFill>
                <a:latin typeface="Arial"/>
                <a:ea typeface="Arial"/>
                <a:cs typeface="Arial"/>
                <a:sym typeface="Arial"/>
              </a:endParaRPr>
            </a:p>
          </p:txBody>
        </p:sp>
        <p:sp>
          <p:nvSpPr>
            <p:cNvPr id="23" name="Google Shape;2810;p49">
              <a:extLst>
                <a:ext uri="{FF2B5EF4-FFF2-40B4-BE49-F238E27FC236}">
                  <a16:creationId xmlns:a16="http://schemas.microsoft.com/office/drawing/2014/main" id="{81C2F5C3-112C-9844-BE51-63FBD68F9474}"/>
                </a:ext>
              </a:extLst>
            </p:cNvPr>
            <p:cNvSpPr txBox="1"/>
            <p:nvPr/>
          </p:nvSpPr>
          <p:spPr>
            <a:xfrm>
              <a:off x="1259208" y="9672355"/>
              <a:ext cx="9325800" cy="646200"/>
            </a:xfrm>
            <a:prstGeom prst="rect">
              <a:avLst/>
            </a:prstGeom>
            <a:noFill/>
            <a:ln>
              <a:noFill/>
            </a:ln>
          </p:spPr>
          <p:txBody>
            <a:bodyPr spcFirstLastPara="1" wrap="square" lIns="45713" tIns="22850" rIns="45713" bIns="22850" anchor="t" anchorCtr="0">
              <a:noAutofit/>
            </a:bodyPr>
            <a:lstStyle/>
            <a:p>
              <a:pPr defTabSz="457200">
                <a:buClr>
                  <a:srgbClr val="000000"/>
                </a:buClr>
                <a:buSzPts val="3600"/>
                <a:defRPr/>
              </a:pPr>
              <a:r>
                <a:rPr lang="en-US" b="1" kern="0" dirty="0">
                  <a:solidFill>
                    <a:srgbClr val="FFFFFF"/>
                  </a:solidFill>
                  <a:latin typeface="Lato"/>
                  <a:ea typeface="Lato"/>
                  <a:cs typeface="Lato"/>
                  <a:sym typeface="Lato"/>
                </a:rPr>
                <a:t>OPTIMAL SEARCH CAPABILITIES</a:t>
              </a:r>
              <a:endParaRPr sz="700" kern="0" dirty="0">
                <a:solidFill>
                  <a:srgbClr val="000000"/>
                </a:solidFill>
                <a:latin typeface="Arial"/>
                <a:ea typeface="Arial"/>
                <a:cs typeface="Arial"/>
                <a:sym typeface="Arial"/>
              </a:endParaRPr>
            </a:p>
          </p:txBody>
        </p:sp>
      </p:grpSp>
    </p:spTree>
    <p:extLst>
      <p:ext uri="{BB962C8B-B14F-4D97-AF65-F5344CB8AC3E}">
        <p14:creationId xmlns:p14="http://schemas.microsoft.com/office/powerpoint/2010/main" val="27934363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DA7B0-0273-2246-8973-5035CF798BA7}"/>
              </a:ext>
            </a:extLst>
          </p:cNvPr>
          <p:cNvSpPr>
            <a:spLocks noGrp="1"/>
          </p:cNvSpPr>
          <p:nvPr>
            <p:ph type="title"/>
          </p:nvPr>
        </p:nvSpPr>
        <p:spPr/>
        <p:txBody>
          <a:bodyPr>
            <a:normAutofit/>
          </a:bodyPr>
          <a:lstStyle/>
          <a:p>
            <a:r>
              <a:rPr lang="en-US" b="1" dirty="0"/>
              <a:t>Data availability statement [AGU Guidance]</a:t>
            </a:r>
            <a:endParaRPr lang="en-US" dirty="0"/>
          </a:p>
        </p:txBody>
      </p:sp>
      <p:sp>
        <p:nvSpPr>
          <p:cNvPr id="3" name="Content Placeholder 2">
            <a:extLst>
              <a:ext uri="{FF2B5EF4-FFF2-40B4-BE49-F238E27FC236}">
                <a16:creationId xmlns:a16="http://schemas.microsoft.com/office/drawing/2014/main" id="{CB27C8A0-20C3-7643-85C7-746FFBF888CD}"/>
              </a:ext>
            </a:extLst>
          </p:cNvPr>
          <p:cNvSpPr>
            <a:spLocks noGrp="1"/>
          </p:cNvSpPr>
          <p:nvPr>
            <p:ph idx="1"/>
          </p:nvPr>
        </p:nvSpPr>
        <p:spPr/>
        <p:txBody>
          <a:bodyPr>
            <a:normAutofit/>
          </a:bodyPr>
          <a:lstStyle/>
          <a:p>
            <a:pPr>
              <a:buFont typeface="Wingdings" pitchFamily="2" charset="2"/>
              <a:buChar char="Ø"/>
            </a:pPr>
            <a:r>
              <a:rPr lang="en-US" dirty="0"/>
              <a:t>For each dataset that supports your research, </a:t>
            </a:r>
            <a:r>
              <a:rPr lang="en-US" b="1" dirty="0"/>
              <a:t>both a citation and a data availability statement must be present</a:t>
            </a:r>
            <a:r>
              <a:rPr lang="en-US" dirty="0"/>
              <a:t>. </a:t>
            </a:r>
          </a:p>
          <a:p>
            <a:pPr>
              <a:buFont typeface="Wingdings" pitchFamily="2" charset="2"/>
              <a:buChar char="Ø"/>
            </a:pPr>
            <a:r>
              <a:rPr lang="en-US" dirty="0"/>
              <a:t>The data availability statement for each data set must be included in the Open Research section of your paper indicating where readers can access the data. </a:t>
            </a:r>
          </a:p>
          <a:p>
            <a:pPr>
              <a:buFont typeface="Wingdings" pitchFamily="2" charset="2"/>
              <a:buChar char="Ø"/>
            </a:pPr>
            <a:r>
              <a:rPr lang="en-US" dirty="0"/>
              <a:t>The availability statement should include an in-text citation, licensing information, and access restrictions. </a:t>
            </a:r>
          </a:p>
          <a:p>
            <a:pPr>
              <a:buFont typeface="Wingdings" pitchFamily="2" charset="2"/>
              <a:buChar char="Ø"/>
            </a:pPr>
            <a:r>
              <a:rPr lang="en-US" dirty="0"/>
              <a:t>Statements to the effect of "data available from authors" are not acceptable.</a:t>
            </a:r>
          </a:p>
          <a:p>
            <a:pPr>
              <a:buFont typeface="Wingdings" pitchFamily="2" charset="2"/>
              <a:buChar char="Ø"/>
            </a:pPr>
            <a:endParaRPr lang="en-US" dirty="0"/>
          </a:p>
        </p:txBody>
      </p:sp>
      <p:sp>
        <p:nvSpPr>
          <p:cNvPr id="4" name="Slide Number Placeholder 3">
            <a:extLst>
              <a:ext uri="{FF2B5EF4-FFF2-40B4-BE49-F238E27FC236}">
                <a16:creationId xmlns:a16="http://schemas.microsoft.com/office/drawing/2014/main" id="{B4C4EAE8-1BB3-5A4E-A0C9-3C6D07581AB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4F923B-FC71-9144-8FBA-BE66D401AE12}" type="slidenum">
              <a:rPr kumimoji="0" lang="en-US" sz="9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9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1976260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DA7B0-0273-2246-8973-5035CF798BA7}"/>
              </a:ext>
            </a:extLst>
          </p:cNvPr>
          <p:cNvSpPr>
            <a:spLocks noGrp="1"/>
          </p:cNvSpPr>
          <p:nvPr>
            <p:ph type="title"/>
          </p:nvPr>
        </p:nvSpPr>
        <p:spPr/>
        <p:txBody>
          <a:bodyPr>
            <a:normAutofit/>
          </a:bodyPr>
          <a:lstStyle/>
          <a:p>
            <a:r>
              <a:rPr lang="en-US" b="1" dirty="0"/>
              <a:t>Data availability statement examples</a:t>
            </a:r>
            <a:endParaRPr lang="en-US" dirty="0"/>
          </a:p>
        </p:txBody>
      </p:sp>
      <p:sp>
        <p:nvSpPr>
          <p:cNvPr id="3" name="Content Placeholder 2">
            <a:extLst>
              <a:ext uri="{FF2B5EF4-FFF2-40B4-BE49-F238E27FC236}">
                <a16:creationId xmlns:a16="http://schemas.microsoft.com/office/drawing/2014/main" id="{CB27C8A0-20C3-7643-85C7-746FFBF888CD}"/>
              </a:ext>
            </a:extLst>
          </p:cNvPr>
          <p:cNvSpPr>
            <a:spLocks noGrp="1"/>
          </p:cNvSpPr>
          <p:nvPr>
            <p:ph idx="1"/>
          </p:nvPr>
        </p:nvSpPr>
        <p:spPr>
          <a:xfrm>
            <a:off x="188946" y="1112174"/>
            <a:ext cx="11788996" cy="5380702"/>
          </a:xfrm>
        </p:spPr>
        <p:txBody>
          <a:bodyPr>
            <a:normAutofit fontScale="92500" lnSpcReduction="10000"/>
          </a:bodyPr>
          <a:lstStyle/>
          <a:p>
            <a:pPr marL="0" indent="0">
              <a:buNone/>
            </a:pPr>
            <a:r>
              <a:rPr lang="en-US" b="1" dirty="0"/>
              <a:t>1. For data stored in a repository:</a:t>
            </a:r>
            <a:r>
              <a:rPr lang="en-US" dirty="0"/>
              <a:t>  in-text data citation references, license, access restrictions</a:t>
            </a:r>
          </a:p>
          <a:p>
            <a:pPr marL="0" indent="0">
              <a:buNone/>
            </a:pPr>
            <a:r>
              <a:rPr lang="en-US" b="1" dirty="0"/>
              <a:t>2. For data published in the literature:</a:t>
            </a:r>
            <a:r>
              <a:rPr lang="en-US" dirty="0"/>
              <a:t> paper citation</a:t>
            </a:r>
          </a:p>
          <a:p>
            <a:pPr marL="0" indent="0">
              <a:buNone/>
            </a:pPr>
            <a:r>
              <a:rPr lang="en-US" b="1" dirty="0"/>
              <a:t>3. For technical reports publishing the description of a dataset and its preparation, e.g. a data paper: </a:t>
            </a:r>
            <a:r>
              <a:rPr lang="en-US" dirty="0"/>
              <a:t>paper citation and repository citation</a:t>
            </a:r>
          </a:p>
          <a:p>
            <a:pPr marL="0" indent="0">
              <a:buNone/>
            </a:pPr>
            <a:r>
              <a:rPr lang="en-US" b="1" dirty="0"/>
              <a:t>4. For data not publicly available, but available to researchers with appropriate credentials:</a:t>
            </a:r>
            <a:r>
              <a:rPr lang="en-US" dirty="0"/>
              <a:t>  In-text reference, license, access restrictions if any</a:t>
            </a:r>
          </a:p>
          <a:p>
            <a:pPr marL="0" indent="0">
              <a:buNone/>
            </a:pPr>
            <a:r>
              <a:rPr lang="en-US" b="1" dirty="0"/>
              <a:t>5. For data that are restricted by commercial, industry, patent, government policies, regulations, or laws:  </a:t>
            </a:r>
            <a:r>
              <a:rPr lang="en-US" dirty="0"/>
              <a:t>in-text citation reference from third party source, restrictions that include information concerning required NDA, licensing, agreements, and reason why not accessible. Provide process for how other researchers can gain access. NOTE: If your data are in this category, the editors will determine if this statement meets the [AGU] data guidelines sufficiently.</a:t>
            </a:r>
          </a:p>
          <a:p>
            <a:pPr marL="0" indent="0">
              <a:buNone/>
            </a:pPr>
            <a:endParaRPr lang="en-US" dirty="0"/>
          </a:p>
        </p:txBody>
      </p:sp>
      <p:sp>
        <p:nvSpPr>
          <p:cNvPr id="4" name="Slide Number Placeholder 3">
            <a:extLst>
              <a:ext uri="{FF2B5EF4-FFF2-40B4-BE49-F238E27FC236}">
                <a16:creationId xmlns:a16="http://schemas.microsoft.com/office/drawing/2014/main" id="{B4C4EAE8-1BB3-5A4E-A0C9-3C6D07581AB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4F923B-FC71-9144-8FBA-BE66D401AE12}" type="slidenum">
              <a:rPr kumimoji="0" lang="en-US" sz="9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9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3648407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DD3CE-97AB-4448-89BD-49865E347BBF}"/>
              </a:ext>
            </a:extLst>
          </p:cNvPr>
          <p:cNvSpPr>
            <a:spLocks noGrp="1"/>
          </p:cNvSpPr>
          <p:nvPr>
            <p:ph type="title"/>
          </p:nvPr>
        </p:nvSpPr>
        <p:spPr/>
        <p:txBody>
          <a:bodyPr/>
          <a:lstStyle/>
          <a:p>
            <a:r>
              <a:rPr lang="en-US" dirty="0"/>
              <a:t>Data Citations</a:t>
            </a:r>
          </a:p>
        </p:txBody>
      </p:sp>
      <p:sp>
        <p:nvSpPr>
          <p:cNvPr id="3" name="Content Placeholder 2">
            <a:extLst>
              <a:ext uri="{FF2B5EF4-FFF2-40B4-BE49-F238E27FC236}">
                <a16:creationId xmlns:a16="http://schemas.microsoft.com/office/drawing/2014/main" id="{9D898386-0211-C241-877F-17A49E4AD4E4}"/>
              </a:ext>
            </a:extLst>
          </p:cNvPr>
          <p:cNvSpPr>
            <a:spLocks noGrp="1"/>
          </p:cNvSpPr>
          <p:nvPr>
            <p:ph idx="1"/>
          </p:nvPr>
        </p:nvSpPr>
        <p:spPr>
          <a:xfrm>
            <a:off x="188946" y="1112174"/>
            <a:ext cx="11788996" cy="5380702"/>
          </a:xfrm>
        </p:spPr>
        <p:txBody>
          <a:bodyPr>
            <a:normAutofit lnSpcReduction="10000"/>
          </a:bodyPr>
          <a:lstStyle/>
          <a:p>
            <a:pPr>
              <a:buFont typeface="Arial" panose="020B0604020202020204" pitchFamily="34" charset="0"/>
              <a:buChar char="•"/>
            </a:pPr>
            <a:r>
              <a:rPr lang="en-US" dirty="0"/>
              <a:t>Your data citation(s) should include the data used in your paper. </a:t>
            </a:r>
          </a:p>
          <a:p>
            <a:pPr>
              <a:buFont typeface="Arial" panose="020B0604020202020204" pitchFamily="34" charset="0"/>
              <a:buChar char="•"/>
            </a:pPr>
            <a:r>
              <a:rPr lang="en-US" dirty="0"/>
              <a:t>This may include data that others have created, new data as a result of your research, and processed data used for your analysis. </a:t>
            </a:r>
          </a:p>
          <a:p>
            <a:pPr>
              <a:buFont typeface="Arial" panose="020B0604020202020204" pitchFamily="34" charset="0"/>
              <a:buChar char="•"/>
            </a:pPr>
            <a:r>
              <a:rPr lang="en-US" dirty="0"/>
              <a:t>It is especially important that newly created data are placed in a domain repository. </a:t>
            </a:r>
          </a:p>
          <a:p>
            <a:pPr>
              <a:buFont typeface="Arial" panose="020B0604020202020204" pitchFamily="34" charset="0"/>
              <a:buChar char="•"/>
            </a:pPr>
            <a:r>
              <a:rPr lang="en-US" dirty="0"/>
              <a:t>For guidance on how best to format a compliant data citation along with examples, reference ESIP’s </a:t>
            </a:r>
            <a:r>
              <a:rPr lang="en-US" dirty="0">
                <a:hlinkClick r:id="rId2"/>
              </a:rPr>
              <a:t>Data Citation Guidelines For Earth Science Data</a:t>
            </a:r>
            <a:r>
              <a:rPr lang="en-US" dirty="0"/>
              <a:t>.</a:t>
            </a:r>
          </a:p>
          <a:p>
            <a:pPr>
              <a:buFont typeface="Arial" panose="020B0604020202020204" pitchFamily="34" charset="0"/>
              <a:buChar char="•"/>
            </a:pPr>
            <a:endParaRPr lang="en-US" dirty="0"/>
          </a:p>
          <a:p>
            <a:pPr marL="0" indent="0">
              <a:buNone/>
            </a:pPr>
            <a:r>
              <a:rPr lang="en-US" dirty="0"/>
              <a:t>Citation Formatter (uses DOI)</a:t>
            </a:r>
          </a:p>
          <a:p>
            <a:pPr marL="300023" lvl="1" indent="0">
              <a:buNone/>
            </a:pPr>
            <a:r>
              <a:rPr lang="en-US" dirty="0"/>
              <a:t>Information: </a:t>
            </a:r>
            <a:r>
              <a:rPr lang="en-US" dirty="0">
                <a:hlinkClick r:id="rId3"/>
              </a:rPr>
              <a:t>https://datacite.org/citation.html</a:t>
            </a:r>
            <a:r>
              <a:rPr lang="en-US" dirty="0"/>
              <a:t> </a:t>
            </a:r>
          </a:p>
          <a:p>
            <a:pPr marL="300023" lvl="1" indent="0">
              <a:buNone/>
            </a:pPr>
            <a:r>
              <a:rPr lang="en-US" dirty="0"/>
              <a:t>Tool: </a:t>
            </a:r>
            <a:r>
              <a:rPr lang="en-US" dirty="0">
                <a:hlinkClick r:id="rId4"/>
              </a:rPr>
              <a:t>https://citation.crosscite.org</a:t>
            </a:r>
            <a:r>
              <a:rPr lang="en-US" dirty="0"/>
              <a:t> </a:t>
            </a:r>
          </a:p>
        </p:txBody>
      </p:sp>
      <p:sp>
        <p:nvSpPr>
          <p:cNvPr id="4" name="Slide Number Placeholder 3">
            <a:extLst>
              <a:ext uri="{FF2B5EF4-FFF2-40B4-BE49-F238E27FC236}">
                <a16:creationId xmlns:a16="http://schemas.microsoft.com/office/drawing/2014/main" id="{AB2DFF9D-E796-3E46-BE45-C1817F46F36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4F923B-FC71-9144-8FBA-BE66D401AE12}" type="slidenum">
              <a:rPr kumimoji="0" lang="en-US" sz="9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9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6295218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AE552-7522-7E4E-BAB1-CAB277FA9001}"/>
              </a:ext>
            </a:extLst>
          </p:cNvPr>
          <p:cNvSpPr>
            <a:spLocks noGrp="1"/>
          </p:cNvSpPr>
          <p:nvPr>
            <p:ph type="title"/>
          </p:nvPr>
        </p:nvSpPr>
        <p:spPr/>
        <p:txBody>
          <a:bodyPr>
            <a:normAutofit fontScale="90000"/>
          </a:bodyPr>
          <a:lstStyle/>
          <a:p>
            <a:r>
              <a:rPr lang="en-US" dirty="0"/>
              <a:t>Modeling Data - </a:t>
            </a:r>
            <a:r>
              <a:rPr lang="en-US" b="1" dirty="0"/>
              <a:t>Guidelines for authors where research is primarily based on models</a:t>
            </a:r>
            <a:endParaRPr lang="en-US" dirty="0"/>
          </a:p>
        </p:txBody>
      </p:sp>
      <p:sp>
        <p:nvSpPr>
          <p:cNvPr id="3" name="Content Placeholder 2">
            <a:extLst>
              <a:ext uri="{FF2B5EF4-FFF2-40B4-BE49-F238E27FC236}">
                <a16:creationId xmlns:a16="http://schemas.microsoft.com/office/drawing/2014/main" id="{310A6109-6EDB-414A-AA7A-17C8BC8BF37E}"/>
              </a:ext>
            </a:extLst>
          </p:cNvPr>
          <p:cNvSpPr>
            <a:spLocks noGrp="1"/>
          </p:cNvSpPr>
          <p:nvPr>
            <p:ph idx="1"/>
          </p:nvPr>
        </p:nvSpPr>
        <p:spPr/>
        <p:txBody>
          <a:bodyPr>
            <a:normAutofit fontScale="77500" lnSpcReduction="20000"/>
          </a:bodyPr>
          <a:lstStyle/>
          <a:p>
            <a:pPr marL="0" indent="0">
              <a:buNone/>
            </a:pPr>
            <a:r>
              <a:rPr lang="en-US" dirty="0"/>
              <a:t>When the primary data for the research comes from model simulations, follow these guidelines: </a:t>
            </a:r>
          </a:p>
          <a:p>
            <a:r>
              <a:rPr lang="en-US" b="1" dirty="0"/>
              <a:t>Citation of the model. </a:t>
            </a:r>
            <a:endParaRPr lang="en-US" dirty="0"/>
          </a:p>
          <a:p>
            <a:pPr lvl="1"/>
            <a:r>
              <a:rPr lang="en-US" dirty="0"/>
              <a:t>BEST OPTION: Cite the model using a </a:t>
            </a:r>
            <a:r>
              <a:rPr lang="en-US" b="1" dirty="0"/>
              <a:t>software repository </a:t>
            </a:r>
            <a:r>
              <a:rPr lang="en-US" dirty="0"/>
              <a:t>that registers the version used for the paper with a globally resolvable persistent identifiers (e.g. Digital Object Identifier) and metadata that describes the model using community standards. </a:t>
            </a:r>
          </a:p>
          <a:p>
            <a:pPr lvl="1"/>
            <a:r>
              <a:rPr lang="en-US" dirty="0"/>
              <a:t>GOOD OPTION: Cite the model, including the version information, using a </a:t>
            </a:r>
            <a:r>
              <a:rPr lang="en-US" b="1" dirty="0"/>
              <a:t>general repository </a:t>
            </a:r>
            <a:r>
              <a:rPr lang="en-US" dirty="0"/>
              <a:t>(e.g. </a:t>
            </a:r>
            <a:r>
              <a:rPr lang="en-US" dirty="0" err="1"/>
              <a:t>Zenodo</a:t>
            </a:r>
            <a:r>
              <a:rPr lang="en-US" dirty="0"/>
              <a:t> option for GitHub). The repository entry should include along with the model 1) a descriptive file (e.g. metadata) that preferably follows a standard appropriate for your community, 2) a preferred citation that accurately captures the authors/creators of the model.</a:t>
            </a:r>
          </a:p>
          <a:p>
            <a:pPr lvl="1"/>
            <a:r>
              <a:rPr lang="en-US" dirty="0"/>
              <a:t>ACCEPTABLE OPTION: Cite the </a:t>
            </a:r>
            <a:r>
              <a:rPr lang="en-US" b="1" dirty="0"/>
              <a:t>publication where the model is described </a:t>
            </a:r>
            <a:r>
              <a:rPr lang="en-US" dirty="0"/>
              <a:t>with information about the version used for this paper. </a:t>
            </a:r>
          </a:p>
          <a:p>
            <a:r>
              <a:rPr lang="en-US" b="1" dirty="0"/>
              <a:t>Description of the model.</a:t>
            </a:r>
            <a:endParaRPr lang="en-US" dirty="0"/>
          </a:p>
          <a:p>
            <a:pPr lvl="1"/>
            <a:r>
              <a:rPr lang="en-US" dirty="0"/>
              <a:t>Include a description of the model in the text of the paper that is adequate to support reproducibility. </a:t>
            </a:r>
          </a:p>
          <a:p>
            <a:r>
              <a:rPr lang="en-US" b="1" dirty="0"/>
              <a:t>Information about the configuration/parameters used to run the model.</a:t>
            </a:r>
            <a:endParaRPr lang="en-US" dirty="0"/>
          </a:p>
          <a:p>
            <a:pPr lvl="1"/>
            <a:r>
              <a:rPr lang="en-US" dirty="0"/>
              <a:t>This information should be included in the paper text as well as providing the script used. The scripted should be cited, and preserved in a trusted repository. Any forcing datasets used should be described and cited.</a:t>
            </a:r>
          </a:p>
        </p:txBody>
      </p:sp>
      <p:sp>
        <p:nvSpPr>
          <p:cNvPr id="4" name="Slide Number Placeholder 3">
            <a:extLst>
              <a:ext uri="{FF2B5EF4-FFF2-40B4-BE49-F238E27FC236}">
                <a16:creationId xmlns:a16="http://schemas.microsoft.com/office/drawing/2014/main" id="{D5CFBB9B-0A61-6041-A04E-A6864240063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4F923B-FC71-9144-8FBA-BE66D401AE12}" type="slidenum">
              <a:rPr kumimoji="0" lang="en-US" sz="9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9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4959383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AE552-7522-7E4E-BAB1-CAB277FA9001}"/>
              </a:ext>
            </a:extLst>
          </p:cNvPr>
          <p:cNvSpPr>
            <a:spLocks noGrp="1"/>
          </p:cNvSpPr>
          <p:nvPr>
            <p:ph type="title"/>
          </p:nvPr>
        </p:nvSpPr>
        <p:spPr/>
        <p:txBody>
          <a:bodyPr>
            <a:normAutofit fontScale="90000"/>
          </a:bodyPr>
          <a:lstStyle/>
          <a:p>
            <a:r>
              <a:rPr lang="en-US" dirty="0"/>
              <a:t>Modeling Data - </a:t>
            </a:r>
            <a:r>
              <a:rPr lang="en-US" b="1" dirty="0"/>
              <a:t>Guidelines for authors where research is primarily based on models</a:t>
            </a:r>
            <a:endParaRPr lang="en-US" dirty="0"/>
          </a:p>
        </p:txBody>
      </p:sp>
      <p:sp>
        <p:nvSpPr>
          <p:cNvPr id="3" name="Content Placeholder 2">
            <a:extLst>
              <a:ext uri="{FF2B5EF4-FFF2-40B4-BE49-F238E27FC236}">
                <a16:creationId xmlns:a16="http://schemas.microsoft.com/office/drawing/2014/main" id="{310A6109-6EDB-414A-AA7A-17C8BC8BF37E}"/>
              </a:ext>
            </a:extLst>
          </p:cNvPr>
          <p:cNvSpPr>
            <a:spLocks noGrp="1"/>
          </p:cNvSpPr>
          <p:nvPr>
            <p:ph idx="1"/>
          </p:nvPr>
        </p:nvSpPr>
        <p:spPr/>
        <p:txBody>
          <a:bodyPr>
            <a:normAutofit fontScale="85000" lnSpcReduction="10000"/>
          </a:bodyPr>
          <a:lstStyle/>
          <a:p>
            <a:r>
              <a:rPr lang="en-US" b="1" dirty="0"/>
              <a:t>Data that Supports the Summary Results, Tables, and Figures.</a:t>
            </a:r>
            <a:endParaRPr lang="en-US" dirty="0"/>
          </a:p>
          <a:p>
            <a:pPr lvl="1"/>
            <a:r>
              <a:rPr lang="en-US" dirty="0"/>
              <a:t>BEST OPTION: Cite a </a:t>
            </a:r>
            <a:r>
              <a:rPr lang="en-US" b="1" dirty="0"/>
              <a:t>package</a:t>
            </a:r>
            <a:r>
              <a:rPr lang="en-US" dirty="0"/>
              <a:t> in an appropriate repository that includes scripts, provenance information, and summary files that support the research, figures, and tables, consistent with archives maintained for transparency and traceability by assessments such as the IPCC.</a:t>
            </a:r>
          </a:p>
          <a:p>
            <a:pPr lvl="1"/>
            <a:r>
              <a:rPr lang="en-US" dirty="0"/>
              <a:t>GOOD OPTION: Cite </a:t>
            </a:r>
            <a:r>
              <a:rPr lang="en-US" b="1" dirty="0"/>
              <a:t>files</a:t>
            </a:r>
            <a:r>
              <a:rPr lang="en-US" dirty="0"/>
              <a:t> (e.g. scripts, descriptive detail) in an appropriate repository that support evaluating the research and provide the details behind the tables and figures. </a:t>
            </a:r>
          </a:p>
          <a:p>
            <a:pPr lvl="1"/>
            <a:r>
              <a:rPr lang="en-US" dirty="0"/>
              <a:t>ACCEPTABLE OPTION: Provide the necessary information for transparency and traceability of the analysis using your community standards or guidance. </a:t>
            </a:r>
          </a:p>
          <a:p>
            <a:r>
              <a:rPr lang="en-US" b="1" dirty="0"/>
              <a:t>Model Output Data (optional).</a:t>
            </a:r>
            <a:endParaRPr lang="en-US" dirty="0"/>
          </a:p>
          <a:p>
            <a:pPr lvl="1"/>
            <a:r>
              <a:rPr lang="en-US" dirty="0"/>
              <a:t>If certain model output data are instrumental to evaluating the research, then deposit these in a trusted repository that supports the FAIR Data Principles. There are currently limited resources for preserving many files of large size. Selecting representative output from one or a few model runs as is recommended by a specific community may be necessary. </a:t>
            </a:r>
            <a:br>
              <a:rPr lang="en-US" dirty="0"/>
            </a:br>
            <a:br>
              <a:rPr lang="en-US" dirty="0"/>
            </a:br>
            <a:r>
              <a:rPr lang="en-US" dirty="0"/>
              <a:t>If the model is not open because of the sensitivity of the research or proprietary concerns, then provide as much information as possible to support evaluation of the research and reproducibility.</a:t>
            </a:r>
          </a:p>
        </p:txBody>
      </p:sp>
      <p:sp>
        <p:nvSpPr>
          <p:cNvPr id="4" name="Slide Number Placeholder 3">
            <a:extLst>
              <a:ext uri="{FF2B5EF4-FFF2-40B4-BE49-F238E27FC236}">
                <a16:creationId xmlns:a16="http://schemas.microsoft.com/office/drawing/2014/main" id="{D5CFBB9B-0A61-6041-A04E-A6864240063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4F923B-FC71-9144-8FBA-BE66D401AE12}" type="slidenum">
              <a:rPr kumimoji="0" lang="en-US" sz="9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9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6992413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1BF8E31-8949-9540-93EC-62BC71D95DD2}"/>
              </a:ext>
            </a:extLst>
          </p:cNvPr>
          <p:cNvSpPr>
            <a:spLocks noGrp="1"/>
          </p:cNvSpPr>
          <p:nvPr>
            <p:ph type="dt" sz="half" idx="10"/>
          </p:nvPr>
        </p:nvSpPr>
        <p:spPr/>
        <p:txBody>
          <a:bodyPr/>
          <a:lstStyle/>
          <a:p>
            <a:fld id="{46E93337-844C-9F49-929F-C2B4EC362898}" type="datetime1">
              <a:rPr lang="x-none" smtClean="0">
                <a:solidFill>
                  <a:prstClr val="black">
                    <a:tint val="75000"/>
                  </a:prstClr>
                </a:solidFill>
              </a:rPr>
              <a:pPr/>
              <a:t>4/8/20</a:t>
            </a:fld>
            <a:endParaRPr lang="en-US" dirty="0">
              <a:solidFill>
                <a:prstClr val="black">
                  <a:tint val="75000"/>
                </a:prstClr>
              </a:solidFill>
            </a:endParaRPr>
          </a:p>
        </p:txBody>
      </p:sp>
      <p:sp>
        <p:nvSpPr>
          <p:cNvPr id="3" name="Slide Number Placeholder 2">
            <a:extLst>
              <a:ext uri="{FF2B5EF4-FFF2-40B4-BE49-F238E27FC236}">
                <a16:creationId xmlns:a16="http://schemas.microsoft.com/office/drawing/2014/main" id="{D1F4F386-705A-A34B-8916-F2EA58EAECD8}"/>
              </a:ext>
            </a:extLst>
          </p:cNvPr>
          <p:cNvSpPr>
            <a:spLocks noGrp="1"/>
          </p:cNvSpPr>
          <p:nvPr>
            <p:ph type="sldNum" sz="quarter" idx="12"/>
          </p:nvPr>
        </p:nvSpPr>
        <p:spPr/>
        <p:txBody>
          <a:bodyPr/>
          <a:lstStyle/>
          <a:p>
            <a:fld id="{F44F923B-FC71-9144-8FBA-BE66D401AE12}" type="slidenum">
              <a:rPr lang="en-US" smtClean="0">
                <a:solidFill>
                  <a:prstClr val="black">
                    <a:tint val="75000"/>
                  </a:prstClr>
                </a:solidFill>
              </a:rPr>
              <a:pPr/>
              <a:t>14</a:t>
            </a:fld>
            <a:endParaRPr lang="en-US" dirty="0">
              <a:solidFill>
                <a:prstClr val="black">
                  <a:tint val="75000"/>
                </a:prstClr>
              </a:solidFill>
            </a:endParaRPr>
          </a:p>
        </p:txBody>
      </p:sp>
      <p:pic>
        <p:nvPicPr>
          <p:cNvPr id="4" name="Picture 3" descr="A screenshot of a cell phone&#10;&#10;Description automatically generated">
            <a:extLst>
              <a:ext uri="{FF2B5EF4-FFF2-40B4-BE49-F238E27FC236}">
                <a16:creationId xmlns:a16="http://schemas.microsoft.com/office/drawing/2014/main" id="{CE15EA47-EEC2-EA45-B3FE-805B2B5C78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961" y="-40268"/>
            <a:ext cx="11446717" cy="6858000"/>
          </a:xfrm>
          <a:prstGeom prst="rect">
            <a:avLst/>
          </a:prstGeom>
        </p:spPr>
      </p:pic>
    </p:spTree>
    <p:extLst>
      <p:ext uri="{BB962C8B-B14F-4D97-AF65-F5344CB8AC3E}">
        <p14:creationId xmlns:p14="http://schemas.microsoft.com/office/powerpoint/2010/main" val="33895612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EF3A49A-CD80-A948-9D53-9B91DF507922}"/>
              </a:ext>
            </a:extLst>
          </p:cNvPr>
          <p:cNvSpPr>
            <a:spLocks noGrp="1"/>
          </p:cNvSpPr>
          <p:nvPr>
            <p:ph type="dt" sz="half" idx="10"/>
          </p:nvPr>
        </p:nvSpPr>
        <p:spPr/>
        <p:txBody>
          <a:bodyPr/>
          <a:lstStyle/>
          <a:p>
            <a:fld id="{46E93337-844C-9F49-929F-C2B4EC362898}" type="datetime1">
              <a:rPr lang="x-none" smtClean="0">
                <a:solidFill>
                  <a:prstClr val="black">
                    <a:tint val="75000"/>
                  </a:prstClr>
                </a:solidFill>
              </a:rPr>
              <a:pPr/>
              <a:t>4/8/20</a:t>
            </a:fld>
            <a:endParaRPr lang="en-US" dirty="0">
              <a:solidFill>
                <a:prstClr val="black">
                  <a:tint val="75000"/>
                </a:prstClr>
              </a:solidFill>
            </a:endParaRPr>
          </a:p>
        </p:txBody>
      </p:sp>
      <p:sp>
        <p:nvSpPr>
          <p:cNvPr id="3" name="Slide Number Placeholder 2">
            <a:extLst>
              <a:ext uri="{FF2B5EF4-FFF2-40B4-BE49-F238E27FC236}">
                <a16:creationId xmlns:a16="http://schemas.microsoft.com/office/drawing/2014/main" id="{D430F5F5-B9F1-7447-8C2A-9928659E83EA}"/>
              </a:ext>
            </a:extLst>
          </p:cNvPr>
          <p:cNvSpPr>
            <a:spLocks noGrp="1"/>
          </p:cNvSpPr>
          <p:nvPr>
            <p:ph type="sldNum" sz="quarter" idx="12"/>
          </p:nvPr>
        </p:nvSpPr>
        <p:spPr/>
        <p:txBody>
          <a:bodyPr/>
          <a:lstStyle/>
          <a:p>
            <a:fld id="{F44F923B-FC71-9144-8FBA-BE66D401AE12}" type="slidenum">
              <a:rPr lang="en-US" smtClean="0">
                <a:solidFill>
                  <a:prstClr val="black">
                    <a:tint val="75000"/>
                  </a:prstClr>
                </a:solidFill>
              </a:rPr>
              <a:pPr/>
              <a:t>15</a:t>
            </a:fld>
            <a:endParaRPr lang="en-US" dirty="0">
              <a:solidFill>
                <a:prstClr val="black">
                  <a:tint val="75000"/>
                </a:prstClr>
              </a:solidFill>
            </a:endParaRPr>
          </a:p>
        </p:txBody>
      </p:sp>
      <p:pic>
        <p:nvPicPr>
          <p:cNvPr id="7" name="Picture 6" descr="A screenshot of a cell phone&#10;&#10;Description automatically generated">
            <a:extLst>
              <a:ext uri="{FF2B5EF4-FFF2-40B4-BE49-F238E27FC236}">
                <a16:creationId xmlns:a16="http://schemas.microsoft.com/office/drawing/2014/main" id="{E145A417-D8D7-5246-9FF6-1B823E47C4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7100" y="255846"/>
            <a:ext cx="7670800" cy="3987800"/>
          </a:xfrm>
          <a:prstGeom prst="rect">
            <a:avLst/>
          </a:prstGeom>
        </p:spPr>
      </p:pic>
      <p:pic>
        <p:nvPicPr>
          <p:cNvPr id="9" name="Picture 8" descr="A screenshot of a cell phone&#10;&#10;Description automatically generated">
            <a:extLst>
              <a:ext uri="{FF2B5EF4-FFF2-40B4-BE49-F238E27FC236}">
                <a16:creationId xmlns:a16="http://schemas.microsoft.com/office/drawing/2014/main" id="{B77BF931-AF64-E449-B4E6-6CB4E35787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7100" y="4636507"/>
            <a:ext cx="7327900" cy="1816100"/>
          </a:xfrm>
          <a:prstGeom prst="rect">
            <a:avLst/>
          </a:prstGeom>
        </p:spPr>
      </p:pic>
      <p:pic>
        <p:nvPicPr>
          <p:cNvPr id="15" name="Picture 14">
            <a:extLst>
              <a:ext uri="{FF2B5EF4-FFF2-40B4-BE49-F238E27FC236}">
                <a16:creationId xmlns:a16="http://schemas.microsoft.com/office/drawing/2014/main" id="{9474CA1D-BCBE-9342-BD66-DAE99B8491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24100" y="4254419"/>
            <a:ext cx="6921500" cy="495300"/>
          </a:xfrm>
          <a:prstGeom prst="rect">
            <a:avLst/>
          </a:prstGeom>
        </p:spPr>
      </p:pic>
      <p:sp>
        <p:nvSpPr>
          <p:cNvPr id="16" name="Left Arrow 15">
            <a:extLst>
              <a:ext uri="{FF2B5EF4-FFF2-40B4-BE49-F238E27FC236}">
                <a16:creationId xmlns:a16="http://schemas.microsoft.com/office/drawing/2014/main" id="{56D475AE-C25E-F447-9F4D-672F282B1DFD}"/>
              </a:ext>
            </a:extLst>
          </p:cNvPr>
          <p:cNvSpPr/>
          <p:nvPr/>
        </p:nvSpPr>
        <p:spPr>
          <a:xfrm>
            <a:off x="9639945" y="1611824"/>
            <a:ext cx="2386740" cy="2133997"/>
          </a:xfrm>
          <a:prstGeom prst="leftArrow">
            <a:avLst/>
          </a:prstGeom>
          <a:solidFill>
            <a:srgbClr val="00A084"/>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t>Data Availability in Acknowledgements –&gt; now Open Research Section</a:t>
            </a:r>
            <a:endParaRPr lang="en-US" sz="1200" dirty="0"/>
          </a:p>
        </p:txBody>
      </p:sp>
      <p:sp>
        <p:nvSpPr>
          <p:cNvPr id="17" name="Left Arrow 16">
            <a:extLst>
              <a:ext uri="{FF2B5EF4-FFF2-40B4-BE49-F238E27FC236}">
                <a16:creationId xmlns:a16="http://schemas.microsoft.com/office/drawing/2014/main" id="{F9B0AC6B-0797-AA4C-B575-7BD22A3EA6BB}"/>
              </a:ext>
            </a:extLst>
          </p:cNvPr>
          <p:cNvSpPr/>
          <p:nvPr/>
        </p:nvSpPr>
        <p:spPr>
          <a:xfrm>
            <a:off x="9525000" y="4749719"/>
            <a:ext cx="2200760" cy="1196815"/>
          </a:xfrm>
          <a:prstGeom prst="leftArrow">
            <a:avLst/>
          </a:prstGeom>
          <a:solidFill>
            <a:srgbClr val="00A084"/>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Data Citations in References</a:t>
            </a:r>
            <a:endParaRPr lang="en-US" sz="1400" dirty="0"/>
          </a:p>
        </p:txBody>
      </p:sp>
    </p:spTree>
    <p:extLst>
      <p:ext uri="{BB962C8B-B14F-4D97-AF65-F5344CB8AC3E}">
        <p14:creationId xmlns:p14="http://schemas.microsoft.com/office/powerpoint/2010/main" val="15000769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1A38D-5CA5-5848-AF87-9F3A189E5BDB}"/>
              </a:ext>
            </a:extLst>
          </p:cNvPr>
          <p:cNvSpPr>
            <a:spLocks noGrp="1"/>
          </p:cNvSpPr>
          <p:nvPr>
            <p:ph type="title"/>
          </p:nvPr>
        </p:nvSpPr>
        <p:spPr/>
        <p:txBody>
          <a:bodyPr/>
          <a:lstStyle/>
          <a:p>
            <a:r>
              <a:rPr lang="en-US" dirty="0"/>
              <a:t>Thank you.</a:t>
            </a:r>
            <a:br>
              <a:rPr lang="en-US" dirty="0"/>
            </a:br>
            <a:endParaRPr lang="en-US" dirty="0"/>
          </a:p>
        </p:txBody>
      </p:sp>
      <p:sp>
        <p:nvSpPr>
          <p:cNvPr id="6" name="Subtitle 5">
            <a:extLst>
              <a:ext uri="{FF2B5EF4-FFF2-40B4-BE49-F238E27FC236}">
                <a16:creationId xmlns:a16="http://schemas.microsoft.com/office/drawing/2014/main" id="{A3721949-8DF5-4B3F-9AA5-85761AC0D8A2}"/>
              </a:ext>
            </a:extLst>
          </p:cNvPr>
          <p:cNvSpPr>
            <a:spLocks noGrp="1"/>
          </p:cNvSpPr>
          <p:nvPr>
            <p:ph type="body" sz="quarter" idx="10"/>
          </p:nvPr>
        </p:nvSpPr>
        <p:spPr>
          <a:xfrm>
            <a:off x="4154410" y="1279706"/>
            <a:ext cx="7474038" cy="1269999"/>
          </a:xfrm>
        </p:spPr>
        <p:txBody>
          <a:bodyPr vert="horz" lIns="91440" tIns="45720" rIns="91440" bIns="45720" rtlCol="0" anchor="t">
            <a:normAutofit/>
          </a:bodyPr>
          <a:lstStyle/>
          <a:p>
            <a:r>
              <a:rPr lang="en-US" sz="2000" b="1" dirty="0">
                <a:latin typeface="+mn-lt"/>
              </a:rPr>
              <a:t>Shelley Stall, AGU Senior Director, Data Leadership</a:t>
            </a:r>
          </a:p>
          <a:p>
            <a:r>
              <a:rPr lang="en-US" sz="2000" b="1" dirty="0">
                <a:latin typeface="+mn-lt"/>
              </a:rPr>
              <a:t>sstall@agu.org              @</a:t>
            </a:r>
            <a:r>
              <a:rPr lang="en-US" sz="2000" b="1" dirty="0" err="1">
                <a:latin typeface="+mn-lt"/>
              </a:rPr>
              <a:t>ShelleyStall</a:t>
            </a:r>
            <a:r>
              <a:rPr lang="en-US" sz="2000" b="1" dirty="0">
                <a:latin typeface="+mn-lt"/>
              </a:rPr>
              <a:t> </a:t>
            </a:r>
          </a:p>
          <a:p>
            <a:r>
              <a:rPr lang="en-US" sz="1800" dirty="0">
                <a:hlinkClick r:id="rId3"/>
              </a:rPr>
              <a:t>https://orcid.org/</a:t>
            </a:r>
            <a:r>
              <a:rPr lang="mr-IN" sz="1800" dirty="0">
                <a:hlinkClick r:id="rId3"/>
              </a:rPr>
              <a:t>0000-0003-2926-8353</a:t>
            </a:r>
            <a:r>
              <a:rPr lang="en-US" sz="1800" dirty="0"/>
              <a:t> </a:t>
            </a:r>
            <a:endParaRPr lang="mr-IN" sz="1800" dirty="0"/>
          </a:p>
        </p:txBody>
      </p:sp>
      <p:sp>
        <p:nvSpPr>
          <p:cNvPr id="4" name="Slide Number Placeholder 3">
            <a:extLst>
              <a:ext uri="{FF2B5EF4-FFF2-40B4-BE49-F238E27FC236}">
                <a16:creationId xmlns:a16="http://schemas.microsoft.com/office/drawing/2014/main" id="{9702205A-5B03-4D40-820C-1FBDF066F7A7}"/>
              </a:ext>
            </a:extLst>
          </p:cNvPr>
          <p:cNvSpPr>
            <a:spLocks noGrp="1"/>
          </p:cNvSpPr>
          <p:nvPr>
            <p:ph type="sldNum" sz="quarter" idx="4294967295"/>
          </p:nvPr>
        </p:nvSpPr>
        <p:spPr>
          <a:xfrm>
            <a:off x="9347200" y="6356350"/>
            <a:ext cx="2844800" cy="365125"/>
          </a:xfrm>
        </p:spPr>
        <p:txBody>
          <a:bodyPr/>
          <a:lstStyle/>
          <a:p>
            <a:pPr defTabSz="914377"/>
            <a:fld id="{952AF26D-B7AF-42E1-BD5C-E59B1A2B596F}" type="slidenum">
              <a:rPr lang="en-US">
                <a:solidFill>
                  <a:prstClr val="black">
                    <a:tint val="75000"/>
                  </a:prstClr>
                </a:solidFill>
                <a:latin typeface="Calibri"/>
              </a:rPr>
              <a:pPr defTabSz="914377"/>
              <a:t>16</a:t>
            </a:fld>
            <a:endParaRPr lang="en-US" dirty="0">
              <a:solidFill>
                <a:prstClr val="black">
                  <a:tint val="75000"/>
                </a:prstClr>
              </a:solidFill>
              <a:latin typeface="Calibri"/>
            </a:endParaRPr>
          </a:p>
        </p:txBody>
      </p:sp>
      <p:grpSp>
        <p:nvGrpSpPr>
          <p:cNvPr id="10" name="Group 9">
            <a:extLst>
              <a:ext uri="{FF2B5EF4-FFF2-40B4-BE49-F238E27FC236}">
                <a16:creationId xmlns:a16="http://schemas.microsoft.com/office/drawing/2014/main" id="{19519482-BBA9-F545-A175-D48CB19015E3}"/>
              </a:ext>
            </a:extLst>
          </p:cNvPr>
          <p:cNvGrpSpPr/>
          <p:nvPr/>
        </p:nvGrpSpPr>
        <p:grpSpPr>
          <a:xfrm>
            <a:off x="474131" y="1919745"/>
            <a:ext cx="3227840" cy="3092523"/>
            <a:chOff x="5775161" y="374754"/>
            <a:chExt cx="6335389" cy="6268990"/>
          </a:xfrm>
        </p:grpSpPr>
        <p:pic>
          <p:nvPicPr>
            <p:cNvPr id="11" name="Picture 10">
              <a:extLst>
                <a:ext uri="{FF2B5EF4-FFF2-40B4-BE49-F238E27FC236}">
                  <a16:creationId xmlns:a16="http://schemas.microsoft.com/office/drawing/2014/main" id="{FD7243FF-444C-CB4D-944E-B865BB52F5C2}"/>
                </a:ext>
              </a:extLst>
            </p:cNvPr>
            <p:cNvPicPr>
              <a:picLocks noChangeAspect="1"/>
            </p:cNvPicPr>
            <p:nvPr/>
          </p:nvPicPr>
          <p:blipFill rotWithShape="1">
            <a:blip r:embed="rId4"/>
            <a:srcRect t="800" r="2085"/>
            <a:stretch/>
          </p:blipFill>
          <p:spPr>
            <a:xfrm>
              <a:off x="5978338" y="629587"/>
              <a:ext cx="6132212" cy="6014157"/>
            </a:xfrm>
            <a:prstGeom prst="rect">
              <a:avLst/>
            </a:prstGeom>
          </p:spPr>
        </p:pic>
        <p:sp>
          <p:nvSpPr>
            <p:cNvPr id="12" name="Rectangle 11">
              <a:extLst>
                <a:ext uri="{FF2B5EF4-FFF2-40B4-BE49-F238E27FC236}">
                  <a16:creationId xmlns:a16="http://schemas.microsoft.com/office/drawing/2014/main" id="{AF7A31D7-2DC0-974F-82CE-E1F6EE62108E}"/>
                </a:ext>
              </a:extLst>
            </p:cNvPr>
            <p:cNvSpPr/>
            <p:nvPr/>
          </p:nvSpPr>
          <p:spPr>
            <a:xfrm>
              <a:off x="5775161" y="374754"/>
              <a:ext cx="745560" cy="55326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54">
                <a:defRPr/>
              </a:pPr>
              <a:endParaRPr lang="en-US">
                <a:solidFill>
                  <a:prstClr val="white"/>
                </a:solidFill>
                <a:latin typeface="Calibri"/>
              </a:endParaRPr>
            </a:p>
          </p:txBody>
        </p:sp>
      </p:grpSp>
      <p:sp>
        <p:nvSpPr>
          <p:cNvPr id="9" name="Text Placeholder 22">
            <a:extLst>
              <a:ext uri="{FF2B5EF4-FFF2-40B4-BE49-F238E27FC236}">
                <a16:creationId xmlns:a16="http://schemas.microsoft.com/office/drawing/2014/main" id="{9F190D4B-1044-7042-811B-C1C36AFA4353}"/>
              </a:ext>
            </a:extLst>
          </p:cNvPr>
          <p:cNvSpPr txBox="1">
            <a:spLocks/>
          </p:cNvSpPr>
          <p:nvPr/>
        </p:nvSpPr>
        <p:spPr>
          <a:xfrm>
            <a:off x="4154410" y="4021114"/>
            <a:ext cx="7474038" cy="1651831"/>
          </a:xfrm>
          <a:prstGeom prst="rect">
            <a:avLst/>
          </a:prstGeom>
        </p:spPr>
        <p:txBody>
          <a:bodyPr vert="horz" lIns="91440" tIns="45720" rIns="91440" bIns="45720" rtlCol="0">
            <a:normAutofit/>
          </a:bodyPr>
          <a:lstStyle>
            <a:lvl1pPr marL="0" indent="0" algn="l" defTabSz="342882" rtl="0" eaLnBrk="1" latinLnBrk="0" hangingPunct="1">
              <a:spcBef>
                <a:spcPct val="20000"/>
              </a:spcBef>
              <a:buFont typeface="Arial"/>
              <a:buNone/>
              <a:defRPr sz="2400" kern="1200" baseline="0">
                <a:solidFill>
                  <a:srgbClr val="0083BA"/>
                </a:solidFill>
                <a:latin typeface="Myriad Pro" charset="0"/>
                <a:ea typeface="Myriad Pro" charset="0"/>
                <a:cs typeface="Myriad Pro" charset="0"/>
              </a:defRPr>
            </a:lvl1pPr>
            <a:lvl2pPr marL="557185" indent="-214303" algn="l" defTabSz="342882" rtl="0" eaLnBrk="1" latinLnBrk="0" hangingPunct="1">
              <a:spcBef>
                <a:spcPct val="20000"/>
              </a:spcBef>
              <a:buFont typeface="Arial"/>
              <a:buChar char="–"/>
              <a:defRPr sz="2100" kern="1200">
                <a:solidFill>
                  <a:schemeClr val="tx1"/>
                </a:solidFill>
                <a:latin typeface="+mn-lt"/>
                <a:ea typeface="+mn-ea"/>
                <a:cs typeface="+mn-cs"/>
              </a:defRPr>
            </a:lvl2pPr>
            <a:lvl3pPr marL="857208" indent="-171442" algn="l" defTabSz="342882" rtl="0" eaLnBrk="1" latinLnBrk="0" hangingPunct="1">
              <a:spcBef>
                <a:spcPct val="20000"/>
              </a:spcBef>
              <a:buFont typeface="Arial"/>
              <a:buChar char="•"/>
              <a:defRPr sz="1800" kern="1200">
                <a:solidFill>
                  <a:schemeClr val="tx1"/>
                </a:solidFill>
                <a:latin typeface="+mn-lt"/>
                <a:ea typeface="+mn-ea"/>
                <a:cs typeface="+mn-cs"/>
              </a:defRPr>
            </a:lvl3pPr>
            <a:lvl4pPr marL="1200091" indent="-171442" algn="l" defTabSz="342882" rtl="0" eaLnBrk="1" latinLnBrk="0" hangingPunct="1">
              <a:spcBef>
                <a:spcPct val="20000"/>
              </a:spcBef>
              <a:buFont typeface="Arial"/>
              <a:buChar char="–"/>
              <a:defRPr sz="1500" kern="1200">
                <a:solidFill>
                  <a:schemeClr val="tx1"/>
                </a:solidFill>
                <a:latin typeface="+mn-lt"/>
                <a:ea typeface="+mn-ea"/>
                <a:cs typeface="+mn-cs"/>
              </a:defRPr>
            </a:lvl4pPr>
            <a:lvl5pPr marL="1542973" indent="-171442" algn="l" defTabSz="342882" rtl="0" eaLnBrk="1" latinLnBrk="0" hangingPunct="1">
              <a:spcBef>
                <a:spcPct val="20000"/>
              </a:spcBef>
              <a:buFont typeface="Arial"/>
              <a:buChar char="»"/>
              <a:defRPr sz="1500" kern="1200">
                <a:solidFill>
                  <a:schemeClr val="tx1"/>
                </a:solidFill>
                <a:latin typeface="+mn-lt"/>
                <a:ea typeface="+mn-ea"/>
                <a:cs typeface="+mn-cs"/>
              </a:defRPr>
            </a:lvl5pPr>
            <a:lvl6pPr marL="1885857" indent="-171442" algn="l" defTabSz="342882" rtl="0" eaLnBrk="1" latinLnBrk="0" hangingPunct="1">
              <a:spcBef>
                <a:spcPct val="20000"/>
              </a:spcBef>
              <a:buFont typeface="Arial"/>
              <a:buChar char="•"/>
              <a:defRPr sz="1500" kern="1200">
                <a:solidFill>
                  <a:schemeClr val="tx1"/>
                </a:solidFill>
                <a:latin typeface="+mn-lt"/>
                <a:ea typeface="+mn-ea"/>
                <a:cs typeface="+mn-cs"/>
              </a:defRPr>
            </a:lvl6pPr>
            <a:lvl7pPr marL="2228739" indent="-171442" algn="l" defTabSz="342882" rtl="0" eaLnBrk="1" latinLnBrk="0" hangingPunct="1">
              <a:spcBef>
                <a:spcPct val="20000"/>
              </a:spcBef>
              <a:buFont typeface="Arial"/>
              <a:buChar char="•"/>
              <a:defRPr sz="1500" kern="1200">
                <a:solidFill>
                  <a:schemeClr val="tx1"/>
                </a:solidFill>
                <a:latin typeface="+mn-lt"/>
                <a:ea typeface="+mn-ea"/>
                <a:cs typeface="+mn-cs"/>
              </a:defRPr>
            </a:lvl7pPr>
            <a:lvl8pPr marL="2571622" indent="-171442" algn="l" defTabSz="342882" rtl="0" eaLnBrk="1" latinLnBrk="0" hangingPunct="1">
              <a:spcBef>
                <a:spcPct val="20000"/>
              </a:spcBef>
              <a:buFont typeface="Arial"/>
              <a:buChar char="•"/>
              <a:defRPr sz="1500" kern="1200">
                <a:solidFill>
                  <a:schemeClr val="tx1"/>
                </a:solidFill>
                <a:latin typeface="+mn-lt"/>
                <a:ea typeface="+mn-ea"/>
                <a:cs typeface="+mn-cs"/>
              </a:defRPr>
            </a:lvl8pPr>
            <a:lvl9pPr marL="2914506" indent="-171442" algn="l" defTabSz="342882" rtl="0" eaLnBrk="1" latinLnBrk="0" hangingPunct="1">
              <a:spcBef>
                <a:spcPct val="20000"/>
              </a:spcBef>
              <a:buFont typeface="Arial"/>
              <a:buChar char="•"/>
              <a:defRPr sz="1500" kern="1200">
                <a:solidFill>
                  <a:schemeClr val="tx1"/>
                </a:solidFill>
                <a:latin typeface="+mn-lt"/>
                <a:ea typeface="+mn-ea"/>
                <a:cs typeface="+mn-cs"/>
              </a:defRPr>
            </a:lvl9pPr>
          </a:lstStyle>
          <a:p>
            <a:r>
              <a:rPr lang="en-US" sz="2000" b="1" dirty="0"/>
              <a:t>Erin Robinson, Executive Director Earth Science Information Partners</a:t>
            </a:r>
          </a:p>
          <a:p>
            <a:r>
              <a:rPr lang="en-US" sz="2000" b="1" dirty="0"/>
              <a:t>erinrobinson@esipfed.org   @</a:t>
            </a:r>
            <a:r>
              <a:rPr lang="en-US" sz="2000" b="1" dirty="0" err="1"/>
              <a:t>esip_erin</a:t>
            </a:r>
            <a:endParaRPr lang="en-US" sz="2000" b="1" dirty="0"/>
          </a:p>
          <a:p>
            <a:r>
              <a:rPr lang="en-US" sz="2000" dirty="0">
                <a:hlinkClick r:id="rId3"/>
              </a:rPr>
              <a:t>https://orcid.org/</a:t>
            </a:r>
            <a:r>
              <a:rPr lang="en-US" sz="2000" dirty="0">
                <a:hlinkClick r:id="rId5"/>
              </a:rPr>
              <a:t> 0000-0001-9998-0114</a:t>
            </a:r>
            <a:endParaRPr lang="en-US" sz="2000" b="1" dirty="0"/>
          </a:p>
          <a:p>
            <a:r>
              <a:rPr lang="en-US" sz="2000" b="1" dirty="0"/>
              <a:t> </a:t>
            </a:r>
          </a:p>
        </p:txBody>
      </p:sp>
      <p:pic>
        <p:nvPicPr>
          <p:cNvPr id="13" name="Picture 12" descr="A picture containing drawing&#10;&#10;Description automatically generated">
            <a:extLst>
              <a:ext uri="{FF2B5EF4-FFF2-40B4-BE49-F238E27FC236}">
                <a16:creationId xmlns:a16="http://schemas.microsoft.com/office/drawing/2014/main" id="{B28182DD-1C37-EE4E-AEF0-B8847F27443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41327" y="1407097"/>
            <a:ext cx="1534786" cy="785578"/>
          </a:xfrm>
          <a:prstGeom prst="rect">
            <a:avLst/>
          </a:prstGeom>
        </p:spPr>
      </p:pic>
      <p:sp>
        <p:nvSpPr>
          <p:cNvPr id="14" name="Text Placeholder 22">
            <a:extLst>
              <a:ext uri="{FF2B5EF4-FFF2-40B4-BE49-F238E27FC236}">
                <a16:creationId xmlns:a16="http://schemas.microsoft.com/office/drawing/2014/main" id="{C9374FDE-8F82-A344-8BBB-D4D8926F6DF5}"/>
              </a:ext>
            </a:extLst>
          </p:cNvPr>
          <p:cNvSpPr txBox="1">
            <a:spLocks/>
          </p:cNvSpPr>
          <p:nvPr/>
        </p:nvSpPr>
        <p:spPr>
          <a:xfrm>
            <a:off x="4154410" y="2650410"/>
            <a:ext cx="6914828" cy="1269999"/>
          </a:xfrm>
          <a:prstGeom prst="rect">
            <a:avLst/>
          </a:prstGeom>
        </p:spPr>
        <p:txBody>
          <a:bodyPr vert="horz" lIns="91440" tIns="45720" rIns="91440" bIns="45720" rtlCol="0" anchor="t">
            <a:normAutofit/>
          </a:bodyPr>
          <a:lstStyle>
            <a:lvl1pPr indent="0" defTabSz="342882">
              <a:spcBef>
                <a:spcPct val="20000"/>
              </a:spcBef>
              <a:buFont typeface="Arial"/>
              <a:buNone/>
              <a:defRPr sz="2000" b="1" i="0" baseline="0">
                <a:solidFill>
                  <a:srgbClr val="0083BA"/>
                </a:solidFill>
                <a:ea typeface="Libre Franklin" pitchFamily="2" charset="77"/>
                <a:cs typeface="Arial" charset="0"/>
              </a:defRPr>
            </a:lvl1pPr>
            <a:lvl2pPr marL="557185" indent="-214303" defTabSz="342882">
              <a:spcBef>
                <a:spcPct val="20000"/>
              </a:spcBef>
              <a:buFont typeface="Arial"/>
              <a:buChar char="–"/>
              <a:defRPr sz="2100">
                <a:latin typeface="Libre Franklin" pitchFamily="2" charset="77"/>
              </a:defRPr>
            </a:lvl2pPr>
            <a:lvl3pPr marL="857208" indent="-171442" defTabSz="342882">
              <a:spcBef>
                <a:spcPct val="20000"/>
              </a:spcBef>
              <a:buFont typeface="Arial"/>
              <a:buChar char="•"/>
              <a:defRPr>
                <a:latin typeface="Libre Franklin" pitchFamily="2" charset="77"/>
              </a:defRPr>
            </a:lvl3pPr>
            <a:lvl4pPr marL="1200091" indent="-171442" defTabSz="342882">
              <a:spcBef>
                <a:spcPct val="20000"/>
              </a:spcBef>
              <a:buFont typeface="Arial"/>
              <a:buChar char="–"/>
              <a:defRPr sz="1500">
                <a:latin typeface="Libre Franklin" pitchFamily="2" charset="77"/>
              </a:defRPr>
            </a:lvl4pPr>
            <a:lvl5pPr marL="1542973" indent="-171442" defTabSz="342882">
              <a:spcBef>
                <a:spcPct val="20000"/>
              </a:spcBef>
              <a:buFont typeface="Arial"/>
              <a:buChar char="»"/>
              <a:defRPr sz="1500">
                <a:latin typeface="Libre Franklin" pitchFamily="2" charset="77"/>
              </a:defRPr>
            </a:lvl5pPr>
            <a:lvl6pPr marL="1885857" indent="-171442" defTabSz="342882">
              <a:spcBef>
                <a:spcPct val="20000"/>
              </a:spcBef>
              <a:buFont typeface="Arial"/>
              <a:buChar char="•"/>
              <a:defRPr sz="1500"/>
            </a:lvl6pPr>
            <a:lvl7pPr marL="2228739" indent="-171442" defTabSz="342882">
              <a:spcBef>
                <a:spcPct val="20000"/>
              </a:spcBef>
              <a:buFont typeface="Arial"/>
              <a:buChar char="•"/>
              <a:defRPr sz="1500"/>
            </a:lvl7pPr>
            <a:lvl8pPr marL="2571622" indent="-171442" defTabSz="342882">
              <a:spcBef>
                <a:spcPct val="20000"/>
              </a:spcBef>
              <a:buFont typeface="Arial"/>
              <a:buChar char="•"/>
              <a:defRPr sz="1500"/>
            </a:lvl8pPr>
            <a:lvl9pPr marL="2914506" indent="-171442" defTabSz="342882">
              <a:spcBef>
                <a:spcPct val="20000"/>
              </a:spcBef>
              <a:buFont typeface="Arial"/>
              <a:buChar char="•"/>
              <a:defRPr sz="1500"/>
            </a:lvl9pPr>
          </a:lstStyle>
          <a:p>
            <a:r>
              <a:rPr lang="en-US" dirty="0"/>
              <a:t>Randy Townsend, AGU Director, Publications Operations</a:t>
            </a:r>
          </a:p>
          <a:p>
            <a:r>
              <a:rPr lang="en-US" dirty="0" err="1"/>
              <a:t>rtownsend@agu.org</a:t>
            </a:r>
            <a:r>
              <a:rPr lang="en-US" dirty="0"/>
              <a:t>     </a:t>
            </a:r>
          </a:p>
          <a:p>
            <a:r>
              <a:rPr lang="en-US" b="0" dirty="0">
                <a:hlinkClick r:id="rId7">
                  <a:extLst>
                    <a:ext uri="{A12FA001-AC4F-418D-AE19-62706E023703}">
                      <ahyp:hlinkClr xmlns:ahyp="http://schemas.microsoft.com/office/drawing/2018/hyperlinkcolor" val="tx"/>
                    </a:ext>
                  </a:extLst>
                </a:hlinkClick>
              </a:rPr>
              <a:t>https://orcid.org/0000-0001-7001-5505</a:t>
            </a:r>
            <a:r>
              <a:rPr lang="en-US" b="0" dirty="0"/>
              <a:t> </a:t>
            </a:r>
          </a:p>
        </p:txBody>
      </p:sp>
    </p:spTree>
    <p:extLst>
      <p:ext uri="{BB962C8B-B14F-4D97-AF65-F5344CB8AC3E}">
        <p14:creationId xmlns:p14="http://schemas.microsoft.com/office/powerpoint/2010/main" val="952142945"/>
      </p:ext>
    </p:extLst>
  </p:cSld>
  <p:clrMapOvr>
    <a:masterClrMapping/>
  </p:clrMapOvr>
</p:sld>
</file>

<file path=ppt/theme/theme1.xml><?xml version="1.0" encoding="utf-8"?>
<a:theme xmlns:a="http://schemas.openxmlformats.org/drawingml/2006/main" name="Centennial">
  <a:themeElements>
    <a:clrScheme name="Centennial 1">
      <a:dk1>
        <a:srgbClr val="003744"/>
      </a:dk1>
      <a:lt1>
        <a:srgbClr val="FFFFFF"/>
      </a:lt1>
      <a:dk2>
        <a:srgbClr val="003744"/>
      </a:dk2>
      <a:lt2>
        <a:srgbClr val="FFFFFF"/>
      </a:lt2>
      <a:accent1>
        <a:srgbClr val="0082B9"/>
      </a:accent1>
      <a:accent2>
        <a:srgbClr val="003744"/>
      </a:accent2>
      <a:accent3>
        <a:srgbClr val="C44124"/>
      </a:accent3>
      <a:accent4>
        <a:srgbClr val="83528E"/>
      </a:accent4>
      <a:accent5>
        <a:srgbClr val="CC922A"/>
      </a:accent5>
      <a:accent6>
        <a:srgbClr val="71A03E"/>
      </a:accent6>
      <a:hlink>
        <a:srgbClr val="0082B9"/>
      </a:hlink>
      <a:folHlink>
        <a:srgbClr val="8352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entennial" id="{8392232C-5CB8-6D4E-96A0-682CB5567F93}" vid="{238FA1AA-8424-D44F-8545-F8409D82CA90}"/>
    </a:ext>
  </a:extLst>
</a:theme>
</file>

<file path=ppt/theme/theme2.xml><?xml version="1.0" encoding="utf-8"?>
<a:theme xmlns:a="http://schemas.openxmlformats.org/drawingml/2006/main" name="AGU Centennial PPT">
  <a:themeElements>
    <a:clrScheme name="AGU">
      <a:dk1>
        <a:sysClr val="windowText" lastClr="000000"/>
      </a:dk1>
      <a:lt1>
        <a:sysClr val="window" lastClr="FFFFFF"/>
      </a:lt1>
      <a:dk2>
        <a:srgbClr val="44546A"/>
      </a:dk2>
      <a:lt2>
        <a:srgbClr val="E7E6E6"/>
      </a:lt2>
      <a:accent1>
        <a:srgbClr val="122F5E"/>
      </a:accent1>
      <a:accent2>
        <a:srgbClr val="3D3B36"/>
      </a:accent2>
      <a:accent3>
        <a:srgbClr val="E36E25"/>
      </a:accent3>
      <a:accent4>
        <a:srgbClr val="851523"/>
      </a:accent4>
      <a:accent5>
        <a:srgbClr val="698839"/>
      </a:accent5>
      <a:accent6>
        <a:srgbClr val="6A7DA0"/>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GY PPT" id="{027DC6AB-03CD-47C1-8008-7258E9489556}" vid="{2A990607-F372-421D-8B7F-C9FFE74CF1B0}"/>
    </a:ext>
  </a:extLst>
</a:theme>
</file>

<file path=ppt/theme/theme3.xml><?xml version="1.0" encoding="utf-8"?>
<a:theme xmlns:a="http://schemas.openxmlformats.org/drawingml/2006/main" name="1_Office Theme">
  <a:themeElements>
    <a:clrScheme name="Custom 15">
      <a:dk1>
        <a:srgbClr val="000000"/>
      </a:dk1>
      <a:lt1>
        <a:srgbClr val="FFFFFF"/>
      </a:lt1>
      <a:dk2>
        <a:srgbClr val="323232"/>
      </a:dk2>
      <a:lt2>
        <a:srgbClr val="FEFFFE"/>
      </a:lt2>
      <a:accent1>
        <a:srgbClr val="002F5B"/>
      </a:accent1>
      <a:accent2>
        <a:srgbClr val="41B7C4"/>
      </a:accent2>
      <a:accent3>
        <a:srgbClr val="E9F4F6"/>
      </a:accent3>
      <a:accent4>
        <a:srgbClr val="22578B"/>
      </a:accent4>
      <a:accent5>
        <a:srgbClr val="E9EAE9"/>
      </a:accent5>
      <a:accent6>
        <a:srgbClr val="C1985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AGU_Powerpoint_Template_Widescreen">
  <a:themeElements>
    <a:clrScheme name="Centennial 1">
      <a:dk1>
        <a:srgbClr val="003744"/>
      </a:dk1>
      <a:lt1>
        <a:srgbClr val="FFFFFF"/>
      </a:lt1>
      <a:dk2>
        <a:srgbClr val="003744"/>
      </a:dk2>
      <a:lt2>
        <a:srgbClr val="FFFFFF"/>
      </a:lt2>
      <a:accent1>
        <a:srgbClr val="0082B9"/>
      </a:accent1>
      <a:accent2>
        <a:srgbClr val="003744"/>
      </a:accent2>
      <a:accent3>
        <a:srgbClr val="C44124"/>
      </a:accent3>
      <a:accent4>
        <a:srgbClr val="83528E"/>
      </a:accent4>
      <a:accent5>
        <a:srgbClr val="CC922A"/>
      </a:accent5>
      <a:accent6>
        <a:srgbClr val="71A03E"/>
      </a:accent6>
      <a:hlink>
        <a:srgbClr val="0082B9"/>
      </a:hlink>
      <a:folHlink>
        <a:srgbClr val="8352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GU_Powerpoint_Template_Widescreen" id="{D1D7545E-39E3-8645-BFA8-700AFC80E2AB}" vid="{C44583F6-0DFD-3A4F-8794-D892CF78E3ED}"/>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C1412E5710FBA47B11AF87F519BD5BA" ma:contentTypeVersion="4" ma:contentTypeDescription="Create a new document." ma:contentTypeScope="" ma:versionID="edbdb16f3ff8b9e836658a53b1a416bf">
  <xsd:schema xmlns:xsd="http://www.w3.org/2001/XMLSchema" xmlns:xs="http://www.w3.org/2001/XMLSchema" xmlns:p="http://schemas.microsoft.com/office/2006/metadata/properties" xmlns:ns2="00d9aef5-2194-4736-a82a-65d0b60ffa14" targetNamespace="http://schemas.microsoft.com/office/2006/metadata/properties" ma:root="true" ma:fieldsID="bdc94fa728650701b2433ef16b4fc2da" ns2:_="">
    <xsd:import namespace="00d9aef5-2194-4736-a82a-65d0b60ffa14"/>
    <xsd:element name="properties">
      <xsd:complexType>
        <xsd:sequence>
          <xsd:element name="documentManagement">
            <xsd:complexType>
              <xsd:all>
                <xsd:element ref="ns2:SharedWithUsers" minOccurs="0"/>
                <xsd:element ref="ns2:SharedWithDetails" minOccurs="0"/>
                <xsd:element ref="ns2:LastSharedByUser" minOccurs="0"/>
                <xsd:element ref="ns2:LastSharedBy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0d9aef5-2194-4736-a82a-65d0b60ffa14"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0" nillable="true" ma:displayName="Last Shared By User" ma:description="" ma:internalName="LastSharedByUser" ma:readOnly="true">
      <xsd:simpleType>
        <xsd:restriction base="dms:Note">
          <xsd:maxLength value="255"/>
        </xsd:restriction>
      </xsd:simpleType>
    </xsd:element>
    <xsd:element name="LastSharedByTime" ma:index="11" nillable="true" ma:displayName="Last Shared By Time" ma:description=""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7FAAF45-7BE1-436F-B1FC-FB19A3DE658A}">
  <ds:schemaRefs>
    <ds:schemaRef ds:uri="http://purl.org/dc/elements/1.1/"/>
    <ds:schemaRef ds:uri="http://schemas.microsoft.com/office/2006/metadata/properties"/>
    <ds:schemaRef ds:uri="00d9aef5-2194-4736-a82a-65d0b60ffa14"/>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A967FF0E-1189-4DF5-A754-6512D01BCB56}">
  <ds:schemaRefs>
    <ds:schemaRef ds:uri="http://schemas.microsoft.com/sharepoint/v3/contenttype/forms"/>
  </ds:schemaRefs>
</ds:datastoreItem>
</file>

<file path=customXml/itemProps3.xml><?xml version="1.0" encoding="utf-8"?>
<ds:datastoreItem xmlns:ds="http://schemas.openxmlformats.org/officeDocument/2006/customXml" ds:itemID="{5B847A2D-4B50-4C55-8B02-5AA74BA222D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0d9aef5-2194-4736-a82a-65d0b60ffa1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561</TotalTime>
  <Words>1898</Words>
  <Application>Microsoft Macintosh PowerPoint</Application>
  <PresentationFormat>Widescreen</PresentationFormat>
  <Paragraphs>203</Paragraphs>
  <Slides>16</Slides>
  <Notes>6</Notes>
  <HiddenSlides>0</HiddenSlides>
  <MMClips>0</MMClips>
  <ScaleCrop>false</ScaleCrop>
  <HeadingPairs>
    <vt:vector size="6" baseType="variant">
      <vt:variant>
        <vt:lpstr>Fonts Used</vt:lpstr>
      </vt:variant>
      <vt:variant>
        <vt:i4>10</vt:i4>
      </vt:variant>
      <vt:variant>
        <vt:lpstr>Theme</vt:lpstr>
      </vt:variant>
      <vt:variant>
        <vt:i4>4</vt:i4>
      </vt:variant>
      <vt:variant>
        <vt:lpstr>Slide Titles</vt:lpstr>
      </vt:variant>
      <vt:variant>
        <vt:i4>16</vt:i4>
      </vt:variant>
    </vt:vector>
  </HeadingPairs>
  <TitlesOfParts>
    <vt:vector size="30" baseType="lpstr">
      <vt:lpstr>Arial</vt:lpstr>
      <vt:lpstr>Calibri</vt:lpstr>
      <vt:lpstr>Franklin Gothic Book</vt:lpstr>
      <vt:lpstr>Franklin Gothic Medium</vt:lpstr>
      <vt:lpstr>Lato</vt:lpstr>
      <vt:lpstr>Libre Franklin</vt:lpstr>
      <vt:lpstr>Myriad Pro</vt:lpstr>
      <vt:lpstr>Noto Sans Symbols</vt:lpstr>
      <vt:lpstr>Symbol</vt:lpstr>
      <vt:lpstr>Wingdings</vt:lpstr>
      <vt:lpstr>Centennial</vt:lpstr>
      <vt:lpstr>AGU Centennial PPT</vt:lpstr>
      <vt:lpstr>1_Office Theme</vt:lpstr>
      <vt:lpstr>AGU_Powerpoint_Template_Widescreen</vt:lpstr>
      <vt:lpstr>The Paper and The Data:   Authors, Reviewers, and Editors Webinar on Updated Journal Practices for Data (and Software)    </vt:lpstr>
      <vt:lpstr>Agenda</vt:lpstr>
      <vt:lpstr>Module 2: Data</vt:lpstr>
      <vt:lpstr>PowerPoint Presentation</vt:lpstr>
      <vt:lpstr>Guide to Citing Data</vt:lpstr>
      <vt:lpstr>PowerPoint Presentation</vt:lpstr>
      <vt:lpstr>PowerPoint Presentation</vt:lpstr>
      <vt:lpstr>PowerPoint Presentation</vt:lpstr>
      <vt:lpstr>Data availability statement [AGU Guidance]</vt:lpstr>
      <vt:lpstr>Data availability statement examples</vt:lpstr>
      <vt:lpstr>Data Citations</vt:lpstr>
      <vt:lpstr>Modeling Data - Guidelines for authors where research is primarily based on models</vt:lpstr>
      <vt:lpstr>Modeling Data - Guidelines for authors where research is primarily based on models</vt:lpstr>
      <vt:lpstr>PowerPoint Presentation</vt:lpstr>
      <vt:lpstr>PowerPoint Presentation</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Paper and The Data:  Authors, Reviewers, and Editors Workshop on New Journal Practices for Data (and Software)   16 February 2020 </dc:title>
  <dc:creator>Shelley Stall</dc:creator>
  <cp:lastModifiedBy>Shelley Stall</cp:lastModifiedBy>
  <cp:revision>34</cp:revision>
  <dcterms:created xsi:type="dcterms:W3CDTF">2020-02-16T19:35:09Z</dcterms:created>
  <dcterms:modified xsi:type="dcterms:W3CDTF">2020-04-08T13:25:03Z</dcterms:modified>
</cp:coreProperties>
</file>