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24"/>
  </p:notesMasterIdLst>
  <p:handoutMasterIdLst>
    <p:handoutMasterId r:id="rId25"/>
  </p:handoutMasterIdLst>
  <p:sldIdLst>
    <p:sldId id="256" r:id="rId2"/>
    <p:sldId id="301" r:id="rId3"/>
    <p:sldId id="303" r:id="rId4"/>
    <p:sldId id="318" r:id="rId5"/>
    <p:sldId id="305" r:id="rId6"/>
    <p:sldId id="306" r:id="rId7"/>
    <p:sldId id="321" r:id="rId8"/>
    <p:sldId id="322" r:id="rId9"/>
    <p:sldId id="308" r:id="rId10"/>
    <p:sldId id="307" r:id="rId11"/>
    <p:sldId id="319" r:id="rId12"/>
    <p:sldId id="320" r:id="rId13"/>
    <p:sldId id="309" r:id="rId14"/>
    <p:sldId id="310" r:id="rId15"/>
    <p:sldId id="311" r:id="rId16"/>
    <p:sldId id="312" r:id="rId17"/>
    <p:sldId id="313" r:id="rId18"/>
    <p:sldId id="315" r:id="rId19"/>
    <p:sldId id="317" r:id="rId20"/>
    <p:sldId id="316" r:id="rId21"/>
    <p:sldId id="300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0"/>
    <p:restoredTop sz="78758"/>
  </p:normalViewPr>
  <p:slideViewPr>
    <p:cSldViewPr snapToGrid="0" snapToObjects="1">
      <p:cViewPr varScale="1">
        <p:scale>
          <a:sx n="96" d="100"/>
          <a:sy n="96" d="100"/>
        </p:scale>
        <p:origin x="144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35" d="100"/>
        <a:sy n="235" d="100"/>
      </p:scale>
      <p:origin x="0" y="0"/>
    </p:cViewPr>
  </p:sorterViewPr>
  <p:notesViewPr>
    <p:cSldViewPr snapToGrid="0" snapToObjects="1">
      <p:cViewPr varScale="1">
        <p:scale>
          <a:sx n="117" d="100"/>
          <a:sy n="117" d="100"/>
        </p:scale>
        <p:origin x="420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9C4DB7-08A0-F34C-B4CC-90C6C5796E2B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64C942-8D6A-264C-8010-06072EED9ADD}">
      <dgm:prSet phldrT="[Text]" custT="1"/>
      <dgm:spPr/>
      <dgm:t>
        <a:bodyPr/>
        <a:lstStyle/>
        <a:p>
          <a:r>
            <a:rPr lang="en-US" sz="2800" dirty="0" err="1"/>
            <a:t>Sicherheits-überprüfungs-gesetz</a:t>
          </a:r>
          <a:endParaRPr lang="en-US" sz="2800" dirty="0"/>
        </a:p>
      </dgm:t>
    </dgm:pt>
    <dgm:pt modelId="{98FC6BC2-935F-AC4A-BE5C-16AD0B9AFFAB}" type="parTrans" cxnId="{9436701A-2F22-E646-ACEC-DE226129D256}">
      <dgm:prSet/>
      <dgm:spPr/>
      <dgm:t>
        <a:bodyPr/>
        <a:lstStyle/>
        <a:p>
          <a:endParaRPr lang="en-US" sz="2800"/>
        </a:p>
      </dgm:t>
    </dgm:pt>
    <dgm:pt modelId="{81C3FD57-F1AE-D740-B54B-4C7245B72A1F}" type="sibTrans" cxnId="{9436701A-2F22-E646-ACEC-DE226129D256}">
      <dgm:prSet/>
      <dgm:spPr/>
      <dgm:t>
        <a:bodyPr/>
        <a:lstStyle/>
        <a:p>
          <a:endParaRPr lang="en-US" sz="2800"/>
        </a:p>
      </dgm:t>
    </dgm:pt>
    <dgm:pt modelId="{13F50E2E-2704-5A4D-A097-7F8B52AD82CC}">
      <dgm:prSet phldrT="[Text]" custT="1"/>
      <dgm:spPr/>
      <dgm:t>
        <a:bodyPr/>
        <a:lstStyle/>
        <a:p>
          <a:r>
            <a:rPr lang="en-US" sz="2800" dirty="0" err="1"/>
            <a:t>Patentgesetz</a:t>
          </a:r>
          <a:endParaRPr lang="en-US" sz="2800" dirty="0"/>
        </a:p>
      </dgm:t>
    </dgm:pt>
    <dgm:pt modelId="{79420F2D-8362-4741-82C7-E0015A115096}" type="parTrans" cxnId="{8643E733-3F1B-6D44-9B4B-039A0F7EF9CC}">
      <dgm:prSet/>
      <dgm:spPr/>
      <dgm:t>
        <a:bodyPr/>
        <a:lstStyle/>
        <a:p>
          <a:endParaRPr lang="en-US" sz="2800"/>
        </a:p>
      </dgm:t>
    </dgm:pt>
    <dgm:pt modelId="{73A59202-A07B-9B43-B835-81B612E7DD17}" type="sibTrans" cxnId="{8643E733-3F1B-6D44-9B4B-039A0F7EF9CC}">
      <dgm:prSet/>
      <dgm:spPr/>
      <dgm:t>
        <a:bodyPr/>
        <a:lstStyle/>
        <a:p>
          <a:endParaRPr lang="en-US" sz="2800"/>
        </a:p>
      </dgm:t>
    </dgm:pt>
    <dgm:pt modelId="{4B55344C-F264-3741-AE82-90203462AB6C}">
      <dgm:prSet custT="1"/>
      <dgm:spPr/>
      <dgm:t>
        <a:bodyPr/>
        <a:lstStyle/>
        <a:p>
          <a:r>
            <a:rPr lang="de-DE" sz="2800" dirty="0"/>
            <a:t>Urheberrechts-gesetz</a:t>
          </a:r>
        </a:p>
      </dgm:t>
    </dgm:pt>
    <dgm:pt modelId="{63F88105-0983-3842-9C02-3F91CB46DABF}" type="parTrans" cxnId="{B95DAEE0-4DFF-4842-AA13-36D8F09FE93D}">
      <dgm:prSet/>
      <dgm:spPr/>
      <dgm:t>
        <a:bodyPr/>
        <a:lstStyle/>
        <a:p>
          <a:endParaRPr lang="en-US" sz="2800"/>
        </a:p>
      </dgm:t>
    </dgm:pt>
    <dgm:pt modelId="{5F4DC5F7-F0D5-6243-84D3-F57207F241A7}" type="sibTrans" cxnId="{B95DAEE0-4DFF-4842-AA13-36D8F09FE93D}">
      <dgm:prSet/>
      <dgm:spPr/>
      <dgm:t>
        <a:bodyPr/>
        <a:lstStyle/>
        <a:p>
          <a:endParaRPr lang="en-US" sz="2800"/>
        </a:p>
      </dgm:t>
    </dgm:pt>
    <dgm:pt modelId="{462EC423-09A1-EA4D-9DB8-88CE59E81A9F}">
      <dgm:prSet phldrT="[Text]" custT="1"/>
      <dgm:spPr/>
      <dgm:t>
        <a:bodyPr/>
        <a:lstStyle/>
        <a:p>
          <a:r>
            <a:rPr lang="en-US" sz="2800" dirty="0"/>
            <a:t>GDPR</a:t>
          </a:r>
        </a:p>
      </dgm:t>
    </dgm:pt>
    <dgm:pt modelId="{5071DEE7-3FF6-FA4A-9F1F-965637804605}" type="parTrans" cxnId="{D5833100-C006-E948-9809-286CF42E0E3E}">
      <dgm:prSet/>
      <dgm:spPr/>
      <dgm:t>
        <a:bodyPr/>
        <a:lstStyle/>
        <a:p>
          <a:endParaRPr lang="en-US" sz="2800"/>
        </a:p>
      </dgm:t>
    </dgm:pt>
    <dgm:pt modelId="{E40D7C8A-B091-134F-A055-FAC3F7964ABA}" type="sibTrans" cxnId="{D5833100-C006-E948-9809-286CF42E0E3E}">
      <dgm:prSet/>
      <dgm:spPr/>
      <dgm:t>
        <a:bodyPr/>
        <a:lstStyle/>
        <a:p>
          <a:endParaRPr lang="en-US" sz="2800"/>
        </a:p>
      </dgm:t>
    </dgm:pt>
    <dgm:pt modelId="{F7DAE1C3-D3B0-FB42-8D9E-7282D710FF2E}">
      <dgm:prSet/>
      <dgm:spPr/>
      <dgm:t>
        <a:bodyPr/>
        <a:lstStyle/>
        <a:p>
          <a:r>
            <a:rPr lang="en-US"/>
            <a:t>Grundgesetz</a:t>
          </a:r>
        </a:p>
      </dgm:t>
    </dgm:pt>
    <dgm:pt modelId="{CD5DDD2F-E9E7-074A-9E16-8721911082D6}" type="parTrans" cxnId="{0E969173-298F-FB4E-800F-6034BAA0B312}">
      <dgm:prSet/>
      <dgm:spPr/>
      <dgm:t>
        <a:bodyPr/>
        <a:lstStyle/>
        <a:p>
          <a:endParaRPr lang="en-US"/>
        </a:p>
      </dgm:t>
    </dgm:pt>
    <dgm:pt modelId="{37A7ED09-9DE1-7B40-B26F-640401A763FC}" type="sibTrans" cxnId="{0E969173-298F-FB4E-800F-6034BAA0B312}">
      <dgm:prSet/>
      <dgm:spPr/>
      <dgm:t>
        <a:bodyPr/>
        <a:lstStyle/>
        <a:p>
          <a:endParaRPr lang="en-US"/>
        </a:p>
      </dgm:t>
    </dgm:pt>
    <dgm:pt modelId="{00EA850B-82C2-EB45-B7F4-1A16E85655AD}" type="pres">
      <dgm:prSet presAssocID="{E49C4DB7-08A0-F34C-B4CC-90C6C5796E2B}" presName="diagram" presStyleCnt="0">
        <dgm:presLayoutVars>
          <dgm:dir/>
          <dgm:resizeHandles val="exact"/>
        </dgm:presLayoutVars>
      </dgm:prSet>
      <dgm:spPr/>
    </dgm:pt>
    <dgm:pt modelId="{6F4CBF5E-09E5-3D49-A6BD-0006D6910BC2}" type="pres">
      <dgm:prSet presAssocID="{F7DAE1C3-D3B0-FB42-8D9E-7282D710FF2E}" presName="node" presStyleLbl="node1" presStyleIdx="0" presStyleCnt="5">
        <dgm:presLayoutVars>
          <dgm:bulletEnabled val="1"/>
        </dgm:presLayoutVars>
      </dgm:prSet>
      <dgm:spPr/>
    </dgm:pt>
    <dgm:pt modelId="{121CC23D-686C-B647-AC14-29CF6115086A}" type="pres">
      <dgm:prSet presAssocID="{37A7ED09-9DE1-7B40-B26F-640401A763FC}" presName="sibTrans" presStyleCnt="0"/>
      <dgm:spPr/>
    </dgm:pt>
    <dgm:pt modelId="{6B3CAD28-FC91-AE46-8B83-70DC668220C8}" type="pres">
      <dgm:prSet presAssocID="{4B55344C-F264-3741-AE82-90203462AB6C}" presName="node" presStyleLbl="node1" presStyleIdx="1" presStyleCnt="5">
        <dgm:presLayoutVars>
          <dgm:bulletEnabled val="1"/>
        </dgm:presLayoutVars>
      </dgm:prSet>
      <dgm:spPr/>
    </dgm:pt>
    <dgm:pt modelId="{267CB86D-AE4A-414A-9FE3-B854BA67F47D}" type="pres">
      <dgm:prSet presAssocID="{5F4DC5F7-F0D5-6243-84D3-F57207F241A7}" presName="sibTrans" presStyleCnt="0"/>
      <dgm:spPr/>
    </dgm:pt>
    <dgm:pt modelId="{DF252122-CFF9-EC42-B79A-4B89107D4B85}" type="pres">
      <dgm:prSet presAssocID="{E464C942-8D6A-264C-8010-06072EED9ADD}" presName="node" presStyleLbl="node1" presStyleIdx="2" presStyleCnt="5">
        <dgm:presLayoutVars>
          <dgm:bulletEnabled val="1"/>
        </dgm:presLayoutVars>
      </dgm:prSet>
      <dgm:spPr/>
    </dgm:pt>
    <dgm:pt modelId="{62EE8CA0-1782-3B44-B3AB-5695AE4C5282}" type="pres">
      <dgm:prSet presAssocID="{81C3FD57-F1AE-D740-B54B-4C7245B72A1F}" presName="sibTrans" presStyleCnt="0"/>
      <dgm:spPr/>
    </dgm:pt>
    <dgm:pt modelId="{B2781F1B-698B-A144-8F49-EA702D7C433F}" type="pres">
      <dgm:prSet presAssocID="{13F50E2E-2704-5A4D-A097-7F8B52AD82CC}" presName="node" presStyleLbl="node1" presStyleIdx="3" presStyleCnt="5">
        <dgm:presLayoutVars>
          <dgm:bulletEnabled val="1"/>
        </dgm:presLayoutVars>
      </dgm:prSet>
      <dgm:spPr/>
    </dgm:pt>
    <dgm:pt modelId="{6005EBFB-9A58-5442-89B7-9507DD966B53}" type="pres">
      <dgm:prSet presAssocID="{73A59202-A07B-9B43-B835-81B612E7DD17}" presName="sibTrans" presStyleCnt="0"/>
      <dgm:spPr/>
    </dgm:pt>
    <dgm:pt modelId="{F90CF61E-702E-134D-9A5B-90497493A6B6}" type="pres">
      <dgm:prSet presAssocID="{462EC423-09A1-EA4D-9DB8-88CE59E81A9F}" presName="node" presStyleLbl="node1" presStyleIdx="4" presStyleCnt="5">
        <dgm:presLayoutVars>
          <dgm:bulletEnabled val="1"/>
        </dgm:presLayoutVars>
      </dgm:prSet>
      <dgm:spPr/>
    </dgm:pt>
  </dgm:ptLst>
  <dgm:cxnLst>
    <dgm:cxn modelId="{D5833100-C006-E948-9809-286CF42E0E3E}" srcId="{E49C4DB7-08A0-F34C-B4CC-90C6C5796E2B}" destId="{462EC423-09A1-EA4D-9DB8-88CE59E81A9F}" srcOrd="4" destOrd="0" parTransId="{5071DEE7-3FF6-FA4A-9F1F-965637804605}" sibTransId="{E40D7C8A-B091-134F-A055-FAC3F7964ABA}"/>
    <dgm:cxn modelId="{9436701A-2F22-E646-ACEC-DE226129D256}" srcId="{E49C4DB7-08A0-F34C-B4CC-90C6C5796E2B}" destId="{E464C942-8D6A-264C-8010-06072EED9ADD}" srcOrd="2" destOrd="0" parTransId="{98FC6BC2-935F-AC4A-BE5C-16AD0B9AFFAB}" sibTransId="{81C3FD57-F1AE-D740-B54B-4C7245B72A1F}"/>
    <dgm:cxn modelId="{8643E733-3F1B-6D44-9B4B-039A0F7EF9CC}" srcId="{E49C4DB7-08A0-F34C-B4CC-90C6C5796E2B}" destId="{13F50E2E-2704-5A4D-A097-7F8B52AD82CC}" srcOrd="3" destOrd="0" parTransId="{79420F2D-8362-4741-82C7-E0015A115096}" sibTransId="{73A59202-A07B-9B43-B835-81B612E7DD17}"/>
    <dgm:cxn modelId="{0E969173-298F-FB4E-800F-6034BAA0B312}" srcId="{E49C4DB7-08A0-F34C-B4CC-90C6C5796E2B}" destId="{F7DAE1C3-D3B0-FB42-8D9E-7282D710FF2E}" srcOrd="0" destOrd="0" parTransId="{CD5DDD2F-E9E7-074A-9E16-8721911082D6}" sibTransId="{37A7ED09-9DE1-7B40-B26F-640401A763FC}"/>
    <dgm:cxn modelId="{3A597377-D23D-8A48-830C-AAF1104FD15F}" type="presOf" srcId="{F7DAE1C3-D3B0-FB42-8D9E-7282D710FF2E}" destId="{6F4CBF5E-09E5-3D49-A6BD-0006D6910BC2}" srcOrd="0" destOrd="0" presId="urn:microsoft.com/office/officeart/2005/8/layout/default"/>
    <dgm:cxn modelId="{18469A81-6DDA-5C47-A902-74A8C8CE6E45}" type="presOf" srcId="{E464C942-8D6A-264C-8010-06072EED9ADD}" destId="{DF252122-CFF9-EC42-B79A-4B89107D4B85}" srcOrd="0" destOrd="0" presId="urn:microsoft.com/office/officeart/2005/8/layout/default"/>
    <dgm:cxn modelId="{3C9C7E8B-9866-F441-A310-572982857509}" type="presOf" srcId="{4B55344C-F264-3741-AE82-90203462AB6C}" destId="{6B3CAD28-FC91-AE46-8B83-70DC668220C8}" srcOrd="0" destOrd="0" presId="urn:microsoft.com/office/officeart/2005/8/layout/default"/>
    <dgm:cxn modelId="{C2A045B1-D0AF-5641-BC8D-74A71817CF8A}" type="presOf" srcId="{13F50E2E-2704-5A4D-A097-7F8B52AD82CC}" destId="{B2781F1B-698B-A144-8F49-EA702D7C433F}" srcOrd="0" destOrd="0" presId="urn:microsoft.com/office/officeart/2005/8/layout/default"/>
    <dgm:cxn modelId="{5BFA01D6-857D-754B-AE69-45D6AF9FAE5E}" type="presOf" srcId="{462EC423-09A1-EA4D-9DB8-88CE59E81A9F}" destId="{F90CF61E-702E-134D-9A5B-90497493A6B6}" srcOrd="0" destOrd="0" presId="urn:microsoft.com/office/officeart/2005/8/layout/default"/>
    <dgm:cxn modelId="{B95DAEE0-4DFF-4842-AA13-36D8F09FE93D}" srcId="{E49C4DB7-08A0-F34C-B4CC-90C6C5796E2B}" destId="{4B55344C-F264-3741-AE82-90203462AB6C}" srcOrd="1" destOrd="0" parTransId="{63F88105-0983-3842-9C02-3F91CB46DABF}" sibTransId="{5F4DC5F7-F0D5-6243-84D3-F57207F241A7}"/>
    <dgm:cxn modelId="{C1EF8DEE-5E48-5349-8324-593EE8B82E55}" type="presOf" srcId="{E49C4DB7-08A0-F34C-B4CC-90C6C5796E2B}" destId="{00EA850B-82C2-EB45-B7F4-1A16E85655AD}" srcOrd="0" destOrd="0" presId="urn:microsoft.com/office/officeart/2005/8/layout/default"/>
    <dgm:cxn modelId="{53CFF799-C71E-4E4C-B746-A9B071CA7C7E}" type="presParOf" srcId="{00EA850B-82C2-EB45-B7F4-1A16E85655AD}" destId="{6F4CBF5E-09E5-3D49-A6BD-0006D6910BC2}" srcOrd="0" destOrd="0" presId="urn:microsoft.com/office/officeart/2005/8/layout/default"/>
    <dgm:cxn modelId="{F910EF80-77FA-9F4A-9409-9A3D30008655}" type="presParOf" srcId="{00EA850B-82C2-EB45-B7F4-1A16E85655AD}" destId="{121CC23D-686C-B647-AC14-29CF6115086A}" srcOrd="1" destOrd="0" presId="urn:microsoft.com/office/officeart/2005/8/layout/default"/>
    <dgm:cxn modelId="{215B3D6F-7505-7B4A-8242-B3D5AF0A9D81}" type="presParOf" srcId="{00EA850B-82C2-EB45-B7F4-1A16E85655AD}" destId="{6B3CAD28-FC91-AE46-8B83-70DC668220C8}" srcOrd="2" destOrd="0" presId="urn:microsoft.com/office/officeart/2005/8/layout/default"/>
    <dgm:cxn modelId="{DF36FB10-C31A-E14D-98F6-0E7CB9E6B5AB}" type="presParOf" srcId="{00EA850B-82C2-EB45-B7F4-1A16E85655AD}" destId="{267CB86D-AE4A-414A-9FE3-B854BA67F47D}" srcOrd="3" destOrd="0" presId="urn:microsoft.com/office/officeart/2005/8/layout/default"/>
    <dgm:cxn modelId="{FCECE87E-01E6-AA4C-B89D-7C930C1F50DE}" type="presParOf" srcId="{00EA850B-82C2-EB45-B7F4-1A16E85655AD}" destId="{DF252122-CFF9-EC42-B79A-4B89107D4B85}" srcOrd="4" destOrd="0" presId="urn:microsoft.com/office/officeart/2005/8/layout/default"/>
    <dgm:cxn modelId="{703217B1-2B25-7846-8063-F90A82487891}" type="presParOf" srcId="{00EA850B-82C2-EB45-B7F4-1A16E85655AD}" destId="{62EE8CA0-1782-3B44-B3AB-5695AE4C5282}" srcOrd="5" destOrd="0" presId="urn:microsoft.com/office/officeart/2005/8/layout/default"/>
    <dgm:cxn modelId="{FD99E467-A20D-3940-A637-BA0593DCA8BD}" type="presParOf" srcId="{00EA850B-82C2-EB45-B7F4-1A16E85655AD}" destId="{B2781F1B-698B-A144-8F49-EA702D7C433F}" srcOrd="6" destOrd="0" presId="urn:microsoft.com/office/officeart/2005/8/layout/default"/>
    <dgm:cxn modelId="{C9C14A95-7B11-E849-93FB-C7CAA3977519}" type="presParOf" srcId="{00EA850B-82C2-EB45-B7F4-1A16E85655AD}" destId="{6005EBFB-9A58-5442-89B7-9507DD966B53}" srcOrd="7" destOrd="0" presId="urn:microsoft.com/office/officeart/2005/8/layout/default"/>
    <dgm:cxn modelId="{6B4167FF-66ED-FB4A-949C-018878C845C6}" type="presParOf" srcId="{00EA850B-82C2-EB45-B7F4-1A16E85655AD}" destId="{F90CF61E-702E-134D-9A5B-90497493A6B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4804DD-58CB-E048-85FB-21F55E14B984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4DE3D-9FBA-D24F-BFCF-76E781FF0C1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</a:t>
          </a:r>
        </a:p>
      </dgm:t>
    </dgm:pt>
    <dgm:pt modelId="{6DEEB87B-C7D5-7A41-AF53-36D86F2BFB34}" type="parTrans" cxnId="{35CCF617-6C2B-E241-AE2C-8C406CAB3B94}">
      <dgm:prSet/>
      <dgm:spPr/>
      <dgm:t>
        <a:bodyPr/>
        <a:lstStyle/>
        <a:p>
          <a:endParaRPr lang="en-US"/>
        </a:p>
      </dgm:t>
    </dgm:pt>
    <dgm:pt modelId="{98975873-80DF-874D-8771-EE372B2AC0BC}" type="sibTrans" cxnId="{35CCF617-6C2B-E241-AE2C-8C406CAB3B94}">
      <dgm:prSet/>
      <dgm:spPr/>
      <dgm:t>
        <a:bodyPr/>
        <a:lstStyle/>
        <a:p>
          <a:endParaRPr lang="en-US"/>
        </a:p>
      </dgm:t>
    </dgm:pt>
    <dgm:pt modelId="{0378D8D8-10E5-A541-BF04-8E77F7CCE004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Yes, with valid approval</a:t>
          </a:r>
        </a:p>
      </dgm:t>
    </dgm:pt>
    <dgm:pt modelId="{07D675C4-B602-5644-9D1A-1814BEB322ED}" type="parTrans" cxnId="{26F6D8A5-995B-B048-BF89-A5A386F9452F}">
      <dgm:prSet/>
      <dgm:spPr/>
      <dgm:t>
        <a:bodyPr/>
        <a:lstStyle/>
        <a:p>
          <a:endParaRPr lang="en-US"/>
        </a:p>
      </dgm:t>
    </dgm:pt>
    <dgm:pt modelId="{AFA232E8-B37E-1949-A488-3A575CDD80FF}" type="sibTrans" cxnId="{26F6D8A5-995B-B048-BF89-A5A386F9452F}">
      <dgm:prSet/>
      <dgm:spPr/>
      <dgm:t>
        <a:bodyPr/>
        <a:lstStyle/>
        <a:p>
          <a:endParaRPr lang="en-US"/>
        </a:p>
      </dgm:t>
    </dgm:pt>
    <dgm:pt modelId="{0ACFE1FB-DD32-5443-B317-44C025DE773D}">
      <dgm:prSet phldrT="[Text]"/>
      <dgm:spPr>
        <a:solidFill>
          <a:schemeClr val="accent5"/>
        </a:solidFill>
      </dgm:spPr>
      <dgm:t>
        <a:bodyPr/>
        <a:lstStyle/>
        <a:p>
          <a:r>
            <a:rPr lang="en-US"/>
            <a:t>Yes, no approval</a:t>
          </a:r>
        </a:p>
      </dgm:t>
    </dgm:pt>
    <dgm:pt modelId="{BF1B9C50-06B4-3441-9D00-83B585D01C4A}" type="parTrans" cxnId="{49DA1054-09FA-2345-8B4A-A512432BE81F}">
      <dgm:prSet/>
      <dgm:spPr/>
      <dgm:t>
        <a:bodyPr/>
        <a:lstStyle/>
        <a:p>
          <a:endParaRPr lang="en-US"/>
        </a:p>
      </dgm:t>
    </dgm:pt>
    <dgm:pt modelId="{C319AE4D-7558-7D43-836D-5373790CEDE3}" type="sibTrans" cxnId="{49DA1054-09FA-2345-8B4A-A512432BE81F}">
      <dgm:prSet/>
      <dgm:spPr/>
      <dgm:t>
        <a:bodyPr/>
        <a:lstStyle/>
        <a:p>
          <a:endParaRPr lang="en-US"/>
        </a:p>
      </dgm:t>
    </dgm:pt>
    <dgm:pt modelId="{95590C1F-BFC7-F94C-831E-B20920F3174E}" type="pres">
      <dgm:prSet presAssocID="{AC4804DD-58CB-E048-85FB-21F55E14B984}" presName="diagram" presStyleCnt="0">
        <dgm:presLayoutVars>
          <dgm:dir/>
          <dgm:resizeHandles val="exact"/>
        </dgm:presLayoutVars>
      </dgm:prSet>
      <dgm:spPr/>
    </dgm:pt>
    <dgm:pt modelId="{28A598B3-0174-3A4B-9C9F-250A0D034315}" type="pres">
      <dgm:prSet presAssocID="{0D34DE3D-9FBA-D24F-BFCF-76E781FF0C10}" presName="node" presStyleLbl="node1" presStyleIdx="0" presStyleCnt="3">
        <dgm:presLayoutVars>
          <dgm:bulletEnabled val="1"/>
        </dgm:presLayoutVars>
      </dgm:prSet>
      <dgm:spPr/>
    </dgm:pt>
    <dgm:pt modelId="{40A0AF7A-31B1-BC47-907D-106EF2B2766A}" type="pres">
      <dgm:prSet presAssocID="{98975873-80DF-874D-8771-EE372B2AC0BC}" presName="sibTrans" presStyleCnt="0"/>
      <dgm:spPr/>
    </dgm:pt>
    <dgm:pt modelId="{BB7843E1-7787-D64C-9CB9-2A63E1BFA8FD}" type="pres">
      <dgm:prSet presAssocID="{0378D8D8-10E5-A541-BF04-8E77F7CCE004}" presName="node" presStyleLbl="node1" presStyleIdx="1" presStyleCnt="3">
        <dgm:presLayoutVars>
          <dgm:bulletEnabled val="1"/>
        </dgm:presLayoutVars>
      </dgm:prSet>
      <dgm:spPr/>
    </dgm:pt>
    <dgm:pt modelId="{E2060E20-F40D-9E48-9CE6-1CBCB41ED5A3}" type="pres">
      <dgm:prSet presAssocID="{AFA232E8-B37E-1949-A488-3A575CDD80FF}" presName="sibTrans" presStyleCnt="0"/>
      <dgm:spPr/>
    </dgm:pt>
    <dgm:pt modelId="{88B5730A-A23B-9942-ABA2-3B66B53F43FF}" type="pres">
      <dgm:prSet presAssocID="{0ACFE1FB-DD32-5443-B317-44C025DE773D}" presName="node" presStyleLbl="node1" presStyleIdx="2" presStyleCnt="3">
        <dgm:presLayoutVars>
          <dgm:bulletEnabled val="1"/>
        </dgm:presLayoutVars>
      </dgm:prSet>
      <dgm:spPr/>
    </dgm:pt>
  </dgm:ptLst>
  <dgm:cxnLst>
    <dgm:cxn modelId="{35CCF617-6C2B-E241-AE2C-8C406CAB3B94}" srcId="{AC4804DD-58CB-E048-85FB-21F55E14B984}" destId="{0D34DE3D-9FBA-D24F-BFCF-76E781FF0C10}" srcOrd="0" destOrd="0" parTransId="{6DEEB87B-C7D5-7A41-AF53-36D86F2BFB34}" sibTransId="{98975873-80DF-874D-8771-EE372B2AC0BC}"/>
    <dgm:cxn modelId="{8780EA18-558C-B744-A4D1-B206B87A1D25}" type="presOf" srcId="{0D34DE3D-9FBA-D24F-BFCF-76E781FF0C10}" destId="{28A598B3-0174-3A4B-9C9F-250A0D034315}" srcOrd="0" destOrd="0" presId="urn:microsoft.com/office/officeart/2005/8/layout/default"/>
    <dgm:cxn modelId="{35D62E31-6D0C-B144-97F8-441CD8C958DB}" type="presOf" srcId="{0378D8D8-10E5-A541-BF04-8E77F7CCE004}" destId="{BB7843E1-7787-D64C-9CB9-2A63E1BFA8FD}" srcOrd="0" destOrd="0" presId="urn:microsoft.com/office/officeart/2005/8/layout/default"/>
    <dgm:cxn modelId="{49DA1054-09FA-2345-8B4A-A512432BE81F}" srcId="{AC4804DD-58CB-E048-85FB-21F55E14B984}" destId="{0ACFE1FB-DD32-5443-B317-44C025DE773D}" srcOrd="2" destOrd="0" parTransId="{BF1B9C50-06B4-3441-9D00-83B585D01C4A}" sibTransId="{C319AE4D-7558-7D43-836D-5373790CEDE3}"/>
    <dgm:cxn modelId="{36DD0294-C411-D14B-8F3B-3E30A3A4FEB5}" type="presOf" srcId="{AC4804DD-58CB-E048-85FB-21F55E14B984}" destId="{95590C1F-BFC7-F94C-831E-B20920F3174E}" srcOrd="0" destOrd="0" presId="urn:microsoft.com/office/officeart/2005/8/layout/default"/>
    <dgm:cxn modelId="{26F6D8A5-995B-B048-BF89-A5A386F9452F}" srcId="{AC4804DD-58CB-E048-85FB-21F55E14B984}" destId="{0378D8D8-10E5-A541-BF04-8E77F7CCE004}" srcOrd="1" destOrd="0" parTransId="{07D675C4-B602-5644-9D1A-1814BEB322ED}" sibTransId="{AFA232E8-B37E-1949-A488-3A575CDD80FF}"/>
    <dgm:cxn modelId="{295EADF6-1944-554A-981B-9E49E3BFECF5}" type="presOf" srcId="{0ACFE1FB-DD32-5443-B317-44C025DE773D}" destId="{88B5730A-A23B-9942-ABA2-3B66B53F43FF}" srcOrd="0" destOrd="0" presId="urn:microsoft.com/office/officeart/2005/8/layout/default"/>
    <dgm:cxn modelId="{D7AB709A-D0CD-E34E-BCC6-CEE3BFD29F92}" type="presParOf" srcId="{95590C1F-BFC7-F94C-831E-B20920F3174E}" destId="{28A598B3-0174-3A4B-9C9F-250A0D034315}" srcOrd="0" destOrd="0" presId="urn:microsoft.com/office/officeart/2005/8/layout/default"/>
    <dgm:cxn modelId="{FA9A8FDE-3980-5B4E-83BA-AD39E29BBF29}" type="presParOf" srcId="{95590C1F-BFC7-F94C-831E-B20920F3174E}" destId="{40A0AF7A-31B1-BC47-907D-106EF2B2766A}" srcOrd="1" destOrd="0" presId="urn:microsoft.com/office/officeart/2005/8/layout/default"/>
    <dgm:cxn modelId="{1068BCC8-4B5D-4449-85FB-4291ADCE58E9}" type="presParOf" srcId="{95590C1F-BFC7-F94C-831E-B20920F3174E}" destId="{BB7843E1-7787-D64C-9CB9-2A63E1BFA8FD}" srcOrd="2" destOrd="0" presId="urn:microsoft.com/office/officeart/2005/8/layout/default"/>
    <dgm:cxn modelId="{EF3000B3-C60F-A548-A02A-4B4808F8397A}" type="presParOf" srcId="{95590C1F-BFC7-F94C-831E-B20920F3174E}" destId="{E2060E20-F40D-9E48-9CE6-1CBCB41ED5A3}" srcOrd="3" destOrd="0" presId="urn:microsoft.com/office/officeart/2005/8/layout/default"/>
    <dgm:cxn modelId="{BAEA1549-16DE-104C-8C72-D4922A440EF8}" type="presParOf" srcId="{95590C1F-BFC7-F94C-831E-B20920F3174E}" destId="{88B5730A-A23B-9942-ABA2-3B66B53F43F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4804DD-58CB-E048-85FB-21F55E14B984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4DE3D-9FBA-D24F-BFCF-76E781FF0C1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</a:t>
          </a:r>
        </a:p>
      </dgm:t>
    </dgm:pt>
    <dgm:pt modelId="{6DEEB87B-C7D5-7A41-AF53-36D86F2BFB34}" type="parTrans" cxnId="{35CCF617-6C2B-E241-AE2C-8C406CAB3B94}">
      <dgm:prSet/>
      <dgm:spPr/>
      <dgm:t>
        <a:bodyPr/>
        <a:lstStyle/>
        <a:p>
          <a:endParaRPr lang="en-US"/>
        </a:p>
      </dgm:t>
    </dgm:pt>
    <dgm:pt modelId="{98975873-80DF-874D-8771-EE372B2AC0BC}" type="sibTrans" cxnId="{35CCF617-6C2B-E241-AE2C-8C406CAB3B94}">
      <dgm:prSet/>
      <dgm:spPr/>
      <dgm:t>
        <a:bodyPr/>
        <a:lstStyle/>
        <a:p>
          <a:endParaRPr lang="en-US"/>
        </a:p>
      </dgm:t>
    </dgm:pt>
    <dgm:pt modelId="{0378D8D8-10E5-A541-BF04-8E77F7CCE004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Yes, with valid approval</a:t>
          </a:r>
        </a:p>
      </dgm:t>
    </dgm:pt>
    <dgm:pt modelId="{07D675C4-B602-5644-9D1A-1814BEB322ED}" type="parTrans" cxnId="{26F6D8A5-995B-B048-BF89-A5A386F9452F}">
      <dgm:prSet/>
      <dgm:spPr/>
      <dgm:t>
        <a:bodyPr/>
        <a:lstStyle/>
        <a:p>
          <a:endParaRPr lang="en-US"/>
        </a:p>
      </dgm:t>
    </dgm:pt>
    <dgm:pt modelId="{AFA232E8-B37E-1949-A488-3A575CDD80FF}" type="sibTrans" cxnId="{26F6D8A5-995B-B048-BF89-A5A386F9452F}">
      <dgm:prSet/>
      <dgm:spPr/>
      <dgm:t>
        <a:bodyPr/>
        <a:lstStyle/>
        <a:p>
          <a:endParaRPr lang="en-US"/>
        </a:p>
      </dgm:t>
    </dgm:pt>
    <dgm:pt modelId="{0ACFE1FB-DD32-5443-B317-44C025DE773D}">
      <dgm:prSet phldrT="[Text]"/>
      <dgm:spPr>
        <a:solidFill>
          <a:schemeClr val="accent5"/>
        </a:solidFill>
      </dgm:spPr>
      <dgm:t>
        <a:bodyPr/>
        <a:lstStyle/>
        <a:p>
          <a:r>
            <a:rPr lang="en-US"/>
            <a:t>Yes, no approval</a:t>
          </a:r>
        </a:p>
      </dgm:t>
    </dgm:pt>
    <dgm:pt modelId="{BF1B9C50-06B4-3441-9D00-83B585D01C4A}" type="parTrans" cxnId="{49DA1054-09FA-2345-8B4A-A512432BE81F}">
      <dgm:prSet/>
      <dgm:spPr/>
      <dgm:t>
        <a:bodyPr/>
        <a:lstStyle/>
        <a:p>
          <a:endParaRPr lang="en-US"/>
        </a:p>
      </dgm:t>
    </dgm:pt>
    <dgm:pt modelId="{C319AE4D-7558-7D43-836D-5373790CEDE3}" type="sibTrans" cxnId="{49DA1054-09FA-2345-8B4A-A512432BE81F}">
      <dgm:prSet/>
      <dgm:spPr/>
      <dgm:t>
        <a:bodyPr/>
        <a:lstStyle/>
        <a:p>
          <a:endParaRPr lang="en-US"/>
        </a:p>
      </dgm:t>
    </dgm:pt>
    <dgm:pt modelId="{95590C1F-BFC7-F94C-831E-B20920F3174E}" type="pres">
      <dgm:prSet presAssocID="{AC4804DD-58CB-E048-85FB-21F55E14B984}" presName="diagram" presStyleCnt="0">
        <dgm:presLayoutVars>
          <dgm:dir/>
          <dgm:resizeHandles val="exact"/>
        </dgm:presLayoutVars>
      </dgm:prSet>
      <dgm:spPr/>
    </dgm:pt>
    <dgm:pt modelId="{28A598B3-0174-3A4B-9C9F-250A0D034315}" type="pres">
      <dgm:prSet presAssocID="{0D34DE3D-9FBA-D24F-BFCF-76E781FF0C10}" presName="node" presStyleLbl="node1" presStyleIdx="0" presStyleCnt="3">
        <dgm:presLayoutVars>
          <dgm:bulletEnabled val="1"/>
        </dgm:presLayoutVars>
      </dgm:prSet>
      <dgm:spPr/>
    </dgm:pt>
    <dgm:pt modelId="{40A0AF7A-31B1-BC47-907D-106EF2B2766A}" type="pres">
      <dgm:prSet presAssocID="{98975873-80DF-874D-8771-EE372B2AC0BC}" presName="sibTrans" presStyleCnt="0"/>
      <dgm:spPr/>
    </dgm:pt>
    <dgm:pt modelId="{BB7843E1-7787-D64C-9CB9-2A63E1BFA8FD}" type="pres">
      <dgm:prSet presAssocID="{0378D8D8-10E5-A541-BF04-8E77F7CCE004}" presName="node" presStyleLbl="node1" presStyleIdx="1" presStyleCnt="3">
        <dgm:presLayoutVars>
          <dgm:bulletEnabled val="1"/>
        </dgm:presLayoutVars>
      </dgm:prSet>
      <dgm:spPr/>
    </dgm:pt>
    <dgm:pt modelId="{E2060E20-F40D-9E48-9CE6-1CBCB41ED5A3}" type="pres">
      <dgm:prSet presAssocID="{AFA232E8-B37E-1949-A488-3A575CDD80FF}" presName="sibTrans" presStyleCnt="0"/>
      <dgm:spPr/>
    </dgm:pt>
    <dgm:pt modelId="{88B5730A-A23B-9942-ABA2-3B66B53F43FF}" type="pres">
      <dgm:prSet presAssocID="{0ACFE1FB-DD32-5443-B317-44C025DE773D}" presName="node" presStyleLbl="node1" presStyleIdx="2" presStyleCnt="3">
        <dgm:presLayoutVars>
          <dgm:bulletEnabled val="1"/>
        </dgm:presLayoutVars>
      </dgm:prSet>
      <dgm:spPr/>
    </dgm:pt>
  </dgm:ptLst>
  <dgm:cxnLst>
    <dgm:cxn modelId="{35CCF617-6C2B-E241-AE2C-8C406CAB3B94}" srcId="{AC4804DD-58CB-E048-85FB-21F55E14B984}" destId="{0D34DE3D-9FBA-D24F-BFCF-76E781FF0C10}" srcOrd="0" destOrd="0" parTransId="{6DEEB87B-C7D5-7A41-AF53-36D86F2BFB34}" sibTransId="{98975873-80DF-874D-8771-EE372B2AC0BC}"/>
    <dgm:cxn modelId="{8780EA18-558C-B744-A4D1-B206B87A1D25}" type="presOf" srcId="{0D34DE3D-9FBA-D24F-BFCF-76E781FF0C10}" destId="{28A598B3-0174-3A4B-9C9F-250A0D034315}" srcOrd="0" destOrd="0" presId="urn:microsoft.com/office/officeart/2005/8/layout/default"/>
    <dgm:cxn modelId="{35D62E31-6D0C-B144-97F8-441CD8C958DB}" type="presOf" srcId="{0378D8D8-10E5-A541-BF04-8E77F7CCE004}" destId="{BB7843E1-7787-D64C-9CB9-2A63E1BFA8FD}" srcOrd="0" destOrd="0" presId="urn:microsoft.com/office/officeart/2005/8/layout/default"/>
    <dgm:cxn modelId="{49DA1054-09FA-2345-8B4A-A512432BE81F}" srcId="{AC4804DD-58CB-E048-85FB-21F55E14B984}" destId="{0ACFE1FB-DD32-5443-B317-44C025DE773D}" srcOrd="2" destOrd="0" parTransId="{BF1B9C50-06B4-3441-9D00-83B585D01C4A}" sibTransId="{C319AE4D-7558-7D43-836D-5373790CEDE3}"/>
    <dgm:cxn modelId="{36DD0294-C411-D14B-8F3B-3E30A3A4FEB5}" type="presOf" srcId="{AC4804DD-58CB-E048-85FB-21F55E14B984}" destId="{95590C1F-BFC7-F94C-831E-B20920F3174E}" srcOrd="0" destOrd="0" presId="urn:microsoft.com/office/officeart/2005/8/layout/default"/>
    <dgm:cxn modelId="{26F6D8A5-995B-B048-BF89-A5A386F9452F}" srcId="{AC4804DD-58CB-E048-85FB-21F55E14B984}" destId="{0378D8D8-10E5-A541-BF04-8E77F7CCE004}" srcOrd="1" destOrd="0" parTransId="{07D675C4-B602-5644-9D1A-1814BEB322ED}" sibTransId="{AFA232E8-B37E-1949-A488-3A575CDD80FF}"/>
    <dgm:cxn modelId="{295EADF6-1944-554A-981B-9E49E3BFECF5}" type="presOf" srcId="{0ACFE1FB-DD32-5443-B317-44C025DE773D}" destId="{88B5730A-A23B-9942-ABA2-3B66B53F43FF}" srcOrd="0" destOrd="0" presId="urn:microsoft.com/office/officeart/2005/8/layout/default"/>
    <dgm:cxn modelId="{D7AB709A-D0CD-E34E-BCC6-CEE3BFD29F92}" type="presParOf" srcId="{95590C1F-BFC7-F94C-831E-B20920F3174E}" destId="{28A598B3-0174-3A4B-9C9F-250A0D034315}" srcOrd="0" destOrd="0" presId="urn:microsoft.com/office/officeart/2005/8/layout/default"/>
    <dgm:cxn modelId="{FA9A8FDE-3980-5B4E-83BA-AD39E29BBF29}" type="presParOf" srcId="{95590C1F-BFC7-F94C-831E-B20920F3174E}" destId="{40A0AF7A-31B1-BC47-907D-106EF2B2766A}" srcOrd="1" destOrd="0" presId="urn:microsoft.com/office/officeart/2005/8/layout/default"/>
    <dgm:cxn modelId="{1068BCC8-4B5D-4449-85FB-4291ADCE58E9}" type="presParOf" srcId="{95590C1F-BFC7-F94C-831E-B20920F3174E}" destId="{BB7843E1-7787-D64C-9CB9-2A63E1BFA8FD}" srcOrd="2" destOrd="0" presId="urn:microsoft.com/office/officeart/2005/8/layout/default"/>
    <dgm:cxn modelId="{EF3000B3-C60F-A548-A02A-4B4808F8397A}" type="presParOf" srcId="{95590C1F-BFC7-F94C-831E-B20920F3174E}" destId="{E2060E20-F40D-9E48-9CE6-1CBCB41ED5A3}" srcOrd="3" destOrd="0" presId="urn:microsoft.com/office/officeart/2005/8/layout/default"/>
    <dgm:cxn modelId="{BAEA1549-16DE-104C-8C72-D4922A440EF8}" type="presParOf" srcId="{95590C1F-BFC7-F94C-831E-B20920F3174E}" destId="{88B5730A-A23B-9942-ABA2-3B66B53F43F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4804DD-58CB-E048-85FB-21F55E14B984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4DE3D-9FBA-D24F-BFCF-76E781FF0C1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</a:t>
          </a:r>
        </a:p>
      </dgm:t>
    </dgm:pt>
    <dgm:pt modelId="{6DEEB87B-C7D5-7A41-AF53-36D86F2BFB34}" type="parTrans" cxnId="{35CCF617-6C2B-E241-AE2C-8C406CAB3B94}">
      <dgm:prSet/>
      <dgm:spPr/>
      <dgm:t>
        <a:bodyPr/>
        <a:lstStyle/>
        <a:p>
          <a:endParaRPr lang="en-US"/>
        </a:p>
      </dgm:t>
    </dgm:pt>
    <dgm:pt modelId="{98975873-80DF-874D-8771-EE372B2AC0BC}" type="sibTrans" cxnId="{35CCF617-6C2B-E241-AE2C-8C406CAB3B94}">
      <dgm:prSet/>
      <dgm:spPr/>
      <dgm:t>
        <a:bodyPr/>
        <a:lstStyle/>
        <a:p>
          <a:endParaRPr lang="en-US"/>
        </a:p>
      </dgm:t>
    </dgm:pt>
    <dgm:pt modelId="{0378D8D8-10E5-A541-BF04-8E77F7CCE004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Yes, with valid approval</a:t>
          </a:r>
        </a:p>
      </dgm:t>
    </dgm:pt>
    <dgm:pt modelId="{07D675C4-B602-5644-9D1A-1814BEB322ED}" type="parTrans" cxnId="{26F6D8A5-995B-B048-BF89-A5A386F9452F}">
      <dgm:prSet/>
      <dgm:spPr/>
      <dgm:t>
        <a:bodyPr/>
        <a:lstStyle/>
        <a:p>
          <a:endParaRPr lang="en-US"/>
        </a:p>
      </dgm:t>
    </dgm:pt>
    <dgm:pt modelId="{AFA232E8-B37E-1949-A488-3A575CDD80FF}" type="sibTrans" cxnId="{26F6D8A5-995B-B048-BF89-A5A386F9452F}">
      <dgm:prSet/>
      <dgm:spPr/>
      <dgm:t>
        <a:bodyPr/>
        <a:lstStyle/>
        <a:p>
          <a:endParaRPr lang="en-US"/>
        </a:p>
      </dgm:t>
    </dgm:pt>
    <dgm:pt modelId="{0ACFE1FB-DD32-5443-B317-44C025DE773D}">
      <dgm:prSet phldrT="[Text]"/>
      <dgm:spPr>
        <a:solidFill>
          <a:schemeClr val="accent5"/>
        </a:solidFill>
      </dgm:spPr>
      <dgm:t>
        <a:bodyPr/>
        <a:lstStyle/>
        <a:p>
          <a:r>
            <a:rPr lang="en-US"/>
            <a:t>Yes, no approval</a:t>
          </a:r>
        </a:p>
      </dgm:t>
    </dgm:pt>
    <dgm:pt modelId="{BF1B9C50-06B4-3441-9D00-83B585D01C4A}" type="parTrans" cxnId="{49DA1054-09FA-2345-8B4A-A512432BE81F}">
      <dgm:prSet/>
      <dgm:spPr/>
      <dgm:t>
        <a:bodyPr/>
        <a:lstStyle/>
        <a:p>
          <a:endParaRPr lang="en-US"/>
        </a:p>
      </dgm:t>
    </dgm:pt>
    <dgm:pt modelId="{C319AE4D-7558-7D43-836D-5373790CEDE3}" type="sibTrans" cxnId="{49DA1054-09FA-2345-8B4A-A512432BE81F}">
      <dgm:prSet/>
      <dgm:spPr/>
      <dgm:t>
        <a:bodyPr/>
        <a:lstStyle/>
        <a:p>
          <a:endParaRPr lang="en-US"/>
        </a:p>
      </dgm:t>
    </dgm:pt>
    <dgm:pt modelId="{95590C1F-BFC7-F94C-831E-B20920F3174E}" type="pres">
      <dgm:prSet presAssocID="{AC4804DD-58CB-E048-85FB-21F55E14B984}" presName="diagram" presStyleCnt="0">
        <dgm:presLayoutVars>
          <dgm:dir/>
          <dgm:resizeHandles val="exact"/>
        </dgm:presLayoutVars>
      </dgm:prSet>
      <dgm:spPr/>
    </dgm:pt>
    <dgm:pt modelId="{28A598B3-0174-3A4B-9C9F-250A0D034315}" type="pres">
      <dgm:prSet presAssocID="{0D34DE3D-9FBA-D24F-BFCF-76E781FF0C10}" presName="node" presStyleLbl="node1" presStyleIdx="0" presStyleCnt="3">
        <dgm:presLayoutVars>
          <dgm:bulletEnabled val="1"/>
        </dgm:presLayoutVars>
      </dgm:prSet>
      <dgm:spPr/>
    </dgm:pt>
    <dgm:pt modelId="{40A0AF7A-31B1-BC47-907D-106EF2B2766A}" type="pres">
      <dgm:prSet presAssocID="{98975873-80DF-874D-8771-EE372B2AC0BC}" presName="sibTrans" presStyleCnt="0"/>
      <dgm:spPr/>
    </dgm:pt>
    <dgm:pt modelId="{BB7843E1-7787-D64C-9CB9-2A63E1BFA8FD}" type="pres">
      <dgm:prSet presAssocID="{0378D8D8-10E5-A541-BF04-8E77F7CCE004}" presName="node" presStyleLbl="node1" presStyleIdx="1" presStyleCnt="3">
        <dgm:presLayoutVars>
          <dgm:bulletEnabled val="1"/>
        </dgm:presLayoutVars>
      </dgm:prSet>
      <dgm:spPr/>
    </dgm:pt>
    <dgm:pt modelId="{E2060E20-F40D-9E48-9CE6-1CBCB41ED5A3}" type="pres">
      <dgm:prSet presAssocID="{AFA232E8-B37E-1949-A488-3A575CDD80FF}" presName="sibTrans" presStyleCnt="0"/>
      <dgm:spPr/>
    </dgm:pt>
    <dgm:pt modelId="{88B5730A-A23B-9942-ABA2-3B66B53F43FF}" type="pres">
      <dgm:prSet presAssocID="{0ACFE1FB-DD32-5443-B317-44C025DE773D}" presName="node" presStyleLbl="node1" presStyleIdx="2" presStyleCnt="3">
        <dgm:presLayoutVars>
          <dgm:bulletEnabled val="1"/>
        </dgm:presLayoutVars>
      </dgm:prSet>
      <dgm:spPr/>
    </dgm:pt>
  </dgm:ptLst>
  <dgm:cxnLst>
    <dgm:cxn modelId="{35CCF617-6C2B-E241-AE2C-8C406CAB3B94}" srcId="{AC4804DD-58CB-E048-85FB-21F55E14B984}" destId="{0D34DE3D-9FBA-D24F-BFCF-76E781FF0C10}" srcOrd="0" destOrd="0" parTransId="{6DEEB87B-C7D5-7A41-AF53-36D86F2BFB34}" sibTransId="{98975873-80DF-874D-8771-EE372B2AC0BC}"/>
    <dgm:cxn modelId="{8780EA18-558C-B744-A4D1-B206B87A1D25}" type="presOf" srcId="{0D34DE3D-9FBA-D24F-BFCF-76E781FF0C10}" destId="{28A598B3-0174-3A4B-9C9F-250A0D034315}" srcOrd="0" destOrd="0" presId="urn:microsoft.com/office/officeart/2005/8/layout/default"/>
    <dgm:cxn modelId="{35D62E31-6D0C-B144-97F8-441CD8C958DB}" type="presOf" srcId="{0378D8D8-10E5-A541-BF04-8E77F7CCE004}" destId="{BB7843E1-7787-D64C-9CB9-2A63E1BFA8FD}" srcOrd="0" destOrd="0" presId="urn:microsoft.com/office/officeart/2005/8/layout/default"/>
    <dgm:cxn modelId="{49DA1054-09FA-2345-8B4A-A512432BE81F}" srcId="{AC4804DD-58CB-E048-85FB-21F55E14B984}" destId="{0ACFE1FB-DD32-5443-B317-44C025DE773D}" srcOrd="2" destOrd="0" parTransId="{BF1B9C50-06B4-3441-9D00-83B585D01C4A}" sibTransId="{C319AE4D-7558-7D43-836D-5373790CEDE3}"/>
    <dgm:cxn modelId="{36DD0294-C411-D14B-8F3B-3E30A3A4FEB5}" type="presOf" srcId="{AC4804DD-58CB-E048-85FB-21F55E14B984}" destId="{95590C1F-BFC7-F94C-831E-B20920F3174E}" srcOrd="0" destOrd="0" presId="urn:microsoft.com/office/officeart/2005/8/layout/default"/>
    <dgm:cxn modelId="{26F6D8A5-995B-B048-BF89-A5A386F9452F}" srcId="{AC4804DD-58CB-E048-85FB-21F55E14B984}" destId="{0378D8D8-10E5-A541-BF04-8E77F7CCE004}" srcOrd="1" destOrd="0" parTransId="{07D675C4-B602-5644-9D1A-1814BEB322ED}" sibTransId="{AFA232E8-B37E-1949-A488-3A575CDD80FF}"/>
    <dgm:cxn modelId="{295EADF6-1944-554A-981B-9E49E3BFECF5}" type="presOf" srcId="{0ACFE1FB-DD32-5443-B317-44C025DE773D}" destId="{88B5730A-A23B-9942-ABA2-3B66B53F43FF}" srcOrd="0" destOrd="0" presId="urn:microsoft.com/office/officeart/2005/8/layout/default"/>
    <dgm:cxn modelId="{D7AB709A-D0CD-E34E-BCC6-CEE3BFD29F92}" type="presParOf" srcId="{95590C1F-BFC7-F94C-831E-B20920F3174E}" destId="{28A598B3-0174-3A4B-9C9F-250A0D034315}" srcOrd="0" destOrd="0" presId="urn:microsoft.com/office/officeart/2005/8/layout/default"/>
    <dgm:cxn modelId="{FA9A8FDE-3980-5B4E-83BA-AD39E29BBF29}" type="presParOf" srcId="{95590C1F-BFC7-F94C-831E-B20920F3174E}" destId="{40A0AF7A-31B1-BC47-907D-106EF2B2766A}" srcOrd="1" destOrd="0" presId="urn:microsoft.com/office/officeart/2005/8/layout/default"/>
    <dgm:cxn modelId="{1068BCC8-4B5D-4449-85FB-4291ADCE58E9}" type="presParOf" srcId="{95590C1F-BFC7-F94C-831E-B20920F3174E}" destId="{BB7843E1-7787-D64C-9CB9-2A63E1BFA8FD}" srcOrd="2" destOrd="0" presId="urn:microsoft.com/office/officeart/2005/8/layout/default"/>
    <dgm:cxn modelId="{EF3000B3-C60F-A548-A02A-4B4808F8397A}" type="presParOf" srcId="{95590C1F-BFC7-F94C-831E-B20920F3174E}" destId="{E2060E20-F40D-9E48-9CE6-1CBCB41ED5A3}" srcOrd="3" destOrd="0" presId="urn:microsoft.com/office/officeart/2005/8/layout/default"/>
    <dgm:cxn modelId="{BAEA1549-16DE-104C-8C72-D4922A440EF8}" type="presParOf" srcId="{95590C1F-BFC7-F94C-831E-B20920F3174E}" destId="{88B5730A-A23B-9942-ABA2-3B66B53F43F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4804DD-58CB-E048-85FB-21F55E14B984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4DE3D-9FBA-D24F-BFCF-76E781FF0C1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</a:t>
          </a:r>
        </a:p>
      </dgm:t>
    </dgm:pt>
    <dgm:pt modelId="{6DEEB87B-C7D5-7A41-AF53-36D86F2BFB34}" type="parTrans" cxnId="{35CCF617-6C2B-E241-AE2C-8C406CAB3B94}">
      <dgm:prSet/>
      <dgm:spPr/>
      <dgm:t>
        <a:bodyPr/>
        <a:lstStyle/>
        <a:p>
          <a:endParaRPr lang="en-US"/>
        </a:p>
      </dgm:t>
    </dgm:pt>
    <dgm:pt modelId="{98975873-80DF-874D-8771-EE372B2AC0BC}" type="sibTrans" cxnId="{35CCF617-6C2B-E241-AE2C-8C406CAB3B94}">
      <dgm:prSet/>
      <dgm:spPr/>
      <dgm:t>
        <a:bodyPr/>
        <a:lstStyle/>
        <a:p>
          <a:endParaRPr lang="en-US"/>
        </a:p>
      </dgm:t>
    </dgm:pt>
    <dgm:pt modelId="{0378D8D8-10E5-A541-BF04-8E77F7CCE004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Yes, with valid approval</a:t>
          </a:r>
        </a:p>
      </dgm:t>
    </dgm:pt>
    <dgm:pt modelId="{07D675C4-B602-5644-9D1A-1814BEB322ED}" type="parTrans" cxnId="{26F6D8A5-995B-B048-BF89-A5A386F9452F}">
      <dgm:prSet/>
      <dgm:spPr/>
      <dgm:t>
        <a:bodyPr/>
        <a:lstStyle/>
        <a:p>
          <a:endParaRPr lang="en-US"/>
        </a:p>
      </dgm:t>
    </dgm:pt>
    <dgm:pt modelId="{AFA232E8-B37E-1949-A488-3A575CDD80FF}" type="sibTrans" cxnId="{26F6D8A5-995B-B048-BF89-A5A386F9452F}">
      <dgm:prSet/>
      <dgm:spPr/>
      <dgm:t>
        <a:bodyPr/>
        <a:lstStyle/>
        <a:p>
          <a:endParaRPr lang="en-US"/>
        </a:p>
      </dgm:t>
    </dgm:pt>
    <dgm:pt modelId="{0ACFE1FB-DD32-5443-B317-44C025DE773D}">
      <dgm:prSet phldrT="[Text]"/>
      <dgm:spPr>
        <a:solidFill>
          <a:schemeClr val="accent5"/>
        </a:solidFill>
      </dgm:spPr>
      <dgm:t>
        <a:bodyPr/>
        <a:lstStyle/>
        <a:p>
          <a:r>
            <a:rPr lang="en-US"/>
            <a:t>Yes, no approval</a:t>
          </a:r>
        </a:p>
      </dgm:t>
    </dgm:pt>
    <dgm:pt modelId="{BF1B9C50-06B4-3441-9D00-83B585D01C4A}" type="parTrans" cxnId="{49DA1054-09FA-2345-8B4A-A512432BE81F}">
      <dgm:prSet/>
      <dgm:spPr/>
      <dgm:t>
        <a:bodyPr/>
        <a:lstStyle/>
        <a:p>
          <a:endParaRPr lang="en-US"/>
        </a:p>
      </dgm:t>
    </dgm:pt>
    <dgm:pt modelId="{C319AE4D-7558-7D43-836D-5373790CEDE3}" type="sibTrans" cxnId="{49DA1054-09FA-2345-8B4A-A512432BE81F}">
      <dgm:prSet/>
      <dgm:spPr/>
      <dgm:t>
        <a:bodyPr/>
        <a:lstStyle/>
        <a:p>
          <a:endParaRPr lang="en-US"/>
        </a:p>
      </dgm:t>
    </dgm:pt>
    <dgm:pt modelId="{95590C1F-BFC7-F94C-831E-B20920F3174E}" type="pres">
      <dgm:prSet presAssocID="{AC4804DD-58CB-E048-85FB-21F55E14B984}" presName="diagram" presStyleCnt="0">
        <dgm:presLayoutVars>
          <dgm:dir/>
          <dgm:resizeHandles val="exact"/>
        </dgm:presLayoutVars>
      </dgm:prSet>
      <dgm:spPr/>
    </dgm:pt>
    <dgm:pt modelId="{28A598B3-0174-3A4B-9C9F-250A0D034315}" type="pres">
      <dgm:prSet presAssocID="{0D34DE3D-9FBA-D24F-BFCF-76E781FF0C10}" presName="node" presStyleLbl="node1" presStyleIdx="0" presStyleCnt="3">
        <dgm:presLayoutVars>
          <dgm:bulletEnabled val="1"/>
        </dgm:presLayoutVars>
      </dgm:prSet>
      <dgm:spPr/>
    </dgm:pt>
    <dgm:pt modelId="{40A0AF7A-31B1-BC47-907D-106EF2B2766A}" type="pres">
      <dgm:prSet presAssocID="{98975873-80DF-874D-8771-EE372B2AC0BC}" presName="sibTrans" presStyleCnt="0"/>
      <dgm:spPr/>
    </dgm:pt>
    <dgm:pt modelId="{BB7843E1-7787-D64C-9CB9-2A63E1BFA8FD}" type="pres">
      <dgm:prSet presAssocID="{0378D8D8-10E5-A541-BF04-8E77F7CCE004}" presName="node" presStyleLbl="node1" presStyleIdx="1" presStyleCnt="3">
        <dgm:presLayoutVars>
          <dgm:bulletEnabled val="1"/>
        </dgm:presLayoutVars>
      </dgm:prSet>
      <dgm:spPr/>
    </dgm:pt>
    <dgm:pt modelId="{E2060E20-F40D-9E48-9CE6-1CBCB41ED5A3}" type="pres">
      <dgm:prSet presAssocID="{AFA232E8-B37E-1949-A488-3A575CDD80FF}" presName="sibTrans" presStyleCnt="0"/>
      <dgm:spPr/>
    </dgm:pt>
    <dgm:pt modelId="{88B5730A-A23B-9942-ABA2-3B66B53F43FF}" type="pres">
      <dgm:prSet presAssocID="{0ACFE1FB-DD32-5443-B317-44C025DE773D}" presName="node" presStyleLbl="node1" presStyleIdx="2" presStyleCnt="3">
        <dgm:presLayoutVars>
          <dgm:bulletEnabled val="1"/>
        </dgm:presLayoutVars>
      </dgm:prSet>
      <dgm:spPr/>
    </dgm:pt>
  </dgm:ptLst>
  <dgm:cxnLst>
    <dgm:cxn modelId="{35CCF617-6C2B-E241-AE2C-8C406CAB3B94}" srcId="{AC4804DD-58CB-E048-85FB-21F55E14B984}" destId="{0D34DE3D-9FBA-D24F-BFCF-76E781FF0C10}" srcOrd="0" destOrd="0" parTransId="{6DEEB87B-C7D5-7A41-AF53-36D86F2BFB34}" sibTransId="{98975873-80DF-874D-8771-EE372B2AC0BC}"/>
    <dgm:cxn modelId="{8780EA18-558C-B744-A4D1-B206B87A1D25}" type="presOf" srcId="{0D34DE3D-9FBA-D24F-BFCF-76E781FF0C10}" destId="{28A598B3-0174-3A4B-9C9F-250A0D034315}" srcOrd="0" destOrd="0" presId="urn:microsoft.com/office/officeart/2005/8/layout/default"/>
    <dgm:cxn modelId="{35D62E31-6D0C-B144-97F8-441CD8C958DB}" type="presOf" srcId="{0378D8D8-10E5-A541-BF04-8E77F7CCE004}" destId="{BB7843E1-7787-D64C-9CB9-2A63E1BFA8FD}" srcOrd="0" destOrd="0" presId="urn:microsoft.com/office/officeart/2005/8/layout/default"/>
    <dgm:cxn modelId="{49DA1054-09FA-2345-8B4A-A512432BE81F}" srcId="{AC4804DD-58CB-E048-85FB-21F55E14B984}" destId="{0ACFE1FB-DD32-5443-B317-44C025DE773D}" srcOrd="2" destOrd="0" parTransId="{BF1B9C50-06B4-3441-9D00-83B585D01C4A}" sibTransId="{C319AE4D-7558-7D43-836D-5373790CEDE3}"/>
    <dgm:cxn modelId="{36DD0294-C411-D14B-8F3B-3E30A3A4FEB5}" type="presOf" srcId="{AC4804DD-58CB-E048-85FB-21F55E14B984}" destId="{95590C1F-BFC7-F94C-831E-B20920F3174E}" srcOrd="0" destOrd="0" presId="urn:microsoft.com/office/officeart/2005/8/layout/default"/>
    <dgm:cxn modelId="{26F6D8A5-995B-B048-BF89-A5A386F9452F}" srcId="{AC4804DD-58CB-E048-85FB-21F55E14B984}" destId="{0378D8D8-10E5-A541-BF04-8E77F7CCE004}" srcOrd="1" destOrd="0" parTransId="{07D675C4-B602-5644-9D1A-1814BEB322ED}" sibTransId="{AFA232E8-B37E-1949-A488-3A575CDD80FF}"/>
    <dgm:cxn modelId="{295EADF6-1944-554A-981B-9E49E3BFECF5}" type="presOf" srcId="{0ACFE1FB-DD32-5443-B317-44C025DE773D}" destId="{88B5730A-A23B-9942-ABA2-3B66B53F43FF}" srcOrd="0" destOrd="0" presId="urn:microsoft.com/office/officeart/2005/8/layout/default"/>
    <dgm:cxn modelId="{D7AB709A-D0CD-E34E-BCC6-CEE3BFD29F92}" type="presParOf" srcId="{95590C1F-BFC7-F94C-831E-B20920F3174E}" destId="{28A598B3-0174-3A4B-9C9F-250A0D034315}" srcOrd="0" destOrd="0" presId="urn:microsoft.com/office/officeart/2005/8/layout/default"/>
    <dgm:cxn modelId="{FA9A8FDE-3980-5B4E-83BA-AD39E29BBF29}" type="presParOf" srcId="{95590C1F-BFC7-F94C-831E-B20920F3174E}" destId="{40A0AF7A-31B1-BC47-907D-106EF2B2766A}" srcOrd="1" destOrd="0" presId="urn:microsoft.com/office/officeart/2005/8/layout/default"/>
    <dgm:cxn modelId="{1068BCC8-4B5D-4449-85FB-4291ADCE58E9}" type="presParOf" srcId="{95590C1F-BFC7-F94C-831E-B20920F3174E}" destId="{BB7843E1-7787-D64C-9CB9-2A63E1BFA8FD}" srcOrd="2" destOrd="0" presId="urn:microsoft.com/office/officeart/2005/8/layout/default"/>
    <dgm:cxn modelId="{EF3000B3-C60F-A548-A02A-4B4808F8397A}" type="presParOf" srcId="{95590C1F-BFC7-F94C-831E-B20920F3174E}" destId="{E2060E20-F40D-9E48-9CE6-1CBCB41ED5A3}" srcOrd="3" destOrd="0" presId="urn:microsoft.com/office/officeart/2005/8/layout/default"/>
    <dgm:cxn modelId="{BAEA1549-16DE-104C-8C72-D4922A440EF8}" type="presParOf" srcId="{95590C1F-BFC7-F94C-831E-B20920F3174E}" destId="{88B5730A-A23B-9942-ABA2-3B66B53F43F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4804DD-58CB-E048-85FB-21F55E14B984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4DE3D-9FBA-D24F-BFCF-76E781FF0C1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</a:t>
          </a:r>
        </a:p>
      </dgm:t>
    </dgm:pt>
    <dgm:pt modelId="{6DEEB87B-C7D5-7A41-AF53-36D86F2BFB34}" type="parTrans" cxnId="{35CCF617-6C2B-E241-AE2C-8C406CAB3B94}">
      <dgm:prSet/>
      <dgm:spPr/>
      <dgm:t>
        <a:bodyPr/>
        <a:lstStyle/>
        <a:p>
          <a:endParaRPr lang="en-US"/>
        </a:p>
      </dgm:t>
    </dgm:pt>
    <dgm:pt modelId="{98975873-80DF-874D-8771-EE372B2AC0BC}" type="sibTrans" cxnId="{35CCF617-6C2B-E241-AE2C-8C406CAB3B94}">
      <dgm:prSet/>
      <dgm:spPr/>
      <dgm:t>
        <a:bodyPr/>
        <a:lstStyle/>
        <a:p>
          <a:endParaRPr lang="en-US"/>
        </a:p>
      </dgm:t>
    </dgm:pt>
    <dgm:pt modelId="{0378D8D8-10E5-A541-BF04-8E77F7CCE004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Yes, but not included in publication</a:t>
          </a:r>
        </a:p>
      </dgm:t>
    </dgm:pt>
    <dgm:pt modelId="{07D675C4-B602-5644-9D1A-1814BEB322ED}" type="parTrans" cxnId="{26F6D8A5-995B-B048-BF89-A5A386F9452F}">
      <dgm:prSet/>
      <dgm:spPr/>
      <dgm:t>
        <a:bodyPr/>
        <a:lstStyle/>
        <a:p>
          <a:endParaRPr lang="en-US"/>
        </a:p>
      </dgm:t>
    </dgm:pt>
    <dgm:pt modelId="{AFA232E8-B37E-1949-A488-3A575CDD80FF}" type="sibTrans" cxnId="{26F6D8A5-995B-B048-BF89-A5A386F9452F}">
      <dgm:prSet/>
      <dgm:spPr/>
      <dgm:t>
        <a:bodyPr/>
        <a:lstStyle/>
        <a:p>
          <a:endParaRPr lang="en-US"/>
        </a:p>
      </dgm:t>
    </dgm:pt>
    <dgm:pt modelId="{0ACFE1FB-DD32-5443-B317-44C025DE773D}">
      <dgm:prSet phldrT="[Text]"/>
      <dgm:spPr>
        <a:solidFill>
          <a:schemeClr val="accent5"/>
        </a:solidFill>
      </dgm:spPr>
      <dgm:t>
        <a:bodyPr/>
        <a:lstStyle/>
        <a:p>
          <a:r>
            <a:rPr lang="en-US"/>
            <a:t>Yes, no approval</a:t>
          </a:r>
        </a:p>
      </dgm:t>
    </dgm:pt>
    <dgm:pt modelId="{BF1B9C50-06B4-3441-9D00-83B585D01C4A}" type="parTrans" cxnId="{49DA1054-09FA-2345-8B4A-A512432BE81F}">
      <dgm:prSet/>
      <dgm:spPr/>
      <dgm:t>
        <a:bodyPr/>
        <a:lstStyle/>
        <a:p>
          <a:endParaRPr lang="en-US"/>
        </a:p>
      </dgm:t>
    </dgm:pt>
    <dgm:pt modelId="{C319AE4D-7558-7D43-836D-5373790CEDE3}" type="sibTrans" cxnId="{49DA1054-09FA-2345-8B4A-A512432BE81F}">
      <dgm:prSet/>
      <dgm:spPr/>
      <dgm:t>
        <a:bodyPr/>
        <a:lstStyle/>
        <a:p>
          <a:endParaRPr lang="en-US"/>
        </a:p>
      </dgm:t>
    </dgm:pt>
    <dgm:pt modelId="{95590C1F-BFC7-F94C-831E-B20920F3174E}" type="pres">
      <dgm:prSet presAssocID="{AC4804DD-58CB-E048-85FB-21F55E14B984}" presName="diagram" presStyleCnt="0">
        <dgm:presLayoutVars>
          <dgm:dir/>
          <dgm:resizeHandles val="exact"/>
        </dgm:presLayoutVars>
      </dgm:prSet>
      <dgm:spPr/>
    </dgm:pt>
    <dgm:pt modelId="{28A598B3-0174-3A4B-9C9F-250A0D034315}" type="pres">
      <dgm:prSet presAssocID="{0D34DE3D-9FBA-D24F-BFCF-76E781FF0C10}" presName="node" presStyleLbl="node1" presStyleIdx="0" presStyleCnt="3">
        <dgm:presLayoutVars>
          <dgm:bulletEnabled val="1"/>
        </dgm:presLayoutVars>
      </dgm:prSet>
      <dgm:spPr/>
    </dgm:pt>
    <dgm:pt modelId="{40A0AF7A-31B1-BC47-907D-106EF2B2766A}" type="pres">
      <dgm:prSet presAssocID="{98975873-80DF-874D-8771-EE372B2AC0BC}" presName="sibTrans" presStyleCnt="0"/>
      <dgm:spPr/>
    </dgm:pt>
    <dgm:pt modelId="{BB7843E1-7787-D64C-9CB9-2A63E1BFA8FD}" type="pres">
      <dgm:prSet presAssocID="{0378D8D8-10E5-A541-BF04-8E77F7CCE004}" presName="node" presStyleLbl="node1" presStyleIdx="1" presStyleCnt="3">
        <dgm:presLayoutVars>
          <dgm:bulletEnabled val="1"/>
        </dgm:presLayoutVars>
      </dgm:prSet>
      <dgm:spPr/>
    </dgm:pt>
    <dgm:pt modelId="{E2060E20-F40D-9E48-9CE6-1CBCB41ED5A3}" type="pres">
      <dgm:prSet presAssocID="{AFA232E8-B37E-1949-A488-3A575CDD80FF}" presName="sibTrans" presStyleCnt="0"/>
      <dgm:spPr/>
    </dgm:pt>
    <dgm:pt modelId="{88B5730A-A23B-9942-ABA2-3B66B53F43FF}" type="pres">
      <dgm:prSet presAssocID="{0ACFE1FB-DD32-5443-B317-44C025DE773D}" presName="node" presStyleLbl="node1" presStyleIdx="2" presStyleCnt="3">
        <dgm:presLayoutVars>
          <dgm:bulletEnabled val="1"/>
        </dgm:presLayoutVars>
      </dgm:prSet>
      <dgm:spPr/>
    </dgm:pt>
  </dgm:ptLst>
  <dgm:cxnLst>
    <dgm:cxn modelId="{35CCF617-6C2B-E241-AE2C-8C406CAB3B94}" srcId="{AC4804DD-58CB-E048-85FB-21F55E14B984}" destId="{0D34DE3D-9FBA-D24F-BFCF-76E781FF0C10}" srcOrd="0" destOrd="0" parTransId="{6DEEB87B-C7D5-7A41-AF53-36D86F2BFB34}" sibTransId="{98975873-80DF-874D-8771-EE372B2AC0BC}"/>
    <dgm:cxn modelId="{8780EA18-558C-B744-A4D1-B206B87A1D25}" type="presOf" srcId="{0D34DE3D-9FBA-D24F-BFCF-76E781FF0C10}" destId="{28A598B3-0174-3A4B-9C9F-250A0D034315}" srcOrd="0" destOrd="0" presId="urn:microsoft.com/office/officeart/2005/8/layout/default"/>
    <dgm:cxn modelId="{35D62E31-6D0C-B144-97F8-441CD8C958DB}" type="presOf" srcId="{0378D8D8-10E5-A541-BF04-8E77F7CCE004}" destId="{BB7843E1-7787-D64C-9CB9-2A63E1BFA8FD}" srcOrd="0" destOrd="0" presId="urn:microsoft.com/office/officeart/2005/8/layout/default"/>
    <dgm:cxn modelId="{49DA1054-09FA-2345-8B4A-A512432BE81F}" srcId="{AC4804DD-58CB-E048-85FB-21F55E14B984}" destId="{0ACFE1FB-DD32-5443-B317-44C025DE773D}" srcOrd="2" destOrd="0" parTransId="{BF1B9C50-06B4-3441-9D00-83B585D01C4A}" sibTransId="{C319AE4D-7558-7D43-836D-5373790CEDE3}"/>
    <dgm:cxn modelId="{36DD0294-C411-D14B-8F3B-3E30A3A4FEB5}" type="presOf" srcId="{AC4804DD-58CB-E048-85FB-21F55E14B984}" destId="{95590C1F-BFC7-F94C-831E-B20920F3174E}" srcOrd="0" destOrd="0" presId="urn:microsoft.com/office/officeart/2005/8/layout/default"/>
    <dgm:cxn modelId="{26F6D8A5-995B-B048-BF89-A5A386F9452F}" srcId="{AC4804DD-58CB-E048-85FB-21F55E14B984}" destId="{0378D8D8-10E5-A541-BF04-8E77F7CCE004}" srcOrd="1" destOrd="0" parTransId="{07D675C4-B602-5644-9D1A-1814BEB322ED}" sibTransId="{AFA232E8-B37E-1949-A488-3A575CDD80FF}"/>
    <dgm:cxn modelId="{295EADF6-1944-554A-981B-9E49E3BFECF5}" type="presOf" srcId="{0ACFE1FB-DD32-5443-B317-44C025DE773D}" destId="{88B5730A-A23B-9942-ABA2-3B66B53F43FF}" srcOrd="0" destOrd="0" presId="urn:microsoft.com/office/officeart/2005/8/layout/default"/>
    <dgm:cxn modelId="{D7AB709A-D0CD-E34E-BCC6-CEE3BFD29F92}" type="presParOf" srcId="{95590C1F-BFC7-F94C-831E-B20920F3174E}" destId="{28A598B3-0174-3A4B-9C9F-250A0D034315}" srcOrd="0" destOrd="0" presId="urn:microsoft.com/office/officeart/2005/8/layout/default"/>
    <dgm:cxn modelId="{FA9A8FDE-3980-5B4E-83BA-AD39E29BBF29}" type="presParOf" srcId="{95590C1F-BFC7-F94C-831E-B20920F3174E}" destId="{40A0AF7A-31B1-BC47-907D-106EF2B2766A}" srcOrd="1" destOrd="0" presId="urn:microsoft.com/office/officeart/2005/8/layout/default"/>
    <dgm:cxn modelId="{1068BCC8-4B5D-4449-85FB-4291ADCE58E9}" type="presParOf" srcId="{95590C1F-BFC7-F94C-831E-B20920F3174E}" destId="{BB7843E1-7787-D64C-9CB9-2A63E1BFA8FD}" srcOrd="2" destOrd="0" presId="urn:microsoft.com/office/officeart/2005/8/layout/default"/>
    <dgm:cxn modelId="{EF3000B3-C60F-A548-A02A-4B4808F8397A}" type="presParOf" srcId="{95590C1F-BFC7-F94C-831E-B20920F3174E}" destId="{E2060E20-F40D-9E48-9CE6-1CBCB41ED5A3}" srcOrd="3" destOrd="0" presId="urn:microsoft.com/office/officeart/2005/8/layout/default"/>
    <dgm:cxn modelId="{BAEA1549-16DE-104C-8C72-D4922A440EF8}" type="presParOf" srcId="{95590C1F-BFC7-F94C-831E-B20920F3174E}" destId="{88B5730A-A23B-9942-ABA2-3B66B53F43F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4804DD-58CB-E048-85FB-21F55E14B984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4DE3D-9FBA-D24F-BFCF-76E781FF0C1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</a:t>
          </a:r>
        </a:p>
      </dgm:t>
    </dgm:pt>
    <dgm:pt modelId="{6DEEB87B-C7D5-7A41-AF53-36D86F2BFB34}" type="parTrans" cxnId="{35CCF617-6C2B-E241-AE2C-8C406CAB3B94}">
      <dgm:prSet/>
      <dgm:spPr/>
      <dgm:t>
        <a:bodyPr/>
        <a:lstStyle/>
        <a:p>
          <a:endParaRPr lang="en-US"/>
        </a:p>
      </dgm:t>
    </dgm:pt>
    <dgm:pt modelId="{98975873-80DF-874D-8771-EE372B2AC0BC}" type="sibTrans" cxnId="{35CCF617-6C2B-E241-AE2C-8C406CAB3B94}">
      <dgm:prSet/>
      <dgm:spPr/>
      <dgm:t>
        <a:bodyPr/>
        <a:lstStyle/>
        <a:p>
          <a:endParaRPr lang="en-US"/>
        </a:p>
      </dgm:t>
    </dgm:pt>
    <dgm:pt modelId="{0378D8D8-10E5-A541-BF04-8E77F7CCE004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Yes, with valid approval</a:t>
          </a:r>
        </a:p>
      </dgm:t>
    </dgm:pt>
    <dgm:pt modelId="{07D675C4-B602-5644-9D1A-1814BEB322ED}" type="parTrans" cxnId="{26F6D8A5-995B-B048-BF89-A5A386F9452F}">
      <dgm:prSet/>
      <dgm:spPr/>
      <dgm:t>
        <a:bodyPr/>
        <a:lstStyle/>
        <a:p>
          <a:endParaRPr lang="en-US"/>
        </a:p>
      </dgm:t>
    </dgm:pt>
    <dgm:pt modelId="{AFA232E8-B37E-1949-A488-3A575CDD80FF}" type="sibTrans" cxnId="{26F6D8A5-995B-B048-BF89-A5A386F9452F}">
      <dgm:prSet/>
      <dgm:spPr/>
      <dgm:t>
        <a:bodyPr/>
        <a:lstStyle/>
        <a:p>
          <a:endParaRPr lang="en-US"/>
        </a:p>
      </dgm:t>
    </dgm:pt>
    <dgm:pt modelId="{0ACFE1FB-DD32-5443-B317-44C025DE773D}">
      <dgm:prSet phldrT="[Text]"/>
      <dgm:spPr>
        <a:solidFill>
          <a:schemeClr val="accent5"/>
        </a:solidFill>
      </dgm:spPr>
      <dgm:t>
        <a:bodyPr/>
        <a:lstStyle/>
        <a:p>
          <a:r>
            <a:rPr lang="en-US"/>
            <a:t>Yes, no approval</a:t>
          </a:r>
        </a:p>
      </dgm:t>
    </dgm:pt>
    <dgm:pt modelId="{BF1B9C50-06B4-3441-9D00-83B585D01C4A}" type="parTrans" cxnId="{49DA1054-09FA-2345-8B4A-A512432BE81F}">
      <dgm:prSet/>
      <dgm:spPr/>
      <dgm:t>
        <a:bodyPr/>
        <a:lstStyle/>
        <a:p>
          <a:endParaRPr lang="en-US"/>
        </a:p>
      </dgm:t>
    </dgm:pt>
    <dgm:pt modelId="{C319AE4D-7558-7D43-836D-5373790CEDE3}" type="sibTrans" cxnId="{49DA1054-09FA-2345-8B4A-A512432BE81F}">
      <dgm:prSet/>
      <dgm:spPr/>
      <dgm:t>
        <a:bodyPr/>
        <a:lstStyle/>
        <a:p>
          <a:endParaRPr lang="en-US"/>
        </a:p>
      </dgm:t>
    </dgm:pt>
    <dgm:pt modelId="{95590C1F-BFC7-F94C-831E-B20920F3174E}" type="pres">
      <dgm:prSet presAssocID="{AC4804DD-58CB-E048-85FB-21F55E14B984}" presName="diagram" presStyleCnt="0">
        <dgm:presLayoutVars>
          <dgm:dir/>
          <dgm:resizeHandles val="exact"/>
        </dgm:presLayoutVars>
      </dgm:prSet>
      <dgm:spPr/>
    </dgm:pt>
    <dgm:pt modelId="{28A598B3-0174-3A4B-9C9F-250A0D034315}" type="pres">
      <dgm:prSet presAssocID="{0D34DE3D-9FBA-D24F-BFCF-76E781FF0C10}" presName="node" presStyleLbl="node1" presStyleIdx="0" presStyleCnt="3">
        <dgm:presLayoutVars>
          <dgm:bulletEnabled val="1"/>
        </dgm:presLayoutVars>
      </dgm:prSet>
      <dgm:spPr/>
    </dgm:pt>
    <dgm:pt modelId="{40A0AF7A-31B1-BC47-907D-106EF2B2766A}" type="pres">
      <dgm:prSet presAssocID="{98975873-80DF-874D-8771-EE372B2AC0BC}" presName="sibTrans" presStyleCnt="0"/>
      <dgm:spPr/>
    </dgm:pt>
    <dgm:pt modelId="{BB7843E1-7787-D64C-9CB9-2A63E1BFA8FD}" type="pres">
      <dgm:prSet presAssocID="{0378D8D8-10E5-A541-BF04-8E77F7CCE004}" presName="node" presStyleLbl="node1" presStyleIdx="1" presStyleCnt="3">
        <dgm:presLayoutVars>
          <dgm:bulletEnabled val="1"/>
        </dgm:presLayoutVars>
      </dgm:prSet>
      <dgm:spPr/>
    </dgm:pt>
    <dgm:pt modelId="{E2060E20-F40D-9E48-9CE6-1CBCB41ED5A3}" type="pres">
      <dgm:prSet presAssocID="{AFA232E8-B37E-1949-A488-3A575CDD80FF}" presName="sibTrans" presStyleCnt="0"/>
      <dgm:spPr/>
    </dgm:pt>
    <dgm:pt modelId="{88B5730A-A23B-9942-ABA2-3B66B53F43FF}" type="pres">
      <dgm:prSet presAssocID="{0ACFE1FB-DD32-5443-B317-44C025DE773D}" presName="node" presStyleLbl="node1" presStyleIdx="2" presStyleCnt="3">
        <dgm:presLayoutVars>
          <dgm:bulletEnabled val="1"/>
        </dgm:presLayoutVars>
      </dgm:prSet>
      <dgm:spPr/>
    </dgm:pt>
  </dgm:ptLst>
  <dgm:cxnLst>
    <dgm:cxn modelId="{35CCF617-6C2B-E241-AE2C-8C406CAB3B94}" srcId="{AC4804DD-58CB-E048-85FB-21F55E14B984}" destId="{0D34DE3D-9FBA-D24F-BFCF-76E781FF0C10}" srcOrd="0" destOrd="0" parTransId="{6DEEB87B-C7D5-7A41-AF53-36D86F2BFB34}" sibTransId="{98975873-80DF-874D-8771-EE372B2AC0BC}"/>
    <dgm:cxn modelId="{8780EA18-558C-B744-A4D1-B206B87A1D25}" type="presOf" srcId="{0D34DE3D-9FBA-D24F-BFCF-76E781FF0C10}" destId="{28A598B3-0174-3A4B-9C9F-250A0D034315}" srcOrd="0" destOrd="0" presId="urn:microsoft.com/office/officeart/2005/8/layout/default"/>
    <dgm:cxn modelId="{35D62E31-6D0C-B144-97F8-441CD8C958DB}" type="presOf" srcId="{0378D8D8-10E5-A541-BF04-8E77F7CCE004}" destId="{BB7843E1-7787-D64C-9CB9-2A63E1BFA8FD}" srcOrd="0" destOrd="0" presId="urn:microsoft.com/office/officeart/2005/8/layout/default"/>
    <dgm:cxn modelId="{49DA1054-09FA-2345-8B4A-A512432BE81F}" srcId="{AC4804DD-58CB-E048-85FB-21F55E14B984}" destId="{0ACFE1FB-DD32-5443-B317-44C025DE773D}" srcOrd="2" destOrd="0" parTransId="{BF1B9C50-06B4-3441-9D00-83B585D01C4A}" sibTransId="{C319AE4D-7558-7D43-836D-5373790CEDE3}"/>
    <dgm:cxn modelId="{36DD0294-C411-D14B-8F3B-3E30A3A4FEB5}" type="presOf" srcId="{AC4804DD-58CB-E048-85FB-21F55E14B984}" destId="{95590C1F-BFC7-F94C-831E-B20920F3174E}" srcOrd="0" destOrd="0" presId="urn:microsoft.com/office/officeart/2005/8/layout/default"/>
    <dgm:cxn modelId="{26F6D8A5-995B-B048-BF89-A5A386F9452F}" srcId="{AC4804DD-58CB-E048-85FB-21F55E14B984}" destId="{0378D8D8-10E5-A541-BF04-8E77F7CCE004}" srcOrd="1" destOrd="0" parTransId="{07D675C4-B602-5644-9D1A-1814BEB322ED}" sibTransId="{AFA232E8-B37E-1949-A488-3A575CDD80FF}"/>
    <dgm:cxn modelId="{295EADF6-1944-554A-981B-9E49E3BFECF5}" type="presOf" srcId="{0ACFE1FB-DD32-5443-B317-44C025DE773D}" destId="{88B5730A-A23B-9942-ABA2-3B66B53F43FF}" srcOrd="0" destOrd="0" presId="urn:microsoft.com/office/officeart/2005/8/layout/default"/>
    <dgm:cxn modelId="{D7AB709A-D0CD-E34E-BCC6-CEE3BFD29F92}" type="presParOf" srcId="{95590C1F-BFC7-F94C-831E-B20920F3174E}" destId="{28A598B3-0174-3A4B-9C9F-250A0D034315}" srcOrd="0" destOrd="0" presId="urn:microsoft.com/office/officeart/2005/8/layout/default"/>
    <dgm:cxn modelId="{FA9A8FDE-3980-5B4E-83BA-AD39E29BBF29}" type="presParOf" srcId="{95590C1F-BFC7-F94C-831E-B20920F3174E}" destId="{40A0AF7A-31B1-BC47-907D-106EF2B2766A}" srcOrd="1" destOrd="0" presId="urn:microsoft.com/office/officeart/2005/8/layout/default"/>
    <dgm:cxn modelId="{1068BCC8-4B5D-4449-85FB-4291ADCE58E9}" type="presParOf" srcId="{95590C1F-BFC7-F94C-831E-B20920F3174E}" destId="{BB7843E1-7787-D64C-9CB9-2A63E1BFA8FD}" srcOrd="2" destOrd="0" presId="urn:microsoft.com/office/officeart/2005/8/layout/default"/>
    <dgm:cxn modelId="{EF3000B3-C60F-A548-A02A-4B4808F8397A}" type="presParOf" srcId="{95590C1F-BFC7-F94C-831E-B20920F3174E}" destId="{E2060E20-F40D-9E48-9CE6-1CBCB41ED5A3}" srcOrd="3" destOrd="0" presId="urn:microsoft.com/office/officeart/2005/8/layout/default"/>
    <dgm:cxn modelId="{BAEA1549-16DE-104C-8C72-D4922A440EF8}" type="presParOf" srcId="{95590C1F-BFC7-F94C-831E-B20920F3174E}" destId="{88B5730A-A23B-9942-ABA2-3B66B53F43F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C4804DD-58CB-E048-85FB-21F55E14B984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4DE3D-9FBA-D24F-BFCF-76E781FF0C1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</a:t>
          </a:r>
        </a:p>
      </dgm:t>
    </dgm:pt>
    <dgm:pt modelId="{6DEEB87B-C7D5-7A41-AF53-36D86F2BFB34}" type="parTrans" cxnId="{35CCF617-6C2B-E241-AE2C-8C406CAB3B94}">
      <dgm:prSet/>
      <dgm:spPr/>
      <dgm:t>
        <a:bodyPr/>
        <a:lstStyle/>
        <a:p>
          <a:endParaRPr lang="en-US"/>
        </a:p>
      </dgm:t>
    </dgm:pt>
    <dgm:pt modelId="{98975873-80DF-874D-8771-EE372B2AC0BC}" type="sibTrans" cxnId="{35CCF617-6C2B-E241-AE2C-8C406CAB3B94}">
      <dgm:prSet/>
      <dgm:spPr/>
      <dgm:t>
        <a:bodyPr/>
        <a:lstStyle/>
        <a:p>
          <a:endParaRPr lang="en-US"/>
        </a:p>
      </dgm:t>
    </dgm:pt>
    <dgm:pt modelId="{0378D8D8-10E5-A541-BF04-8E77F7CCE004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Yes, but with valid approval</a:t>
          </a:r>
        </a:p>
      </dgm:t>
    </dgm:pt>
    <dgm:pt modelId="{07D675C4-B602-5644-9D1A-1814BEB322ED}" type="parTrans" cxnId="{26F6D8A5-995B-B048-BF89-A5A386F9452F}">
      <dgm:prSet/>
      <dgm:spPr/>
      <dgm:t>
        <a:bodyPr/>
        <a:lstStyle/>
        <a:p>
          <a:endParaRPr lang="en-US"/>
        </a:p>
      </dgm:t>
    </dgm:pt>
    <dgm:pt modelId="{AFA232E8-B37E-1949-A488-3A575CDD80FF}" type="sibTrans" cxnId="{26F6D8A5-995B-B048-BF89-A5A386F9452F}">
      <dgm:prSet/>
      <dgm:spPr/>
      <dgm:t>
        <a:bodyPr/>
        <a:lstStyle/>
        <a:p>
          <a:endParaRPr lang="en-US"/>
        </a:p>
      </dgm:t>
    </dgm:pt>
    <dgm:pt modelId="{0ACFE1FB-DD32-5443-B317-44C025DE773D}">
      <dgm:prSet phldrT="[Text]"/>
      <dgm:spPr>
        <a:solidFill>
          <a:schemeClr val="accent5"/>
        </a:solidFill>
      </dgm:spPr>
      <dgm:t>
        <a:bodyPr/>
        <a:lstStyle/>
        <a:p>
          <a:r>
            <a:rPr lang="en-US"/>
            <a:t>Yes, no approval</a:t>
          </a:r>
        </a:p>
      </dgm:t>
    </dgm:pt>
    <dgm:pt modelId="{BF1B9C50-06B4-3441-9D00-83B585D01C4A}" type="parTrans" cxnId="{49DA1054-09FA-2345-8B4A-A512432BE81F}">
      <dgm:prSet/>
      <dgm:spPr/>
      <dgm:t>
        <a:bodyPr/>
        <a:lstStyle/>
        <a:p>
          <a:endParaRPr lang="en-US"/>
        </a:p>
      </dgm:t>
    </dgm:pt>
    <dgm:pt modelId="{C319AE4D-7558-7D43-836D-5373790CEDE3}" type="sibTrans" cxnId="{49DA1054-09FA-2345-8B4A-A512432BE81F}">
      <dgm:prSet/>
      <dgm:spPr/>
      <dgm:t>
        <a:bodyPr/>
        <a:lstStyle/>
        <a:p>
          <a:endParaRPr lang="en-US"/>
        </a:p>
      </dgm:t>
    </dgm:pt>
    <dgm:pt modelId="{E6B0580B-E5CE-3D43-A9D8-7AF9C246FB34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Yes, but can be anonymized </a:t>
          </a:r>
        </a:p>
      </dgm:t>
    </dgm:pt>
    <dgm:pt modelId="{EE1B5E70-F049-6C42-A26C-AB098B49412C}" type="parTrans" cxnId="{8F74D3D6-16FD-804D-8496-D9B278F17925}">
      <dgm:prSet/>
      <dgm:spPr/>
      <dgm:t>
        <a:bodyPr/>
        <a:lstStyle/>
        <a:p>
          <a:endParaRPr lang="en-US"/>
        </a:p>
      </dgm:t>
    </dgm:pt>
    <dgm:pt modelId="{DA3BB4B3-873E-6941-ABA7-CB0BC844409E}" type="sibTrans" cxnId="{8F74D3D6-16FD-804D-8496-D9B278F17925}">
      <dgm:prSet/>
      <dgm:spPr/>
      <dgm:t>
        <a:bodyPr/>
        <a:lstStyle/>
        <a:p>
          <a:endParaRPr lang="en-US"/>
        </a:p>
      </dgm:t>
    </dgm:pt>
    <dgm:pt modelId="{2705D131-EE3C-6546-BBCC-93DE2FF53115}">
      <dgm:prSet/>
      <dgm:spPr>
        <a:solidFill>
          <a:schemeClr val="accent4"/>
        </a:solidFill>
      </dgm:spPr>
      <dgm:t>
        <a:bodyPr/>
        <a:lstStyle/>
        <a:p>
          <a:r>
            <a:rPr lang="en-US"/>
            <a:t>Relevant for historical documentation</a:t>
          </a:r>
        </a:p>
      </dgm:t>
    </dgm:pt>
    <dgm:pt modelId="{11EA1049-E8EC-2F4D-A4A0-F4E3B70BD5C9}" type="parTrans" cxnId="{374D1883-8C2E-C448-9143-058B268B6660}">
      <dgm:prSet/>
      <dgm:spPr/>
      <dgm:t>
        <a:bodyPr/>
        <a:lstStyle/>
        <a:p>
          <a:endParaRPr lang="en-US"/>
        </a:p>
      </dgm:t>
    </dgm:pt>
    <dgm:pt modelId="{1CD4E555-7068-8344-8143-5EEAF1ADCC54}" type="sibTrans" cxnId="{374D1883-8C2E-C448-9143-058B268B6660}">
      <dgm:prSet/>
      <dgm:spPr/>
      <dgm:t>
        <a:bodyPr/>
        <a:lstStyle/>
        <a:p>
          <a:endParaRPr lang="en-US"/>
        </a:p>
      </dgm:t>
    </dgm:pt>
    <dgm:pt modelId="{551E30EC-E1ED-9E46-9126-DEB5875BDB66}">
      <dgm:prSet/>
      <dgm:spPr>
        <a:solidFill>
          <a:schemeClr val="accent2"/>
        </a:solidFill>
      </dgm:spPr>
      <dgm:t>
        <a:bodyPr/>
        <a:lstStyle/>
        <a:p>
          <a:r>
            <a:rPr lang="en-US"/>
            <a:t>Consent of relatives 10+ years after death (illustrations)</a:t>
          </a:r>
        </a:p>
      </dgm:t>
    </dgm:pt>
    <dgm:pt modelId="{613DBCE8-91CB-3246-BA4A-C3DF25BDCC54}" type="parTrans" cxnId="{46A83AFE-128E-764C-B6C1-FB66E81BB72C}">
      <dgm:prSet/>
      <dgm:spPr/>
      <dgm:t>
        <a:bodyPr/>
        <a:lstStyle/>
        <a:p>
          <a:endParaRPr lang="en-US"/>
        </a:p>
      </dgm:t>
    </dgm:pt>
    <dgm:pt modelId="{63CB022E-BC82-4A49-ABE1-975DB064CCE5}" type="sibTrans" cxnId="{46A83AFE-128E-764C-B6C1-FB66E81BB72C}">
      <dgm:prSet/>
      <dgm:spPr/>
      <dgm:t>
        <a:bodyPr/>
        <a:lstStyle/>
        <a:p>
          <a:endParaRPr lang="en-US"/>
        </a:p>
      </dgm:t>
    </dgm:pt>
    <dgm:pt modelId="{95590C1F-BFC7-F94C-831E-B20920F3174E}" type="pres">
      <dgm:prSet presAssocID="{AC4804DD-58CB-E048-85FB-21F55E14B984}" presName="diagram" presStyleCnt="0">
        <dgm:presLayoutVars>
          <dgm:dir/>
          <dgm:resizeHandles val="exact"/>
        </dgm:presLayoutVars>
      </dgm:prSet>
      <dgm:spPr/>
    </dgm:pt>
    <dgm:pt modelId="{28A598B3-0174-3A4B-9C9F-250A0D034315}" type="pres">
      <dgm:prSet presAssocID="{0D34DE3D-9FBA-D24F-BFCF-76E781FF0C10}" presName="node" presStyleLbl="node1" presStyleIdx="0" presStyleCnt="6">
        <dgm:presLayoutVars>
          <dgm:bulletEnabled val="1"/>
        </dgm:presLayoutVars>
      </dgm:prSet>
      <dgm:spPr/>
    </dgm:pt>
    <dgm:pt modelId="{40A0AF7A-31B1-BC47-907D-106EF2B2766A}" type="pres">
      <dgm:prSet presAssocID="{98975873-80DF-874D-8771-EE372B2AC0BC}" presName="sibTrans" presStyleCnt="0"/>
      <dgm:spPr/>
    </dgm:pt>
    <dgm:pt modelId="{BB7843E1-7787-D64C-9CB9-2A63E1BFA8FD}" type="pres">
      <dgm:prSet presAssocID="{0378D8D8-10E5-A541-BF04-8E77F7CCE004}" presName="node" presStyleLbl="node1" presStyleIdx="1" presStyleCnt="6">
        <dgm:presLayoutVars>
          <dgm:bulletEnabled val="1"/>
        </dgm:presLayoutVars>
      </dgm:prSet>
      <dgm:spPr/>
    </dgm:pt>
    <dgm:pt modelId="{E2060E20-F40D-9E48-9CE6-1CBCB41ED5A3}" type="pres">
      <dgm:prSet presAssocID="{AFA232E8-B37E-1949-A488-3A575CDD80FF}" presName="sibTrans" presStyleCnt="0"/>
      <dgm:spPr/>
    </dgm:pt>
    <dgm:pt modelId="{1ECA0E89-62D8-2C49-8532-68D0067D39DB}" type="pres">
      <dgm:prSet presAssocID="{551E30EC-E1ED-9E46-9126-DEB5875BDB66}" presName="node" presStyleLbl="node1" presStyleIdx="2" presStyleCnt="6">
        <dgm:presLayoutVars>
          <dgm:bulletEnabled val="1"/>
        </dgm:presLayoutVars>
      </dgm:prSet>
      <dgm:spPr/>
    </dgm:pt>
    <dgm:pt modelId="{9BA5F2E6-7C5C-4D45-B955-58FDD8AB9321}" type="pres">
      <dgm:prSet presAssocID="{63CB022E-BC82-4A49-ABE1-975DB064CCE5}" presName="sibTrans" presStyleCnt="0"/>
      <dgm:spPr/>
    </dgm:pt>
    <dgm:pt modelId="{62B63FFB-94CE-FA4C-B647-7D49B98703DC}" type="pres">
      <dgm:prSet presAssocID="{2705D131-EE3C-6546-BBCC-93DE2FF53115}" presName="node" presStyleLbl="node1" presStyleIdx="3" presStyleCnt="6">
        <dgm:presLayoutVars>
          <dgm:bulletEnabled val="1"/>
        </dgm:presLayoutVars>
      </dgm:prSet>
      <dgm:spPr/>
    </dgm:pt>
    <dgm:pt modelId="{0C2156EA-21D3-2743-9010-64578C6914F1}" type="pres">
      <dgm:prSet presAssocID="{1CD4E555-7068-8344-8143-5EEAF1ADCC54}" presName="sibTrans" presStyleCnt="0"/>
      <dgm:spPr/>
    </dgm:pt>
    <dgm:pt modelId="{212C846D-B31F-AB47-A7AA-4DB226A00143}" type="pres">
      <dgm:prSet presAssocID="{E6B0580B-E5CE-3D43-A9D8-7AF9C246FB34}" presName="node" presStyleLbl="node1" presStyleIdx="4" presStyleCnt="6">
        <dgm:presLayoutVars>
          <dgm:bulletEnabled val="1"/>
        </dgm:presLayoutVars>
      </dgm:prSet>
      <dgm:spPr/>
    </dgm:pt>
    <dgm:pt modelId="{68914BD5-4BB6-D644-8B99-D48F474F4854}" type="pres">
      <dgm:prSet presAssocID="{DA3BB4B3-873E-6941-ABA7-CB0BC844409E}" presName="sibTrans" presStyleCnt="0"/>
      <dgm:spPr/>
    </dgm:pt>
    <dgm:pt modelId="{88B5730A-A23B-9942-ABA2-3B66B53F43FF}" type="pres">
      <dgm:prSet presAssocID="{0ACFE1FB-DD32-5443-B317-44C025DE773D}" presName="node" presStyleLbl="node1" presStyleIdx="5" presStyleCnt="6">
        <dgm:presLayoutVars>
          <dgm:bulletEnabled val="1"/>
        </dgm:presLayoutVars>
      </dgm:prSet>
      <dgm:spPr/>
    </dgm:pt>
  </dgm:ptLst>
  <dgm:cxnLst>
    <dgm:cxn modelId="{E798F916-FB6D-B44C-BE93-A9C8561005D6}" type="presOf" srcId="{0ACFE1FB-DD32-5443-B317-44C025DE773D}" destId="{88B5730A-A23B-9942-ABA2-3B66B53F43FF}" srcOrd="0" destOrd="0" presId="urn:microsoft.com/office/officeart/2005/8/layout/default"/>
    <dgm:cxn modelId="{35CCF617-6C2B-E241-AE2C-8C406CAB3B94}" srcId="{AC4804DD-58CB-E048-85FB-21F55E14B984}" destId="{0D34DE3D-9FBA-D24F-BFCF-76E781FF0C10}" srcOrd="0" destOrd="0" parTransId="{6DEEB87B-C7D5-7A41-AF53-36D86F2BFB34}" sibTransId="{98975873-80DF-874D-8771-EE372B2AC0BC}"/>
    <dgm:cxn modelId="{49DA1054-09FA-2345-8B4A-A512432BE81F}" srcId="{AC4804DD-58CB-E048-85FB-21F55E14B984}" destId="{0ACFE1FB-DD32-5443-B317-44C025DE773D}" srcOrd="5" destOrd="0" parTransId="{BF1B9C50-06B4-3441-9D00-83B585D01C4A}" sibTransId="{C319AE4D-7558-7D43-836D-5373790CEDE3}"/>
    <dgm:cxn modelId="{2386E659-272D-9E42-AFC6-F544F31980E2}" type="presOf" srcId="{2705D131-EE3C-6546-BBCC-93DE2FF53115}" destId="{62B63FFB-94CE-FA4C-B647-7D49B98703DC}" srcOrd="0" destOrd="0" presId="urn:microsoft.com/office/officeart/2005/8/layout/default"/>
    <dgm:cxn modelId="{374D1883-8C2E-C448-9143-058B268B6660}" srcId="{AC4804DD-58CB-E048-85FB-21F55E14B984}" destId="{2705D131-EE3C-6546-BBCC-93DE2FF53115}" srcOrd="3" destOrd="0" parTransId="{11EA1049-E8EC-2F4D-A4A0-F4E3B70BD5C9}" sibTransId="{1CD4E555-7068-8344-8143-5EEAF1ADCC54}"/>
    <dgm:cxn modelId="{36DD0294-C411-D14B-8F3B-3E30A3A4FEB5}" type="presOf" srcId="{AC4804DD-58CB-E048-85FB-21F55E14B984}" destId="{95590C1F-BFC7-F94C-831E-B20920F3174E}" srcOrd="0" destOrd="0" presId="urn:microsoft.com/office/officeart/2005/8/layout/default"/>
    <dgm:cxn modelId="{481466A0-9143-2E4F-A698-A1DF5E406277}" type="presOf" srcId="{E6B0580B-E5CE-3D43-A9D8-7AF9C246FB34}" destId="{212C846D-B31F-AB47-A7AA-4DB226A00143}" srcOrd="0" destOrd="0" presId="urn:microsoft.com/office/officeart/2005/8/layout/default"/>
    <dgm:cxn modelId="{26F6D8A5-995B-B048-BF89-A5A386F9452F}" srcId="{AC4804DD-58CB-E048-85FB-21F55E14B984}" destId="{0378D8D8-10E5-A541-BF04-8E77F7CCE004}" srcOrd="1" destOrd="0" parTransId="{07D675C4-B602-5644-9D1A-1814BEB322ED}" sibTransId="{AFA232E8-B37E-1949-A488-3A575CDD80FF}"/>
    <dgm:cxn modelId="{39549CCE-D6B4-2849-BD51-36CD2410AEEA}" type="presOf" srcId="{551E30EC-E1ED-9E46-9126-DEB5875BDB66}" destId="{1ECA0E89-62D8-2C49-8532-68D0067D39DB}" srcOrd="0" destOrd="0" presId="urn:microsoft.com/office/officeart/2005/8/layout/default"/>
    <dgm:cxn modelId="{713A23D2-8869-9E41-A6FE-0334BB015588}" type="presOf" srcId="{0378D8D8-10E5-A541-BF04-8E77F7CCE004}" destId="{BB7843E1-7787-D64C-9CB9-2A63E1BFA8FD}" srcOrd="0" destOrd="0" presId="urn:microsoft.com/office/officeart/2005/8/layout/default"/>
    <dgm:cxn modelId="{8F74D3D6-16FD-804D-8496-D9B278F17925}" srcId="{AC4804DD-58CB-E048-85FB-21F55E14B984}" destId="{E6B0580B-E5CE-3D43-A9D8-7AF9C246FB34}" srcOrd="4" destOrd="0" parTransId="{EE1B5E70-F049-6C42-A26C-AB098B49412C}" sibTransId="{DA3BB4B3-873E-6941-ABA7-CB0BC844409E}"/>
    <dgm:cxn modelId="{9F6F9AF5-8B80-9F40-BD57-5FC6B9695E27}" type="presOf" srcId="{0D34DE3D-9FBA-D24F-BFCF-76E781FF0C10}" destId="{28A598B3-0174-3A4B-9C9F-250A0D034315}" srcOrd="0" destOrd="0" presId="urn:microsoft.com/office/officeart/2005/8/layout/default"/>
    <dgm:cxn modelId="{46A83AFE-128E-764C-B6C1-FB66E81BB72C}" srcId="{AC4804DD-58CB-E048-85FB-21F55E14B984}" destId="{551E30EC-E1ED-9E46-9126-DEB5875BDB66}" srcOrd="2" destOrd="0" parTransId="{613DBCE8-91CB-3246-BA4A-C3DF25BDCC54}" sibTransId="{63CB022E-BC82-4A49-ABE1-975DB064CCE5}"/>
    <dgm:cxn modelId="{08AD70DE-2643-B148-BD19-80302E965689}" type="presParOf" srcId="{95590C1F-BFC7-F94C-831E-B20920F3174E}" destId="{28A598B3-0174-3A4B-9C9F-250A0D034315}" srcOrd="0" destOrd="0" presId="urn:microsoft.com/office/officeart/2005/8/layout/default"/>
    <dgm:cxn modelId="{E4DFFD68-60EA-514B-878C-9D7A5DC6AC38}" type="presParOf" srcId="{95590C1F-BFC7-F94C-831E-B20920F3174E}" destId="{40A0AF7A-31B1-BC47-907D-106EF2B2766A}" srcOrd="1" destOrd="0" presId="urn:microsoft.com/office/officeart/2005/8/layout/default"/>
    <dgm:cxn modelId="{5CD53ED9-179D-2241-8001-C0DC792337E8}" type="presParOf" srcId="{95590C1F-BFC7-F94C-831E-B20920F3174E}" destId="{BB7843E1-7787-D64C-9CB9-2A63E1BFA8FD}" srcOrd="2" destOrd="0" presId="urn:microsoft.com/office/officeart/2005/8/layout/default"/>
    <dgm:cxn modelId="{C15E8197-7AF2-D24E-9974-4F7C40B22FF7}" type="presParOf" srcId="{95590C1F-BFC7-F94C-831E-B20920F3174E}" destId="{E2060E20-F40D-9E48-9CE6-1CBCB41ED5A3}" srcOrd="3" destOrd="0" presId="urn:microsoft.com/office/officeart/2005/8/layout/default"/>
    <dgm:cxn modelId="{314AEC6A-48FA-6B4D-8B87-01F71AAB9112}" type="presParOf" srcId="{95590C1F-BFC7-F94C-831E-B20920F3174E}" destId="{1ECA0E89-62D8-2C49-8532-68D0067D39DB}" srcOrd="4" destOrd="0" presId="urn:microsoft.com/office/officeart/2005/8/layout/default"/>
    <dgm:cxn modelId="{4CB37DBF-7CBD-3344-A916-C48442FF2FA8}" type="presParOf" srcId="{95590C1F-BFC7-F94C-831E-B20920F3174E}" destId="{9BA5F2E6-7C5C-4D45-B955-58FDD8AB9321}" srcOrd="5" destOrd="0" presId="urn:microsoft.com/office/officeart/2005/8/layout/default"/>
    <dgm:cxn modelId="{7E77559C-D046-1343-8AFF-5B22D4E12EDB}" type="presParOf" srcId="{95590C1F-BFC7-F94C-831E-B20920F3174E}" destId="{62B63FFB-94CE-FA4C-B647-7D49B98703DC}" srcOrd="6" destOrd="0" presId="urn:microsoft.com/office/officeart/2005/8/layout/default"/>
    <dgm:cxn modelId="{A4F63775-FC99-A943-A6DC-F4F6BA91B90C}" type="presParOf" srcId="{95590C1F-BFC7-F94C-831E-B20920F3174E}" destId="{0C2156EA-21D3-2743-9010-64578C6914F1}" srcOrd="7" destOrd="0" presId="urn:microsoft.com/office/officeart/2005/8/layout/default"/>
    <dgm:cxn modelId="{9F42A688-9443-354D-9E08-A8A311900872}" type="presParOf" srcId="{95590C1F-BFC7-F94C-831E-B20920F3174E}" destId="{212C846D-B31F-AB47-A7AA-4DB226A00143}" srcOrd="8" destOrd="0" presId="urn:microsoft.com/office/officeart/2005/8/layout/default"/>
    <dgm:cxn modelId="{B91060AB-5609-A74D-9853-62A17E1204DA}" type="presParOf" srcId="{95590C1F-BFC7-F94C-831E-B20920F3174E}" destId="{68914BD5-4BB6-D644-8B99-D48F474F4854}" srcOrd="9" destOrd="0" presId="urn:microsoft.com/office/officeart/2005/8/layout/default"/>
    <dgm:cxn modelId="{192B04FD-1F3A-8845-B1E9-FA931BFC842F}" type="presParOf" srcId="{95590C1F-BFC7-F94C-831E-B20920F3174E}" destId="{88B5730A-A23B-9942-ABA2-3B66B53F43F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CBF5E-09E5-3D49-A6BD-0006D6910BC2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Grundgesetz</a:t>
          </a:r>
        </a:p>
      </dsp:txBody>
      <dsp:txXfrm>
        <a:off x="0" y="39687"/>
        <a:ext cx="3286125" cy="1971675"/>
      </dsp:txXfrm>
    </dsp:sp>
    <dsp:sp modelId="{6B3CAD28-FC91-AE46-8B83-70DC668220C8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/>
            <a:t>Urheberrechts-gesetz</a:t>
          </a:r>
        </a:p>
      </dsp:txBody>
      <dsp:txXfrm>
        <a:off x="3614737" y="39687"/>
        <a:ext cx="3286125" cy="1971675"/>
      </dsp:txXfrm>
    </dsp:sp>
    <dsp:sp modelId="{DF252122-CFF9-EC42-B79A-4B89107D4B85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Sicherheits-überprüfungs-gesetz</a:t>
          </a:r>
          <a:endParaRPr lang="en-US" sz="2800" kern="1200" dirty="0"/>
        </a:p>
      </dsp:txBody>
      <dsp:txXfrm>
        <a:off x="7229475" y="39687"/>
        <a:ext cx="3286125" cy="1971675"/>
      </dsp:txXfrm>
    </dsp:sp>
    <dsp:sp modelId="{B2781F1B-698B-A144-8F49-EA702D7C433F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Patentgesetz</a:t>
          </a:r>
          <a:endParaRPr lang="en-US" sz="2800" kern="1200" dirty="0"/>
        </a:p>
      </dsp:txBody>
      <dsp:txXfrm>
        <a:off x="1807368" y="2339975"/>
        <a:ext cx="3286125" cy="1971675"/>
      </dsp:txXfrm>
    </dsp:sp>
    <dsp:sp modelId="{F90CF61E-702E-134D-9A5B-90497493A6B6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GDPR</a:t>
          </a:r>
        </a:p>
      </dsp:txBody>
      <dsp:txXfrm>
        <a:off x="5422106" y="2339975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98B3-0174-3A4B-9C9F-250A0D034315}">
      <dsp:nvSpPr>
        <dsp:cNvPr id="0" name=""/>
        <dsp:cNvSpPr/>
      </dsp:nvSpPr>
      <dsp:spPr>
        <a:xfrm>
          <a:off x="0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No</a:t>
          </a:r>
        </a:p>
      </dsp:txBody>
      <dsp:txXfrm>
        <a:off x="0" y="327647"/>
        <a:ext cx="3423396" cy="2054038"/>
      </dsp:txXfrm>
    </dsp:sp>
    <dsp:sp modelId="{BB7843E1-7787-D64C-9CB9-2A63E1BFA8FD}">
      <dsp:nvSpPr>
        <dsp:cNvPr id="0" name=""/>
        <dsp:cNvSpPr/>
      </dsp:nvSpPr>
      <dsp:spPr>
        <a:xfrm>
          <a:off x="3765736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Yes, with valid approval</a:t>
          </a:r>
        </a:p>
      </dsp:txBody>
      <dsp:txXfrm>
        <a:off x="3765736" y="327647"/>
        <a:ext cx="3423396" cy="2054038"/>
      </dsp:txXfrm>
    </dsp:sp>
    <dsp:sp modelId="{88B5730A-A23B-9942-ABA2-3B66B53F43FF}">
      <dsp:nvSpPr>
        <dsp:cNvPr id="0" name=""/>
        <dsp:cNvSpPr/>
      </dsp:nvSpPr>
      <dsp:spPr>
        <a:xfrm>
          <a:off x="7531473" y="327647"/>
          <a:ext cx="3423396" cy="205403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Yes, no approval</a:t>
          </a:r>
        </a:p>
      </dsp:txBody>
      <dsp:txXfrm>
        <a:off x="7531473" y="327647"/>
        <a:ext cx="3423396" cy="20540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98B3-0174-3A4B-9C9F-250A0D034315}">
      <dsp:nvSpPr>
        <dsp:cNvPr id="0" name=""/>
        <dsp:cNvSpPr/>
      </dsp:nvSpPr>
      <dsp:spPr>
        <a:xfrm>
          <a:off x="0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No</a:t>
          </a:r>
        </a:p>
      </dsp:txBody>
      <dsp:txXfrm>
        <a:off x="0" y="327647"/>
        <a:ext cx="3423396" cy="2054038"/>
      </dsp:txXfrm>
    </dsp:sp>
    <dsp:sp modelId="{BB7843E1-7787-D64C-9CB9-2A63E1BFA8FD}">
      <dsp:nvSpPr>
        <dsp:cNvPr id="0" name=""/>
        <dsp:cNvSpPr/>
      </dsp:nvSpPr>
      <dsp:spPr>
        <a:xfrm>
          <a:off x="3765736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Yes, with valid approval</a:t>
          </a:r>
        </a:p>
      </dsp:txBody>
      <dsp:txXfrm>
        <a:off x="3765736" y="327647"/>
        <a:ext cx="3423396" cy="2054038"/>
      </dsp:txXfrm>
    </dsp:sp>
    <dsp:sp modelId="{88B5730A-A23B-9942-ABA2-3B66B53F43FF}">
      <dsp:nvSpPr>
        <dsp:cNvPr id="0" name=""/>
        <dsp:cNvSpPr/>
      </dsp:nvSpPr>
      <dsp:spPr>
        <a:xfrm>
          <a:off x="7531473" y="327647"/>
          <a:ext cx="3423396" cy="205403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Yes, no approval</a:t>
          </a:r>
        </a:p>
      </dsp:txBody>
      <dsp:txXfrm>
        <a:off x="7531473" y="327647"/>
        <a:ext cx="3423396" cy="20540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98B3-0174-3A4B-9C9F-250A0D034315}">
      <dsp:nvSpPr>
        <dsp:cNvPr id="0" name=""/>
        <dsp:cNvSpPr/>
      </dsp:nvSpPr>
      <dsp:spPr>
        <a:xfrm>
          <a:off x="0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No</a:t>
          </a:r>
        </a:p>
      </dsp:txBody>
      <dsp:txXfrm>
        <a:off x="0" y="327647"/>
        <a:ext cx="3423396" cy="2054038"/>
      </dsp:txXfrm>
    </dsp:sp>
    <dsp:sp modelId="{BB7843E1-7787-D64C-9CB9-2A63E1BFA8FD}">
      <dsp:nvSpPr>
        <dsp:cNvPr id="0" name=""/>
        <dsp:cNvSpPr/>
      </dsp:nvSpPr>
      <dsp:spPr>
        <a:xfrm>
          <a:off x="3765736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Yes, with valid approval</a:t>
          </a:r>
        </a:p>
      </dsp:txBody>
      <dsp:txXfrm>
        <a:off x="3765736" y="327647"/>
        <a:ext cx="3423396" cy="2054038"/>
      </dsp:txXfrm>
    </dsp:sp>
    <dsp:sp modelId="{88B5730A-A23B-9942-ABA2-3B66B53F43FF}">
      <dsp:nvSpPr>
        <dsp:cNvPr id="0" name=""/>
        <dsp:cNvSpPr/>
      </dsp:nvSpPr>
      <dsp:spPr>
        <a:xfrm>
          <a:off x="7531473" y="327647"/>
          <a:ext cx="3423396" cy="205403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Yes, no approval</a:t>
          </a:r>
        </a:p>
      </dsp:txBody>
      <dsp:txXfrm>
        <a:off x="7531473" y="327647"/>
        <a:ext cx="3423396" cy="20540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98B3-0174-3A4B-9C9F-250A0D034315}">
      <dsp:nvSpPr>
        <dsp:cNvPr id="0" name=""/>
        <dsp:cNvSpPr/>
      </dsp:nvSpPr>
      <dsp:spPr>
        <a:xfrm>
          <a:off x="0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No</a:t>
          </a:r>
        </a:p>
      </dsp:txBody>
      <dsp:txXfrm>
        <a:off x="0" y="327647"/>
        <a:ext cx="3423396" cy="2054038"/>
      </dsp:txXfrm>
    </dsp:sp>
    <dsp:sp modelId="{BB7843E1-7787-D64C-9CB9-2A63E1BFA8FD}">
      <dsp:nvSpPr>
        <dsp:cNvPr id="0" name=""/>
        <dsp:cNvSpPr/>
      </dsp:nvSpPr>
      <dsp:spPr>
        <a:xfrm>
          <a:off x="3765736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Yes, with valid approval</a:t>
          </a:r>
        </a:p>
      </dsp:txBody>
      <dsp:txXfrm>
        <a:off x="3765736" y="327647"/>
        <a:ext cx="3423396" cy="2054038"/>
      </dsp:txXfrm>
    </dsp:sp>
    <dsp:sp modelId="{88B5730A-A23B-9942-ABA2-3B66B53F43FF}">
      <dsp:nvSpPr>
        <dsp:cNvPr id="0" name=""/>
        <dsp:cNvSpPr/>
      </dsp:nvSpPr>
      <dsp:spPr>
        <a:xfrm>
          <a:off x="7531473" y="327647"/>
          <a:ext cx="3423396" cy="205403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Yes, no approval</a:t>
          </a:r>
        </a:p>
      </dsp:txBody>
      <dsp:txXfrm>
        <a:off x="7531473" y="327647"/>
        <a:ext cx="3423396" cy="20540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98B3-0174-3A4B-9C9F-250A0D034315}">
      <dsp:nvSpPr>
        <dsp:cNvPr id="0" name=""/>
        <dsp:cNvSpPr/>
      </dsp:nvSpPr>
      <dsp:spPr>
        <a:xfrm>
          <a:off x="0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No</a:t>
          </a:r>
        </a:p>
      </dsp:txBody>
      <dsp:txXfrm>
        <a:off x="0" y="327647"/>
        <a:ext cx="3423396" cy="2054038"/>
      </dsp:txXfrm>
    </dsp:sp>
    <dsp:sp modelId="{BB7843E1-7787-D64C-9CB9-2A63E1BFA8FD}">
      <dsp:nvSpPr>
        <dsp:cNvPr id="0" name=""/>
        <dsp:cNvSpPr/>
      </dsp:nvSpPr>
      <dsp:spPr>
        <a:xfrm>
          <a:off x="3765736" y="327647"/>
          <a:ext cx="3423396" cy="2054038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Yes, but not included in publication</a:t>
          </a:r>
        </a:p>
      </dsp:txBody>
      <dsp:txXfrm>
        <a:off x="3765736" y="327647"/>
        <a:ext cx="3423396" cy="2054038"/>
      </dsp:txXfrm>
    </dsp:sp>
    <dsp:sp modelId="{88B5730A-A23B-9942-ABA2-3B66B53F43FF}">
      <dsp:nvSpPr>
        <dsp:cNvPr id="0" name=""/>
        <dsp:cNvSpPr/>
      </dsp:nvSpPr>
      <dsp:spPr>
        <a:xfrm>
          <a:off x="7531473" y="327647"/>
          <a:ext cx="3423396" cy="205403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Yes, no approval</a:t>
          </a:r>
        </a:p>
      </dsp:txBody>
      <dsp:txXfrm>
        <a:off x="7531473" y="327647"/>
        <a:ext cx="3423396" cy="20540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98B3-0174-3A4B-9C9F-250A0D034315}">
      <dsp:nvSpPr>
        <dsp:cNvPr id="0" name=""/>
        <dsp:cNvSpPr/>
      </dsp:nvSpPr>
      <dsp:spPr>
        <a:xfrm>
          <a:off x="0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No</a:t>
          </a:r>
        </a:p>
      </dsp:txBody>
      <dsp:txXfrm>
        <a:off x="0" y="327647"/>
        <a:ext cx="3423396" cy="2054038"/>
      </dsp:txXfrm>
    </dsp:sp>
    <dsp:sp modelId="{BB7843E1-7787-D64C-9CB9-2A63E1BFA8FD}">
      <dsp:nvSpPr>
        <dsp:cNvPr id="0" name=""/>
        <dsp:cNvSpPr/>
      </dsp:nvSpPr>
      <dsp:spPr>
        <a:xfrm>
          <a:off x="3765736" y="327647"/>
          <a:ext cx="3423396" cy="205403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Yes, with valid approval</a:t>
          </a:r>
        </a:p>
      </dsp:txBody>
      <dsp:txXfrm>
        <a:off x="3765736" y="327647"/>
        <a:ext cx="3423396" cy="2054038"/>
      </dsp:txXfrm>
    </dsp:sp>
    <dsp:sp modelId="{88B5730A-A23B-9942-ABA2-3B66B53F43FF}">
      <dsp:nvSpPr>
        <dsp:cNvPr id="0" name=""/>
        <dsp:cNvSpPr/>
      </dsp:nvSpPr>
      <dsp:spPr>
        <a:xfrm>
          <a:off x="7531473" y="327647"/>
          <a:ext cx="3423396" cy="205403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Yes, no approval</a:t>
          </a:r>
        </a:p>
      </dsp:txBody>
      <dsp:txXfrm>
        <a:off x="7531473" y="327647"/>
        <a:ext cx="3423396" cy="205403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98B3-0174-3A4B-9C9F-250A0D034315}">
      <dsp:nvSpPr>
        <dsp:cNvPr id="0" name=""/>
        <dsp:cNvSpPr/>
      </dsp:nvSpPr>
      <dsp:spPr>
        <a:xfrm>
          <a:off x="998000" y="418"/>
          <a:ext cx="2083457" cy="1250074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No</a:t>
          </a:r>
        </a:p>
      </dsp:txBody>
      <dsp:txXfrm>
        <a:off x="998000" y="418"/>
        <a:ext cx="2083457" cy="1250074"/>
      </dsp:txXfrm>
    </dsp:sp>
    <dsp:sp modelId="{BB7843E1-7787-D64C-9CB9-2A63E1BFA8FD}">
      <dsp:nvSpPr>
        <dsp:cNvPr id="0" name=""/>
        <dsp:cNvSpPr/>
      </dsp:nvSpPr>
      <dsp:spPr>
        <a:xfrm>
          <a:off x="3289804" y="418"/>
          <a:ext cx="2083457" cy="1250074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Yes, but with valid approval</a:t>
          </a:r>
        </a:p>
      </dsp:txBody>
      <dsp:txXfrm>
        <a:off x="3289804" y="418"/>
        <a:ext cx="2083457" cy="1250074"/>
      </dsp:txXfrm>
    </dsp:sp>
    <dsp:sp modelId="{1ECA0E89-62D8-2C49-8532-68D0067D39DB}">
      <dsp:nvSpPr>
        <dsp:cNvPr id="0" name=""/>
        <dsp:cNvSpPr/>
      </dsp:nvSpPr>
      <dsp:spPr>
        <a:xfrm>
          <a:off x="5581607" y="418"/>
          <a:ext cx="2083457" cy="1250074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Consent of relatives 10+ years after death (illustrations)</a:t>
          </a:r>
        </a:p>
      </dsp:txBody>
      <dsp:txXfrm>
        <a:off x="5581607" y="418"/>
        <a:ext cx="2083457" cy="1250074"/>
      </dsp:txXfrm>
    </dsp:sp>
    <dsp:sp modelId="{62B63FFB-94CE-FA4C-B647-7D49B98703DC}">
      <dsp:nvSpPr>
        <dsp:cNvPr id="0" name=""/>
        <dsp:cNvSpPr/>
      </dsp:nvSpPr>
      <dsp:spPr>
        <a:xfrm>
          <a:off x="7873411" y="418"/>
          <a:ext cx="2083457" cy="1250074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Relevant for historical documentation</a:t>
          </a:r>
        </a:p>
      </dsp:txBody>
      <dsp:txXfrm>
        <a:off x="7873411" y="418"/>
        <a:ext cx="2083457" cy="1250074"/>
      </dsp:txXfrm>
    </dsp:sp>
    <dsp:sp modelId="{212C846D-B31F-AB47-A7AA-4DB226A00143}">
      <dsp:nvSpPr>
        <dsp:cNvPr id="0" name=""/>
        <dsp:cNvSpPr/>
      </dsp:nvSpPr>
      <dsp:spPr>
        <a:xfrm>
          <a:off x="3289804" y="1458839"/>
          <a:ext cx="2083457" cy="1250074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Yes, but can be anonymized </a:t>
          </a:r>
        </a:p>
      </dsp:txBody>
      <dsp:txXfrm>
        <a:off x="3289804" y="1458839"/>
        <a:ext cx="2083457" cy="1250074"/>
      </dsp:txXfrm>
    </dsp:sp>
    <dsp:sp modelId="{88B5730A-A23B-9942-ABA2-3B66B53F43FF}">
      <dsp:nvSpPr>
        <dsp:cNvPr id="0" name=""/>
        <dsp:cNvSpPr/>
      </dsp:nvSpPr>
      <dsp:spPr>
        <a:xfrm>
          <a:off x="5581607" y="1458839"/>
          <a:ext cx="2083457" cy="125007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Yes, no approval</a:t>
          </a:r>
        </a:p>
      </dsp:txBody>
      <dsp:txXfrm>
        <a:off x="5581607" y="1458839"/>
        <a:ext cx="2083457" cy="1250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D3B55-38FF-324F-A325-C147FB6FCAA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314A6-AEAF-9044-8780-E2B8A2074DBE}" type="datetimeFigureOut">
              <a:rPr lang="en-US" smtClean="0"/>
              <a:t>7/24/19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3255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ABE5A-D3CD-704F-A0A0-649FD618B4DD}" type="datetimeFigureOut">
              <a:rPr lang="de-DE" smtClean="0"/>
              <a:t>24.07.19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E9A72-DB74-464E-AE69-06DFC6D3D85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710804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...and other</a:t>
            </a:r>
            <a:r>
              <a:rPr lang="en-US" baseline="0"/>
              <a:t> universities &amp; institutions.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5469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5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4223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453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928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6053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481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9103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867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4561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3882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283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3851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766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001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22578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7945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0E9A72-DB74-464E-AE69-06DFC6D3D853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2818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93CACB-378E-1242-8103-1B978FAF62D9}" type="slidenum">
              <a:rPr lang="de-DE" smtClean="0"/>
              <a:t>‹#›</a:t>
            </a:fld>
            <a:endParaRPr lang="de-DE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213" y="0"/>
            <a:ext cx="1850963" cy="1312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6317" y="693103"/>
            <a:ext cx="1759365" cy="162306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01.01.18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creativecommons.org/licenses/by/4.0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6350"/>
            <a:ext cx="12192000" cy="36580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hlinkClick r:id="rId13"/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5366" y="6420228"/>
            <a:ext cx="678434" cy="23736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>
                    <a:alpha val="53000"/>
                  </a:sysClr>
                </a:solidFill>
              </a:defRPr>
            </a:lvl1pPr>
          </a:lstStyle>
          <a:p>
            <a:r>
              <a:rPr lang="de-DE"/>
              <a:t>01.01.18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>
                    <a:alpha val="53000"/>
                  </a:sysClr>
                </a:solidFill>
              </a:defRPr>
            </a:lvl1pPr>
          </a:lstStyle>
          <a:p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831848" cy="365125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>
                    <a:alpha val="53000"/>
                  </a:sysClr>
                </a:solidFill>
              </a:defRPr>
            </a:lvl1pPr>
          </a:lstStyle>
          <a:p>
            <a:fld id="{9093CACB-378E-1242-8103-1B978FAF62D9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537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forschungsdaten.info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orschungsdaten.info/" TargetMode="External"/><Relationship Id="rId5" Type="http://schemas.openxmlformats.org/officeDocument/2006/relationships/hyperlink" Target="https://fodako.nrw/" TargetMode="External"/><Relationship Id="rId4" Type="http://schemas.openxmlformats.org/officeDocument/2006/relationships/hyperlink" Target="https://fodako.de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doi.org/10.6084/m9.figshare.7195058.v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9335" y="1717675"/>
            <a:ext cx="10253330" cy="2387600"/>
          </a:xfrm>
        </p:spPr>
        <p:txBody>
          <a:bodyPr>
            <a:normAutofit/>
          </a:bodyPr>
          <a:lstStyle/>
          <a:p>
            <a:r>
              <a:rPr lang="de-DE" dirty="0">
                <a:ea typeface="Helvetica" charset="0"/>
                <a:cs typeface="Helvetica" charset="0"/>
              </a:rPr>
              <a:t>Research Data Management – Legal </a:t>
            </a:r>
            <a:r>
              <a:rPr lang="de-DE" dirty="0" err="1">
                <a:ea typeface="Helvetica" charset="0"/>
                <a:cs typeface="Helvetica" charset="0"/>
              </a:rPr>
              <a:t>Aspects</a:t>
            </a:r>
            <a:endParaRPr lang="de-DE">
              <a:ea typeface="Helvetica" charset="0"/>
              <a:cs typeface="Helvetic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05275"/>
            <a:ext cx="9144000" cy="1655762"/>
          </a:xfrm>
        </p:spPr>
        <p:txBody>
          <a:bodyPr>
            <a:normAutofit/>
          </a:bodyPr>
          <a:lstStyle/>
          <a:p>
            <a:endParaRPr lang="de-DE">
              <a:ea typeface="Helvetica" charset="0"/>
              <a:cs typeface="Helvetica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 smtClean="0"/>
              <a:t>24.07.19</a:t>
            </a:fld>
            <a:endParaRPr lang="de-D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1034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6E86C-3DD4-E44E-A71F-C603FE4B5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D177D-67DB-FE4C-97E2-68B5BBDF9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B88D3-8F89-074F-8150-4C8973454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365EF7-CBB8-864C-8F79-16017495B7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7612" y="4226458"/>
            <a:ext cx="3564836" cy="1775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C7C88E-B5EC-4646-B000-DAE446030D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16" y="1855303"/>
            <a:ext cx="11895436" cy="2017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472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8D8235-F276-3B40-8561-5B91F00CF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/>
              <a:t>Disclaimer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4992C7-F05E-134D-92F4-CA13F3E7A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German laws and regulations only</a:t>
            </a:r>
          </a:p>
          <a:p>
            <a:r>
              <a:rPr lang="en-US" sz="3200" dirty="0"/>
              <a:t>No guaranties </a:t>
            </a:r>
            <a:r>
              <a:rPr lang="en-US" sz="3200" b="1" dirty="0"/>
              <a:t>whatsoever</a:t>
            </a:r>
          </a:p>
          <a:p>
            <a:r>
              <a:rPr lang="en-US" sz="3200" dirty="0"/>
              <a:t>If in doubt, contact legal department!</a:t>
            </a:r>
          </a:p>
          <a:p>
            <a:endParaRPr 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597832-C934-C74D-94AD-AA1A2C9B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6DC165-8AC1-5845-9ABE-1910BFAE2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B5009-9B87-B140-98A3-35D0B8CDA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2793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9714-51D9-4045-909A-5B7581BD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Overview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relevant </a:t>
            </a:r>
            <a:r>
              <a:rPr lang="de-DE"/>
              <a:t>laws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FE5AE6F-0C3E-E94C-B477-7024DA76CC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96603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02F62-2D55-4846-8BD5-81A3721F2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4226E-16C8-5941-BDB1-015435390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64558-4FEF-5144-B93D-4C5DE17F4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2883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Copyright (Grundgesetz)</a:t>
            </a:r>
            <a:br>
              <a:rPr lang="de-DE" dirty="0"/>
            </a:br>
            <a:endParaRPr lang="de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4961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dirty="0"/>
              <a:t>GG § 5: </a:t>
            </a:r>
          </a:p>
          <a:p>
            <a:pPr marL="0" indent="0">
              <a:buNone/>
            </a:pPr>
            <a:r>
              <a:rPr lang="de-DE" sz="3000" dirty="0"/>
              <a:t>„ (3) </a:t>
            </a:r>
            <a:r>
              <a:rPr lang="de-DE" sz="3000" b="1" dirty="0"/>
              <a:t>Kunst und Wissenschaft, Forschung und Lehre sind frei</a:t>
            </a:r>
            <a:r>
              <a:rPr lang="de-DE" sz="3000" dirty="0"/>
              <a:t>. Die Freiheit der Lehre entbindet nicht von der Treue zur Verfassung.“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283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Copyright (Grundgesetz)</a:t>
            </a:r>
            <a:br>
              <a:rPr lang="de-DE" dirty="0"/>
            </a:br>
            <a:endParaRPr lang="de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226979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Is there any data collected/provided by third parties?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Do third parties have copyrights to the data?</a:t>
            </a:r>
          </a:p>
          <a:p>
            <a:r>
              <a:rPr lang="en-US" sz="3200" dirty="0" err="1"/>
              <a:t>Eg.</a:t>
            </a:r>
            <a:r>
              <a:rPr lang="en-US" sz="3200" dirty="0"/>
              <a:t> through cooperation with companies, reuse of other datasets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6</a:t>
            </a:fld>
            <a:endParaRPr lang="de-DE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C985C6C-F337-114E-A030-2368A7573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6449369"/>
              </p:ext>
            </p:extLst>
          </p:nvPr>
        </p:nvGraphicFramePr>
        <p:xfrm>
          <a:off x="838201" y="3429000"/>
          <a:ext cx="10954870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5063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Copyright (Urheberrechtsgesetz)</a:t>
            </a:r>
            <a:br>
              <a:rPr lang="de-DE"/>
            </a:br>
            <a:endParaRPr lang="de-DE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22697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dirty="0"/>
              <a:t>UrhG § 1: </a:t>
            </a:r>
          </a:p>
          <a:p>
            <a:pPr marL="0" indent="0">
              <a:buNone/>
            </a:pPr>
            <a:r>
              <a:rPr lang="de-DE" sz="3000" dirty="0"/>
              <a:t>„Die </a:t>
            </a:r>
            <a:r>
              <a:rPr lang="de-DE" sz="3000" b="1" dirty="0"/>
              <a:t>Urheber</a:t>
            </a:r>
            <a:r>
              <a:rPr lang="de-DE" sz="3000" dirty="0"/>
              <a:t> von Werken der Literatur, Wissenschaft und Kunst </a:t>
            </a:r>
            <a:r>
              <a:rPr lang="de-DE" sz="3000" b="1" dirty="0"/>
              <a:t>genießen</a:t>
            </a:r>
            <a:r>
              <a:rPr lang="de-DE" sz="3000" dirty="0"/>
              <a:t> für ihre Werke </a:t>
            </a:r>
            <a:r>
              <a:rPr lang="de-DE" sz="3000" b="1" dirty="0"/>
              <a:t>Schutz</a:t>
            </a:r>
            <a:r>
              <a:rPr lang="de-DE" sz="3000" dirty="0"/>
              <a:t> nach Maßgabe dieses Gesetzes.“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0795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Copyright (Urheberrechtsgesetz)</a:t>
            </a:r>
            <a:br>
              <a:rPr lang="de-DE"/>
            </a:br>
            <a:endParaRPr lang="de-DE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226979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Is there any data collected/provided by third parties?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Do third parties have copyrights to the data?</a:t>
            </a:r>
          </a:p>
          <a:p>
            <a:r>
              <a:rPr lang="en-US" sz="3200" dirty="0" err="1"/>
              <a:t>Eg.</a:t>
            </a:r>
            <a:r>
              <a:rPr lang="en-US" sz="3200" dirty="0"/>
              <a:t> through cooperation with companies, reuse of other datasets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8</a:t>
            </a:fld>
            <a:endParaRPr lang="de-DE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C985C6C-F337-114E-A030-2368A7573160}"/>
              </a:ext>
            </a:extLst>
          </p:cNvPr>
          <p:cNvGraphicFramePr/>
          <p:nvPr/>
        </p:nvGraphicFramePr>
        <p:xfrm>
          <a:off x="838201" y="3429000"/>
          <a:ext cx="10954870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54838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Copyright (Urheberrechtsgesetz)</a:t>
            </a:r>
            <a:br>
              <a:rPr lang="de-DE" dirty="0"/>
            </a:br>
            <a:endParaRPr lang="de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4392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dirty="0"/>
              <a:t>UrhG § 43: </a:t>
            </a:r>
          </a:p>
          <a:p>
            <a:pPr marL="0" indent="0">
              <a:buNone/>
            </a:pPr>
            <a:r>
              <a:rPr lang="de-DE" sz="3000" dirty="0"/>
              <a:t>„Die Vorschriften dieses Unterabschnitts sind auch anzuwenden, wenn der Urheber das Werk in Erfüllung seiner Verpflichtungen aus einem Arbeits- oder Dienstverhältnis geschaffen hat, soweit sich aus dem Inhalt oder dem Wesen des </a:t>
            </a:r>
            <a:r>
              <a:rPr lang="de-DE" sz="3000" b="1" dirty="0"/>
              <a:t>Arbeits- oder Dienstverhältnisses nichts anderes </a:t>
            </a:r>
            <a:r>
              <a:rPr lang="de-DE" sz="3000" dirty="0"/>
              <a:t>ergibt.“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4084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Copyright (Urheberrechtsgesetz)</a:t>
            </a:r>
            <a:br>
              <a:rPr lang="de-DE" dirty="0"/>
            </a:br>
            <a:endParaRPr lang="de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226979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Was the data generated during the employment relationship and you were </a:t>
            </a:r>
            <a:r>
              <a:rPr lang="en-US" sz="3200" b="1" dirty="0"/>
              <a:t>not</a:t>
            </a:r>
            <a:r>
              <a:rPr lang="en-US" sz="3200" dirty="0"/>
              <a:t> a tenured professor at the time?</a:t>
            </a:r>
          </a:p>
          <a:p>
            <a:pPr lvl="1"/>
            <a:r>
              <a:rPr lang="en-US" sz="2800" dirty="0"/>
              <a:t>If so, you need approval of your employer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10</a:t>
            </a:fld>
            <a:endParaRPr lang="de-DE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C985C6C-F337-114E-A030-2368A7573160}"/>
              </a:ext>
            </a:extLst>
          </p:cNvPr>
          <p:cNvGraphicFramePr/>
          <p:nvPr/>
        </p:nvGraphicFramePr>
        <p:xfrm>
          <a:off x="838201" y="3429000"/>
          <a:ext cx="10954870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6296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Databases (Urheberrechtsgesetz)</a:t>
            </a:r>
            <a:br>
              <a:rPr lang="de-DE" dirty="0"/>
            </a:br>
            <a:endParaRPr lang="de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43920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3200" dirty="0"/>
              <a:t>UrhG § 87a: </a:t>
            </a:r>
          </a:p>
          <a:p>
            <a:pPr marL="0" indent="0">
              <a:buNone/>
            </a:pPr>
            <a:r>
              <a:rPr lang="de-DE" sz="3000" dirty="0"/>
              <a:t>„ (1) Datenbank im Sinne dieses Gesetzes ist eine </a:t>
            </a:r>
            <a:r>
              <a:rPr lang="de-DE" sz="3000" b="1" dirty="0"/>
              <a:t>Sammlung von Werken, Daten oder anderen unabhängigen Elementen</a:t>
            </a:r>
            <a:r>
              <a:rPr lang="de-DE" sz="3000" dirty="0"/>
              <a:t>, die </a:t>
            </a:r>
            <a:r>
              <a:rPr lang="de-DE" sz="3000" b="1" dirty="0"/>
              <a:t>systematisch</a:t>
            </a:r>
            <a:r>
              <a:rPr lang="de-DE" sz="3000" dirty="0"/>
              <a:t> oder </a:t>
            </a:r>
            <a:r>
              <a:rPr lang="de-DE" sz="3000" b="1" dirty="0"/>
              <a:t>methodisch</a:t>
            </a:r>
            <a:r>
              <a:rPr lang="de-DE" sz="3000" dirty="0"/>
              <a:t> angeordnet und einzeln mit Hilfe elektronischer Mittel oder auf andere Weise zugänglich sind und deren Beschaffung, Überprüfung oder Darstellung eine nach Art oder Umfang </a:t>
            </a:r>
            <a:r>
              <a:rPr lang="de-DE" sz="3000" b="1" dirty="0"/>
              <a:t>wesentliche Investition </a:t>
            </a:r>
            <a:r>
              <a:rPr lang="de-DE" sz="3000" dirty="0"/>
              <a:t>erfordert. Eine in ihrem Inhalt nach Art oder Umfang wesentlich geänderte Datenbank gilt als neue Datenbank, sofern die Änderung eine nach Art oder Umfang wesentliche Investition erfordert.</a:t>
            </a:r>
          </a:p>
          <a:p>
            <a:pPr marL="0" indent="0">
              <a:buNone/>
            </a:pPr>
            <a:r>
              <a:rPr lang="de-DE" sz="3000" dirty="0"/>
              <a:t>(2) Datenbankhersteller im Sinne dieses Gesetzes ist derjenige, der die Investition im Sinne des Absatzes 1 vorgenommen hat.“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7717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Databases (Urheberrechtsgesetz)</a:t>
            </a:r>
            <a:br>
              <a:rPr lang="de-DE" dirty="0"/>
            </a:br>
            <a:endParaRPr lang="de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226979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Is your data a database?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12</a:t>
            </a:fld>
            <a:endParaRPr lang="de-DE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C985C6C-F337-114E-A030-2368A7573160}"/>
              </a:ext>
            </a:extLst>
          </p:cNvPr>
          <p:cNvGraphicFramePr/>
          <p:nvPr/>
        </p:nvGraphicFramePr>
        <p:xfrm>
          <a:off x="838201" y="3429000"/>
          <a:ext cx="10954870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6622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err="1"/>
              <a:t>Confidentiality</a:t>
            </a:r>
            <a:r>
              <a:rPr lang="de-DE" sz="4000" dirty="0"/>
              <a:t> (Sicherheitsüberprüfungsgesetz)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084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dirty="0"/>
              <a:t>SÜG § 4: </a:t>
            </a:r>
          </a:p>
          <a:p>
            <a:pPr marL="0" indent="0">
              <a:buNone/>
            </a:pPr>
            <a:r>
              <a:rPr lang="de-DE" sz="3000" dirty="0"/>
              <a:t>„(1) Verschlusssachen sind im öffentlichen Interesse, insbesondere zum Schutz des Wohles des Bundes oder eines Landes, </a:t>
            </a:r>
            <a:r>
              <a:rPr lang="de-DE" sz="3000" b="1" dirty="0"/>
              <a:t>geheimhaltungsbedürftige</a:t>
            </a:r>
            <a:r>
              <a:rPr lang="de-DE" sz="3000" dirty="0"/>
              <a:t> Tatsachen, Gegenstände oder Erkenntnisse, unabhängig von ihrer Darstellungsform. […] Geheimhaltungsbedürftig im öffentlichen Interesse können auch Geschäfts-, </a:t>
            </a:r>
            <a:r>
              <a:rPr lang="de-DE" sz="3000" b="1" dirty="0"/>
              <a:t>Betriebs-</a:t>
            </a:r>
            <a:r>
              <a:rPr lang="de-DE" sz="3000" dirty="0"/>
              <a:t>, </a:t>
            </a:r>
            <a:r>
              <a:rPr lang="de-DE" sz="3000" b="1" dirty="0"/>
              <a:t>Erfindungs-</a:t>
            </a:r>
            <a:r>
              <a:rPr lang="de-DE" sz="3000" dirty="0"/>
              <a:t>, Steuer- oder sonstige private Geheimnisse oder Umstände des persönlichen Lebensbereichs sein.“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608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err="1"/>
              <a:t>Confidentiality</a:t>
            </a:r>
            <a:r>
              <a:rPr lang="de-DE" sz="4000" dirty="0"/>
              <a:t> (Sicherheitsüberprüfungsgesetz)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183244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sz="3200" dirty="0" err="1"/>
              <a:t>Is</a:t>
            </a:r>
            <a:r>
              <a:rPr lang="de-DE" sz="3200" dirty="0"/>
              <a:t> </a:t>
            </a:r>
            <a:r>
              <a:rPr lang="de-DE" sz="3200" dirty="0" err="1"/>
              <a:t>there</a:t>
            </a:r>
            <a:r>
              <a:rPr lang="de-DE" sz="3200" dirty="0"/>
              <a:t> </a:t>
            </a:r>
            <a:r>
              <a:rPr lang="de-DE" sz="3200" dirty="0" err="1"/>
              <a:t>any</a:t>
            </a:r>
            <a:r>
              <a:rPr lang="de-DE" sz="3200" dirty="0"/>
              <a:t> </a:t>
            </a:r>
            <a:r>
              <a:rPr lang="de-DE" sz="3200" dirty="0" err="1"/>
              <a:t>confidental</a:t>
            </a:r>
            <a:r>
              <a:rPr lang="de-DE" sz="3200" dirty="0"/>
              <a:t> </a:t>
            </a:r>
            <a:r>
              <a:rPr lang="de-DE" sz="3200" dirty="0" err="1"/>
              <a:t>data</a:t>
            </a:r>
            <a:r>
              <a:rPr lang="de-DE" sz="3200" dirty="0"/>
              <a:t> </a:t>
            </a:r>
            <a:r>
              <a:rPr lang="de-DE" sz="3200" dirty="0" err="1"/>
              <a:t>or</a:t>
            </a:r>
            <a:r>
              <a:rPr lang="de-DE" sz="3200" dirty="0"/>
              <a:t> </a:t>
            </a:r>
            <a:r>
              <a:rPr lang="de-DE" sz="3200" dirty="0" err="1"/>
              <a:t>information</a:t>
            </a:r>
            <a:r>
              <a:rPr lang="de-DE" sz="3200" dirty="0"/>
              <a:t>?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14</a:t>
            </a:fld>
            <a:endParaRPr lang="de-DE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C985C6C-F337-114E-A030-2368A7573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3974371"/>
              </p:ext>
            </p:extLst>
          </p:nvPr>
        </p:nvGraphicFramePr>
        <p:xfrm>
          <a:off x="838201" y="3429000"/>
          <a:ext cx="10954870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9163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Patents (Patentgesetz)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084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dirty="0"/>
              <a:t>PatG $ 1: </a:t>
            </a:r>
          </a:p>
          <a:p>
            <a:pPr marL="0" indent="0">
              <a:buNone/>
            </a:pPr>
            <a:r>
              <a:rPr lang="de-DE" sz="3000" dirty="0"/>
              <a:t>„(1) Patente werden für Erfindungen auf allen Gebieten der Technik erteilt, sofern sie neu sind, auf einer erfinderischen Tätigkeit beruhen und gewerblich anwendbar sind.“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7251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Patents (Patentgesetz)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226979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sz="3200"/>
              <a:t>Do </a:t>
            </a:r>
            <a:r>
              <a:rPr lang="de-DE" sz="3200" err="1"/>
              <a:t>you</a:t>
            </a:r>
            <a:r>
              <a:rPr lang="de-DE" sz="3200"/>
              <a:t> </a:t>
            </a:r>
            <a:r>
              <a:rPr lang="de-DE" sz="3200" err="1"/>
              <a:t>have</a:t>
            </a:r>
            <a:r>
              <a:rPr lang="de-DE" sz="3200"/>
              <a:t> a </a:t>
            </a:r>
            <a:r>
              <a:rPr lang="de-DE" sz="3200" err="1"/>
              <a:t>cooperation</a:t>
            </a:r>
            <a:r>
              <a:rPr lang="de-DE" sz="3200"/>
              <a:t> </a:t>
            </a:r>
            <a:r>
              <a:rPr lang="de-DE" sz="3200" err="1"/>
              <a:t>partner</a:t>
            </a:r>
            <a:r>
              <a:rPr lang="de-DE" sz="3200"/>
              <a:t> </a:t>
            </a:r>
            <a:r>
              <a:rPr lang="de-DE" sz="3200" err="1"/>
              <a:t>who</a:t>
            </a:r>
            <a:r>
              <a:rPr lang="de-DE" sz="3200"/>
              <a:t> </a:t>
            </a:r>
            <a:r>
              <a:rPr lang="de-DE" sz="3200" err="1"/>
              <a:t>could</a:t>
            </a:r>
            <a:r>
              <a:rPr lang="de-DE" sz="3200"/>
              <a:t> </a:t>
            </a:r>
            <a:r>
              <a:rPr lang="de-DE" sz="3200" err="1"/>
              <a:t>claim</a:t>
            </a:r>
            <a:r>
              <a:rPr lang="de-DE" sz="3200"/>
              <a:t> </a:t>
            </a:r>
            <a:r>
              <a:rPr lang="de-DE" sz="3200" err="1"/>
              <a:t>business</a:t>
            </a:r>
            <a:r>
              <a:rPr lang="de-DE" sz="3200"/>
              <a:t> </a:t>
            </a:r>
            <a:r>
              <a:rPr lang="de-DE" sz="3200" err="1"/>
              <a:t>secrets</a:t>
            </a:r>
            <a:r>
              <a:rPr lang="de-DE" sz="3200"/>
              <a:t> </a:t>
            </a:r>
            <a:r>
              <a:rPr lang="de-DE" sz="3200" err="1"/>
              <a:t>or</a:t>
            </a:r>
            <a:r>
              <a:rPr lang="de-DE" sz="3200"/>
              <a:t> </a:t>
            </a:r>
            <a:r>
              <a:rPr lang="de-DE" sz="3200" err="1"/>
              <a:t>patents</a:t>
            </a:r>
            <a:r>
              <a:rPr lang="de-DE" sz="3200"/>
              <a:t>?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16</a:t>
            </a:fld>
            <a:endParaRPr lang="de-DE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C985C6C-F337-114E-A030-2368A7573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183284"/>
              </p:ext>
            </p:extLst>
          </p:nvPr>
        </p:nvGraphicFramePr>
        <p:xfrm>
          <a:off x="838201" y="3429000"/>
          <a:ext cx="10954870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72459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/>
              <a:t>GDPR (General Data </a:t>
            </a:r>
            <a:r>
              <a:rPr lang="de-DE" sz="4000" err="1"/>
              <a:t>Protection</a:t>
            </a:r>
            <a:r>
              <a:rPr lang="de-DE" sz="4000"/>
              <a:t> Regulation)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08405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de-DE" sz="3200"/>
              <a:t>GDPR </a:t>
            </a:r>
            <a:r>
              <a:rPr lang="de-DE" sz="3200" err="1"/>
              <a:t>Article</a:t>
            </a:r>
            <a:r>
              <a:rPr lang="de-DE" sz="3200"/>
              <a:t> 5</a:t>
            </a:r>
          </a:p>
          <a:p>
            <a:pPr marL="514350" indent="-514350" fontAlgn="base">
              <a:buAutoNum type="arabicParenBoth"/>
            </a:pPr>
            <a:r>
              <a:rPr lang="de-DE" sz="3000"/>
              <a:t>Personal </a:t>
            </a:r>
            <a:r>
              <a:rPr lang="de-DE" sz="3000" err="1"/>
              <a:t>data</a:t>
            </a:r>
            <a:r>
              <a:rPr lang="de-DE" sz="3000"/>
              <a:t> </a:t>
            </a:r>
            <a:r>
              <a:rPr lang="de-DE" sz="3000" err="1"/>
              <a:t>shall</a:t>
            </a:r>
            <a:r>
              <a:rPr lang="de-DE" sz="3000"/>
              <a:t> </a:t>
            </a:r>
            <a:r>
              <a:rPr lang="de-DE" sz="3000" err="1"/>
              <a:t>be</a:t>
            </a:r>
            <a:r>
              <a:rPr lang="de-DE" sz="3000"/>
              <a:t>:</a:t>
            </a:r>
          </a:p>
          <a:p>
            <a:pPr marL="971550" lvl="1" indent="-514350" fontAlgn="base">
              <a:buAutoNum type="alphaLcParenBoth"/>
            </a:pPr>
            <a:r>
              <a:rPr lang="de-DE" sz="2600" err="1"/>
              <a:t>processed</a:t>
            </a:r>
            <a:r>
              <a:rPr lang="de-DE" sz="2600"/>
              <a:t> </a:t>
            </a:r>
            <a:r>
              <a:rPr lang="de-DE" sz="2600" err="1"/>
              <a:t>lawfully</a:t>
            </a:r>
            <a:r>
              <a:rPr lang="de-DE" sz="2600"/>
              <a:t>, </a:t>
            </a:r>
            <a:r>
              <a:rPr lang="de-DE" sz="2600" err="1"/>
              <a:t>fairly</a:t>
            </a:r>
            <a:r>
              <a:rPr lang="de-DE" sz="2600"/>
              <a:t> </a:t>
            </a:r>
            <a:r>
              <a:rPr lang="de-DE" sz="2600" err="1"/>
              <a:t>and</a:t>
            </a:r>
            <a:r>
              <a:rPr lang="de-DE" sz="2600"/>
              <a:t> in a transparent </a:t>
            </a:r>
            <a:r>
              <a:rPr lang="de-DE" sz="2600" err="1"/>
              <a:t>manner</a:t>
            </a:r>
            <a:r>
              <a:rPr lang="de-DE" sz="2600"/>
              <a:t> in </a:t>
            </a:r>
            <a:r>
              <a:rPr lang="de-DE" sz="2600" err="1"/>
              <a:t>relation</a:t>
            </a:r>
            <a:r>
              <a:rPr lang="de-DE" sz="2600"/>
              <a:t> </a:t>
            </a:r>
            <a:r>
              <a:rPr lang="de-DE" sz="2600" err="1"/>
              <a:t>to</a:t>
            </a:r>
            <a:r>
              <a:rPr lang="de-DE" sz="2600"/>
              <a:t> </a:t>
            </a:r>
            <a:r>
              <a:rPr lang="de-DE" sz="2600" err="1"/>
              <a:t>the</a:t>
            </a:r>
            <a:r>
              <a:rPr lang="de-DE" sz="2600"/>
              <a:t> </a:t>
            </a:r>
            <a:r>
              <a:rPr lang="de-DE" sz="2600" err="1"/>
              <a:t>data</a:t>
            </a:r>
            <a:r>
              <a:rPr lang="de-DE" sz="2600"/>
              <a:t> </a:t>
            </a:r>
            <a:r>
              <a:rPr lang="de-DE" sz="2600" err="1"/>
              <a:t>subject</a:t>
            </a:r>
            <a:r>
              <a:rPr lang="de-DE" sz="2600"/>
              <a:t> (‘</a:t>
            </a:r>
            <a:r>
              <a:rPr lang="de-DE" sz="2600" err="1"/>
              <a:t>lawfulness</a:t>
            </a:r>
            <a:r>
              <a:rPr lang="de-DE" sz="2600"/>
              <a:t>, </a:t>
            </a:r>
            <a:r>
              <a:rPr lang="de-DE" sz="2600" err="1"/>
              <a:t>fairness</a:t>
            </a:r>
            <a:r>
              <a:rPr lang="de-DE" sz="2600"/>
              <a:t> </a:t>
            </a:r>
            <a:r>
              <a:rPr lang="de-DE" sz="2600" err="1"/>
              <a:t>and</a:t>
            </a:r>
            <a:r>
              <a:rPr lang="de-DE" sz="2600"/>
              <a:t> </a:t>
            </a:r>
            <a:r>
              <a:rPr lang="de-DE" sz="2600" err="1"/>
              <a:t>transparency</a:t>
            </a:r>
            <a:r>
              <a:rPr lang="de-DE" sz="2600"/>
              <a:t>’);</a:t>
            </a:r>
          </a:p>
          <a:p>
            <a:pPr marL="971550" lvl="1" indent="-514350" fontAlgn="base">
              <a:buAutoNum type="alphaLcParenBoth"/>
            </a:pPr>
            <a:r>
              <a:rPr lang="de-DE" sz="2600" err="1"/>
              <a:t>collected</a:t>
            </a:r>
            <a:r>
              <a:rPr lang="de-DE" sz="2600"/>
              <a:t> </a:t>
            </a:r>
            <a:r>
              <a:rPr lang="de-DE" sz="2600" err="1"/>
              <a:t>for</a:t>
            </a:r>
            <a:r>
              <a:rPr lang="de-DE" sz="2600"/>
              <a:t> </a:t>
            </a:r>
            <a:r>
              <a:rPr lang="de-DE" sz="2600" err="1"/>
              <a:t>specified</a:t>
            </a:r>
            <a:r>
              <a:rPr lang="de-DE" sz="2600"/>
              <a:t>, explicit </a:t>
            </a:r>
            <a:r>
              <a:rPr lang="de-DE" sz="2600" err="1"/>
              <a:t>and</a:t>
            </a:r>
            <a:r>
              <a:rPr lang="de-DE" sz="2600"/>
              <a:t> </a:t>
            </a:r>
            <a:r>
              <a:rPr lang="de-DE" sz="2600" err="1"/>
              <a:t>legitimate</a:t>
            </a:r>
            <a:r>
              <a:rPr lang="de-DE" sz="2600"/>
              <a:t> </a:t>
            </a:r>
            <a:r>
              <a:rPr lang="de-DE" sz="2600" err="1"/>
              <a:t>purposes</a:t>
            </a:r>
            <a:r>
              <a:rPr lang="de-DE" sz="2600"/>
              <a:t> </a:t>
            </a:r>
            <a:r>
              <a:rPr lang="de-DE" sz="2600" err="1"/>
              <a:t>and</a:t>
            </a:r>
            <a:r>
              <a:rPr lang="de-DE" sz="2600"/>
              <a:t> not </a:t>
            </a:r>
            <a:r>
              <a:rPr lang="de-DE" sz="2600" err="1"/>
              <a:t>further</a:t>
            </a:r>
            <a:r>
              <a:rPr lang="de-DE" sz="2600"/>
              <a:t> </a:t>
            </a:r>
            <a:r>
              <a:rPr lang="de-DE" sz="2600" err="1"/>
              <a:t>processed</a:t>
            </a:r>
            <a:r>
              <a:rPr lang="de-DE" sz="2600"/>
              <a:t> in a </a:t>
            </a:r>
            <a:r>
              <a:rPr lang="de-DE" sz="2600" err="1"/>
              <a:t>manner</a:t>
            </a:r>
            <a:r>
              <a:rPr lang="de-DE" sz="2600"/>
              <a:t> </a:t>
            </a:r>
            <a:r>
              <a:rPr lang="de-DE" sz="2600" err="1"/>
              <a:t>that</a:t>
            </a:r>
            <a:r>
              <a:rPr lang="de-DE" sz="2600"/>
              <a:t> </a:t>
            </a:r>
            <a:r>
              <a:rPr lang="de-DE" sz="2600" err="1"/>
              <a:t>is</a:t>
            </a:r>
            <a:r>
              <a:rPr lang="de-DE" sz="2600"/>
              <a:t> </a:t>
            </a:r>
            <a:r>
              <a:rPr lang="de-DE" sz="2600" err="1"/>
              <a:t>incompatible</a:t>
            </a:r>
            <a:r>
              <a:rPr lang="de-DE" sz="2600"/>
              <a:t> </a:t>
            </a:r>
            <a:r>
              <a:rPr lang="de-DE" sz="2600" err="1"/>
              <a:t>with</a:t>
            </a:r>
            <a:r>
              <a:rPr lang="de-DE" sz="2600"/>
              <a:t> </a:t>
            </a:r>
            <a:r>
              <a:rPr lang="de-DE" sz="2600" err="1"/>
              <a:t>those</a:t>
            </a:r>
            <a:r>
              <a:rPr lang="de-DE" sz="2600"/>
              <a:t> </a:t>
            </a:r>
            <a:r>
              <a:rPr lang="de-DE" sz="2600" err="1"/>
              <a:t>purposes</a:t>
            </a:r>
            <a:r>
              <a:rPr lang="de-DE" sz="2600"/>
              <a:t>; </a:t>
            </a:r>
            <a:r>
              <a:rPr lang="de-DE" sz="2600" err="1"/>
              <a:t>further</a:t>
            </a:r>
            <a:r>
              <a:rPr lang="de-DE" sz="2600"/>
              <a:t> </a:t>
            </a:r>
            <a:r>
              <a:rPr lang="de-DE" sz="2600" err="1"/>
              <a:t>processing</a:t>
            </a:r>
            <a:r>
              <a:rPr lang="de-DE" sz="2600"/>
              <a:t> </a:t>
            </a:r>
            <a:r>
              <a:rPr lang="de-DE" sz="2600" err="1"/>
              <a:t>for</a:t>
            </a:r>
            <a:r>
              <a:rPr lang="de-DE" sz="2600"/>
              <a:t> </a:t>
            </a:r>
            <a:r>
              <a:rPr lang="de-DE" sz="2600" err="1"/>
              <a:t>archiving</a:t>
            </a:r>
            <a:r>
              <a:rPr lang="de-DE" sz="2600"/>
              <a:t> </a:t>
            </a:r>
            <a:r>
              <a:rPr lang="de-DE" sz="2600" err="1"/>
              <a:t>purposes</a:t>
            </a:r>
            <a:r>
              <a:rPr lang="de-DE" sz="2600"/>
              <a:t> in </a:t>
            </a:r>
            <a:r>
              <a:rPr lang="de-DE" sz="2600" err="1"/>
              <a:t>the</a:t>
            </a:r>
            <a:r>
              <a:rPr lang="de-DE" sz="2600"/>
              <a:t> </a:t>
            </a:r>
            <a:r>
              <a:rPr lang="de-DE" sz="2600" err="1"/>
              <a:t>public</a:t>
            </a:r>
            <a:r>
              <a:rPr lang="de-DE" sz="2600"/>
              <a:t> </a:t>
            </a:r>
            <a:r>
              <a:rPr lang="de-DE" sz="2600" err="1"/>
              <a:t>interest</a:t>
            </a:r>
            <a:r>
              <a:rPr lang="de-DE" sz="2600"/>
              <a:t>, </a:t>
            </a:r>
            <a:r>
              <a:rPr lang="de-DE" sz="2600" err="1"/>
              <a:t>scientific</a:t>
            </a:r>
            <a:r>
              <a:rPr lang="de-DE" sz="2600"/>
              <a:t> </a:t>
            </a:r>
            <a:r>
              <a:rPr lang="de-DE" sz="2600" err="1"/>
              <a:t>or</a:t>
            </a:r>
            <a:r>
              <a:rPr lang="de-DE" sz="2600"/>
              <a:t> </a:t>
            </a:r>
            <a:r>
              <a:rPr lang="de-DE" sz="2600" err="1"/>
              <a:t>historical</a:t>
            </a:r>
            <a:r>
              <a:rPr lang="de-DE" sz="2600"/>
              <a:t> </a:t>
            </a:r>
            <a:r>
              <a:rPr lang="de-DE" sz="2600" err="1"/>
              <a:t>research</a:t>
            </a:r>
            <a:r>
              <a:rPr lang="de-DE" sz="2600"/>
              <a:t> </a:t>
            </a:r>
            <a:r>
              <a:rPr lang="de-DE" sz="2600" err="1"/>
              <a:t>purposes</a:t>
            </a:r>
            <a:r>
              <a:rPr lang="de-DE" sz="2600"/>
              <a:t> </a:t>
            </a:r>
            <a:r>
              <a:rPr lang="de-DE" sz="2600" err="1"/>
              <a:t>or</a:t>
            </a:r>
            <a:r>
              <a:rPr lang="de-DE" sz="2600"/>
              <a:t> </a:t>
            </a:r>
            <a:r>
              <a:rPr lang="de-DE" sz="2600" err="1"/>
              <a:t>statistical</a:t>
            </a:r>
            <a:r>
              <a:rPr lang="de-DE" sz="2600"/>
              <a:t> </a:t>
            </a:r>
            <a:r>
              <a:rPr lang="de-DE" sz="2600" err="1"/>
              <a:t>purposes</a:t>
            </a:r>
            <a:r>
              <a:rPr lang="de-DE" sz="2600"/>
              <a:t> </a:t>
            </a:r>
            <a:r>
              <a:rPr lang="de-DE" sz="2600" err="1"/>
              <a:t>shall</a:t>
            </a:r>
            <a:r>
              <a:rPr lang="de-DE" sz="2600"/>
              <a:t>, in </a:t>
            </a:r>
            <a:r>
              <a:rPr lang="de-DE" sz="2600" err="1"/>
              <a:t>accordance</a:t>
            </a:r>
            <a:r>
              <a:rPr lang="de-DE" sz="2600"/>
              <a:t> </a:t>
            </a:r>
            <a:r>
              <a:rPr lang="de-DE" sz="2600" err="1"/>
              <a:t>with</a:t>
            </a:r>
            <a:r>
              <a:rPr lang="de-DE" sz="2600"/>
              <a:t> </a:t>
            </a:r>
            <a:r>
              <a:rPr lang="de-DE" sz="2600" err="1"/>
              <a:t>Article</a:t>
            </a:r>
            <a:r>
              <a:rPr lang="de-DE" sz="2600"/>
              <a:t> 89(1), not </a:t>
            </a:r>
            <a:r>
              <a:rPr lang="de-DE" sz="2600" err="1"/>
              <a:t>be</a:t>
            </a:r>
            <a:r>
              <a:rPr lang="de-DE" sz="2600"/>
              <a:t> </a:t>
            </a:r>
            <a:r>
              <a:rPr lang="de-DE" sz="2600" err="1"/>
              <a:t>considered</a:t>
            </a:r>
            <a:r>
              <a:rPr lang="de-DE" sz="2600"/>
              <a:t> </a:t>
            </a:r>
            <a:r>
              <a:rPr lang="de-DE" sz="2600" err="1"/>
              <a:t>to</a:t>
            </a:r>
            <a:r>
              <a:rPr lang="de-DE" sz="2600"/>
              <a:t> </a:t>
            </a:r>
            <a:r>
              <a:rPr lang="de-DE" sz="2600" err="1"/>
              <a:t>be</a:t>
            </a:r>
            <a:r>
              <a:rPr lang="de-DE" sz="2600"/>
              <a:t> </a:t>
            </a:r>
            <a:r>
              <a:rPr lang="de-DE" sz="2600" err="1"/>
              <a:t>incompatible</a:t>
            </a:r>
            <a:r>
              <a:rPr lang="de-DE" sz="2600"/>
              <a:t> </a:t>
            </a:r>
            <a:r>
              <a:rPr lang="de-DE" sz="2600" err="1"/>
              <a:t>with</a:t>
            </a:r>
            <a:r>
              <a:rPr lang="de-DE" sz="2600"/>
              <a:t> </a:t>
            </a:r>
            <a:r>
              <a:rPr lang="de-DE" sz="2600" err="1"/>
              <a:t>the</a:t>
            </a:r>
            <a:r>
              <a:rPr lang="de-DE" sz="2600"/>
              <a:t> initial </a:t>
            </a:r>
            <a:r>
              <a:rPr lang="de-DE" sz="2600" err="1"/>
              <a:t>purposes</a:t>
            </a:r>
            <a:r>
              <a:rPr lang="de-DE" sz="2600"/>
              <a:t> (‘</a:t>
            </a:r>
            <a:r>
              <a:rPr lang="de-DE" sz="2600" err="1"/>
              <a:t>purpose</a:t>
            </a:r>
            <a:r>
              <a:rPr lang="de-DE" sz="2600"/>
              <a:t> </a:t>
            </a:r>
            <a:r>
              <a:rPr lang="de-DE" sz="2600" err="1"/>
              <a:t>limitation</a:t>
            </a:r>
            <a:r>
              <a:rPr lang="de-DE" sz="2600"/>
              <a:t>’);</a:t>
            </a:r>
          </a:p>
          <a:p>
            <a:pPr marL="971550" lvl="1" indent="-514350" fontAlgn="base">
              <a:buAutoNum type="alphaLcParenBoth"/>
            </a:pPr>
            <a:r>
              <a:rPr lang="de-DE" sz="2600" err="1"/>
              <a:t>adequate</a:t>
            </a:r>
            <a:r>
              <a:rPr lang="de-DE" sz="2600"/>
              <a:t>, relevant </a:t>
            </a:r>
            <a:r>
              <a:rPr lang="de-DE" sz="2600" err="1"/>
              <a:t>and</a:t>
            </a:r>
            <a:r>
              <a:rPr lang="de-DE" sz="2600"/>
              <a:t> limited </a:t>
            </a:r>
            <a:r>
              <a:rPr lang="de-DE" sz="2600" err="1"/>
              <a:t>to</a:t>
            </a:r>
            <a:r>
              <a:rPr lang="de-DE" sz="2600"/>
              <a:t> </a:t>
            </a:r>
            <a:r>
              <a:rPr lang="de-DE" sz="2600" err="1"/>
              <a:t>what</a:t>
            </a:r>
            <a:r>
              <a:rPr lang="de-DE" sz="2600"/>
              <a:t> </a:t>
            </a:r>
            <a:r>
              <a:rPr lang="de-DE" sz="2600" err="1"/>
              <a:t>is</a:t>
            </a:r>
            <a:r>
              <a:rPr lang="de-DE" sz="2600"/>
              <a:t> </a:t>
            </a:r>
            <a:r>
              <a:rPr lang="de-DE" sz="2600" err="1"/>
              <a:t>necessary</a:t>
            </a:r>
            <a:r>
              <a:rPr lang="de-DE" sz="2600"/>
              <a:t> in </a:t>
            </a:r>
            <a:r>
              <a:rPr lang="de-DE" sz="2600" err="1"/>
              <a:t>relation</a:t>
            </a:r>
            <a:r>
              <a:rPr lang="de-DE" sz="2600"/>
              <a:t> </a:t>
            </a:r>
            <a:r>
              <a:rPr lang="de-DE" sz="2600" err="1"/>
              <a:t>to</a:t>
            </a:r>
            <a:r>
              <a:rPr lang="de-DE" sz="2600"/>
              <a:t> </a:t>
            </a:r>
            <a:r>
              <a:rPr lang="de-DE" sz="2600" err="1"/>
              <a:t>the</a:t>
            </a:r>
            <a:r>
              <a:rPr lang="de-DE" sz="2600"/>
              <a:t> </a:t>
            </a:r>
            <a:r>
              <a:rPr lang="de-DE" sz="2600" err="1"/>
              <a:t>purposes</a:t>
            </a:r>
            <a:r>
              <a:rPr lang="de-DE" sz="2600"/>
              <a:t> </a:t>
            </a:r>
            <a:r>
              <a:rPr lang="de-DE" sz="2600" err="1"/>
              <a:t>for</a:t>
            </a:r>
            <a:r>
              <a:rPr lang="de-DE" sz="2600"/>
              <a:t> </a:t>
            </a:r>
            <a:r>
              <a:rPr lang="de-DE" sz="2600" err="1"/>
              <a:t>which</a:t>
            </a:r>
            <a:r>
              <a:rPr lang="de-DE" sz="2600"/>
              <a:t> </a:t>
            </a:r>
            <a:r>
              <a:rPr lang="de-DE" sz="2600" err="1"/>
              <a:t>they</a:t>
            </a:r>
            <a:r>
              <a:rPr lang="de-DE" sz="2600"/>
              <a:t> </a:t>
            </a:r>
            <a:r>
              <a:rPr lang="de-DE" sz="2600" err="1"/>
              <a:t>are</a:t>
            </a:r>
            <a:r>
              <a:rPr lang="de-DE" sz="2600"/>
              <a:t> </a:t>
            </a:r>
            <a:r>
              <a:rPr lang="de-DE" sz="2600" err="1"/>
              <a:t>processed</a:t>
            </a:r>
            <a:r>
              <a:rPr lang="de-DE" sz="2600"/>
              <a:t> (‘</a:t>
            </a:r>
            <a:r>
              <a:rPr lang="de-DE" sz="2600" err="1"/>
              <a:t>data</a:t>
            </a:r>
            <a:r>
              <a:rPr lang="de-DE" sz="2600"/>
              <a:t> </a:t>
            </a:r>
            <a:r>
              <a:rPr lang="de-DE" sz="2600" err="1"/>
              <a:t>minimisation</a:t>
            </a:r>
            <a:r>
              <a:rPr lang="de-DE" sz="2600"/>
              <a:t>’);</a:t>
            </a:r>
            <a:br>
              <a:rPr lang="de-DE" sz="2600"/>
            </a:br>
            <a:br>
              <a:rPr lang="de-DE" sz="2600"/>
            </a:br>
            <a:r>
              <a:rPr lang="de-DE" sz="2600"/>
              <a:t>[…]</a:t>
            </a:r>
          </a:p>
          <a:p>
            <a:pPr marL="0" indent="0">
              <a:buNone/>
            </a:pPr>
            <a:endParaRPr lang="de-DE" sz="30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8489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/>
              <a:t>GDPR (General Data </a:t>
            </a:r>
            <a:r>
              <a:rPr lang="de-DE" sz="4000" err="1"/>
              <a:t>Protection</a:t>
            </a:r>
            <a:r>
              <a:rPr lang="de-DE" sz="4000"/>
              <a:t> Regulation)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08405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de-DE" sz="3200"/>
              <a:t>GDPR </a:t>
            </a:r>
            <a:r>
              <a:rPr lang="de-DE" sz="3200" err="1"/>
              <a:t>Article</a:t>
            </a:r>
            <a:r>
              <a:rPr lang="de-DE" sz="3200"/>
              <a:t> 6</a:t>
            </a:r>
          </a:p>
          <a:p>
            <a:pPr marL="0" indent="0" fontAlgn="base">
              <a:buNone/>
            </a:pPr>
            <a:r>
              <a:rPr lang="de-DE" sz="3200"/>
              <a:t>(1) Processing </a:t>
            </a:r>
            <a:r>
              <a:rPr lang="de-DE" sz="3200" err="1"/>
              <a:t>shall</a:t>
            </a:r>
            <a:r>
              <a:rPr lang="de-DE" sz="3200"/>
              <a:t> </a:t>
            </a:r>
            <a:r>
              <a:rPr lang="de-DE" sz="3200" err="1"/>
              <a:t>be</a:t>
            </a:r>
            <a:r>
              <a:rPr lang="de-DE" sz="3200"/>
              <a:t> </a:t>
            </a:r>
            <a:r>
              <a:rPr lang="de-DE" sz="3200" err="1"/>
              <a:t>lawful</a:t>
            </a:r>
            <a:r>
              <a:rPr lang="de-DE" sz="3200"/>
              <a:t> </a:t>
            </a:r>
            <a:r>
              <a:rPr lang="de-DE" sz="3200" err="1"/>
              <a:t>only</a:t>
            </a:r>
            <a:r>
              <a:rPr lang="de-DE" sz="3200"/>
              <a:t> </a:t>
            </a:r>
            <a:r>
              <a:rPr lang="de-DE" sz="3200" err="1"/>
              <a:t>if</a:t>
            </a:r>
            <a:r>
              <a:rPr lang="de-DE" sz="3200"/>
              <a:t> </a:t>
            </a:r>
            <a:r>
              <a:rPr lang="de-DE" sz="3200" err="1"/>
              <a:t>and</a:t>
            </a:r>
            <a:r>
              <a:rPr lang="de-DE" sz="3200"/>
              <a:t> </a:t>
            </a:r>
            <a:r>
              <a:rPr lang="de-DE" sz="3200" err="1"/>
              <a:t>to</a:t>
            </a:r>
            <a:r>
              <a:rPr lang="de-DE" sz="3200"/>
              <a:t> </a:t>
            </a:r>
            <a:r>
              <a:rPr lang="de-DE" sz="3200" err="1"/>
              <a:t>the</a:t>
            </a:r>
            <a:r>
              <a:rPr lang="de-DE" sz="3200"/>
              <a:t> </a:t>
            </a:r>
            <a:r>
              <a:rPr lang="de-DE" sz="3200" err="1"/>
              <a:t>extent</a:t>
            </a:r>
            <a:r>
              <a:rPr lang="de-DE" sz="3200"/>
              <a:t> </a:t>
            </a:r>
            <a:r>
              <a:rPr lang="de-DE" sz="3200" err="1"/>
              <a:t>that</a:t>
            </a:r>
            <a:r>
              <a:rPr lang="de-DE" sz="3200"/>
              <a:t> at least </a:t>
            </a:r>
            <a:r>
              <a:rPr lang="de-DE" sz="3200" err="1"/>
              <a:t>one</a:t>
            </a:r>
            <a:r>
              <a:rPr lang="de-DE" sz="3200"/>
              <a:t> </a:t>
            </a:r>
            <a:r>
              <a:rPr lang="de-DE" sz="3200" err="1"/>
              <a:t>of</a:t>
            </a:r>
            <a:r>
              <a:rPr lang="de-DE" sz="3200"/>
              <a:t> </a:t>
            </a:r>
            <a:r>
              <a:rPr lang="de-DE" sz="3200" err="1"/>
              <a:t>the</a:t>
            </a:r>
            <a:r>
              <a:rPr lang="de-DE" sz="3200"/>
              <a:t> </a:t>
            </a:r>
            <a:r>
              <a:rPr lang="de-DE" sz="3200" err="1"/>
              <a:t>following</a:t>
            </a:r>
            <a:r>
              <a:rPr lang="de-DE" sz="3200"/>
              <a:t> </a:t>
            </a:r>
            <a:r>
              <a:rPr lang="de-DE" sz="3200" err="1"/>
              <a:t>applies</a:t>
            </a:r>
            <a:r>
              <a:rPr lang="de-DE" sz="3200"/>
              <a:t>:</a:t>
            </a:r>
          </a:p>
          <a:p>
            <a:pPr marL="971550" lvl="1" indent="-514350" fontAlgn="base">
              <a:buAutoNum type="alphaLcParenBoth"/>
            </a:pPr>
            <a:r>
              <a:rPr lang="de-DE" sz="2800" err="1"/>
              <a:t>the</a:t>
            </a:r>
            <a:r>
              <a:rPr lang="de-DE" sz="2800"/>
              <a:t> </a:t>
            </a:r>
            <a:r>
              <a:rPr lang="de-DE" sz="2800" err="1"/>
              <a:t>data</a:t>
            </a:r>
            <a:r>
              <a:rPr lang="de-DE" sz="2800"/>
              <a:t> </a:t>
            </a:r>
            <a:r>
              <a:rPr lang="de-DE" sz="2800" err="1"/>
              <a:t>subject</a:t>
            </a:r>
            <a:r>
              <a:rPr lang="de-DE" sz="2800"/>
              <a:t> </a:t>
            </a:r>
            <a:r>
              <a:rPr lang="de-DE" sz="2800" err="1"/>
              <a:t>has</a:t>
            </a:r>
            <a:r>
              <a:rPr lang="de-DE" sz="2800"/>
              <a:t> </a:t>
            </a:r>
            <a:r>
              <a:rPr lang="de-DE" sz="2800" err="1"/>
              <a:t>given</a:t>
            </a:r>
            <a:r>
              <a:rPr lang="de-DE" sz="2800"/>
              <a:t> </a:t>
            </a:r>
            <a:r>
              <a:rPr lang="de-DE" sz="2800" err="1"/>
              <a:t>consent</a:t>
            </a:r>
            <a:r>
              <a:rPr lang="de-DE" sz="2800"/>
              <a:t> </a:t>
            </a:r>
            <a:r>
              <a:rPr lang="de-DE" sz="2800" err="1"/>
              <a:t>to</a:t>
            </a:r>
            <a:r>
              <a:rPr lang="de-DE" sz="2800"/>
              <a:t> </a:t>
            </a:r>
            <a:r>
              <a:rPr lang="de-DE" sz="2800" err="1"/>
              <a:t>the</a:t>
            </a:r>
            <a:r>
              <a:rPr lang="de-DE" sz="2800"/>
              <a:t> </a:t>
            </a:r>
            <a:r>
              <a:rPr lang="de-DE" sz="2800" err="1"/>
              <a:t>processing</a:t>
            </a:r>
            <a:r>
              <a:rPr lang="de-DE" sz="2800"/>
              <a:t> </a:t>
            </a:r>
            <a:r>
              <a:rPr lang="de-DE" sz="2800" err="1"/>
              <a:t>of</a:t>
            </a:r>
            <a:r>
              <a:rPr lang="de-DE" sz="2800"/>
              <a:t> </a:t>
            </a:r>
            <a:r>
              <a:rPr lang="de-DE" sz="2800" err="1"/>
              <a:t>his</a:t>
            </a:r>
            <a:r>
              <a:rPr lang="de-DE" sz="2800"/>
              <a:t> </a:t>
            </a:r>
            <a:r>
              <a:rPr lang="de-DE" sz="2800" err="1"/>
              <a:t>or</a:t>
            </a:r>
            <a:r>
              <a:rPr lang="de-DE" sz="2800"/>
              <a:t> her personal </a:t>
            </a:r>
            <a:r>
              <a:rPr lang="de-DE" sz="2800" err="1"/>
              <a:t>data</a:t>
            </a:r>
            <a:r>
              <a:rPr lang="de-DE" sz="2800"/>
              <a:t> </a:t>
            </a:r>
            <a:r>
              <a:rPr lang="de-DE" sz="2800" err="1"/>
              <a:t>for</a:t>
            </a:r>
            <a:r>
              <a:rPr lang="de-DE" sz="2800"/>
              <a:t> </a:t>
            </a:r>
            <a:r>
              <a:rPr lang="de-DE" sz="2800" err="1"/>
              <a:t>one</a:t>
            </a:r>
            <a:r>
              <a:rPr lang="de-DE" sz="2800"/>
              <a:t> </a:t>
            </a:r>
            <a:r>
              <a:rPr lang="de-DE" sz="2800" err="1"/>
              <a:t>or</a:t>
            </a:r>
            <a:r>
              <a:rPr lang="de-DE" sz="2800"/>
              <a:t> </a:t>
            </a:r>
            <a:r>
              <a:rPr lang="de-DE" sz="2800" err="1"/>
              <a:t>more</a:t>
            </a:r>
            <a:r>
              <a:rPr lang="de-DE" sz="2800"/>
              <a:t> </a:t>
            </a:r>
            <a:r>
              <a:rPr lang="de-DE" sz="2800" err="1"/>
              <a:t>specific</a:t>
            </a:r>
            <a:r>
              <a:rPr lang="de-DE" sz="2800"/>
              <a:t> </a:t>
            </a:r>
            <a:r>
              <a:rPr lang="de-DE" sz="2800" err="1"/>
              <a:t>purposes</a:t>
            </a:r>
            <a:r>
              <a:rPr lang="de-DE" sz="2800"/>
              <a:t>; </a:t>
            </a:r>
            <a:br>
              <a:rPr lang="de-DE" sz="2800"/>
            </a:br>
            <a:r>
              <a:rPr lang="de-DE" sz="2800"/>
              <a:t>[…]</a:t>
            </a:r>
            <a:endParaRPr lang="de-DE" sz="3200"/>
          </a:p>
          <a:p>
            <a:pPr marL="514350" indent="-514350" fontAlgn="base">
              <a:buAutoNum type="alphaLcParenBoth"/>
            </a:pPr>
            <a:endParaRPr lang="de-DE" sz="32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5004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895A5F-92D8-B94E-AB98-53D4E9D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/>
              <a:t>GDPR (General Data </a:t>
            </a:r>
            <a:r>
              <a:rPr lang="de-DE" sz="4000" err="1"/>
              <a:t>Protection</a:t>
            </a:r>
            <a:r>
              <a:rPr lang="de-DE" sz="4000"/>
              <a:t> Regulation)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B4F5-B647-1349-A245-621D0C036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226979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sz="3200"/>
              <a:t>Do </a:t>
            </a:r>
            <a:r>
              <a:rPr lang="de-DE" sz="3200" err="1"/>
              <a:t>you</a:t>
            </a:r>
            <a:r>
              <a:rPr lang="de-DE" sz="3200"/>
              <a:t> </a:t>
            </a:r>
            <a:r>
              <a:rPr lang="de-DE" sz="3200" err="1"/>
              <a:t>have</a:t>
            </a:r>
            <a:r>
              <a:rPr lang="de-DE" sz="3200"/>
              <a:t> personal </a:t>
            </a:r>
            <a:r>
              <a:rPr lang="de-DE" sz="3200" err="1"/>
              <a:t>data</a:t>
            </a:r>
            <a:r>
              <a:rPr lang="de-DE" sz="3200"/>
              <a:t>?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E12E6-0626-8D46-960A-E73D499C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AA88-D243-734D-B9E4-DAC0C9E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FoDaKo</a:t>
            </a:r>
            <a:r>
              <a:rPr lang="de-DE"/>
              <a:t> -  Forschungsdatenmanagement in Kooperation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157DF-A7DE-DD45-96A3-5F2BEB86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t>19</a:t>
            </a:fld>
            <a:endParaRPr lang="de-DE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C985C6C-F337-114E-A030-2368A7573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781816"/>
              </p:ext>
            </p:extLst>
          </p:nvPr>
        </p:nvGraphicFramePr>
        <p:xfrm>
          <a:off x="838201" y="3443514"/>
          <a:ext cx="10954870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44650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90A86-0AB6-6D44-8B41-DB9A617AB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357A3-FDF8-B148-A259-3BED50007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in doubt, contact legal department at your institution</a:t>
            </a:r>
          </a:p>
          <a:p>
            <a:r>
              <a:rPr lang="en-US" dirty="0"/>
              <a:t>Check the full decision tree on </a:t>
            </a:r>
            <a:r>
              <a:rPr lang="en-US" dirty="0">
                <a:hlinkClick r:id="rId2"/>
              </a:rPr>
              <a:t>forschungsdaten.info</a:t>
            </a:r>
            <a:endParaRPr lang="en-US" dirty="0"/>
          </a:p>
          <a:p>
            <a:r>
              <a:rPr lang="en-US" dirty="0"/>
              <a:t>Explicit consent is better than general legal rights</a:t>
            </a:r>
          </a:p>
          <a:p>
            <a:r>
              <a:rPr lang="en-US" dirty="0"/>
              <a:t>Choose a clear and appropriate license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F4E5D-A794-2E46-BEBB-FA1FF0349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30A31-850F-8848-8186-02D0CB5DB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E6BFF-89DB-984C-A4EF-4C5C4B68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CACB-378E-1242-8103-1B978FAF62D9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3463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883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3620" y="365125"/>
            <a:ext cx="5250180" cy="1325563"/>
          </a:xfrm>
        </p:spPr>
        <p:txBody>
          <a:bodyPr/>
          <a:lstStyle/>
          <a:p>
            <a:pPr algn="r"/>
            <a:r>
              <a:rPr lang="en-US"/>
              <a:t>Additional Information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de-DE"/>
              <a:t>FoDaKo -  Forschungsdatenmanagement in Kooperation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7908F19-4125-1E48-A95F-9E63870CD555}" type="datetime1">
              <a:rPr lang="de-DE" smtClean="0"/>
              <a:t>24.07.19</a:t>
            </a:fld>
            <a:endParaRPr lang="de-D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831848" cy="365125"/>
          </a:xfrm>
        </p:spPr>
        <p:txBody>
          <a:bodyPr/>
          <a:lstStyle/>
          <a:p>
            <a:fld id="{9093CACB-378E-1242-8103-1B978FAF62D9}" type="slidenum">
              <a:rPr lang="de-DE" smtClean="0"/>
              <a:t>21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03620" y="1825625"/>
            <a:ext cx="6088380" cy="4351338"/>
          </a:xfrm>
        </p:spPr>
        <p:txBody>
          <a:bodyPr>
            <a:normAutofit/>
          </a:bodyPr>
          <a:lstStyle/>
          <a:p>
            <a:endParaRPr lang="en-US" sz="3000">
              <a:hlinkClick r:id="rId4"/>
            </a:endParaRPr>
          </a:p>
          <a:p>
            <a:r>
              <a:rPr lang="en-US" sz="3000"/>
              <a:t>Project: </a:t>
            </a:r>
            <a:r>
              <a:rPr lang="en-US" sz="3000">
                <a:hlinkClick r:id="rId5"/>
              </a:rPr>
              <a:t>fodako.nrw</a:t>
            </a:r>
            <a:endParaRPr lang="en-US" sz="3000"/>
          </a:p>
          <a:p>
            <a:r>
              <a:rPr lang="en-US" sz="3000"/>
              <a:t>In General: </a:t>
            </a:r>
            <a:r>
              <a:rPr lang="en-US" sz="3000">
                <a:hlinkClick r:id="rId6"/>
              </a:rPr>
              <a:t>forschungsdaten.info</a:t>
            </a:r>
            <a:endParaRPr lang="en-US" sz="3000"/>
          </a:p>
          <a:p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2841558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References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838198" y="1431758"/>
            <a:ext cx="4888833" cy="4745205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de-DE" sz="1800"/>
              <a:t>Slide 2</a:t>
            </a:r>
            <a:endParaRPr sz="1800"/>
          </a:p>
          <a:p>
            <a:pPr lvl="1">
              <a:lnSpc>
                <a:spcPct val="70000"/>
              </a:lnSpc>
              <a:defRPr/>
            </a:pPr>
            <a:r>
              <a:rPr lang="de-DE" sz="1500"/>
              <a:t>Science, D., </a:t>
            </a:r>
            <a:r>
              <a:rPr lang="de-DE" sz="1500" err="1"/>
              <a:t>Hahnel</a:t>
            </a:r>
            <a:r>
              <a:rPr lang="de-DE" sz="1500"/>
              <a:t>, M., </a:t>
            </a:r>
            <a:r>
              <a:rPr lang="de-DE" sz="1500" err="1"/>
              <a:t>Fane</a:t>
            </a:r>
            <a:r>
              <a:rPr lang="de-DE" sz="1500"/>
              <a:t>, B., </a:t>
            </a:r>
            <a:r>
              <a:rPr lang="de-DE" sz="1500" err="1"/>
              <a:t>Treadway</a:t>
            </a:r>
            <a:r>
              <a:rPr lang="de-DE" sz="1500"/>
              <a:t>, J., </a:t>
            </a:r>
            <a:r>
              <a:rPr lang="de-DE" sz="1500" err="1"/>
              <a:t>Baynes</a:t>
            </a:r>
            <a:r>
              <a:rPr lang="de-DE" sz="1500"/>
              <a:t>, G., Wilkinson, R., … </a:t>
            </a:r>
            <a:r>
              <a:rPr lang="de-DE" sz="1500" err="1"/>
              <a:t>Osipov</a:t>
            </a:r>
            <a:r>
              <a:rPr lang="de-DE" sz="1500"/>
              <a:t>, I.. (2018, </a:t>
            </a:r>
            <a:r>
              <a:rPr lang="de-DE" sz="1500" err="1"/>
              <a:t>October</a:t>
            </a:r>
            <a:r>
              <a:rPr lang="de-DE" sz="1500"/>
              <a:t> 22). The State </a:t>
            </a:r>
            <a:r>
              <a:rPr lang="de-DE" sz="1500" err="1"/>
              <a:t>of</a:t>
            </a:r>
            <a:r>
              <a:rPr lang="de-DE" sz="1500"/>
              <a:t> Open Data Report 2018 (Version 2). </a:t>
            </a:r>
            <a:r>
              <a:rPr lang="de-DE" sz="1500" err="1"/>
              <a:t>figshare</a:t>
            </a:r>
            <a:r>
              <a:rPr lang="de-DE" sz="1500"/>
              <a:t>. </a:t>
            </a:r>
            <a:r>
              <a:rPr lang="de-DE" sz="1500" u="sng">
                <a:hlinkClick r:id="rId2"/>
              </a:rPr>
              <a:t>https://doi.org/10.6084/m9.figshare.7195058.v2</a:t>
            </a:r>
            <a:endParaRPr lang="de-DE" sz="1500" u="sng"/>
          </a:p>
          <a:p>
            <a:pPr>
              <a:lnSpc>
                <a:spcPct val="70000"/>
              </a:lnSpc>
              <a:defRPr/>
            </a:pPr>
            <a:endParaRPr lang="de-DE" sz="190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0650F1-39E9-AA4E-AD55-07F752D4833A}" type="datetime1">
              <a:rPr lang="de-DE"/>
              <a:pPr/>
              <a:t>24.07.19</a:t>
            </a:fld>
            <a:endParaRPr lang="de-D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</a:t>
            </a:r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16022" y="340292"/>
            <a:ext cx="5589155" cy="558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49961"/>
      </p:ext>
    </p:extLst>
  </p:cSld>
  <p:clrMapOvr>
    <a:masterClrMapping/>
  </p:clrMapOvr>
</p:sld>
</file>

<file path=ppt/theme/theme1.xml><?xml version="1.0" encoding="utf-8"?>
<a:theme xmlns:a="http://schemas.openxmlformats.org/drawingml/2006/main" name="FoDaKo-Theme">
  <a:themeElements>
    <a:clrScheme name="FoDaKo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4E9A"/>
      </a:accent1>
      <a:accent2>
        <a:srgbClr val="8EC42C"/>
      </a:accent2>
      <a:accent3>
        <a:srgbClr val="0169B3"/>
      </a:accent3>
      <a:accent4>
        <a:srgbClr val="FFC000"/>
      </a:accent4>
      <a:accent5>
        <a:srgbClr val="D57861"/>
      </a:accent5>
      <a:accent6>
        <a:srgbClr val="41A5AD"/>
      </a:accent6>
      <a:hlink>
        <a:srgbClr val="1A0DAA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dako-Powerpoint-Template" id="{6A1D43B0-F9DF-3041-9D91-4D44A2E4C1A4}" vid="{65DDB940-4F03-E24B-93FB-12B00AD7024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1997</TotalTime>
  <Words>1010</Words>
  <Application>Microsoft Macintosh PowerPoint</Application>
  <PresentationFormat>Widescreen</PresentationFormat>
  <Paragraphs>180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FoDaKo-Theme</vt:lpstr>
      <vt:lpstr>Research Data Management – Legal Aspects</vt:lpstr>
      <vt:lpstr>PowerPoint Presentation</vt:lpstr>
      <vt:lpstr>Disclaimer</vt:lpstr>
      <vt:lpstr>Overview of relevant laws</vt:lpstr>
      <vt:lpstr>Copyright (Grundgesetz) </vt:lpstr>
      <vt:lpstr>Copyright (Grundgesetz) </vt:lpstr>
      <vt:lpstr>Copyright (Urheberrechtsgesetz) </vt:lpstr>
      <vt:lpstr>Copyright (Urheberrechtsgesetz) </vt:lpstr>
      <vt:lpstr>Copyright (Urheberrechtsgesetz) </vt:lpstr>
      <vt:lpstr>Copyright (Urheberrechtsgesetz) </vt:lpstr>
      <vt:lpstr>Databases (Urheberrechtsgesetz) </vt:lpstr>
      <vt:lpstr>Databases (Urheberrechtsgesetz) </vt:lpstr>
      <vt:lpstr>Confidentiality (Sicherheitsüberprüfungsgesetz)</vt:lpstr>
      <vt:lpstr>Confidentiality (Sicherheitsüberprüfungsgesetz)</vt:lpstr>
      <vt:lpstr>Patents (Patentgesetz)</vt:lpstr>
      <vt:lpstr>Patents (Patentgesetz)</vt:lpstr>
      <vt:lpstr>GDPR (General Data Protection Regulation)</vt:lpstr>
      <vt:lpstr>GDPR (General Data Protection Regulation)</vt:lpstr>
      <vt:lpstr>GDPR (General Data Protection Regulation)</vt:lpstr>
      <vt:lpstr>Summary</vt:lpstr>
      <vt:lpstr>Additional Information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Data Management</dc:title>
  <dc:creator>Maurice Schleussinger</dc:creator>
  <cp:lastModifiedBy>Maurice Schleussinger</cp:lastModifiedBy>
  <cp:revision>56</cp:revision>
  <cp:lastPrinted>2019-06-03T15:14:33Z</cp:lastPrinted>
  <dcterms:created xsi:type="dcterms:W3CDTF">2018-01-16T14:26:35Z</dcterms:created>
  <dcterms:modified xsi:type="dcterms:W3CDTF">2019-07-24T10:54:13Z</dcterms:modified>
</cp:coreProperties>
</file>