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Lst>
  <p:sldSz cy="5143500" cx="9144000"/>
  <p:notesSz cx="6858000" cy="9144000"/>
  <p:embeddedFontLst>
    <p:embeddedFont>
      <p:font typeface="Old Standard TT"/>
      <p:regular r:id="rId25"/>
      <p:bold r:id="rId26"/>
      <p:italic r:id="rId27"/>
    </p:embeddedFont>
    <p:embeddedFont>
      <p:font typeface="Source Sans Pro"/>
      <p:regular r:id="rId28"/>
      <p:bold r:id="rId29"/>
      <p:italic r:id="rId30"/>
      <p:boldItalic r:id="rId3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31" Type="http://schemas.openxmlformats.org/officeDocument/2006/relationships/font" Target="fonts/SourceSansPro-boldItalic.fntdata"/><Relationship Id="rId30" Type="http://schemas.openxmlformats.org/officeDocument/2006/relationships/font" Target="fonts/SourceSansPro-italic.fntdata"/><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font" Target="fonts/OldStandardTT-bold.fntdata"/><Relationship Id="rId25" Type="http://schemas.openxmlformats.org/officeDocument/2006/relationships/font" Target="fonts/OldStandardTT-regular.fntdata"/><Relationship Id="rId28" Type="http://schemas.openxmlformats.org/officeDocument/2006/relationships/font" Target="fonts/SourceSansPro-regular.fntdata"/><Relationship Id="rId27" Type="http://schemas.openxmlformats.org/officeDocument/2006/relationships/font" Target="fonts/OldStandardTT-italic.fntdata"/><Relationship Id="rId29" Type="http://schemas.openxmlformats.org/officeDocument/2006/relationships/font" Target="fonts/SourceSansPro-bold.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5" name="Shape 55"/>
        <p:cNvGrpSpPr/>
        <p:nvPr/>
      </p:nvGrpSpPr>
      <p:grpSpPr>
        <a:xfrm>
          <a:off x="0" y="0"/>
          <a:ext cx="0" cy="0"/>
          <a:chOff x="0" y="0"/>
          <a:chExt cx="0" cy="0"/>
        </a:xfrm>
      </p:grpSpPr>
      <p:sp>
        <p:nvSpPr>
          <p:cNvPr id="56" name="Google Shape;56;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7" name="Google Shape;57;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2" name="Shape 62"/>
        <p:cNvGrpSpPr/>
        <p:nvPr/>
      </p:nvGrpSpPr>
      <p:grpSpPr>
        <a:xfrm>
          <a:off x="0" y="0"/>
          <a:ext cx="0" cy="0"/>
          <a:chOff x="0" y="0"/>
          <a:chExt cx="0" cy="0"/>
        </a:xfrm>
      </p:grpSpPr>
      <p:sp>
        <p:nvSpPr>
          <p:cNvPr id="63" name="Google Shape;63;g44502f9b70_0_3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44502f9b70_0_3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8" name="Shape 68"/>
        <p:cNvGrpSpPr/>
        <p:nvPr/>
      </p:nvGrpSpPr>
      <p:grpSpPr>
        <a:xfrm>
          <a:off x="0" y="0"/>
          <a:ext cx="0" cy="0"/>
          <a:chOff x="0" y="0"/>
          <a:chExt cx="0" cy="0"/>
        </a:xfrm>
      </p:grpSpPr>
      <p:sp>
        <p:nvSpPr>
          <p:cNvPr id="69" name="Google Shape;69;g4434b6c68a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4434b6c68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5" name="Shape 75"/>
        <p:cNvGrpSpPr/>
        <p:nvPr/>
      </p:nvGrpSpPr>
      <p:grpSpPr>
        <a:xfrm>
          <a:off x="0" y="0"/>
          <a:ext cx="0" cy="0"/>
          <a:chOff x="0" y="0"/>
          <a:chExt cx="0" cy="0"/>
        </a:xfrm>
      </p:grpSpPr>
      <p:sp>
        <p:nvSpPr>
          <p:cNvPr id="76" name="Google Shape;76;g44502f9b70_0_2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44502f9b70_0_2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2" name="Shape 82"/>
        <p:cNvGrpSpPr/>
        <p:nvPr/>
      </p:nvGrpSpPr>
      <p:grpSpPr>
        <a:xfrm>
          <a:off x="0" y="0"/>
          <a:ext cx="0" cy="0"/>
          <a:chOff x="0" y="0"/>
          <a:chExt cx="0" cy="0"/>
        </a:xfrm>
      </p:grpSpPr>
      <p:sp>
        <p:nvSpPr>
          <p:cNvPr id="83" name="Google Shape;83;g44502f9b70_0_2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 name="Google Shape;84;g44502f9b70_0_2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9" name="Shape 89"/>
        <p:cNvGrpSpPr/>
        <p:nvPr/>
      </p:nvGrpSpPr>
      <p:grpSpPr>
        <a:xfrm>
          <a:off x="0" y="0"/>
          <a:ext cx="0" cy="0"/>
          <a:chOff x="0" y="0"/>
          <a:chExt cx="0" cy="0"/>
        </a:xfrm>
      </p:grpSpPr>
      <p:sp>
        <p:nvSpPr>
          <p:cNvPr id="90" name="Google Shape;90;g44502f9b70_0_2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 name="Google Shape;91;g44502f9b70_0_2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6" name="Shape 96"/>
        <p:cNvGrpSpPr/>
        <p:nvPr/>
      </p:nvGrpSpPr>
      <p:grpSpPr>
        <a:xfrm>
          <a:off x="0" y="0"/>
          <a:ext cx="0" cy="0"/>
          <a:chOff x="0" y="0"/>
          <a:chExt cx="0" cy="0"/>
        </a:xfrm>
      </p:grpSpPr>
      <p:sp>
        <p:nvSpPr>
          <p:cNvPr id="97" name="Google Shape;97;g44502f9b70_0_3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 name="Google Shape;98;g44502f9b70_0_3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3" name="Shape 103"/>
        <p:cNvGrpSpPr/>
        <p:nvPr/>
      </p:nvGrpSpPr>
      <p:grpSpPr>
        <a:xfrm>
          <a:off x="0" y="0"/>
          <a:ext cx="0" cy="0"/>
          <a:chOff x="0" y="0"/>
          <a:chExt cx="0" cy="0"/>
        </a:xfrm>
      </p:grpSpPr>
      <p:sp>
        <p:nvSpPr>
          <p:cNvPr id="104" name="Google Shape;104;g44502f9b70_0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 name="Google Shape;105;g44502f9b70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2" name="Shape 112"/>
        <p:cNvGrpSpPr/>
        <p:nvPr/>
      </p:nvGrpSpPr>
      <p:grpSpPr>
        <a:xfrm>
          <a:off x="0" y="0"/>
          <a:ext cx="0" cy="0"/>
          <a:chOff x="0" y="0"/>
          <a:chExt cx="0" cy="0"/>
        </a:xfrm>
      </p:grpSpPr>
      <p:sp>
        <p:nvSpPr>
          <p:cNvPr id="113" name="Google Shape;113;g44502f9b70_0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 name="Google Shape;114;g44502f9b70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8" name="Shape 118"/>
        <p:cNvGrpSpPr/>
        <p:nvPr/>
      </p:nvGrpSpPr>
      <p:grpSpPr>
        <a:xfrm>
          <a:off x="0" y="0"/>
          <a:ext cx="0" cy="0"/>
          <a:chOff x="0" y="0"/>
          <a:chExt cx="0" cy="0"/>
        </a:xfrm>
      </p:grpSpPr>
      <p:sp>
        <p:nvSpPr>
          <p:cNvPr id="119" name="Google Shape;119;g44502f9b70_0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44502f9b70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6" name="Shape 126"/>
        <p:cNvGrpSpPr/>
        <p:nvPr/>
      </p:nvGrpSpPr>
      <p:grpSpPr>
        <a:xfrm>
          <a:off x="0" y="0"/>
          <a:ext cx="0" cy="0"/>
          <a:chOff x="0" y="0"/>
          <a:chExt cx="0" cy="0"/>
        </a:xfrm>
      </p:grpSpPr>
      <p:sp>
        <p:nvSpPr>
          <p:cNvPr id="127" name="Google Shape;127;g4434b6c68a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 name="Google Shape;128;g4434b6c68a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9" name="Shape 139"/>
        <p:cNvGrpSpPr/>
        <p:nvPr/>
      </p:nvGrpSpPr>
      <p:grpSpPr>
        <a:xfrm>
          <a:off x="0" y="0"/>
          <a:ext cx="0" cy="0"/>
          <a:chOff x="0" y="0"/>
          <a:chExt cx="0" cy="0"/>
        </a:xfrm>
      </p:grpSpPr>
      <p:sp>
        <p:nvSpPr>
          <p:cNvPr id="140" name="Google Shape;140;g45463da219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1" name="Google Shape;141;g45463da219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6" name="Shape 146"/>
        <p:cNvGrpSpPr/>
        <p:nvPr/>
      </p:nvGrpSpPr>
      <p:grpSpPr>
        <a:xfrm>
          <a:off x="0" y="0"/>
          <a:ext cx="0" cy="0"/>
          <a:chOff x="0" y="0"/>
          <a:chExt cx="0" cy="0"/>
        </a:xfrm>
      </p:grpSpPr>
      <p:sp>
        <p:nvSpPr>
          <p:cNvPr id="147" name="Google Shape;147;g45463da21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 name="Google Shape;148;g45463da21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2" name="Shape 152"/>
        <p:cNvGrpSpPr/>
        <p:nvPr/>
      </p:nvGrpSpPr>
      <p:grpSpPr>
        <a:xfrm>
          <a:off x="0" y="0"/>
          <a:ext cx="0" cy="0"/>
          <a:chOff x="0" y="0"/>
          <a:chExt cx="0" cy="0"/>
        </a:xfrm>
      </p:grpSpPr>
      <p:sp>
        <p:nvSpPr>
          <p:cNvPr id="153" name="Google Shape;153;g45463da219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 name="Google Shape;154;g45463da219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3" name="Shape 163"/>
        <p:cNvGrpSpPr/>
        <p:nvPr/>
      </p:nvGrpSpPr>
      <p:grpSpPr>
        <a:xfrm>
          <a:off x="0" y="0"/>
          <a:ext cx="0" cy="0"/>
          <a:chOff x="0" y="0"/>
          <a:chExt cx="0" cy="0"/>
        </a:xfrm>
      </p:grpSpPr>
      <p:sp>
        <p:nvSpPr>
          <p:cNvPr id="164" name="Google Shape;164;g45463da219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5" name="Google Shape;165;g45463da219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9" name="Shape 169"/>
        <p:cNvGrpSpPr/>
        <p:nvPr/>
      </p:nvGrpSpPr>
      <p:grpSpPr>
        <a:xfrm>
          <a:off x="0" y="0"/>
          <a:ext cx="0" cy="0"/>
          <a:chOff x="0" y="0"/>
          <a:chExt cx="0" cy="0"/>
        </a:xfrm>
      </p:grpSpPr>
      <p:sp>
        <p:nvSpPr>
          <p:cNvPr id="170" name="Google Shape;170;g44502f9b70_0_3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 name="Google Shape;171;g44502f9b70_0_3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5" name="Shape 175"/>
        <p:cNvGrpSpPr/>
        <p:nvPr/>
      </p:nvGrpSpPr>
      <p:grpSpPr>
        <a:xfrm>
          <a:off x="0" y="0"/>
          <a:ext cx="0" cy="0"/>
          <a:chOff x="0" y="0"/>
          <a:chExt cx="0" cy="0"/>
        </a:xfrm>
      </p:grpSpPr>
      <p:sp>
        <p:nvSpPr>
          <p:cNvPr id="176" name="Google Shape;176;g45463da219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7" name="Google Shape;177;g45463da219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4" name="Shape 184"/>
        <p:cNvGrpSpPr/>
        <p:nvPr/>
      </p:nvGrpSpPr>
      <p:grpSpPr>
        <a:xfrm>
          <a:off x="0" y="0"/>
          <a:ext cx="0" cy="0"/>
          <a:chOff x="0" y="0"/>
          <a:chExt cx="0" cy="0"/>
        </a:xfrm>
      </p:grpSpPr>
      <p:sp>
        <p:nvSpPr>
          <p:cNvPr id="185" name="Google Shape;185;g44502f9b70_0_3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6" name="Google Shape;186;g44502f9b70_0_3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0" name="Shape 190"/>
        <p:cNvGrpSpPr/>
        <p:nvPr/>
      </p:nvGrpSpPr>
      <p:grpSpPr>
        <a:xfrm>
          <a:off x="0" y="0"/>
          <a:ext cx="0" cy="0"/>
          <a:chOff x="0" y="0"/>
          <a:chExt cx="0" cy="0"/>
        </a:xfrm>
      </p:grpSpPr>
      <p:sp>
        <p:nvSpPr>
          <p:cNvPr id="191" name="Google Shape;191;g44502f9b70_0_3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2" name="Google Shape;192;g44502f9b70_0_3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bg>
      <p:bgPr>
        <a:solidFill>
          <a:schemeClr val="dk1"/>
        </a:solidFill>
      </p:bgPr>
    </p:bg>
    <p:spTree>
      <p:nvGrpSpPr>
        <p:cNvPr id="9" name="Shape 9"/>
        <p:cNvGrpSpPr/>
        <p:nvPr/>
      </p:nvGrpSpPr>
      <p:grpSpPr>
        <a:xfrm>
          <a:off x="0" y="0"/>
          <a:ext cx="0" cy="0"/>
          <a:chOff x="0" y="0"/>
          <a:chExt cx="0" cy="0"/>
        </a:xfrm>
      </p:grpSpPr>
      <p:sp>
        <p:nvSpPr>
          <p:cNvPr id="10" name="Google Shape;10;p2"/>
          <p:cNvSpPr/>
          <p:nvPr/>
        </p:nvSpPr>
        <p:spPr>
          <a:xfrm>
            <a:off x="0" y="100"/>
            <a:ext cx="9144000" cy="1711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1" name="Google Shape;11;p2"/>
          <p:cNvCxnSpPr/>
          <p:nvPr/>
        </p:nvCxnSpPr>
        <p:spPr>
          <a:xfrm>
            <a:off x="641934" y="3597500"/>
            <a:ext cx="390300" cy="0"/>
          </a:xfrm>
          <a:prstGeom prst="straightConnector1">
            <a:avLst/>
          </a:prstGeom>
          <a:noFill/>
          <a:ln cap="flat" cmpd="sng" w="28575">
            <a:solidFill>
              <a:schemeClr val="accent1"/>
            </a:solidFill>
            <a:prstDash val="solid"/>
            <a:round/>
            <a:headEnd len="sm" w="sm" type="none"/>
            <a:tailEnd len="sm" w="sm" type="none"/>
          </a:ln>
        </p:spPr>
      </p:cxnSp>
      <p:sp>
        <p:nvSpPr>
          <p:cNvPr id="12" name="Google Shape;12;p2"/>
          <p:cNvSpPr txBox="1"/>
          <p:nvPr>
            <p:ph type="ctrTitle"/>
          </p:nvPr>
        </p:nvSpPr>
        <p:spPr>
          <a:xfrm>
            <a:off x="512700" y="1893300"/>
            <a:ext cx="8118600" cy="1522800"/>
          </a:xfrm>
          <a:prstGeom prst="rect">
            <a:avLst/>
          </a:prstGeom>
        </p:spPr>
        <p:txBody>
          <a:bodyPr anchorCtr="0" anchor="b" bIns="91425" lIns="91425" spcFirstLastPara="1" rIns="91425" wrap="square" tIns="91425"/>
          <a:lstStyle>
            <a:lvl1pPr lvl="0">
              <a:spcBef>
                <a:spcPts val="0"/>
              </a:spcBef>
              <a:spcAft>
                <a:spcPts val="0"/>
              </a:spcAft>
              <a:buClr>
                <a:schemeClr val="accent1"/>
              </a:buClr>
              <a:buSzPts val="4200"/>
              <a:buNone/>
              <a:defRPr sz="4200">
                <a:solidFill>
                  <a:schemeClr val="accent1"/>
                </a:solidFill>
              </a:defRPr>
            </a:lvl1pPr>
            <a:lvl2pPr lvl="1">
              <a:spcBef>
                <a:spcPts val="0"/>
              </a:spcBef>
              <a:spcAft>
                <a:spcPts val="0"/>
              </a:spcAft>
              <a:buClr>
                <a:schemeClr val="accent1"/>
              </a:buClr>
              <a:buSzPts val="4200"/>
              <a:buNone/>
              <a:defRPr sz="4200">
                <a:solidFill>
                  <a:schemeClr val="accent1"/>
                </a:solidFill>
              </a:defRPr>
            </a:lvl2pPr>
            <a:lvl3pPr lvl="2">
              <a:spcBef>
                <a:spcPts val="0"/>
              </a:spcBef>
              <a:spcAft>
                <a:spcPts val="0"/>
              </a:spcAft>
              <a:buClr>
                <a:schemeClr val="accent1"/>
              </a:buClr>
              <a:buSzPts val="4200"/>
              <a:buNone/>
              <a:defRPr sz="4200">
                <a:solidFill>
                  <a:schemeClr val="accent1"/>
                </a:solidFill>
              </a:defRPr>
            </a:lvl3pPr>
            <a:lvl4pPr lvl="3">
              <a:spcBef>
                <a:spcPts val="0"/>
              </a:spcBef>
              <a:spcAft>
                <a:spcPts val="0"/>
              </a:spcAft>
              <a:buClr>
                <a:schemeClr val="accent1"/>
              </a:buClr>
              <a:buSzPts val="4200"/>
              <a:buNone/>
              <a:defRPr sz="4200">
                <a:solidFill>
                  <a:schemeClr val="accent1"/>
                </a:solidFill>
              </a:defRPr>
            </a:lvl4pPr>
            <a:lvl5pPr lvl="4">
              <a:spcBef>
                <a:spcPts val="0"/>
              </a:spcBef>
              <a:spcAft>
                <a:spcPts val="0"/>
              </a:spcAft>
              <a:buClr>
                <a:schemeClr val="accent1"/>
              </a:buClr>
              <a:buSzPts val="4200"/>
              <a:buNone/>
              <a:defRPr sz="4200">
                <a:solidFill>
                  <a:schemeClr val="accent1"/>
                </a:solidFill>
              </a:defRPr>
            </a:lvl5pPr>
            <a:lvl6pPr lvl="5">
              <a:spcBef>
                <a:spcPts val="0"/>
              </a:spcBef>
              <a:spcAft>
                <a:spcPts val="0"/>
              </a:spcAft>
              <a:buClr>
                <a:schemeClr val="accent1"/>
              </a:buClr>
              <a:buSzPts val="4200"/>
              <a:buNone/>
              <a:defRPr sz="4200">
                <a:solidFill>
                  <a:schemeClr val="accent1"/>
                </a:solidFill>
              </a:defRPr>
            </a:lvl6pPr>
            <a:lvl7pPr lvl="6">
              <a:spcBef>
                <a:spcPts val="0"/>
              </a:spcBef>
              <a:spcAft>
                <a:spcPts val="0"/>
              </a:spcAft>
              <a:buClr>
                <a:schemeClr val="accent1"/>
              </a:buClr>
              <a:buSzPts val="4200"/>
              <a:buNone/>
              <a:defRPr sz="4200">
                <a:solidFill>
                  <a:schemeClr val="accent1"/>
                </a:solidFill>
              </a:defRPr>
            </a:lvl7pPr>
            <a:lvl8pPr lvl="7">
              <a:spcBef>
                <a:spcPts val="0"/>
              </a:spcBef>
              <a:spcAft>
                <a:spcPts val="0"/>
              </a:spcAft>
              <a:buClr>
                <a:schemeClr val="accent1"/>
              </a:buClr>
              <a:buSzPts val="4200"/>
              <a:buNone/>
              <a:defRPr sz="4200">
                <a:solidFill>
                  <a:schemeClr val="accent1"/>
                </a:solidFill>
              </a:defRPr>
            </a:lvl8pPr>
            <a:lvl9pPr lvl="8">
              <a:spcBef>
                <a:spcPts val="0"/>
              </a:spcBef>
              <a:spcAft>
                <a:spcPts val="0"/>
              </a:spcAft>
              <a:buClr>
                <a:schemeClr val="accent1"/>
              </a:buClr>
              <a:buSzPts val="4200"/>
              <a:buNone/>
              <a:defRPr sz="4200">
                <a:solidFill>
                  <a:schemeClr val="accent1"/>
                </a:solidFill>
              </a:defRPr>
            </a:lvl9pPr>
          </a:lstStyle>
          <a:p/>
        </p:txBody>
      </p:sp>
      <p:sp>
        <p:nvSpPr>
          <p:cNvPr id="13" name="Google Shape;13;p2"/>
          <p:cNvSpPr txBox="1"/>
          <p:nvPr>
            <p:ph idx="1" type="subTitle"/>
          </p:nvPr>
        </p:nvSpPr>
        <p:spPr>
          <a:xfrm>
            <a:off x="512700" y="3840639"/>
            <a:ext cx="8118600" cy="787500"/>
          </a:xfrm>
          <a:prstGeom prst="rect">
            <a:avLst/>
          </a:prstGeom>
        </p:spPr>
        <p:txBody>
          <a:bodyPr anchorCtr="0" anchor="t" bIns="91425" lIns="91425" spcFirstLastPara="1" rIns="91425" wrap="square" tIns="91425"/>
          <a:lstStyle>
            <a:lvl1pPr lvl="0">
              <a:lnSpc>
                <a:spcPct val="100000"/>
              </a:lnSpc>
              <a:spcBef>
                <a:spcPts val="0"/>
              </a:spcBef>
              <a:spcAft>
                <a:spcPts val="0"/>
              </a:spcAft>
              <a:buClr>
                <a:schemeClr val="accent2"/>
              </a:buClr>
              <a:buSzPts val="2400"/>
              <a:buNone/>
              <a:defRPr sz="2400">
                <a:solidFill>
                  <a:schemeClr val="accent2"/>
                </a:solidFill>
              </a:defRPr>
            </a:lvl1pPr>
            <a:lvl2pPr lvl="1">
              <a:lnSpc>
                <a:spcPct val="100000"/>
              </a:lnSpc>
              <a:spcBef>
                <a:spcPts val="0"/>
              </a:spcBef>
              <a:spcAft>
                <a:spcPts val="0"/>
              </a:spcAft>
              <a:buClr>
                <a:schemeClr val="accent2"/>
              </a:buClr>
              <a:buSzPts val="2400"/>
              <a:buNone/>
              <a:defRPr sz="2400">
                <a:solidFill>
                  <a:schemeClr val="accent2"/>
                </a:solidFill>
              </a:defRPr>
            </a:lvl2pPr>
            <a:lvl3pPr lvl="2">
              <a:lnSpc>
                <a:spcPct val="100000"/>
              </a:lnSpc>
              <a:spcBef>
                <a:spcPts val="0"/>
              </a:spcBef>
              <a:spcAft>
                <a:spcPts val="0"/>
              </a:spcAft>
              <a:buClr>
                <a:schemeClr val="accent2"/>
              </a:buClr>
              <a:buSzPts val="2400"/>
              <a:buNone/>
              <a:defRPr sz="2400">
                <a:solidFill>
                  <a:schemeClr val="accent2"/>
                </a:solidFill>
              </a:defRPr>
            </a:lvl3pPr>
            <a:lvl4pPr lvl="3">
              <a:lnSpc>
                <a:spcPct val="100000"/>
              </a:lnSpc>
              <a:spcBef>
                <a:spcPts val="0"/>
              </a:spcBef>
              <a:spcAft>
                <a:spcPts val="0"/>
              </a:spcAft>
              <a:buClr>
                <a:schemeClr val="accent2"/>
              </a:buClr>
              <a:buSzPts val="2400"/>
              <a:buNone/>
              <a:defRPr sz="2400">
                <a:solidFill>
                  <a:schemeClr val="accent2"/>
                </a:solidFill>
              </a:defRPr>
            </a:lvl4pPr>
            <a:lvl5pPr lvl="4">
              <a:lnSpc>
                <a:spcPct val="100000"/>
              </a:lnSpc>
              <a:spcBef>
                <a:spcPts val="0"/>
              </a:spcBef>
              <a:spcAft>
                <a:spcPts val="0"/>
              </a:spcAft>
              <a:buClr>
                <a:schemeClr val="accent2"/>
              </a:buClr>
              <a:buSzPts val="2400"/>
              <a:buNone/>
              <a:defRPr sz="2400">
                <a:solidFill>
                  <a:schemeClr val="accent2"/>
                </a:solidFill>
              </a:defRPr>
            </a:lvl5pPr>
            <a:lvl6pPr lvl="5">
              <a:lnSpc>
                <a:spcPct val="100000"/>
              </a:lnSpc>
              <a:spcBef>
                <a:spcPts val="0"/>
              </a:spcBef>
              <a:spcAft>
                <a:spcPts val="0"/>
              </a:spcAft>
              <a:buClr>
                <a:schemeClr val="accent2"/>
              </a:buClr>
              <a:buSzPts val="2400"/>
              <a:buNone/>
              <a:defRPr sz="2400">
                <a:solidFill>
                  <a:schemeClr val="accent2"/>
                </a:solidFill>
              </a:defRPr>
            </a:lvl6pPr>
            <a:lvl7pPr lvl="6">
              <a:lnSpc>
                <a:spcPct val="100000"/>
              </a:lnSpc>
              <a:spcBef>
                <a:spcPts val="0"/>
              </a:spcBef>
              <a:spcAft>
                <a:spcPts val="0"/>
              </a:spcAft>
              <a:buClr>
                <a:schemeClr val="accent2"/>
              </a:buClr>
              <a:buSzPts val="2400"/>
              <a:buNone/>
              <a:defRPr sz="2400">
                <a:solidFill>
                  <a:schemeClr val="accent2"/>
                </a:solidFill>
              </a:defRPr>
            </a:lvl7pPr>
            <a:lvl8pPr lvl="7">
              <a:lnSpc>
                <a:spcPct val="100000"/>
              </a:lnSpc>
              <a:spcBef>
                <a:spcPts val="0"/>
              </a:spcBef>
              <a:spcAft>
                <a:spcPts val="0"/>
              </a:spcAft>
              <a:buClr>
                <a:schemeClr val="accent2"/>
              </a:buClr>
              <a:buSzPts val="2400"/>
              <a:buNone/>
              <a:defRPr sz="2400">
                <a:solidFill>
                  <a:schemeClr val="accent2"/>
                </a:solidFill>
              </a:defRPr>
            </a:lvl8pPr>
            <a:lvl9pPr lvl="8">
              <a:lnSpc>
                <a:spcPct val="100000"/>
              </a:lnSpc>
              <a:spcBef>
                <a:spcPts val="0"/>
              </a:spcBef>
              <a:spcAft>
                <a:spcPts val="0"/>
              </a:spcAft>
              <a:buClr>
                <a:schemeClr val="accent2"/>
              </a:buClr>
              <a:buSzPts val="2400"/>
              <a:buNone/>
              <a:defRPr sz="2400">
                <a:solidFill>
                  <a:schemeClr val="accent2"/>
                </a:solidFill>
              </a:defRPr>
            </a:lvl9pPr>
          </a:lstStyle>
          <a:p/>
        </p:txBody>
      </p:sp>
      <p:sp>
        <p:nvSpPr>
          <p:cNvPr id="14" name="Google Shape;14;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bg>
      <p:bgPr>
        <a:solidFill>
          <a:schemeClr val="dk1"/>
        </a:solidFill>
      </p:bgPr>
    </p:bg>
    <p:spTree>
      <p:nvGrpSpPr>
        <p:cNvPr id="15" name="Shape 15"/>
        <p:cNvGrpSpPr/>
        <p:nvPr/>
      </p:nvGrpSpPr>
      <p:grpSpPr>
        <a:xfrm>
          <a:off x="0" y="0"/>
          <a:ext cx="0" cy="0"/>
          <a:chOff x="0" y="0"/>
          <a:chExt cx="0" cy="0"/>
        </a:xfrm>
      </p:grpSpPr>
      <p:cxnSp>
        <p:nvCxnSpPr>
          <p:cNvPr id="16" name="Google Shape;16;p3"/>
          <p:cNvCxnSpPr/>
          <p:nvPr/>
        </p:nvCxnSpPr>
        <p:spPr>
          <a:xfrm>
            <a:off x="641934" y="3597500"/>
            <a:ext cx="390300" cy="0"/>
          </a:xfrm>
          <a:prstGeom prst="straightConnector1">
            <a:avLst/>
          </a:prstGeom>
          <a:noFill/>
          <a:ln cap="flat" cmpd="sng" w="28575">
            <a:solidFill>
              <a:schemeClr val="lt2"/>
            </a:solidFill>
            <a:prstDash val="solid"/>
            <a:round/>
            <a:headEnd len="sm" w="sm" type="none"/>
            <a:tailEnd len="sm" w="sm" type="none"/>
          </a:ln>
        </p:spPr>
      </p:cxnSp>
      <p:sp>
        <p:nvSpPr>
          <p:cNvPr id="17" name="Google Shape;17;p3"/>
          <p:cNvSpPr txBox="1"/>
          <p:nvPr>
            <p:ph type="title"/>
          </p:nvPr>
        </p:nvSpPr>
        <p:spPr>
          <a:xfrm>
            <a:off x="512700" y="1893300"/>
            <a:ext cx="8118600" cy="1522800"/>
          </a:xfrm>
          <a:prstGeom prst="rect">
            <a:avLst/>
          </a:prstGeom>
        </p:spPr>
        <p:txBody>
          <a:bodyPr anchorCtr="0" anchor="b" bIns="91425" lIns="91425" spcFirstLastPara="1" rIns="91425" wrap="square" tIns="91425"/>
          <a:lstStyle>
            <a:lvl1pPr lvl="0">
              <a:spcBef>
                <a:spcPts val="0"/>
              </a:spcBef>
              <a:spcAft>
                <a:spcPts val="0"/>
              </a:spcAft>
              <a:buClr>
                <a:schemeClr val="accent1"/>
              </a:buClr>
              <a:buSzPts val="6000"/>
              <a:buNone/>
              <a:defRPr sz="6000">
                <a:solidFill>
                  <a:schemeClr val="accent1"/>
                </a:solidFill>
              </a:defRPr>
            </a:lvl1pPr>
            <a:lvl2pPr lvl="1">
              <a:spcBef>
                <a:spcPts val="0"/>
              </a:spcBef>
              <a:spcAft>
                <a:spcPts val="0"/>
              </a:spcAft>
              <a:buClr>
                <a:schemeClr val="accent1"/>
              </a:buClr>
              <a:buSzPts val="6000"/>
              <a:buNone/>
              <a:defRPr sz="6000">
                <a:solidFill>
                  <a:schemeClr val="accent1"/>
                </a:solidFill>
              </a:defRPr>
            </a:lvl2pPr>
            <a:lvl3pPr lvl="2">
              <a:spcBef>
                <a:spcPts val="0"/>
              </a:spcBef>
              <a:spcAft>
                <a:spcPts val="0"/>
              </a:spcAft>
              <a:buClr>
                <a:schemeClr val="accent1"/>
              </a:buClr>
              <a:buSzPts val="6000"/>
              <a:buNone/>
              <a:defRPr sz="6000">
                <a:solidFill>
                  <a:schemeClr val="accent1"/>
                </a:solidFill>
              </a:defRPr>
            </a:lvl3pPr>
            <a:lvl4pPr lvl="3">
              <a:spcBef>
                <a:spcPts val="0"/>
              </a:spcBef>
              <a:spcAft>
                <a:spcPts val="0"/>
              </a:spcAft>
              <a:buClr>
                <a:schemeClr val="accent1"/>
              </a:buClr>
              <a:buSzPts val="6000"/>
              <a:buNone/>
              <a:defRPr sz="6000">
                <a:solidFill>
                  <a:schemeClr val="accent1"/>
                </a:solidFill>
              </a:defRPr>
            </a:lvl4pPr>
            <a:lvl5pPr lvl="4">
              <a:spcBef>
                <a:spcPts val="0"/>
              </a:spcBef>
              <a:spcAft>
                <a:spcPts val="0"/>
              </a:spcAft>
              <a:buClr>
                <a:schemeClr val="accent1"/>
              </a:buClr>
              <a:buSzPts val="6000"/>
              <a:buNone/>
              <a:defRPr sz="6000">
                <a:solidFill>
                  <a:schemeClr val="accent1"/>
                </a:solidFill>
              </a:defRPr>
            </a:lvl5pPr>
            <a:lvl6pPr lvl="5">
              <a:spcBef>
                <a:spcPts val="0"/>
              </a:spcBef>
              <a:spcAft>
                <a:spcPts val="0"/>
              </a:spcAft>
              <a:buClr>
                <a:schemeClr val="accent1"/>
              </a:buClr>
              <a:buSzPts val="6000"/>
              <a:buNone/>
              <a:defRPr sz="6000">
                <a:solidFill>
                  <a:schemeClr val="accent1"/>
                </a:solidFill>
              </a:defRPr>
            </a:lvl6pPr>
            <a:lvl7pPr lvl="6">
              <a:spcBef>
                <a:spcPts val="0"/>
              </a:spcBef>
              <a:spcAft>
                <a:spcPts val="0"/>
              </a:spcAft>
              <a:buClr>
                <a:schemeClr val="accent1"/>
              </a:buClr>
              <a:buSzPts val="6000"/>
              <a:buNone/>
              <a:defRPr sz="6000">
                <a:solidFill>
                  <a:schemeClr val="accent1"/>
                </a:solidFill>
              </a:defRPr>
            </a:lvl7pPr>
            <a:lvl8pPr lvl="7">
              <a:spcBef>
                <a:spcPts val="0"/>
              </a:spcBef>
              <a:spcAft>
                <a:spcPts val="0"/>
              </a:spcAft>
              <a:buClr>
                <a:schemeClr val="accent1"/>
              </a:buClr>
              <a:buSzPts val="6000"/>
              <a:buNone/>
              <a:defRPr sz="6000">
                <a:solidFill>
                  <a:schemeClr val="accent1"/>
                </a:solidFill>
              </a:defRPr>
            </a:lvl8pPr>
            <a:lvl9pPr lvl="8">
              <a:spcBef>
                <a:spcPts val="0"/>
              </a:spcBef>
              <a:spcAft>
                <a:spcPts val="0"/>
              </a:spcAft>
              <a:buClr>
                <a:schemeClr val="accent1"/>
              </a:buClr>
              <a:buSzPts val="6000"/>
              <a:buNone/>
              <a:defRPr sz="6000">
                <a:solidFill>
                  <a:schemeClr val="accent1"/>
                </a:solidFill>
              </a:defRPr>
            </a:lvl9pPr>
          </a:lstStyle>
          <a:p/>
        </p:txBody>
      </p:sp>
      <p:sp>
        <p:nvSpPr>
          <p:cNvPr id="18" name="Google Shape;18;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19" name="Shape 19"/>
        <p:cNvGrpSpPr/>
        <p:nvPr/>
      </p:nvGrpSpPr>
      <p:grpSpPr>
        <a:xfrm>
          <a:off x="0" y="0"/>
          <a:ext cx="0" cy="0"/>
          <a:chOff x="0" y="0"/>
          <a:chExt cx="0" cy="0"/>
        </a:xfrm>
      </p:grpSpPr>
      <p:sp>
        <p:nvSpPr>
          <p:cNvPr id="20" name="Google Shape;20;p4"/>
          <p:cNvSpPr/>
          <p:nvPr/>
        </p:nvSpPr>
        <p:spPr>
          <a:xfrm>
            <a:off x="0" y="5045700"/>
            <a:ext cx="9144000" cy="9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4"/>
          <p:cNvSpPr txBox="1"/>
          <p:nvPr>
            <p:ph type="title"/>
          </p:nvPr>
        </p:nvSpPr>
        <p:spPr>
          <a:xfrm>
            <a:off x="311700" y="445025"/>
            <a:ext cx="8520600" cy="613200"/>
          </a:xfrm>
          <a:prstGeom prst="rect">
            <a:avLst/>
          </a:prstGeom>
        </p:spPr>
        <p:txBody>
          <a:bodyPr anchorCtr="0" anchor="t" bIns="91425" lIns="91425" spcFirstLastPara="1" rIns="91425" wrap="square" tIns="91425"/>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2" name="Google Shape;22;p4"/>
          <p:cNvSpPr txBox="1"/>
          <p:nvPr>
            <p:ph idx="1" type="body"/>
          </p:nvPr>
        </p:nvSpPr>
        <p:spPr>
          <a:xfrm>
            <a:off x="311700" y="1171600"/>
            <a:ext cx="8520600" cy="3397200"/>
          </a:xfrm>
          <a:prstGeom prst="rect">
            <a:avLst/>
          </a:prstGeom>
        </p:spPr>
        <p:txBody>
          <a:bodyPr anchorCtr="0" anchor="t" bIns="91425" lIns="91425" spcFirstLastPara="1" rIns="91425" wrap="square" tIns="91425"/>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3" name="Google Shape;23;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4" name="Shape 24"/>
        <p:cNvGrpSpPr/>
        <p:nvPr/>
      </p:nvGrpSpPr>
      <p:grpSpPr>
        <a:xfrm>
          <a:off x="0" y="0"/>
          <a:ext cx="0" cy="0"/>
          <a:chOff x="0" y="0"/>
          <a:chExt cx="0" cy="0"/>
        </a:xfrm>
      </p:grpSpPr>
      <p:sp>
        <p:nvSpPr>
          <p:cNvPr id="25" name="Google Shape;25;p5"/>
          <p:cNvSpPr txBox="1"/>
          <p:nvPr>
            <p:ph type="title"/>
          </p:nvPr>
        </p:nvSpPr>
        <p:spPr>
          <a:xfrm>
            <a:off x="311700" y="445025"/>
            <a:ext cx="8520600" cy="613200"/>
          </a:xfrm>
          <a:prstGeom prst="rect">
            <a:avLst/>
          </a:prstGeom>
        </p:spPr>
        <p:txBody>
          <a:bodyPr anchorCtr="0" anchor="t" bIns="91425" lIns="91425" spcFirstLastPara="1" rIns="91425" wrap="square" tIns="91425"/>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6" name="Google Shape;26;p5"/>
          <p:cNvSpPr txBox="1"/>
          <p:nvPr>
            <p:ph idx="1" type="body"/>
          </p:nvPr>
        </p:nvSpPr>
        <p:spPr>
          <a:xfrm>
            <a:off x="311700" y="1171675"/>
            <a:ext cx="3999900" cy="3397200"/>
          </a:xfrm>
          <a:prstGeom prst="rect">
            <a:avLst/>
          </a:prstGeom>
        </p:spPr>
        <p:txBody>
          <a:bodyPr anchorCtr="0" anchor="t" bIns="91425" lIns="91425" spcFirstLastPara="1" rIns="91425" wrap="square" tIns="91425"/>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7" name="Google Shape;27;p5"/>
          <p:cNvSpPr txBox="1"/>
          <p:nvPr>
            <p:ph idx="2" type="body"/>
          </p:nvPr>
        </p:nvSpPr>
        <p:spPr>
          <a:xfrm>
            <a:off x="4832400" y="1171675"/>
            <a:ext cx="3999900" cy="3397200"/>
          </a:xfrm>
          <a:prstGeom prst="rect">
            <a:avLst/>
          </a:prstGeom>
        </p:spPr>
        <p:txBody>
          <a:bodyPr anchorCtr="0" anchor="t" bIns="91425" lIns="91425" spcFirstLastPara="1" rIns="91425" wrap="square" tIns="91425"/>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8" name="Google Shape;28;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9" name="Shape 29"/>
        <p:cNvGrpSpPr/>
        <p:nvPr/>
      </p:nvGrpSpPr>
      <p:grpSpPr>
        <a:xfrm>
          <a:off x="0" y="0"/>
          <a:ext cx="0" cy="0"/>
          <a:chOff x="0" y="0"/>
          <a:chExt cx="0" cy="0"/>
        </a:xfrm>
      </p:grpSpPr>
      <p:sp>
        <p:nvSpPr>
          <p:cNvPr id="30" name="Google Shape;30;p6"/>
          <p:cNvSpPr txBox="1"/>
          <p:nvPr>
            <p:ph type="title"/>
          </p:nvPr>
        </p:nvSpPr>
        <p:spPr>
          <a:xfrm>
            <a:off x="311700" y="445025"/>
            <a:ext cx="8520600" cy="613200"/>
          </a:xfrm>
          <a:prstGeom prst="rect">
            <a:avLst/>
          </a:prstGeom>
        </p:spPr>
        <p:txBody>
          <a:bodyPr anchorCtr="0" anchor="t" bIns="91425" lIns="91425" spcFirstLastPara="1" rIns="91425" wrap="square" tIns="91425"/>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1" name="Google Shape;31;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32" name="Shape 32"/>
        <p:cNvGrpSpPr/>
        <p:nvPr/>
      </p:nvGrpSpPr>
      <p:grpSpPr>
        <a:xfrm>
          <a:off x="0" y="0"/>
          <a:ext cx="0" cy="0"/>
          <a:chOff x="0" y="0"/>
          <a:chExt cx="0" cy="0"/>
        </a:xfrm>
      </p:grpSpPr>
      <p:sp>
        <p:nvSpPr>
          <p:cNvPr id="33" name="Google Shape;33;p7"/>
          <p:cNvSpPr txBox="1"/>
          <p:nvPr>
            <p:ph type="title"/>
          </p:nvPr>
        </p:nvSpPr>
        <p:spPr>
          <a:xfrm>
            <a:off x="311700" y="555600"/>
            <a:ext cx="2808000" cy="755700"/>
          </a:xfrm>
          <a:prstGeom prst="rect">
            <a:avLst/>
          </a:prstGeom>
        </p:spPr>
        <p:txBody>
          <a:bodyPr anchorCtr="0" anchor="b" bIns="91425" lIns="91425" spcFirstLastPara="1" rIns="91425" wrap="square" tIns="91425"/>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4" name="Google Shape;34;p7"/>
          <p:cNvSpPr txBox="1"/>
          <p:nvPr>
            <p:ph idx="1" type="body"/>
          </p:nvPr>
        </p:nvSpPr>
        <p:spPr>
          <a:xfrm>
            <a:off x="311700" y="1389600"/>
            <a:ext cx="2808000" cy="3179400"/>
          </a:xfrm>
          <a:prstGeom prst="rect">
            <a:avLst/>
          </a:prstGeom>
        </p:spPr>
        <p:txBody>
          <a:bodyPr anchorCtr="0" anchor="t" bIns="91425" lIns="91425" spcFirstLastPara="1" rIns="91425" wrap="square" tIns="91425"/>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5" name="Google Shape;35;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bg>
      <p:bgPr>
        <a:solidFill>
          <a:schemeClr val="lt2"/>
        </a:solidFill>
      </p:bgPr>
    </p:bg>
    <p:spTree>
      <p:nvGrpSpPr>
        <p:cNvPr id="36" name="Shape 36"/>
        <p:cNvGrpSpPr/>
        <p:nvPr/>
      </p:nvGrpSpPr>
      <p:grpSpPr>
        <a:xfrm>
          <a:off x="0" y="0"/>
          <a:ext cx="0" cy="0"/>
          <a:chOff x="0" y="0"/>
          <a:chExt cx="0" cy="0"/>
        </a:xfrm>
      </p:grpSpPr>
      <p:sp>
        <p:nvSpPr>
          <p:cNvPr id="37" name="Google Shape;37;p8"/>
          <p:cNvSpPr txBox="1"/>
          <p:nvPr>
            <p:ph type="title"/>
          </p:nvPr>
        </p:nvSpPr>
        <p:spPr>
          <a:xfrm>
            <a:off x="490250" y="526350"/>
            <a:ext cx="5604000" cy="4090800"/>
          </a:xfrm>
          <a:prstGeom prst="rect">
            <a:avLst/>
          </a:prstGeom>
        </p:spPr>
        <p:txBody>
          <a:bodyPr anchorCtr="0" anchor="ctr" bIns="91425" lIns="91425" spcFirstLastPara="1" rIns="91425" wrap="square" tIns="91425"/>
          <a:lstStyle>
            <a:lvl1pPr lvl="0">
              <a:spcBef>
                <a:spcPts val="0"/>
              </a:spcBef>
              <a:spcAft>
                <a:spcPts val="0"/>
              </a:spcAft>
              <a:buClr>
                <a:schemeClr val="accent1"/>
              </a:buClr>
              <a:buSzPts val="5400"/>
              <a:buNone/>
              <a:defRPr sz="5400">
                <a:solidFill>
                  <a:schemeClr val="accent1"/>
                </a:solidFill>
              </a:defRPr>
            </a:lvl1pPr>
            <a:lvl2pPr lvl="1">
              <a:spcBef>
                <a:spcPts val="0"/>
              </a:spcBef>
              <a:spcAft>
                <a:spcPts val="0"/>
              </a:spcAft>
              <a:buClr>
                <a:schemeClr val="accent1"/>
              </a:buClr>
              <a:buSzPts val="5400"/>
              <a:buNone/>
              <a:defRPr sz="5400">
                <a:solidFill>
                  <a:schemeClr val="accent1"/>
                </a:solidFill>
              </a:defRPr>
            </a:lvl2pPr>
            <a:lvl3pPr lvl="2">
              <a:spcBef>
                <a:spcPts val="0"/>
              </a:spcBef>
              <a:spcAft>
                <a:spcPts val="0"/>
              </a:spcAft>
              <a:buClr>
                <a:schemeClr val="accent1"/>
              </a:buClr>
              <a:buSzPts val="5400"/>
              <a:buNone/>
              <a:defRPr sz="5400">
                <a:solidFill>
                  <a:schemeClr val="accent1"/>
                </a:solidFill>
              </a:defRPr>
            </a:lvl3pPr>
            <a:lvl4pPr lvl="3">
              <a:spcBef>
                <a:spcPts val="0"/>
              </a:spcBef>
              <a:spcAft>
                <a:spcPts val="0"/>
              </a:spcAft>
              <a:buClr>
                <a:schemeClr val="accent1"/>
              </a:buClr>
              <a:buSzPts val="5400"/>
              <a:buNone/>
              <a:defRPr sz="5400">
                <a:solidFill>
                  <a:schemeClr val="accent1"/>
                </a:solidFill>
              </a:defRPr>
            </a:lvl4pPr>
            <a:lvl5pPr lvl="4">
              <a:spcBef>
                <a:spcPts val="0"/>
              </a:spcBef>
              <a:spcAft>
                <a:spcPts val="0"/>
              </a:spcAft>
              <a:buClr>
                <a:schemeClr val="accent1"/>
              </a:buClr>
              <a:buSzPts val="5400"/>
              <a:buNone/>
              <a:defRPr sz="5400">
                <a:solidFill>
                  <a:schemeClr val="accent1"/>
                </a:solidFill>
              </a:defRPr>
            </a:lvl5pPr>
            <a:lvl6pPr lvl="5">
              <a:spcBef>
                <a:spcPts val="0"/>
              </a:spcBef>
              <a:spcAft>
                <a:spcPts val="0"/>
              </a:spcAft>
              <a:buClr>
                <a:schemeClr val="accent1"/>
              </a:buClr>
              <a:buSzPts val="5400"/>
              <a:buNone/>
              <a:defRPr sz="5400">
                <a:solidFill>
                  <a:schemeClr val="accent1"/>
                </a:solidFill>
              </a:defRPr>
            </a:lvl6pPr>
            <a:lvl7pPr lvl="6">
              <a:spcBef>
                <a:spcPts val="0"/>
              </a:spcBef>
              <a:spcAft>
                <a:spcPts val="0"/>
              </a:spcAft>
              <a:buClr>
                <a:schemeClr val="accent1"/>
              </a:buClr>
              <a:buSzPts val="5400"/>
              <a:buNone/>
              <a:defRPr sz="5400">
                <a:solidFill>
                  <a:schemeClr val="accent1"/>
                </a:solidFill>
              </a:defRPr>
            </a:lvl7pPr>
            <a:lvl8pPr lvl="7">
              <a:spcBef>
                <a:spcPts val="0"/>
              </a:spcBef>
              <a:spcAft>
                <a:spcPts val="0"/>
              </a:spcAft>
              <a:buClr>
                <a:schemeClr val="accent1"/>
              </a:buClr>
              <a:buSzPts val="5400"/>
              <a:buNone/>
              <a:defRPr sz="5400">
                <a:solidFill>
                  <a:schemeClr val="accent1"/>
                </a:solidFill>
              </a:defRPr>
            </a:lvl8pPr>
            <a:lvl9pPr lvl="8">
              <a:spcBef>
                <a:spcPts val="0"/>
              </a:spcBef>
              <a:spcAft>
                <a:spcPts val="0"/>
              </a:spcAft>
              <a:buClr>
                <a:schemeClr val="accent1"/>
              </a:buClr>
              <a:buSzPts val="5400"/>
              <a:buNone/>
              <a:defRPr sz="5400">
                <a:solidFill>
                  <a:schemeClr val="accent1"/>
                </a:solidFill>
              </a:defRPr>
            </a:lvl9pPr>
          </a:lstStyle>
          <a:p/>
        </p:txBody>
      </p:sp>
      <p:sp>
        <p:nvSpPr>
          <p:cNvPr id="38" name="Google Shape;38;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39" name="Shape 39"/>
        <p:cNvGrpSpPr/>
        <p:nvPr/>
      </p:nvGrpSpPr>
      <p:grpSpPr>
        <a:xfrm>
          <a:off x="0" y="0"/>
          <a:ext cx="0" cy="0"/>
          <a:chOff x="0" y="0"/>
          <a:chExt cx="0" cy="0"/>
        </a:xfrm>
      </p:grpSpPr>
      <p:sp>
        <p:nvSpPr>
          <p:cNvPr id="40" name="Google Shape;40;p9"/>
          <p:cNvSpPr/>
          <p:nvPr/>
        </p:nvSpPr>
        <p:spPr>
          <a:xfrm>
            <a:off x="4572000" y="-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1" name="Google Shape;41;p9"/>
          <p:cNvCxnSpPr/>
          <p:nvPr/>
        </p:nvCxnSpPr>
        <p:spPr>
          <a:xfrm>
            <a:off x="5029675" y="4495500"/>
            <a:ext cx="686400" cy="0"/>
          </a:xfrm>
          <a:prstGeom prst="straightConnector1">
            <a:avLst/>
          </a:prstGeom>
          <a:noFill/>
          <a:ln cap="flat" cmpd="sng" w="19050">
            <a:solidFill>
              <a:schemeClr val="lt2"/>
            </a:solidFill>
            <a:prstDash val="solid"/>
            <a:round/>
            <a:headEnd len="sm" w="sm" type="none"/>
            <a:tailEnd len="sm" w="sm" type="none"/>
          </a:ln>
        </p:spPr>
      </p:cxnSp>
      <p:sp>
        <p:nvSpPr>
          <p:cNvPr id="42" name="Google Shape;42;p9"/>
          <p:cNvSpPr txBox="1"/>
          <p:nvPr>
            <p:ph type="title"/>
          </p:nvPr>
        </p:nvSpPr>
        <p:spPr>
          <a:xfrm>
            <a:off x="265500" y="1382350"/>
            <a:ext cx="4045200" cy="1333200"/>
          </a:xfrm>
          <a:prstGeom prst="rect">
            <a:avLst/>
          </a:prstGeom>
        </p:spPr>
        <p:txBody>
          <a:bodyPr anchorCtr="0" anchor="b" bIns="91425" lIns="91425" spcFirstLastPara="1" rIns="91425" wrap="square" tIns="91425"/>
          <a:lstStyle>
            <a:lvl1pPr lvl="0" algn="ctr">
              <a:spcBef>
                <a:spcPts val="0"/>
              </a:spcBef>
              <a:spcAft>
                <a:spcPts val="0"/>
              </a:spcAft>
              <a:buClr>
                <a:schemeClr val="lt2"/>
              </a:buClr>
              <a:buSzPts val="4200"/>
              <a:buNone/>
              <a:defRPr sz="4200">
                <a:solidFill>
                  <a:schemeClr val="lt2"/>
                </a:solidFill>
              </a:defRPr>
            </a:lvl1pPr>
            <a:lvl2pPr lvl="1" algn="ctr">
              <a:spcBef>
                <a:spcPts val="0"/>
              </a:spcBef>
              <a:spcAft>
                <a:spcPts val="0"/>
              </a:spcAft>
              <a:buClr>
                <a:schemeClr val="lt2"/>
              </a:buClr>
              <a:buSzPts val="4200"/>
              <a:buNone/>
              <a:defRPr sz="4200">
                <a:solidFill>
                  <a:schemeClr val="lt2"/>
                </a:solidFill>
              </a:defRPr>
            </a:lvl2pPr>
            <a:lvl3pPr lvl="2" algn="ctr">
              <a:spcBef>
                <a:spcPts val="0"/>
              </a:spcBef>
              <a:spcAft>
                <a:spcPts val="0"/>
              </a:spcAft>
              <a:buClr>
                <a:schemeClr val="lt2"/>
              </a:buClr>
              <a:buSzPts val="4200"/>
              <a:buNone/>
              <a:defRPr sz="4200">
                <a:solidFill>
                  <a:schemeClr val="lt2"/>
                </a:solidFill>
              </a:defRPr>
            </a:lvl3pPr>
            <a:lvl4pPr lvl="3" algn="ctr">
              <a:spcBef>
                <a:spcPts val="0"/>
              </a:spcBef>
              <a:spcAft>
                <a:spcPts val="0"/>
              </a:spcAft>
              <a:buClr>
                <a:schemeClr val="lt2"/>
              </a:buClr>
              <a:buSzPts val="4200"/>
              <a:buNone/>
              <a:defRPr sz="4200">
                <a:solidFill>
                  <a:schemeClr val="lt2"/>
                </a:solidFill>
              </a:defRPr>
            </a:lvl4pPr>
            <a:lvl5pPr lvl="4" algn="ctr">
              <a:spcBef>
                <a:spcPts val="0"/>
              </a:spcBef>
              <a:spcAft>
                <a:spcPts val="0"/>
              </a:spcAft>
              <a:buClr>
                <a:schemeClr val="lt2"/>
              </a:buClr>
              <a:buSzPts val="4200"/>
              <a:buNone/>
              <a:defRPr sz="4200">
                <a:solidFill>
                  <a:schemeClr val="lt2"/>
                </a:solidFill>
              </a:defRPr>
            </a:lvl5pPr>
            <a:lvl6pPr lvl="5" algn="ctr">
              <a:spcBef>
                <a:spcPts val="0"/>
              </a:spcBef>
              <a:spcAft>
                <a:spcPts val="0"/>
              </a:spcAft>
              <a:buClr>
                <a:schemeClr val="lt2"/>
              </a:buClr>
              <a:buSzPts val="4200"/>
              <a:buNone/>
              <a:defRPr sz="4200">
                <a:solidFill>
                  <a:schemeClr val="lt2"/>
                </a:solidFill>
              </a:defRPr>
            </a:lvl6pPr>
            <a:lvl7pPr lvl="6" algn="ctr">
              <a:spcBef>
                <a:spcPts val="0"/>
              </a:spcBef>
              <a:spcAft>
                <a:spcPts val="0"/>
              </a:spcAft>
              <a:buClr>
                <a:schemeClr val="lt2"/>
              </a:buClr>
              <a:buSzPts val="4200"/>
              <a:buNone/>
              <a:defRPr sz="4200">
                <a:solidFill>
                  <a:schemeClr val="lt2"/>
                </a:solidFill>
              </a:defRPr>
            </a:lvl7pPr>
            <a:lvl8pPr lvl="7" algn="ctr">
              <a:spcBef>
                <a:spcPts val="0"/>
              </a:spcBef>
              <a:spcAft>
                <a:spcPts val="0"/>
              </a:spcAft>
              <a:buClr>
                <a:schemeClr val="lt2"/>
              </a:buClr>
              <a:buSzPts val="4200"/>
              <a:buNone/>
              <a:defRPr sz="4200">
                <a:solidFill>
                  <a:schemeClr val="lt2"/>
                </a:solidFill>
              </a:defRPr>
            </a:lvl8pPr>
            <a:lvl9pPr lvl="8" algn="ctr">
              <a:spcBef>
                <a:spcPts val="0"/>
              </a:spcBef>
              <a:spcAft>
                <a:spcPts val="0"/>
              </a:spcAft>
              <a:buClr>
                <a:schemeClr val="lt2"/>
              </a:buClr>
              <a:buSzPts val="4200"/>
              <a:buNone/>
              <a:defRPr sz="4200">
                <a:solidFill>
                  <a:schemeClr val="lt2"/>
                </a:solidFill>
              </a:defRPr>
            </a:lvl9pPr>
          </a:lstStyle>
          <a:p/>
        </p:txBody>
      </p:sp>
      <p:sp>
        <p:nvSpPr>
          <p:cNvPr id="43" name="Google Shape;43;p9"/>
          <p:cNvSpPr txBox="1"/>
          <p:nvPr>
            <p:ph idx="1" type="subTitle"/>
          </p:nvPr>
        </p:nvSpPr>
        <p:spPr>
          <a:xfrm>
            <a:off x="265500" y="2769001"/>
            <a:ext cx="4045200" cy="1345500"/>
          </a:xfrm>
          <a:prstGeom prst="rect">
            <a:avLst/>
          </a:prstGeom>
        </p:spPr>
        <p:txBody>
          <a:bodyPr anchorCtr="0" anchor="t" bIns="91425" lIns="91425" spcFirstLastPara="1" rIns="91425" wrap="square" tIns="91425"/>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4" name="Google Shape;44;p9"/>
          <p:cNvSpPr txBox="1"/>
          <p:nvPr>
            <p:ph idx="2" type="body"/>
          </p:nvPr>
        </p:nvSpPr>
        <p:spPr>
          <a:xfrm>
            <a:off x="4939500" y="724200"/>
            <a:ext cx="3837000" cy="3695100"/>
          </a:xfrm>
          <a:prstGeom prst="rect">
            <a:avLst/>
          </a:prstGeom>
        </p:spPr>
        <p:txBody>
          <a:bodyPr anchorCtr="0" anchor="ctr" bIns="91425" lIns="91425" spcFirstLastPara="1" rIns="91425" wrap="square" tIns="91425"/>
          <a:lstStyle>
            <a:lvl1pPr indent="-342900" lvl="0" marL="457200">
              <a:spcBef>
                <a:spcPts val="0"/>
              </a:spcBef>
              <a:spcAft>
                <a:spcPts val="0"/>
              </a:spcAft>
              <a:buClr>
                <a:schemeClr val="accent1"/>
              </a:buClr>
              <a:buSzPts val="1800"/>
              <a:buChar char="●"/>
              <a:defRPr>
                <a:solidFill>
                  <a:schemeClr val="accent1"/>
                </a:solidFill>
              </a:defRPr>
            </a:lvl1pPr>
            <a:lvl2pPr indent="-317500" lvl="1" marL="914400">
              <a:spcBef>
                <a:spcPts val="1600"/>
              </a:spcBef>
              <a:spcAft>
                <a:spcPts val="0"/>
              </a:spcAft>
              <a:buClr>
                <a:schemeClr val="accent1"/>
              </a:buClr>
              <a:buSzPts val="1400"/>
              <a:buChar char="○"/>
              <a:defRPr>
                <a:solidFill>
                  <a:schemeClr val="accent1"/>
                </a:solidFill>
              </a:defRPr>
            </a:lvl2pPr>
            <a:lvl3pPr indent="-317500" lvl="2" marL="1371600">
              <a:spcBef>
                <a:spcPts val="1600"/>
              </a:spcBef>
              <a:spcAft>
                <a:spcPts val="0"/>
              </a:spcAft>
              <a:buClr>
                <a:schemeClr val="accent1"/>
              </a:buClr>
              <a:buSzPts val="1400"/>
              <a:buChar char="■"/>
              <a:defRPr>
                <a:solidFill>
                  <a:schemeClr val="accent1"/>
                </a:solidFill>
              </a:defRPr>
            </a:lvl3pPr>
            <a:lvl4pPr indent="-317500" lvl="3" marL="1828800">
              <a:spcBef>
                <a:spcPts val="1600"/>
              </a:spcBef>
              <a:spcAft>
                <a:spcPts val="0"/>
              </a:spcAft>
              <a:buClr>
                <a:schemeClr val="accent1"/>
              </a:buClr>
              <a:buSzPts val="1400"/>
              <a:buChar char="●"/>
              <a:defRPr>
                <a:solidFill>
                  <a:schemeClr val="accent1"/>
                </a:solidFill>
              </a:defRPr>
            </a:lvl4pPr>
            <a:lvl5pPr indent="-317500" lvl="4" marL="2286000">
              <a:spcBef>
                <a:spcPts val="1600"/>
              </a:spcBef>
              <a:spcAft>
                <a:spcPts val="0"/>
              </a:spcAft>
              <a:buClr>
                <a:schemeClr val="accent1"/>
              </a:buClr>
              <a:buSzPts val="1400"/>
              <a:buChar char="○"/>
              <a:defRPr>
                <a:solidFill>
                  <a:schemeClr val="accent1"/>
                </a:solidFill>
              </a:defRPr>
            </a:lvl5pPr>
            <a:lvl6pPr indent="-317500" lvl="5" marL="2743200">
              <a:spcBef>
                <a:spcPts val="1600"/>
              </a:spcBef>
              <a:spcAft>
                <a:spcPts val="0"/>
              </a:spcAft>
              <a:buClr>
                <a:schemeClr val="accent1"/>
              </a:buClr>
              <a:buSzPts val="1400"/>
              <a:buChar char="■"/>
              <a:defRPr>
                <a:solidFill>
                  <a:schemeClr val="accent1"/>
                </a:solidFill>
              </a:defRPr>
            </a:lvl6pPr>
            <a:lvl7pPr indent="-317500" lvl="6" marL="3200400">
              <a:spcBef>
                <a:spcPts val="1600"/>
              </a:spcBef>
              <a:spcAft>
                <a:spcPts val="0"/>
              </a:spcAft>
              <a:buClr>
                <a:schemeClr val="accent1"/>
              </a:buClr>
              <a:buSzPts val="1400"/>
              <a:buChar char="●"/>
              <a:defRPr>
                <a:solidFill>
                  <a:schemeClr val="accent1"/>
                </a:solidFill>
              </a:defRPr>
            </a:lvl7pPr>
            <a:lvl8pPr indent="-317500" lvl="7" marL="3657600">
              <a:spcBef>
                <a:spcPts val="1600"/>
              </a:spcBef>
              <a:spcAft>
                <a:spcPts val="0"/>
              </a:spcAft>
              <a:buClr>
                <a:schemeClr val="accent1"/>
              </a:buClr>
              <a:buSzPts val="1400"/>
              <a:buChar char="○"/>
              <a:defRPr>
                <a:solidFill>
                  <a:schemeClr val="accent1"/>
                </a:solidFill>
              </a:defRPr>
            </a:lvl8pPr>
            <a:lvl9pPr indent="-317500" lvl="8" marL="4114800">
              <a:spcBef>
                <a:spcPts val="1600"/>
              </a:spcBef>
              <a:spcAft>
                <a:spcPts val="1600"/>
              </a:spcAft>
              <a:buClr>
                <a:schemeClr val="accent1"/>
              </a:buClr>
              <a:buSzPts val="1400"/>
              <a:buChar char="■"/>
              <a:defRPr>
                <a:solidFill>
                  <a:schemeClr val="accent1"/>
                </a:solidFill>
              </a:defRPr>
            </a:lvl9pPr>
          </a:lstStyle>
          <a:p/>
        </p:txBody>
      </p:sp>
      <p:sp>
        <p:nvSpPr>
          <p:cNvPr id="45" name="Google Shape;45;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46" name="Shape 46"/>
        <p:cNvGrpSpPr/>
        <p:nvPr/>
      </p:nvGrpSpPr>
      <p:grpSpPr>
        <a:xfrm>
          <a:off x="0" y="0"/>
          <a:ext cx="0" cy="0"/>
          <a:chOff x="0" y="0"/>
          <a:chExt cx="0" cy="0"/>
        </a:xfrm>
      </p:grpSpPr>
      <p:sp>
        <p:nvSpPr>
          <p:cNvPr id="47" name="Google Shape;47;p10"/>
          <p:cNvSpPr txBox="1"/>
          <p:nvPr>
            <p:ph idx="1" type="body"/>
          </p:nvPr>
        </p:nvSpPr>
        <p:spPr>
          <a:xfrm>
            <a:off x="311700" y="4230575"/>
            <a:ext cx="5998800" cy="605100"/>
          </a:xfrm>
          <a:prstGeom prst="rect">
            <a:avLst/>
          </a:prstGeom>
        </p:spPr>
        <p:txBody>
          <a:bodyPr anchorCtr="0" anchor="ctr" bIns="91425" lIns="91425" spcFirstLastPara="1" rIns="91425" wrap="square" tIns="91425"/>
          <a:lstStyle>
            <a:lvl1pPr indent="-228600" lvl="0" marL="457200">
              <a:lnSpc>
                <a:spcPct val="100000"/>
              </a:lnSpc>
              <a:spcBef>
                <a:spcPts val="0"/>
              </a:spcBef>
              <a:spcAft>
                <a:spcPts val="0"/>
              </a:spcAft>
              <a:buSzPts val="1800"/>
              <a:buNone/>
              <a:defRPr/>
            </a:lvl1pPr>
          </a:lstStyle>
          <a:p/>
        </p:txBody>
      </p:sp>
      <p:sp>
        <p:nvSpPr>
          <p:cNvPr id="48" name="Google Shape;48;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49" name="Shape 49"/>
        <p:cNvGrpSpPr/>
        <p:nvPr/>
      </p:nvGrpSpPr>
      <p:grpSpPr>
        <a:xfrm>
          <a:off x="0" y="0"/>
          <a:ext cx="0" cy="0"/>
          <a:chOff x="0" y="0"/>
          <a:chExt cx="0" cy="0"/>
        </a:xfrm>
      </p:grpSpPr>
      <p:sp>
        <p:nvSpPr>
          <p:cNvPr id="50" name="Google Shape;50;p11"/>
          <p:cNvSpPr txBox="1"/>
          <p:nvPr>
            <p:ph hasCustomPrompt="1" type="title"/>
          </p:nvPr>
        </p:nvSpPr>
        <p:spPr>
          <a:xfrm>
            <a:off x="311700" y="1039650"/>
            <a:ext cx="8520600" cy="2106300"/>
          </a:xfrm>
          <a:prstGeom prst="rect">
            <a:avLst/>
          </a:prstGeom>
        </p:spPr>
        <p:txBody>
          <a:bodyPr anchorCtr="0" anchor="b" bIns="91425" lIns="91425" spcFirstLastPara="1" rIns="91425" wrap="square" tIns="91425"/>
          <a:lstStyle>
            <a:lvl1pPr lvl="0" algn="ctr">
              <a:spcBef>
                <a:spcPts val="0"/>
              </a:spcBef>
              <a:spcAft>
                <a:spcPts val="0"/>
              </a:spcAft>
              <a:buSzPts val="14000"/>
              <a:buNone/>
              <a:defRPr b="1" sz="14000"/>
            </a:lvl1pPr>
            <a:lvl2pPr lvl="1" algn="ctr">
              <a:spcBef>
                <a:spcPts val="0"/>
              </a:spcBef>
              <a:spcAft>
                <a:spcPts val="0"/>
              </a:spcAft>
              <a:buSzPts val="14000"/>
              <a:buNone/>
              <a:defRPr b="1" sz="14000"/>
            </a:lvl2pPr>
            <a:lvl3pPr lvl="2" algn="ctr">
              <a:spcBef>
                <a:spcPts val="0"/>
              </a:spcBef>
              <a:spcAft>
                <a:spcPts val="0"/>
              </a:spcAft>
              <a:buSzPts val="14000"/>
              <a:buNone/>
              <a:defRPr b="1" sz="14000"/>
            </a:lvl3pPr>
            <a:lvl4pPr lvl="3" algn="ctr">
              <a:spcBef>
                <a:spcPts val="0"/>
              </a:spcBef>
              <a:spcAft>
                <a:spcPts val="0"/>
              </a:spcAft>
              <a:buSzPts val="14000"/>
              <a:buNone/>
              <a:defRPr b="1" sz="14000"/>
            </a:lvl4pPr>
            <a:lvl5pPr lvl="4" algn="ctr">
              <a:spcBef>
                <a:spcPts val="0"/>
              </a:spcBef>
              <a:spcAft>
                <a:spcPts val="0"/>
              </a:spcAft>
              <a:buSzPts val="14000"/>
              <a:buNone/>
              <a:defRPr b="1" sz="14000"/>
            </a:lvl5pPr>
            <a:lvl6pPr lvl="5" algn="ctr">
              <a:spcBef>
                <a:spcPts val="0"/>
              </a:spcBef>
              <a:spcAft>
                <a:spcPts val="0"/>
              </a:spcAft>
              <a:buSzPts val="14000"/>
              <a:buNone/>
              <a:defRPr b="1" sz="14000"/>
            </a:lvl6pPr>
            <a:lvl7pPr lvl="6" algn="ctr">
              <a:spcBef>
                <a:spcPts val="0"/>
              </a:spcBef>
              <a:spcAft>
                <a:spcPts val="0"/>
              </a:spcAft>
              <a:buSzPts val="14000"/>
              <a:buNone/>
              <a:defRPr b="1" sz="14000"/>
            </a:lvl7pPr>
            <a:lvl8pPr lvl="7" algn="ctr">
              <a:spcBef>
                <a:spcPts val="0"/>
              </a:spcBef>
              <a:spcAft>
                <a:spcPts val="0"/>
              </a:spcAft>
              <a:buSzPts val="14000"/>
              <a:buNone/>
              <a:defRPr b="1" sz="14000"/>
            </a:lvl8pPr>
            <a:lvl9pPr lvl="8" algn="ctr">
              <a:spcBef>
                <a:spcPts val="0"/>
              </a:spcBef>
              <a:spcAft>
                <a:spcPts val="0"/>
              </a:spcAft>
              <a:buSzPts val="14000"/>
              <a:buNone/>
              <a:defRPr b="1" sz="14000"/>
            </a:lvl9pPr>
          </a:lstStyle>
          <a:p>
            <a:r>
              <a:t>xx%</a:t>
            </a:r>
          </a:p>
        </p:txBody>
      </p:sp>
      <p:sp>
        <p:nvSpPr>
          <p:cNvPr id="51" name="Google Shape;51;p11"/>
          <p:cNvSpPr txBox="1"/>
          <p:nvPr>
            <p:ph idx="1" type="body"/>
          </p:nvPr>
        </p:nvSpPr>
        <p:spPr>
          <a:xfrm>
            <a:off x="311700" y="3228425"/>
            <a:ext cx="8520600" cy="1300800"/>
          </a:xfrm>
          <a:prstGeom prst="rect">
            <a:avLst/>
          </a:prstGeom>
        </p:spPr>
        <p:txBody>
          <a:bodyPr anchorCtr="0" anchor="t" bIns="91425" lIns="91425" spcFirstLastPara="1" rIns="91425" wrap="square" tIns="91425"/>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52" name="Google Shape;52;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53" name="Shape 53"/>
        <p:cNvGrpSpPr/>
        <p:nvPr/>
      </p:nvGrpSpPr>
      <p:grpSpPr>
        <a:xfrm>
          <a:off x="0" y="0"/>
          <a:ext cx="0" cy="0"/>
          <a:chOff x="0" y="0"/>
          <a:chExt cx="0" cy="0"/>
        </a:xfrm>
      </p:grpSpPr>
      <p:sp>
        <p:nvSpPr>
          <p:cNvPr id="54" name="Google Shape;54;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paperback">
    <p:bg>
      <p:bgPr>
        <a:solidFill>
          <a:schemeClr val="accen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613200"/>
          </a:xfrm>
          <a:prstGeom prst="rect">
            <a:avLst/>
          </a:prstGeom>
          <a:noFill/>
          <a:ln>
            <a:noFill/>
          </a:ln>
        </p:spPr>
        <p:txBody>
          <a:bodyPr anchorCtr="0" anchor="t" bIns="91425" lIns="91425" spcFirstLastPara="1" rIns="91425" wrap="square" tIns="91425"/>
          <a:lstStyle>
            <a:lvl1pPr lvl="0">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1pPr>
            <a:lvl2pPr lvl="1">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2pPr>
            <a:lvl3pPr lvl="2">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3pPr>
            <a:lvl4pPr lvl="3">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4pPr>
            <a:lvl5pPr lvl="4">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5pPr>
            <a:lvl6pPr lvl="5">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6pPr>
            <a:lvl7pPr lvl="6">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7pPr>
            <a:lvl8pPr lvl="7">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8pPr>
            <a:lvl9pPr lvl="8">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9pPr>
          </a:lstStyle>
          <a:p/>
        </p:txBody>
      </p:sp>
      <p:sp>
        <p:nvSpPr>
          <p:cNvPr id="7" name="Google Shape;7;p1"/>
          <p:cNvSpPr txBox="1"/>
          <p:nvPr>
            <p:ph idx="1" type="body"/>
          </p:nvPr>
        </p:nvSpPr>
        <p:spPr>
          <a:xfrm>
            <a:off x="311700" y="1171600"/>
            <a:ext cx="8520600" cy="3397200"/>
          </a:xfrm>
          <a:prstGeom prst="rect">
            <a:avLst/>
          </a:prstGeom>
          <a:noFill/>
          <a:ln>
            <a:noFill/>
          </a:ln>
        </p:spPr>
        <p:txBody>
          <a:bodyPr anchorCtr="0" anchor="t" bIns="91425" lIns="91425" spcFirstLastPara="1" rIns="91425" wrap="square" tIns="91425"/>
          <a:lstStyle>
            <a:lvl1pPr indent="-342900" lvl="0" marL="457200">
              <a:lnSpc>
                <a:spcPct val="115000"/>
              </a:lnSpc>
              <a:spcBef>
                <a:spcPts val="0"/>
              </a:spcBef>
              <a:spcAft>
                <a:spcPts val="0"/>
              </a:spcAft>
              <a:buClr>
                <a:schemeClr val="dk1"/>
              </a:buClr>
              <a:buSzPts val="1800"/>
              <a:buFont typeface="Old Standard TT"/>
              <a:buChar char="●"/>
              <a:defRPr sz="1800">
                <a:solidFill>
                  <a:schemeClr val="dk1"/>
                </a:solidFill>
                <a:latin typeface="Old Standard TT"/>
                <a:ea typeface="Old Standard TT"/>
                <a:cs typeface="Old Standard TT"/>
                <a:sym typeface="Old Standard TT"/>
              </a:defRPr>
            </a:lvl1pPr>
            <a:lvl2pPr indent="-317500" lvl="1" marL="914400">
              <a:lnSpc>
                <a:spcPct val="115000"/>
              </a:lnSpc>
              <a:spcBef>
                <a:spcPts val="1600"/>
              </a:spcBef>
              <a:spcAft>
                <a:spcPts val="0"/>
              </a:spcAft>
              <a:buClr>
                <a:schemeClr val="dk1"/>
              </a:buClr>
              <a:buSzPts val="1400"/>
              <a:buFont typeface="Old Standard TT"/>
              <a:buChar char="○"/>
              <a:defRPr>
                <a:solidFill>
                  <a:schemeClr val="dk1"/>
                </a:solidFill>
                <a:latin typeface="Old Standard TT"/>
                <a:ea typeface="Old Standard TT"/>
                <a:cs typeface="Old Standard TT"/>
                <a:sym typeface="Old Standard TT"/>
              </a:defRPr>
            </a:lvl2pPr>
            <a:lvl3pPr indent="-317500" lvl="2" marL="1371600">
              <a:lnSpc>
                <a:spcPct val="115000"/>
              </a:lnSpc>
              <a:spcBef>
                <a:spcPts val="1600"/>
              </a:spcBef>
              <a:spcAft>
                <a:spcPts val="0"/>
              </a:spcAft>
              <a:buClr>
                <a:schemeClr val="dk1"/>
              </a:buClr>
              <a:buSzPts val="1400"/>
              <a:buFont typeface="Old Standard TT"/>
              <a:buChar char="■"/>
              <a:defRPr>
                <a:solidFill>
                  <a:schemeClr val="dk1"/>
                </a:solidFill>
                <a:latin typeface="Old Standard TT"/>
                <a:ea typeface="Old Standard TT"/>
                <a:cs typeface="Old Standard TT"/>
                <a:sym typeface="Old Standard TT"/>
              </a:defRPr>
            </a:lvl3pPr>
            <a:lvl4pPr indent="-317500" lvl="3" marL="1828800">
              <a:lnSpc>
                <a:spcPct val="115000"/>
              </a:lnSpc>
              <a:spcBef>
                <a:spcPts val="1600"/>
              </a:spcBef>
              <a:spcAft>
                <a:spcPts val="0"/>
              </a:spcAft>
              <a:buClr>
                <a:schemeClr val="dk1"/>
              </a:buClr>
              <a:buSzPts val="1400"/>
              <a:buFont typeface="Old Standard TT"/>
              <a:buChar char="●"/>
              <a:defRPr>
                <a:solidFill>
                  <a:schemeClr val="dk1"/>
                </a:solidFill>
                <a:latin typeface="Old Standard TT"/>
                <a:ea typeface="Old Standard TT"/>
                <a:cs typeface="Old Standard TT"/>
                <a:sym typeface="Old Standard TT"/>
              </a:defRPr>
            </a:lvl4pPr>
            <a:lvl5pPr indent="-317500" lvl="4" marL="2286000">
              <a:lnSpc>
                <a:spcPct val="115000"/>
              </a:lnSpc>
              <a:spcBef>
                <a:spcPts val="1600"/>
              </a:spcBef>
              <a:spcAft>
                <a:spcPts val="0"/>
              </a:spcAft>
              <a:buClr>
                <a:schemeClr val="dk1"/>
              </a:buClr>
              <a:buSzPts val="1400"/>
              <a:buFont typeface="Old Standard TT"/>
              <a:buChar char="○"/>
              <a:defRPr>
                <a:solidFill>
                  <a:schemeClr val="dk1"/>
                </a:solidFill>
                <a:latin typeface="Old Standard TT"/>
                <a:ea typeface="Old Standard TT"/>
                <a:cs typeface="Old Standard TT"/>
                <a:sym typeface="Old Standard TT"/>
              </a:defRPr>
            </a:lvl5pPr>
            <a:lvl6pPr indent="-317500" lvl="5" marL="2743200">
              <a:lnSpc>
                <a:spcPct val="115000"/>
              </a:lnSpc>
              <a:spcBef>
                <a:spcPts val="1600"/>
              </a:spcBef>
              <a:spcAft>
                <a:spcPts val="0"/>
              </a:spcAft>
              <a:buClr>
                <a:schemeClr val="dk1"/>
              </a:buClr>
              <a:buSzPts val="1400"/>
              <a:buFont typeface="Old Standard TT"/>
              <a:buChar char="■"/>
              <a:defRPr>
                <a:solidFill>
                  <a:schemeClr val="dk1"/>
                </a:solidFill>
                <a:latin typeface="Old Standard TT"/>
                <a:ea typeface="Old Standard TT"/>
                <a:cs typeface="Old Standard TT"/>
                <a:sym typeface="Old Standard TT"/>
              </a:defRPr>
            </a:lvl6pPr>
            <a:lvl7pPr indent="-317500" lvl="6" marL="3200400">
              <a:lnSpc>
                <a:spcPct val="115000"/>
              </a:lnSpc>
              <a:spcBef>
                <a:spcPts val="1600"/>
              </a:spcBef>
              <a:spcAft>
                <a:spcPts val="0"/>
              </a:spcAft>
              <a:buClr>
                <a:schemeClr val="dk1"/>
              </a:buClr>
              <a:buSzPts val="1400"/>
              <a:buFont typeface="Old Standard TT"/>
              <a:buChar char="●"/>
              <a:defRPr>
                <a:solidFill>
                  <a:schemeClr val="dk1"/>
                </a:solidFill>
                <a:latin typeface="Old Standard TT"/>
                <a:ea typeface="Old Standard TT"/>
                <a:cs typeface="Old Standard TT"/>
                <a:sym typeface="Old Standard TT"/>
              </a:defRPr>
            </a:lvl7pPr>
            <a:lvl8pPr indent="-317500" lvl="7" marL="3657600">
              <a:lnSpc>
                <a:spcPct val="115000"/>
              </a:lnSpc>
              <a:spcBef>
                <a:spcPts val="1600"/>
              </a:spcBef>
              <a:spcAft>
                <a:spcPts val="0"/>
              </a:spcAft>
              <a:buClr>
                <a:schemeClr val="dk1"/>
              </a:buClr>
              <a:buSzPts val="1400"/>
              <a:buFont typeface="Old Standard TT"/>
              <a:buChar char="○"/>
              <a:defRPr>
                <a:solidFill>
                  <a:schemeClr val="dk1"/>
                </a:solidFill>
                <a:latin typeface="Old Standard TT"/>
                <a:ea typeface="Old Standard TT"/>
                <a:cs typeface="Old Standard TT"/>
                <a:sym typeface="Old Standard TT"/>
              </a:defRPr>
            </a:lvl8pPr>
            <a:lvl9pPr indent="-317500" lvl="8" marL="4114800">
              <a:lnSpc>
                <a:spcPct val="115000"/>
              </a:lnSpc>
              <a:spcBef>
                <a:spcPts val="1600"/>
              </a:spcBef>
              <a:spcAft>
                <a:spcPts val="1600"/>
              </a:spcAft>
              <a:buClr>
                <a:schemeClr val="dk1"/>
              </a:buClr>
              <a:buSzPts val="1400"/>
              <a:buFont typeface="Old Standard TT"/>
              <a:buChar char="■"/>
              <a:defRPr>
                <a:solidFill>
                  <a:schemeClr val="dk1"/>
                </a:solidFill>
                <a:latin typeface="Old Standard TT"/>
                <a:ea typeface="Old Standard TT"/>
                <a:cs typeface="Old Standard TT"/>
                <a:sym typeface="Old Standard TT"/>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1"/>
                </a:solidFill>
                <a:latin typeface="Old Standard TT"/>
                <a:ea typeface="Old Standard TT"/>
                <a:cs typeface="Old Standard TT"/>
                <a:sym typeface="Old Standard TT"/>
              </a:defRPr>
            </a:lvl1pPr>
            <a:lvl2pPr lvl="1" algn="r">
              <a:buNone/>
              <a:defRPr sz="1000">
                <a:solidFill>
                  <a:schemeClr val="dk1"/>
                </a:solidFill>
                <a:latin typeface="Old Standard TT"/>
                <a:ea typeface="Old Standard TT"/>
                <a:cs typeface="Old Standard TT"/>
                <a:sym typeface="Old Standard TT"/>
              </a:defRPr>
            </a:lvl2pPr>
            <a:lvl3pPr lvl="2" algn="r">
              <a:buNone/>
              <a:defRPr sz="1000">
                <a:solidFill>
                  <a:schemeClr val="dk1"/>
                </a:solidFill>
                <a:latin typeface="Old Standard TT"/>
                <a:ea typeface="Old Standard TT"/>
                <a:cs typeface="Old Standard TT"/>
                <a:sym typeface="Old Standard TT"/>
              </a:defRPr>
            </a:lvl3pPr>
            <a:lvl4pPr lvl="3" algn="r">
              <a:buNone/>
              <a:defRPr sz="1000">
                <a:solidFill>
                  <a:schemeClr val="dk1"/>
                </a:solidFill>
                <a:latin typeface="Old Standard TT"/>
                <a:ea typeface="Old Standard TT"/>
                <a:cs typeface="Old Standard TT"/>
                <a:sym typeface="Old Standard TT"/>
              </a:defRPr>
            </a:lvl4pPr>
            <a:lvl5pPr lvl="4" algn="r">
              <a:buNone/>
              <a:defRPr sz="1000">
                <a:solidFill>
                  <a:schemeClr val="dk1"/>
                </a:solidFill>
                <a:latin typeface="Old Standard TT"/>
                <a:ea typeface="Old Standard TT"/>
                <a:cs typeface="Old Standard TT"/>
                <a:sym typeface="Old Standard TT"/>
              </a:defRPr>
            </a:lvl5pPr>
            <a:lvl6pPr lvl="5" algn="r">
              <a:buNone/>
              <a:defRPr sz="1000">
                <a:solidFill>
                  <a:schemeClr val="dk1"/>
                </a:solidFill>
                <a:latin typeface="Old Standard TT"/>
                <a:ea typeface="Old Standard TT"/>
                <a:cs typeface="Old Standard TT"/>
                <a:sym typeface="Old Standard TT"/>
              </a:defRPr>
            </a:lvl6pPr>
            <a:lvl7pPr lvl="6" algn="r">
              <a:buNone/>
              <a:defRPr sz="1000">
                <a:solidFill>
                  <a:schemeClr val="dk1"/>
                </a:solidFill>
                <a:latin typeface="Old Standard TT"/>
                <a:ea typeface="Old Standard TT"/>
                <a:cs typeface="Old Standard TT"/>
                <a:sym typeface="Old Standard TT"/>
              </a:defRPr>
            </a:lvl7pPr>
            <a:lvl8pPr lvl="7" algn="r">
              <a:buNone/>
              <a:defRPr sz="1000">
                <a:solidFill>
                  <a:schemeClr val="dk1"/>
                </a:solidFill>
                <a:latin typeface="Old Standard TT"/>
                <a:ea typeface="Old Standard TT"/>
                <a:cs typeface="Old Standard TT"/>
                <a:sym typeface="Old Standard TT"/>
              </a:defRPr>
            </a:lvl8pPr>
            <a:lvl9pPr lvl="8" algn="r">
              <a:buNone/>
              <a:defRPr sz="1000">
                <a:solidFill>
                  <a:schemeClr val="dk1"/>
                </a:solidFill>
                <a:latin typeface="Old Standard TT"/>
                <a:ea typeface="Old Standard TT"/>
                <a:cs typeface="Old Standard TT"/>
                <a:sym typeface="Old Standard TT"/>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s://www.rd-alliance.org/ig-ethics-and-social-aspects-data-rda-12th-plenary-meeting"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hyperlink" Target="https://www.rd-alliance.org/groups/ethics-and-social-aspects-data.html" TargetMode="External"/><Relationship Id="rId4" Type="http://schemas.openxmlformats.org/officeDocument/2006/relationships/hyperlink" Target="https://www.rd-alliance.org/groups/ethics-and-social-aspects-data.html"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hyperlink" Target="https://cioms.ch/wp-content/uploads/2017/01/1991_INTERNATIONAL_GUIDELINES.pdf"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hyperlink" Target="https://doi.org/10.1136/bmj.i4626"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hyperlink" Target="https://doi.org/10.1371/journal.pgen.1004469" TargetMode="Externa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png"/><Relationship Id="rId4" Type="http://schemas.openxmlformats.org/officeDocument/2006/relationships/hyperlink" Target="https://doi.org/10.1038/sdata.2016.18" TargetMode="External"/><Relationship Id="rId5" Type="http://schemas.openxmlformats.org/officeDocument/2006/relationships/hyperlink" Target="https://www.fosteropenscience.eu"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hyperlink" Target="https://www.rd-alliance.org/groups/dmp-common-standards-wg" TargetMode="External"/><Relationship Id="rId4" Type="http://schemas.openxmlformats.org/officeDocument/2006/relationships/hyperlink" Target="https://www.rd-alliance.org/groups/exposing-data-management-plans-wg" TargetMode="External"/><Relationship Id="rId5" Type="http://schemas.openxmlformats.org/officeDocument/2006/relationships/hyperlink" Target="http://doi.org/10.5281/zenodo.1461713" TargetMode="External"/><Relationship Id="rId6" Type="http://schemas.openxmlformats.org/officeDocument/2006/relationships/image" Target="../media/image8.png"/><Relationship Id="rId7"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1.png"/></Relationships>
</file>

<file path=ppt/slides/_rels/slide10.xml.rels><?xml version="1.0" encoding="UTF-8" standalone="yes"?><Relationships xmlns="http://schemas.openxmlformats.org/package/2006/relationships"><Relationship Id="rId40" Type="http://schemas.openxmlformats.org/officeDocument/2006/relationships/hyperlink" Target="https://toolbox.google.com/datasetsearch/search?docid=qZA6pOsI9UnKgyutAAAAAA%3D%3D" TargetMode="External"/><Relationship Id="rId42" Type="http://schemas.openxmlformats.org/officeDocument/2006/relationships/hyperlink" Target="https://toolbox.google.com/datasetsearch/search?docid=qZA6pOsI9UnKgyutAAAAAA%3D%3D" TargetMode="External"/><Relationship Id="rId41" Type="http://schemas.openxmlformats.org/officeDocument/2006/relationships/hyperlink" Target="https://toolbox.google.com/datasetsearch/search?docid=qZA6pOsI9UnKgyutAAAAAA%3D%3D" TargetMode="External"/><Relationship Id="rId44" Type="http://schemas.openxmlformats.org/officeDocument/2006/relationships/hyperlink" Target="https://toolbox.google.com/datasetsearch/search?docid=qZA6pOsI9UnKgyutAAAAAA%3D%3D" TargetMode="External"/><Relationship Id="rId43" Type="http://schemas.openxmlformats.org/officeDocument/2006/relationships/hyperlink" Target="https://toolbox.google.com/datasetsearch/search?docid=qZA6pOsI9UnKgyutAAAAAA%3D%3D" TargetMode="External"/><Relationship Id="rId46" Type="http://schemas.openxmlformats.org/officeDocument/2006/relationships/hyperlink" Target="http://retractionwatch.com/2016/09/30/does-your-work-need-irb-approval-better-check-says-author-of-retracted-paper/" TargetMode="External"/><Relationship Id="rId45" Type="http://schemas.openxmlformats.org/officeDocument/2006/relationships/hyperlink" Target="https://toolbox.google.com/datasetsearch/search?docid=qZA6pOsI9UnKgyutAAAAAA%3D%3D" TargetMode="External"/><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hyperlink" Target="https://doi.org/10.1111/j.1365-2044.1971.tb04793.x" TargetMode="External"/><Relationship Id="rId4" Type="http://schemas.openxmlformats.org/officeDocument/2006/relationships/hyperlink" Target="https://doi.org/10.1111/j.1365-2044.1971.tb04793.x" TargetMode="External"/><Relationship Id="rId9" Type="http://schemas.openxmlformats.org/officeDocument/2006/relationships/hyperlink" Target="https://doi.org/10.1111/j.1365-2044.1971.tb04793.x" TargetMode="External"/><Relationship Id="rId48" Type="http://schemas.openxmlformats.org/officeDocument/2006/relationships/hyperlink" Target="https://doi.org/10.1136/bjsports-2014-094053ret" TargetMode="External"/><Relationship Id="rId47" Type="http://schemas.openxmlformats.org/officeDocument/2006/relationships/hyperlink" Target="https://doi.org/10.1136/bjsports-2014-094053ret" TargetMode="External"/><Relationship Id="rId49" Type="http://schemas.openxmlformats.org/officeDocument/2006/relationships/hyperlink" Target="https://doi.org/10.1136/bjsports-2014-094053ret" TargetMode="External"/><Relationship Id="rId5" Type="http://schemas.openxmlformats.org/officeDocument/2006/relationships/hyperlink" Target="https://doi.org/10.1111/j.1365-2044.1971.tb04793.x" TargetMode="External"/><Relationship Id="rId6" Type="http://schemas.openxmlformats.org/officeDocument/2006/relationships/hyperlink" Target="https://doi.org/10.1111/j.1365-2044.1971.tb04793.x" TargetMode="External"/><Relationship Id="rId7" Type="http://schemas.openxmlformats.org/officeDocument/2006/relationships/hyperlink" Target="https://doi.org/10.1111/j.1365-2044.1971.tb04793.x" TargetMode="External"/><Relationship Id="rId8" Type="http://schemas.openxmlformats.org/officeDocument/2006/relationships/hyperlink" Target="https://doi.org/10.1111/j.1365-2044.1971.tb04793.x" TargetMode="External"/><Relationship Id="rId31" Type="http://schemas.openxmlformats.org/officeDocument/2006/relationships/hyperlink" Target="https://epgl.unige.ch/zika-in-pregnancy-registry/" TargetMode="External"/><Relationship Id="rId30" Type="http://schemas.openxmlformats.org/officeDocument/2006/relationships/hyperlink" Target="https://epgl.unige.ch/zika-in-pregnancy-registry/" TargetMode="External"/><Relationship Id="rId33" Type="http://schemas.openxmlformats.org/officeDocument/2006/relationships/hyperlink" Target="https://epgl.unige.ch/zika-in-pregnancy-registry/" TargetMode="External"/><Relationship Id="rId32" Type="http://schemas.openxmlformats.org/officeDocument/2006/relationships/hyperlink" Target="https://epgl.unige.ch/zika-in-pregnancy-registry/" TargetMode="External"/><Relationship Id="rId35" Type="http://schemas.openxmlformats.org/officeDocument/2006/relationships/hyperlink" Target="http://retractionwatch.com/2016/09/30/does-your-work-need-irb-approval-better-check-says-author-of-retracted-paper/" TargetMode="External"/><Relationship Id="rId34" Type="http://schemas.openxmlformats.org/officeDocument/2006/relationships/hyperlink" Target="http://retractionwatch.com/2016/09/30/does-your-work-need-irb-approval-better-check-says-author-of-retracted-paper/" TargetMode="External"/><Relationship Id="rId71" Type="http://schemas.openxmlformats.org/officeDocument/2006/relationships/image" Target="../media/image6.png"/><Relationship Id="rId70" Type="http://schemas.openxmlformats.org/officeDocument/2006/relationships/hyperlink" Target="https://doi.org/10.1186/s40317-016-0107-6" TargetMode="External"/><Relationship Id="rId37" Type="http://schemas.openxmlformats.org/officeDocument/2006/relationships/hyperlink" Target="https://toolbox.google.com/datasetsearch/search?docid=qZA6pOsI9UnKgyutAAAAAA%3D%3D" TargetMode="External"/><Relationship Id="rId36" Type="http://schemas.openxmlformats.org/officeDocument/2006/relationships/hyperlink" Target="http://retractionwatch.com/2016/09/30/does-your-work-need-irb-approval-better-check-says-author-of-retracted-paper/" TargetMode="External"/><Relationship Id="rId39" Type="http://schemas.openxmlformats.org/officeDocument/2006/relationships/hyperlink" Target="https://toolbox.google.com/datasetsearch/search?docid=qZA6pOsI9UnKgyutAAAAAA%3D%3D" TargetMode="External"/><Relationship Id="rId38" Type="http://schemas.openxmlformats.org/officeDocument/2006/relationships/hyperlink" Target="https://toolbox.google.com/datasetsearch/search?docid=qZA6pOsI9UnKgyutAAAAAA%3D%3D" TargetMode="External"/><Relationship Id="rId62" Type="http://schemas.openxmlformats.org/officeDocument/2006/relationships/hyperlink" Target="https://doi.org/10.1186/s40317-016-0107-6" TargetMode="External"/><Relationship Id="rId61" Type="http://schemas.openxmlformats.org/officeDocument/2006/relationships/hyperlink" Target="https://doi.org/10.1186/s40317-016-0107-6" TargetMode="External"/><Relationship Id="rId20" Type="http://schemas.openxmlformats.org/officeDocument/2006/relationships/hyperlink" Target="https://doi.org/10.1056/NEJM199010113231505" TargetMode="External"/><Relationship Id="rId64" Type="http://schemas.openxmlformats.org/officeDocument/2006/relationships/hyperlink" Target="https://doi.org/10.1186/s40317-016-0107-6" TargetMode="External"/><Relationship Id="rId63" Type="http://schemas.openxmlformats.org/officeDocument/2006/relationships/hyperlink" Target="https://doi.org/10.1186/s40317-016-0107-6" TargetMode="External"/><Relationship Id="rId22" Type="http://schemas.openxmlformats.org/officeDocument/2006/relationships/hyperlink" Target="https://doi.org/10.1056/NEJM199010113231505" TargetMode="External"/><Relationship Id="rId66" Type="http://schemas.openxmlformats.org/officeDocument/2006/relationships/hyperlink" Target="https://doi.org/10.1186/s40317-016-0107-6" TargetMode="External"/><Relationship Id="rId21" Type="http://schemas.openxmlformats.org/officeDocument/2006/relationships/hyperlink" Target="https://doi.org/10.1056/NEJM199010113231505" TargetMode="External"/><Relationship Id="rId65" Type="http://schemas.openxmlformats.org/officeDocument/2006/relationships/hyperlink" Target="https://doi.org/10.1186/s40317-016-0107-6" TargetMode="External"/><Relationship Id="rId24" Type="http://schemas.openxmlformats.org/officeDocument/2006/relationships/hyperlink" Target="https://doi.org/10.1177/030006057300100505" TargetMode="External"/><Relationship Id="rId68" Type="http://schemas.openxmlformats.org/officeDocument/2006/relationships/hyperlink" Target="https://doi.org/10.1186/s40317-016-0107-6" TargetMode="External"/><Relationship Id="rId23" Type="http://schemas.openxmlformats.org/officeDocument/2006/relationships/hyperlink" Target="https://doi.org/10.1177/030006057300100505" TargetMode="External"/><Relationship Id="rId67" Type="http://schemas.openxmlformats.org/officeDocument/2006/relationships/hyperlink" Target="https://doi.org/10.1186/s40317-016-0107-6" TargetMode="External"/><Relationship Id="rId60" Type="http://schemas.openxmlformats.org/officeDocument/2006/relationships/hyperlink" Target="https://doi.org/10.1186/s40317-016-0107-6" TargetMode="External"/><Relationship Id="rId26" Type="http://schemas.openxmlformats.org/officeDocument/2006/relationships/hyperlink" Target="https://doi.org/10.1177/030006057300100505" TargetMode="External"/><Relationship Id="rId25" Type="http://schemas.openxmlformats.org/officeDocument/2006/relationships/hyperlink" Target="https://doi.org/10.1177/030006057300100505" TargetMode="External"/><Relationship Id="rId69" Type="http://schemas.openxmlformats.org/officeDocument/2006/relationships/hyperlink" Target="https://doi.org/10.1186/s40317-016-0107-6" TargetMode="External"/><Relationship Id="rId28" Type="http://schemas.openxmlformats.org/officeDocument/2006/relationships/hyperlink" Target="https://doi.org/10.1177/030006057300100505" TargetMode="External"/><Relationship Id="rId27" Type="http://schemas.openxmlformats.org/officeDocument/2006/relationships/hyperlink" Target="https://doi.org/10.1177/030006057300100505" TargetMode="External"/><Relationship Id="rId29" Type="http://schemas.openxmlformats.org/officeDocument/2006/relationships/hyperlink" Target="https://doi.org/10.1177/030006057300100505" TargetMode="External"/><Relationship Id="rId51" Type="http://schemas.openxmlformats.org/officeDocument/2006/relationships/hyperlink" Target="https://doi.org/10.1136/bjsports-2014-094053ret" TargetMode="External"/><Relationship Id="rId50" Type="http://schemas.openxmlformats.org/officeDocument/2006/relationships/hyperlink" Target="https://doi.org/10.1136/bjsports-2014-094053ret" TargetMode="External"/><Relationship Id="rId53" Type="http://schemas.openxmlformats.org/officeDocument/2006/relationships/hyperlink" Target="https://doi.org/10.1136/bjsports-2014-094053ret" TargetMode="External"/><Relationship Id="rId52" Type="http://schemas.openxmlformats.org/officeDocument/2006/relationships/hyperlink" Target="https://doi.org/10.1136/bjsports-2014-094053ret" TargetMode="External"/><Relationship Id="rId11" Type="http://schemas.openxmlformats.org/officeDocument/2006/relationships/hyperlink" Target="https://doi.org/10.1056/NEJM199010113231505" TargetMode="External"/><Relationship Id="rId55" Type="http://schemas.openxmlformats.org/officeDocument/2006/relationships/hyperlink" Target="https://doi.org/10.1136/bjsports-2014-094053ret" TargetMode="External"/><Relationship Id="rId10" Type="http://schemas.openxmlformats.org/officeDocument/2006/relationships/hyperlink" Target="https://doi.org/10.1111/j.1365-2044.1971.tb04793.x" TargetMode="External"/><Relationship Id="rId54" Type="http://schemas.openxmlformats.org/officeDocument/2006/relationships/hyperlink" Target="https://doi.org/10.1136/bjsports-2014-094053ret" TargetMode="External"/><Relationship Id="rId13" Type="http://schemas.openxmlformats.org/officeDocument/2006/relationships/hyperlink" Target="https://doi.org/10.1056/NEJM199010113231505" TargetMode="External"/><Relationship Id="rId57" Type="http://schemas.openxmlformats.org/officeDocument/2006/relationships/hyperlink" Target="https://doi.org/10.1186/s40317-016-0107-6" TargetMode="External"/><Relationship Id="rId12" Type="http://schemas.openxmlformats.org/officeDocument/2006/relationships/hyperlink" Target="https://doi.org/10.1056/NEJM199010113231505" TargetMode="External"/><Relationship Id="rId56" Type="http://schemas.openxmlformats.org/officeDocument/2006/relationships/hyperlink" Target="https://doi.org/10.1136/bjsports-2014-094053ret" TargetMode="External"/><Relationship Id="rId15" Type="http://schemas.openxmlformats.org/officeDocument/2006/relationships/hyperlink" Target="https://doi.org/10.1056/NEJM199010113231505" TargetMode="External"/><Relationship Id="rId59" Type="http://schemas.openxmlformats.org/officeDocument/2006/relationships/hyperlink" Target="https://doi.org/10.1186/s40317-016-0107-6" TargetMode="External"/><Relationship Id="rId14" Type="http://schemas.openxmlformats.org/officeDocument/2006/relationships/hyperlink" Target="https://doi.org/10.1056/NEJM199010113231505" TargetMode="External"/><Relationship Id="rId58" Type="http://schemas.openxmlformats.org/officeDocument/2006/relationships/hyperlink" Target="https://doi.org/10.1186/s40317-016-0107-6" TargetMode="External"/><Relationship Id="rId17" Type="http://schemas.openxmlformats.org/officeDocument/2006/relationships/hyperlink" Target="https://doi.org/10.1056/NEJM199010113231505" TargetMode="External"/><Relationship Id="rId16" Type="http://schemas.openxmlformats.org/officeDocument/2006/relationships/hyperlink" Target="https://doi.org/10.1056/NEJM199010113231505" TargetMode="External"/><Relationship Id="rId19" Type="http://schemas.openxmlformats.org/officeDocument/2006/relationships/hyperlink" Target="https://doi.org/10.1056/NEJM199010113231505" TargetMode="External"/><Relationship Id="rId18" Type="http://schemas.openxmlformats.org/officeDocument/2006/relationships/hyperlink" Target="https://doi.org/10.1056/NEJM199010113231505"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9.png"/><Relationship Id="rId4" Type="http://schemas.openxmlformats.org/officeDocument/2006/relationships/image" Target="../media/image4.jpg"/><Relationship Id="rId5" Type="http://schemas.openxmlformats.org/officeDocument/2006/relationships/image" Target="../media/image5.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 Id="rId3" Type="http://schemas.openxmlformats.org/officeDocument/2006/relationships/image" Target="../media/image4.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5.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5.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9.png"/></Relationships>
</file>

<file path=ppt/slides/_rels/slide16.xml.rels><?xml version="1.0" encoding="UTF-8" standalone="yes"?><Relationships xmlns="http://schemas.openxmlformats.org/package/2006/relationships"><Relationship Id="rId40" Type="http://schemas.openxmlformats.org/officeDocument/2006/relationships/hyperlink" Target="https://toolbox.google.com/datasetsearch/search?docid=4erwAY8fMANz13%2FDAAAAAA%3D%3D" TargetMode="External"/><Relationship Id="rId42" Type="http://schemas.openxmlformats.org/officeDocument/2006/relationships/hyperlink" Target="https://toolbox.google.com/datasetsearch/search?docid=4erwAY8fMANz13%2FDAAAAAA%3D%3D" TargetMode="External"/><Relationship Id="rId41" Type="http://schemas.openxmlformats.org/officeDocument/2006/relationships/hyperlink" Target="https://toolbox.google.com/datasetsearch/search?docid=4erwAY8fMANz13%2FDAAAAAA%3D%3D" TargetMode="External"/><Relationship Id="rId44" Type="http://schemas.openxmlformats.org/officeDocument/2006/relationships/hyperlink" Target="https://toolbox.google.com/datasetsearch/search?docid=4erwAY8fMANz13%2FDAAAAAA%3D%3D" TargetMode="External"/><Relationship Id="rId43" Type="http://schemas.openxmlformats.org/officeDocument/2006/relationships/hyperlink" Target="https://toolbox.google.com/datasetsearch/search?docid=4erwAY8fMANz13%2FDAAAAAA%3D%3D" TargetMode="External"/><Relationship Id="rId46" Type="http://schemas.openxmlformats.org/officeDocument/2006/relationships/hyperlink" Target="https://toolbox.google.com/datasetsearch/search?docid=4erwAY8fMANz13%2FDAAAAAA%3D%3D" TargetMode="External"/><Relationship Id="rId45" Type="http://schemas.openxmlformats.org/officeDocument/2006/relationships/hyperlink" Target="https://toolbox.google.com/datasetsearch/search?docid=4erwAY8fMANz13%2FDAAAAAA%3D%3D" TargetMode="External"/><Relationship Id="rId107" Type="http://schemas.openxmlformats.org/officeDocument/2006/relationships/hyperlink" Target="https://toolbox.google.com/datasetsearch/search?docid=3fq49aHlfIaD2uoGAAAAAA%3D%3D" TargetMode="External"/><Relationship Id="rId106" Type="http://schemas.openxmlformats.org/officeDocument/2006/relationships/hyperlink" Target="https://toolbox.google.com/datasetsearch/search?docid=3fq49aHlfIaD2uoGAAAAAA%3D%3D" TargetMode="External"/><Relationship Id="rId105" Type="http://schemas.openxmlformats.org/officeDocument/2006/relationships/hyperlink" Target="https://toolbox.google.com/datasetsearch/search?docid=3fq49aHlfIaD2uoGAAAAAA%3D%3D" TargetMode="External"/><Relationship Id="rId104" Type="http://schemas.openxmlformats.org/officeDocument/2006/relationships/hyperlink" Target="https://toolbox.google.com/datasetsearch/search?docid=3fq49aHlfIaD2uoGAAAAAA%3D%3D" TargetMode="External"/><Relationship Id="rId109" Type="http://schemas.openxmlformats.org/officeDocument/2006/relationships/hyperlink" Target="https://toolbox.google.com/datasetsearch/search?docid=3fq49aHlfIaD2uoGAAAAAA%3D%3D" TargetMode="External"/><Relationship Id="rId108" Type="http://schemas.openxmlformats.org/officeDocument/2006/relationships/hyperlink" Target="https://toolbox.google.com/datasetsearch/search?docid=3fq49aHlfIaD2uoGAAAAAA%3D%3D" TargetMode="External"/><Relationship Id="rId48" Type="http://schemas.openxmlformats.org/officeDocument/2006/relationships/hyperlink" Target="https://doi.org/10.1016/j.jep.2017.03.043" TargetMode="External"/><Relationship Id="rId47" Type="http://schemas.openxmlformats.org/officeDocument/2006/relationships/hyperlink" Target="https://doi.org/10.1016/j.jep.2017.03.043" TargetMode="External"/><Relationship Id="rId49" Type="http://schemas.openxmlformats.org/officeDocument/2006/relationships/hyperlink" Target="https://doi.org/10.1016/j.jep.2017.03.043" TargetMode="External"/><Relationship Id="rId103" Type="http://schemas.openxmlformats.org/officeDocument/2006/relationships/hyperlink" Target="https://toolbox.google.com/datasetsearch/search?docid=3fq49aHlfIaD2uoGAAAAAA%3D%3D" TargetMode="External"/><Relationship Id="rId102" Type="http://schemas.openxmlformats.org/officeDocument/2006/relationships/hyperlink" Target="https://toolbox.google.com/datasetsearch/search?docid=3fq49aHlfIaD2uoGAAAAAA%3D%3D" TargetMode="External"/><Relationship Id="rId101" Type="http://schemas.openxmlformats.org/officeDocument/2006/relationships/hyperlink" Target="https://toolbox.google.com/datasetsearch/search?docid=3fq49aHlfIaD2uoGAAAAAA%3D%3D" TargetMode="External"/><Relationship Id="rId100" Type="http://schemas.openxmlformats.org/officeDocument/2006/relationships/hyperlink" Target="https://toolbox.google.com/datasetsearch/search?docid=3fq49aHlfIaD2uoGAAAAAA%3D%3D" TargetMode="External"/><Relationship Id="rId31" Type="http://schemas.openxmlformats.org/officeDocument/2006/relationships/hyperlink" Target="https://toolbox.google.com/datasetsearch/search?docid=q1vHfPwZNOpCLpeCAAAAAA%3D%3D" TargetMode="External"/><Relationship Id="rId30" Type="http://schemas.openxmlformats.org/officeDocument/2006/relationships/hyperlink" Target="https://toolbox.google.com/datasetsearch/search?docid=q1vHfPwZNOpCLpeCAAAAAA%3D%3D" TargetMode="External"/><Relationship Id="rId33" Type="http://schemas.openxmlformats.org/officeDocument/2006/relationships/hyperlink" Target="https://toolbox.google.com/datasetsearch/search?docid=q1vHfPwZNOpCLpeCAAAAAA%3D%3D" TargetMode="External"/><Relationship Id="rId32" Type="http://schemas.openxmlformats.org/officeDocument/2006/relationships/hyperlink" Target="https://toolbox.google.com/datasetsearch/search?docid=q1vHfPwZNOpCLpeCAAAAAA%3D%3D" TargetMode="External"/><Relationship Id="rId35" Type="http://schemas.openxmlformats.org/officeDocument/2006/relationships/hyperlink" Target="https://toolbox.google.com/datasetsearch/search?docid=q1vHfPwZNOpCLpeCAAAAAA%3D%3D" TargetMode="External"/><Relationship Id="rId34" Type="http://schemas.openxmlformats.org/officeDocument/2006/relationships/hyperlink" Target="https://toolbox.google.com/datasetsearch/search?docid=q1vHfPwZNOpCLpeCAAAAAA%3D%3D" TargetMode="External"/><Relationship Id="rId37" Type="http://schemas.openxmlformats.org/officeDocument/2006/relationships/hyperlink" Target="https://toolbox.google.com/datasetsearch/search?docid=4erwAY8fMANz13%2FDAAAAAA%3D%3D" TargetMode="External"/><Relationship Id="rId36" Type="http://schemas.openxmlformats.org/officeDocument/2006/relationships/hyperlink" Target="https://toolbox.google.com/datasetsearch/search?docid=4erwAY8fMANz13%2FDAAAAAA%3D%3D" TargetMode="External"/><Relationship Id="rId39" Type="http://schemas.openxmlformats.org/officeDocument/2006/relationships/hyperlink" Target="https://toolbox.google.com/datasetsearch/search?docid=4erwAY8fMANz13%2FDAAAAAA%3D%3D" TargetMode="External"/><Relationship Id="rId38" Type="http://schemas.openxmlformats.org/officeDocument/2006/relationships/hyperlink" Target="https://toolbox.google.com/datasetsearch/search?docid=4erwAY8fMANz13%2FDAAAAAA%3D%3D" TargetMode="External"/><Relationship Id="rId20" Type="http://schemas.openxmlformats.org/officeDocument/2006/relationships/hyperlink" Target="https://toolbox.google.com/datasetsearch/search?docid=wig9JgrlAjdLEm5CAAAAAA%3D%3D" TargetMode="External"/><Relationship Id="rId22" Type="http://schemas.openxmlformats.org/officeDocument/2006/relationships/hyperlink" Target="https://toolbox.google.com/datasetsearch/search?docid=wig9JgrlAjdLEm5CAAAAAA%3D%3D" TargetMode="External"/><Relationship Id="rId21" Type="http://schemas.openxmlformats.org/officeDocument/2006/relationships/hyperlink" Target="https://toolbox.google.com/datasetsearch/search?docid=wig9JgrlAjdLEm5CAAAAAA%3D%3D" TargetMode="External"/><Relationship Id="rId24" Type="http://schemas.openxmlformats.org/officeDocument/2006/relationships/hyperlink" Target="https://toolbox.google.com/datasetsearch/search?docid=wig9JgrlAjdLEm5CAAAAAA%3D%3D" TargetMode="External"/><Relationship Id="rId23" Type="http://schemas.openxmlformats.org/officeDocument/2006/relationships/hyperlink" Target="https://toolbox.google.com/datasetsearch/search?docid=wig9JgrlAjdLEm5CAAAAAA%3D%3D" TargetMode="External"/><Relationship Id="rId129" Type="http://schemas.openxmlformats.org/officeDocument/2006/relationships/hyperlink" Target="https://toolbox.google.com/datasetsearch/search?docid=LwzxSeMqYHitCB0wAAAAAA%3D%3D" TargetMode="External"/><Relationship Id="rId128" Type="http://schemas.openxmlformats.org/officeDocument/2006/relationships/hyperlink" Target="https://toolbox.google.com/datasetsearch/search?docid=LwzxSeMqYHitCB0wAAAAAA%3D%3D" TargetMode="External"/><Relationship Id="rId127" Type="http://schemas.openxmlformats.org/officeDocument/2006/relationships/hyperlink" Target="https://toolbox.google.com/datasetsearch/search?docid=LwzxSeMqYHitCB0wAAAAAA%3D%3D" TargetMode="External"/><Relationship Id="rId126" Type="http://schemas.openxmlformats.org/officeDocument/2006/relationships/hyperlink" Target="https://toolbox.google.com/datasetsearch/search?docid=LwzxSeMqYHitCB0wAAAAAA%3D%3D" TargetMode="External"/><Relationship Id="rId26" Type="http://schemas.openxmlformats.org/officeDocument/2006/relationships/hyperlink" Target="https://toolbox.google.com/datasetsearch/search?docid=wig9JgrlAjdLEm5CAAAAAA%3D%3D" TargetMode="External"/><Relationship Id="rId121" Type="http://schemas.openxmlformats.org/officeDocument/2006/relationships/hyperlink" Target="https://toolbox.google.com/datasetsearch/search?docid=3fq49aHlfIaD2uoGAAAAAA%3D%3D" TargetMode="External"/><Relationship Id="rId25" Type="http://schemas.openxmlformats.org/officeDocument/2006/relationships/hyperlink" Target="https://toolbox.google.com/datasetsearch/search?docid=wig9JgrlAjdLEm5CAAAAAA%3D%3D" TargetMode="External"/><Relationship Id="rId120" Type="http://schemas.openxmlformats.org/officeDocument/2006/relationships/hyperlink" Target="https://toolbox.google.com/datasetsearch/search?docid=3fq49aHlfIaD2uoGAAAAAA%3D%3D" TargetMode="External"/><Relationship Id="rId28" Type="http://schemas.openxmlformats.org/officeDocument/2006/relationships/hyperlink" Target="https://toolbox.google.com/datasetsearch/search?docid=q1vHfPwZNOpCLpeCAAAAAA%3D%3D" TargetMode="External"/><Relationship Id="rId27" Type="http://schemas.openxmlformats.org/officeDocument/2006/relationships/hyperlink" Target="https://toolbox.google.com/datasetsearch/search?docid=q1vHfPwZNOpCLpeCAAAAAA%3D%3D" TargetMode="External"/><Relationship Id="rId125" Type="http://schemas.openxmlformats.org/officeDocument/2006/relationships/hyperlink" Target="https://toolbox.google.com/datasetsearch/search?docid=LwzxSeMqYHitCB0wAAAAAA%3D%3D" TargetMode="External"/><Relationship Id="rId29" Type="http://schemas.openxmlformats.org/officeDocument/2006/relationships/hyperlink" Target="https://toolbox.google.com/datasetsearch/search?docid=q1vHfPwZNOpCLpeCAAAAAA%3D%3D" TargetMode="External"/><Relationship Id="rId124" Type="http://schemas.openxmlformats.org/officeDocument/2006/relationships/hyperlink" Target="https://toolbox.google.com/datasetsearch/search?docid=LwzxSeMqYHitCB0wAAAAAA%3D%3D" TargetMode="External"/><Relationship Id="rId123" Type="http://schemas.openxmlformats.org/officeDocument/2006/relationships/hyperlink" Target="https://toolbox.google.com/datasetsearch/search?docid=LwzxSeMqYHitCB0wAAAAAA%3D%3D" TargetMode="External"/><Relationship Id="rId122" Type="http://schemas.openxmlformats.org/officeDocument/2006/relationships/hyperlink" Target="https://toolbox.google.com/datasetsearch/search?docid=3fq49aHlfIaD2uoGAAAAAA%3D%3D" TargetMode="External"/><Relationship Id="rId95" Type="http://schemas.openxmlformats.org/officeDocument/2006/relationships/hyperlink" Target="https://toolbox.google.com/datasetsearch/search?docid=5H3hzD5xnuCK5lYNAAAAAA%3D%3D" TargetMode="External"/><Relationship Id="rId94" Type="http://schemas.openxmlformats.org/officeDocument/2006/relationships/hyperlink" Target="https://toolbox.google.com/datasetsearch/search?docid=5H3hzD5xnuCK5lYNAAAAAA%3D%3D" TargetMode="External"/><Relationship Id="rId97" Type="http://schemas.openxmlformats.org/officeDocument/2006/relationships/hyperlink" Target="https://toolbox.google.com/datasetsearch/search?docid=5H3hzD5xnuCK5lYNAAAAAA%3D%3D" TargetMode="External"/><Relationship Id="rId96" Type="http://schemas.openxmlformats.org/officeDocument/2006/relationships/hyperlink" Target="https://toolbox.google.com/datasetsearch/search?docid=5H3hzD5xnuCK5lYNAAAAAA%3D%3D" TargetMode="External"/><Relationship Id="rId11" Type="http://schemas.openxmlformats.org/officeDocument/2006/relationships/hyperlink" Target="https://toolbox.google.com/datasetsearch/search?docid=hpgm4UGc%2ForgFp8RAAAAAA%3D%3D" TargetMode="External"/><Relationship Id="rId99" Type="http://schemas.openxmlformats.org/officeDocument/2006/relationships/hyperlink" Target="https://toolbox.google.com/datasetsearch/search?docid=5H3hzD5xnuCK5lYNAAAAAA%3D%3D" TargetMode="External"/><Relationship Id="rId10" Type="http://schemas.openxmlformats.org/officeDocument/2006/relationships/hyperlink" Target="https://toolbox.google.com/datasetsearch/search?docid=hpgm4UGc%2ForgFp8RAAAAAA%3D%3D" TargetMode="External"/><Relationship Id="rId98" Type="http://schemas.openxmlformats.org/officeDocument/2006/relationships/hyperlink" Target="https://toolbox.google.com/datasetsearch/search?docid=5H3hzD5xnuCK5lYNAAAAAA%3D%3D" TargetMode="External"/><Relationship Id="rId13" Type="http://schemas.openxmlformats.org/officeDocument/2006/relationships/hyperlink" Target="https://toolbox.google.com/datasetsearch/search?docid=hpgm4UGc%2ForgFp8RAAAAAA%3D%3D" TargetMode="External"/><Relationship Id="rId12" Type="http://schemas.openxmlformats.org/officeDocument/2006/relationships/hyperlink" Target="https://toolbox.google.com/datasetsearch/search?docid=hpgm4UGc%2ForgFp8RAAAAAA%3D%3D" TargetMode="External"/><Relationship Id="rId91" Type="http://schemas.openxmlformats.org/officeDocument/2006/relationships/hyperlink" Target="https://toolbox.google.com/datasetsearch/search?docid=5H3hzD5xnuCK5lYNAAAAAA%3D%3D" TargetMode="External"/><Relationship Id="rId90" Type="http://schemas.openxmlformats.org/officeDocument/2006/relationships/hyperlink" Target="https://toolbox.google.com/datasetsearch/search?docid=5H3hzD5xnuCK5lYNAAAAAA%3D%3D" TargetMode="External"/><Relationship Id="rId93" Type="http://schemas.openxmlformats.org/officeDocument/2006/relationships/hyperlink" Target="https://toolbox.google.com/datasetsearch/search?docid=5H3hzD5xnuCK5lYNAAAAAA%3D%3D" TargetMode="External"/><Relationship Id="rId92" Type="http://schemas.openxmlformats.org/officeDocument/2006/relationships/hyperlink" Target="https://toolbox.google.com/datasetsearch/search?docid=5H3hzD5xnuCK5lYNAAAAAA%3D%3D" TargetMode="External"/><Relationship Id="rId118" Type="http://schemas.openxmlformats.org/officeDocument/2006/relationships/hyperlink" Target="https://toolbox.google.com/datasetsearch/search?docid=3fq49aHlfIaD2uoGAAAAAA%3D%3D" TargetMode="External"/><Relationship Id="rId117" Type="http://schemas.openxmlformats.org/officeDocument/2006/relationships/hyperlink" Target="https://toolbox.google.com/datasetsearch/search?docid=3fq49aHlfIaD2uoGAAAAAA%3D%3D" TargetMode="External"/><Relationship Id="rId116" Type="http://schemas.openxmlformats.org/officeDocument/2006/relationships/hyperlink" Target="https://toolbox.google.com/datasetsearch/search?docid=3fq49aHlfIaD2uoGAAAAAA%3D%3D" TargetMode="External"/><Relationship Id="rId115" Type="http://schemas.openxmlformats.org/officeDocument/2006/relationships/hyperlink" Target="https://toolbox.google.com/datasetsearch/search?docid=3fq49aHlfIaD2uoGAAAAAA%3D%3D" TargetMode="External"/><Relationship Id="rId119" Type="http://schemas.openxmlformats.org/officeDocument/2006/relationships/hyperlink" Target="https://toolbox.google.com/datasetsearch/search?docid=3fq49aHlfIaD2uoGAAAAAA%3D%3D" TargetMode="External"/><Relationship Id="rId15" Type="http://schemas.openxmlformats.org/officeDocument/2006/relationships/hyperlink" Target="https://toolbox.google.com/datasetsearch/search?docid=wig9JgrlAjdLEm5CAAAAAA%3D%3D" TargetMode="External"/><Relationship Id="rId110" Type="http://schemas.openxmlformats.org/officeDocument/2006/relationships/hyperlink" Target="https://toolbox.google.com/datasetsearch/search?docid=3fq49aHlfIaD2uoGAAAAAA%3D%3D" TargetMode="External"/><Relationship Id="rId14" Type="http://schemas.openxmlformats.org/officeDocument/2006/relationships/hyperlink" Target="https://toolbox.google.com/datasetsearch/search?docid=wig9JgrlAjdLEm5CAAAAAA%3D%3D" TargetMode="External"/><Relationship Id="rId17" Type="http://schemas.openxmlformats.org/officeDocument/2006/relationships/hyperlink" Target="https://toolbox.google.com/datasetsearch/search?docid=wig9JgrlAjdLEm5CAAAAAA%3D%3D" TargetMode="External"/><Relationship Id="rId16" Type="http://schemas.openxmlformats.org/officeDocument/2006/relationships/hyperlink" Target="https://toolbox.google.com/datasetsearch/search?docid=wig9JgrlAjdLEm5CAAAAAA%3D%3D" TargetMode="External"/><Relationship Id="rId19" Type="http://schemas.openxmlformats.org/officeDocument/2006/relationships/hyperlink" Target="https://toolbox.google.com/datasetsearch/search?docid=wig9JgrlAjdLEm5CAAAAAA%3D%3D" TargetMode="External"/><Relationship Id="rId114" Type="http://schemas.openxmlformats.org/officeDocument/2006/relationships/hyperlink" Target="https://toolbox.google.com/datasetsearch/search?docid=3fq49aHlfIaD2uoGAAAAAA%3D%3D" TargetMode="External"/><Relationship Id="rId18" Type="http://schemas.openxmlformats.org/officeDocument/2006/relationships/hyperlink" Target="https://toolbox.google.com/datasetsearch/search?docid=wig9JgrlAjdLEm5CAAAAAA%3D%3D" TargetMode="External"/><Relationship Id="rId113" Type="http://schemas.openxmlformats.org/officeDocument/2006/relationships/hyperlink" Target="https://toolbox.google.com/datasetsearch/search?docid=3fq49aHlfIaD2uoGAAAAAA%3D%3D" TargetMode="External"/><Relationship Id="rId112" Type="http://schemas.openxmlformats.org/officeDocument/2006/relationships/hyperlink" Target="https://toolbox.google.com/datasetsearch/search?docid=3fq49aHlfIaD2uoGAAAAAA%3D%3D" TargetMode="External"/><Relationship Id="rId111" Type="http://schemas.openxmlformats.org/officeDocument/2006/relationships/hyperlink" Target="https://toolbox.google.com/datasetsearch/search?docid=3fq49aHlfIaD2uoGAAAAAA%3D%3D" TargetMode="External"/><Relationship Id="rId84" Type="http://schemas.openxmlformats.org/officeDocument/2006/relationships/hyperlink" Target="https://toolbox.google.com/datasetsearch/search?docid=5H3hzD5xnuCK5lYNAAAAAA%3D%3D" TargetMode="External"/><Relationship Id="rId83" Type="http://schemas.openxmlformats.org/officeDocument/2006/relationships/hyperlink" Target="https://toolbox.google.com/datasetsearch/search?docid=5H3hzD5xnuCK5lYNAAAAAA%3D%3D" TargetMode="External"/><Relationship Id="rId86" Type="http://schemas.openxmlformats.org/officeDocument/2006/relationships/hyperlink" Target="https://toolbox.google.com/datasetsearch/search?docid=5H3hzD5xnuCK5lYNAAAAAA%3D%3D" TargetMode="External"/><Relationship Id="rId85" Type="http://schemas.openxmlformats.org/officeDocument/2006/relationships/hyperlink" Target="https://toolbox.google.com/datasetsearch/search?docid=5H3hzD5xnuCK5lYNAAAAAA%3D%3D" TargetMode="External"/><Relationship Id="rId88" Type="http://schemas.openxmlformats.org/officeDocument/2006/relationships/hyperlink" Target="https://toolbox.google.com/datasetsearch/search?docid=5H3hzD5xnuCK5lYNAAAAAA%3D%3D" TargetMode="External"/><Relationship Id="rId87" Type="http://schemas.openxmlformats.org/officeDocument/2006/relationships/hyperlink" Target="https://toolbox.google.com/datasetsearch/search?docid=5H3hzD5xnuCK5lYNAAAAAA%3D%3D" TargetMode="External"/><Relationship Id="rId89" Type="http://schemas.openxmlformats.org/officeDocument/2006/relationships/hyperlink" Target="https://toolbox.google.com/datasetsearch/search?docid=5H3hzD5xnuCK5lYNAAAAAA%3D%3D" TargetMode="External"/><Relationship Id="rId80" Type="http://schemas.openxmlformats.org/officeDocument/2006/relationships/hyperlink" Target="https://toolbox.google.com/datasetsearch/search?docid=EZTS4p7fk7YEeELuAAAAAA%3D%3D" TargetMode="External"/><Relationship Id="rId82" Type="http://schemas.openxmlformats.org/officeDocument/2006/relationships/hyperlink" Target="https://toolbox.google.com/datasetsearch/search?docid=5H3hzD5xnuCK5lYNAAAAAA%3D%3D" TargetMode="External"/><Relationship Id="rId81" Type="http://schemas.openxmlformats.org/officeDocument/2006/relationships/hyperlink" Target="https://toolbox.google.com/datasetsearch/search?docid=5H3hzD5xnuCK5lYNAAAAAA%3D%3D" TargetMode="External"/><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hyperlink" Target="https://toolbox.google.com/datasetsearch/search?docid=hpgm4UGc%2ForgFp8RAAAAAA%3D%3D" TargetMode="External"/><Relationship Id="rId4" Type="http://schemas.openxmlformats.org/officeDocument/2006/relationships/hyperlink" Target="https://toolbox.google.com/datasetsearch/search?docid=hpgm4UGc%2ForgFp8RAAAAAA%3D%3D" TargetMode="External"/><Relationship Id="rId9" Type="http://schemas.openxmlformats.org/officeDocument/2006/relationships/hyperlink" Target="https://toolbox.google.com/datasetsearch/search?docid=hpgm4UGc%2ForgFp8RAAAAAA%3D%3D" TargetMode="External"/><Relationship Id="rId143" Type="http://schemas.openxmlformats.org/officeDocument/2006/relationships/hyperlink" Target="https://toolbox.google.com/datasetsearch/search?docid=ap6fGA1%2FZhwiXT8FAAAAAA%3D%3D" TargetMode="External"/><Relationship Id="rId142" Type="http://schemas.openxmlformats.org/officeDocument/2006/relationships/hyperlink" Target="https://toolbox.google.com/datasetsearch/search?docid=ap6fGA1%2FZhwiXT8FAAAAAA%3D%3D" TargetMode="External"/><Relationship Id="rId141" Type="http://schemas.openxmlformats.org/officeDocument/2006/relationships/hyperlink" Target="https://toolbox.google.com/datasetsearch/search?docid=ap6fGA1%2FZhwiXT8FAAAAAA%3D%3D" TargetMode="External"/><Relationship Id="rId140" Type="http://schemas.openxmlformats.org/officeDocument/2006/relationships/hyperlink" Target="https://toolbox.google.com/datasetsearch/search?docid=ap6fGA1%2FZhwiXT8FAAAAAA%3D%3D" TargetMode="External"/><Relationship Id="rId5" Type="http://schemas.openxmlformats.org/officeDocument/2006/relationships/hyperlink" Target="https://toolbox.google.com/datasetsearch/search?docid=hpgm4UGc%2ForgFp8RAAAAAA%3D%3D" TargetMode="External"/><Relationship Id="rId6" Type="http://schemas.openxmlformats.org/officeDocument/2006/relationships/hyperlink" Target="https://toolbox.google.com/datasetsearch/search?docid=hpgm4UGc%2ForgFp8RAAAAAA%3D%3D" TargetMode="External"/><Relationship Id="rId7" Type="http://schemas.openxmlformats.org/officeDocument/2006/relationships/hyperlink" Target="https://toolbox.google.com/datasetsearch/search?docid=hpgm4UGc%2ForgFp8RAAAAAA%3D%3D" TargetMode="External"/><Relationship Id="rId8" Type="http://schemas.openxmlformats.org/officeDocument/2006/relationships/hyperlink" Target="https://toolbox.google.com/datasetsearch/search?docid=hpgm4UGc%2ForgFp8RAAAAAA%3D%3D" TargetMode="External"/><Relationship Id="rId144" Type="http://schemas.openxmlformats.org/officeDocument/2006/relationships/hyperlink" Target="https://toolbox.google.com/datasetsearch/search?docid=ap6fGA1%2FZhwiXT8FAAAAAA%3D%3D" TargetMode="External"/><Relationship Id="rId73" Type="http://schemas.openxmlformats.org/officeDocument/2006/relationships/hyperlink" Target="https://toolbox.google.com/datasetsearch/search?docid=EZTS4p7fk7YEeELuAAAAAA%3D%3D" TargetMode="External"/><Relationship Id="rId72" Type="http://schemas.openxmlformats.org/officeDocument/2006/relationships/hyperlink" Target="https://toolbox.google.com/datasetsearch/search?docid=EZTS4p7fk7YEeELuAAAAAA%3D%3D" TargetMode="External"/><Relationship Id="rId75" Type="http://schemas.openxmlformats.org/officeDocument/2006/relationships/hyperlink" Target="https://toolbox.google.com/datasetsearch/search?docid=EZTS4p7fk7YEeELuAAAAAA%3D%3D" TargetMode="External"/><Relationship Id="rId74" Type="http://schemas.openxmlformats.org/officeDocument/2006/relationships/hyperlink" Target="https://toolbox.google.com/datasetsearch/search?docid=EZTS4p7fk7YEeELuAAAAAA%3D%3D" TargetMode="External"/><Relationship Id="rId77" Type="http://schemas.openxmlformats.org/officeDocument/2006/relationships/hyperlink" Target="https://toolbox.google.com/datasetsearch/search?docid=EZTS4p7fk7YEeELuAAAAAA%3D%3D" TargetMode="External"/><Relationship Id="rId76" Type="http://schemas.openxmlformats.org/officeDocument/2006/relationships/hyperlink" Target="https://toolbox.google.com/datasetsearch/search?docid=EZTS4p7fk7YEeELuAAAAAA%3D%3D" TargetMode="External"/><Relationship Id="rId79" Type="http://schemas.openxmlformats.org/officeDocument/2006/relationships/hyperlink" Target="https://toolbox.google.com/datasetsearch/search?docid=EZTS4p7fk7YEeELuAAAAAA%3D%3D" TargetMode="External"/><Relationship Id="rId78" Type="http://schemas.openxmlformats.org/officeDocument/2006/relationships/hyperlink" Target="https://toolbox.google.com/datasetsearch/search?docid=EZTS4p7fk7YEeELuAAAAAA%3D%3D" TargetMode="External"/><Relationship Id="rId71" Type="http://schemas.openxmlformats.org/officeDocument/2006/relationships/hyperlink" Target="https://toolbox.google.com/datasetsearch/search?docid=EZTS4p7fk7YEeELuAAAAAA%3D%3D" TargetMode="External"/><Relationship Id="rId70" Type="http://schemas.openxmlformats.org/officeDocument/2006/relationships/hyperlink" Target="https://toolbox.google.com/datasetsearch/search?docid=EZTS4p7fk7YEeELuAAAAAA%3D%3D" TargetMode="External"/><Relationship Id="rId139" Type="http://schemas.openxmlformats.org/officeDocument/2006/relationships/hyperlink" Target="https://toolbox.google.com/datasetsearch/search?docid=ap6fGA1%2FZhwiXT8FAAAAAA%3D%3D" TargetMode="External"/><Relationship Id="rId138" Type="http://schemas.openxmlformats.org/officeDocument/2006/relationships/hyperlink" Target="https://toolbox.google.com/datasetsearch/search?docid=ap6fGA1%2FZhwiXT8FAAAAAA%3D%3D" TargetMode="External"/><Relationship Id="rId137" Type="http://schemas.openxmlformats.org/officeDocument/2006/relationships/hyperlink" Target="https://toolbox.google.com/datasetsearch/search?docid=ap6fGA1%2FZhwiXT8FAAAAAA%3D%3D" TargetMode="External"/><Relationship Id="rId132" Type="http://schemas.openxmlformats.org/officeDocument/2006/relationships/hyperlink" Target="https://toolbox.google.com/datasetsearch/search?docid=ap6fGA1%2FZhwiXT8FAAAAAA%3D%3D" TargetMode="External"/><Relationship Id="rId131" Type="http://schemas.openxmlformats.org/officeDocument/2006/relationships/hyperlink" Target="https://toolbox.google.com/datasetsearch/search?docid=LwzxSeMqYHitCB0wAAAAAA%3D%3D" TargetMode="External"/><Relationship Id="rId130" Type="http://schemas.openxmlformats.org/officeDocument/2006/relationships/hyperlink" Target="https://toolbox.google.com/datasetsearch/search?docid=LwzxSeMqYHitCB0wAAAAAA%3D%3D" TargetMode="External"/><Relationship Id="rId136" Type="http://schemas.openxmlformats.org/officeDocument/2006/relationships/hyperlink" Target="https://toolbox.google.com/datasetsearch/search?docid=ap6fGA1%2FZhwiXT8FAAAAAA%3D%3D" TargetMode="External"/><Relationship Id="rId135" Type="http://schemas.openxmlformats.org/officeDocument/2006/relationships/hyperlink" Target="https://toolbox.google.com/datasetsearch/search?docid=ap6fGA1%2FZhwiXT8FAAAAAA%3D%3D" TargetMode="External"/><Relationship Id="rId134" Type="http://schemas.openxmlformats.org/officeDocument/2006/relationships/hyperlink" Target="https://toolbox.google.com/datasetsearch/search?docid=ap6fGA1%2FZhwiXT8FAAAAAA%3D%3D" TargetMode="External"/><Relationship Id="rId133" Type="http://schemas.openxmlformats.org/officeDocument/2006/relationships/hyperlink" Target="https://toolbox.google.com/datasetsearch/search?docid=ap6fGA1%2FZhwiXT8FAAAAAA%3D%3D" TargetMode="External"/><Relationship Id="rId62" Type="http://schemas.openxmlformats.org/officeDocument/2006/relationships/hyperlink" Target="https://toolbox.google.com/datasetsearch/search?docid=1uJgMexYJCo%2Bzsk1AAAAAA%3D%3D" TargetMode="External"/><Relationship Id="rId61" Type="http://schemas.openxmlformats.org/officeDocument/2006/relationships/hyperlink" Target="https://toolbox.google.com/datasetsearch/search?docid=1uJgMexYJCo%2Bzsk1AAAAAA%3D%3D" TargetMode="External"/><Relationship Id="rId64" Type="http://schemas.openxmlformats.org/officeDocument/2006/relationships/hyperlink" Target="https://toolbox.google.com/datasetsearch/search?docid=1uJgMexYJCo%2Bzsk1AAAAAA%3D%3D" TargetMode="External"/><Relationship Id="rId63" Type="http://schemas.openxmlformats.org/officeDocument/2006/relationships/hyperlink" Target="https://toolbox.google.com/datasetsearch/search?docid=1uJgMexYJCo%2Bzsk1AAAAAA%3D%3D" TargetMode="External"/><Relationship Id="rId66" Type="http://schemas.openxmlformats.org/officeDocument/2006/relationships/hyperlink" Target="https://toolbox.google.com/datasetsearch/search?docid=1uJgMexYJCo%2Bzsk1AAAAAA%3D%3D" TargetMode="External"/><Relationship Id="rId65" Type="http://schemas.openxmlformats.org/officeDocument/2006/relationships/hyperlink" Target="https://toolbox.google.com/datasetsearch/search?docid=1uJgMexYJCo%2Bzsk1AAAAAA%3D%3D" TargetMode="External"/><Relationship Id="rId68" Type="http://schemas.openxmlformats.org/officeDocument/2006/relationships/hyperlink" Target="https://toolbox.google.com/datasetsearch/search?docid=EZTS4p7fk7YEeELuAAAAAA%3D%3D" TargetMode="External"/><Relationship Id="rId67" Type="http://schemas.openxmlformats.org/officeDocument/2006/relationships/hyperlink" Target="https://toolbox.google.com/datasetsearch/search?docid=1uJgMexYJCo%2Bzsk1AAAAAA%3D%3D" TargetMode="External"/><Relationship Id="rId60" Type="http://schemas.openxmlformats.org/officeDocument/2006/relationships/hyperlink" Target="https://toolbox.google.com/datasetsearch/search?docid=7FPulaIr0RwHkSTyAAAAAA%3D%3D" TargetMode="External"/><Relationship Id="rId69" Type="http://schemas.openxmlformats.org/officeDocument/2006/relationships/hyperlink" Target="https://toolbox.google.com/datasetsearch/search?docid=EZTS4p7fk7YEeELuAAAAAA%3D%3D" TargetMode="External"/><Relationship Id="rId51" Type="http://schemas.openxmlformats.org/officeDocument/2006/relationships/hyperlink" Target="https://doi.org/10.1016/j.jep.2017.03.043" TargetMode="External"/><Relationship Id="rId50" Type="http://schemas.openxmlformats.org/officeDocument/2006/relationships/hyperlink" Target="https://doi.org/10.1016/j.jep.2017.03.043" TargetMode="External"/><Relationship Id="rId53" Type="http://schemas.openxmlformats.org/officeDocument/2006/relationships/hyperlink" Target="https://doi.org/10.1016/j.jep.2017.03.043" TargetMode="External"/><Relationship Id="rId52" Type="http://schemas.openxmlformats.org/officeDocument/2006/relationships/hyperlink" Target="https://doi.org/10.1016/j.jep.2017.03.043" TargetMode="External"/><Relationship Id="rId55" Type="http://schemas.openxmlformats.org/officeDocument/2006/relationships/hyperlink" Target="https://doi.org/10.1016/j.jep.2017.03.043" TargetMode="External"/><Relationship Id="rId54" Type="http://schemas.openxmlformats.org/officeDocument/2006/relationships/hyperlink" Target="https://doi.org/10.1016/j.jep.2017.03.043" TargetMode="External"/><Relationship Id="rId57" Type="http://schemas.openxmlformats.org/officeDocument/2006/relationships/hyperlink" Target="https://toolbox.google.com/datasetsearch/search?docid=7FPulaIr0RwHkSTyAAAAAA%3D%3D" TargetMode="External"/><Relationship Id="rId56" Type="http://schemas.openxmlformats.org/officeDocument/2006/relationships/hyperlink" Target="https://toolbox.google.com/datasetsearch/search?docid=7FPulaIr0RwHkSTyAAAAAA%3D%3D" TargetMode="External"/><Relationship Id="rId59" Type="http://schemas.openxmlformats.org/officeDocument/2006/relationships/hyperlink" Target="https://toolbox.google.com/datasetsearch/search?docid=7FPulaIr0RwHkSTyAAAAAA%3D%3D" TargetMode="External"/><Relationship Id="rId58" Type="http://schemas.openxmlformats.org/officeDocument/2006/relationships/hyperlink" Target="https://toolbox.google.com/datasetsearch/search?docid=7FPulaIr0RwHkSTyAAAAAA%3D%3D"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3.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1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8" name="Shape 58"/>
        <p:cNvGrpSpPr/>
        <p:nvPr/>
      </p:nvGrpSpPr>
      <p:grpSpPr>
        <a:xfrm>
          <a:off x="0" y="0"/>
          <a:ext cx="0" cy="0"/>
          <a:chOff x="0" y="0"/>
          <a:chExt cx="0" cy="0"/>
        </a:xfrm>
      </p:grpSpPr>
      <p:sp>
        <p:nvSpPr>
          <p:cNvPr id="59" name="Google Shape;59;p13"/>
          <p:cNvSpPr txBox="1"/>
          <p:nvPr>
            <p:ph type="ctrTitle"/>
          </p:nvPr>
        </p:nvSpPr>
        <p:spPr>
          <a:xfrm>
            <a:off x="311708" y="1049375"/>
            <a:ext cx="8520600" cy="20526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Making Ethical Review Processes more Machine Actionable</a:t>
            </a:r>
            <a:endParaRPr/>
          </a:p>
        </p:txBody>
      </p:sp>
      <p:sp>
        <p:nvSpPr>
          <p:cNvPr id="60" name="Google Shape;60;p13"/>
          <p:cNvSpPr txBox="1"/>
          <p:nvPr>
            <p:ph idx="1" type="subTitle"/>
          </p:nvPr>
        </p:nvSpPr>
        <p:spPr>
          <a:xfrm>
            <a:off x="311700" y="4053325"/>
            <a:ext cx="8520600" cy="792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000"/>
              <a:t>Daniel Mietchen, Data Science Institute, University of Virginia, USA, </a:t>
            </a:r>
            <a:r>
              <a:rPr lang="en" sz="1000"/>
              <a:t>daniel.mietchen@virginia.edu</a:t>
            </a:r>
            <a:endParaRPr sz="1000"/>
          </a:p>
          <a:p>
            <a:pPr indent="0" lvl="0" marL="0" rtl="0" algn="l">
              <a:spcBef>
                <a:spcPts val="0"/>
              </a:spcBef>
              <a:spcAft>
                <a:spcPts val="0"/>
              </a:spcAft>
              <a:buNone/>
            </a:pPr>
            <a:r>
              <a:rPr lang="en" sz="1000"/>
              <a:t>Verena Schwaiger, RWTH Aachen, Germany</a:t>
            </a:r>
            <a:endParaRPr sz="1000"/>
          </a:p>
          <a:p>
            <a:pPr indent="0" lvl="0" marL="0" rtl="0" algn="l">
              <a:spcBef>
                <a:spcPts val="0"/>
              </a:spcBef>
              <a:spcAft>
                <a:spcPts val="0"/>
              </a:spcAft>
              <a:buNone/>
            </a:pPr>
            <a:r>
              <a:rPr lang="en" sz="1000"/>
              <a:t>Oya Beyan, Fraunhofer FIT, Germany</a:t>
            </a:r>
            <a:endParaRPr sz="1000"/>
          </a:p>
          <a:p>
            <a:pPr indent="0" lvl="0" marL="0" rtl="0" algn="l">
              <a:spcBef>
                <a:spcPts val="0"/>
              </a:spcBef>
              <a:spcAft>
                <a:spcPts val="0"/>
              </a:spcAft>
              <a:buNone/>
            </a:pPr>
            <a:r>
              <a:t/>
            </a:r>
            <a:endParaRPr sz="1000"/>
          </a:p>
          <a:p>
            <a:pPr indent="0" lvl="0" marL="0" rtl="0" algn="ctr">
              <a:spcBef>
                <a:spcPts val="0"/>
              </a:spcBef>
              <a:spcAft>
                <a:spcPts val="0"/>
              </a:spcAft>
              <a:buNone/>
            </a:pPr>
            <a:r>
              <a:rPr lang="en" sz="1000" u="sng">
                <a:solidFill>
                  <a:schemeClr val="hlink"/>
                </a:solidFill>
                <a:hlinkClick r:id="rId3"/>
              </a:rPr>
              <a:t>RDA 12th Plenary, IG Ethics &amp; Social Aspects session, Gaborone, 7 November 2018</a:t>
            </a:r>
            <a:endParaRPr sz="1000"/>
          </a:p>
        </p:txBody>
      </p:sp>
      <p:sp>
        <p:nvSpPr>
          <p:cNvPr id="61" name="Google Shape;61;p13"/>
          <p:cNvSpPr txBox="1"/>
          <p:nvPr>
            <p:ph type="ctrTitle"/>
          </p:nvPr>
        </p:nvSpPr>
        <p:spPr>
          <a:xfrm>
            <a:off x="235500" y="207225"/>
            <a:ext cx="8520600" cy="913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FAIR Ethics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5" name="Shape 65"/>
        <p:cNvGrpSpPr/>
        <p:nvPr/>
      </p:nvGrpSpPr>
      <p:grpSpPr>
        <a:xfrm>
          <a:off x="0" y="0"/>
          <a:ext cx="0" cy="0"/>
          <a:chOff x="0" y="0"/>
          <a:chExt cx="0" cy="0"/>
        </a:xfrm>
      </p:grpSpPr>
      <p:sp>
        <p:nvSpPr>
          <p:cNvPr id="66" name="Google Shape;66;p14"/>
          <p:cNvSpPr txBox="1"/>
          <p:nvPr>
            <p:ph type="title"/>
          </p:nvPr>
        </p:nvSpPr>
        <p:spPr>
          <a:xfrm>
            <a:off x="311700" y="1359425"/>
            <a:ext cx="8520600" cy="2848200"/>
          </a:xfrm>
          <a:prstGeom prst="rect">
            <a:avLst/>
          </a:prstGeom>
        </p:spPr>
        <p:txBody>
          <a:bodyPr anchorCtr="0" anchor="t" bIns="91425" lIns="91425" spcFirstLastPara="1" rIns="91425" wrap="square" tIns="91425">
            <a:noAutofit/>
          </a:bodyPr>
          <a:lstStyle/>
          <a:p>
            <a:pPr indent="-381000" lvl="0" marL="457200" rtl="0" algn="l">
              <a:spcBef>
                <a:spcPts val="0"/>
              </a:spcBef>
              <a:spcAft>
                <a:spcPts val="0"/>
              </a:spcAft>
              <a:buSzPts val="2400"/>
              <a:buChar char="●"/>
            </a:pPr>
            <a:r>
              <a:rPr lang="en" sz="2400"/>
              <a:t>Ethics of data</a:t>
            </a:r>
            <a:endParaRPr sz="2400"/>
          </a:p>
          <a:p>
            <a:pPr indent="-381000" lvl="0" marL="457200" rtl="0" algn="l">
              <a:spcBef>
                <a:spcPts val="0"/>
              </a:spcBef>
              <a:spcAft>
                <a:spcPts val="0"/>
              </a:spcAft>
              <a:buSzPts val="2400"/>
              <a:buChar char="●"/>
            </a:pPr>
            <a:r>
              <a:rPr lang="en" sz="2400"/>
              <a:t>Social aspects of data</a:t>
            </a:r>
            <a:endParaRPr sz="2400"/>
          </a:p>
          <a:p>
            <a:pPr indent="0" lvl="0" marL="0" rtl="0" algn="l">
              <a:spcBef>
                <a:spcPts val="0"/>
              </a:spcBef>
              <a:spcAft>
                <a:spcPts val="0"/>
              </a:spcAft>
              <a:buNone/>
            </a:pPr>
            <a:r>
              <a:t/>
            </a:r>
            <a:endParaRPr sz="2400"/>
          </a:p>
          <a:p>
            <a:pPr indent="0" lvl="0" marL="0" rtl="0" algn="l">
              <a:spcBef>
                <a:spcPts val="0"/>
              </a:spcBef>
              <a:spcAft>
                <a:spcPts val="0"/>
              </a:spcAft>
              <a:buNone/>
            </a:pPr>
            <a:r>
              <a:rPr lang="en" sz="2400"/>
              <a:t>but also</a:t>
            </a:r>
            <a:endParaRPr sz="2400"/>
          </a:p>
          <a:p>
            <a:pPr indent="-381000" lvl="0" marL="457200" rtl="0" algn="l">
              <a:spcBef>
                <a:spcPts val="0"/>
              </a:spcBef>
              <a:spcAft>
                <a:spcPts val="0"/>
              </a:spcAft>
              <a:buSzPts val="2400"/>
              <a:buChar char="●"/>
            </a:pPr>
            <a:r>
              <a:rPr lang="en" sz="2400"/>
              <a:t>data and metadata </a:t>
            </a:r>
            <a:r>
              <a:rPr i="1" lang="en" sz="2400"/>
              <a:t>about</a:t>
            </a:r>
            <a:r>
              <a:rPr lang="en" sz="2400"/>
              <a:t> ethics and social aspects of data</a:t>
            </a:r>
            <a:endParaRPr sz="2400"/>
          </a:p>
        </p:txBody>
      </p:sp>
      <p:sp>
        <p:nvSpPr>
          <p:cNvPr id="67" name="Google Shape;67;p14"/>
          <p:cNvSpPr txBox="1"/>
          <p:nvPr>
            <p:ph idx="4294967295" type="ctrTitle"/>
          </p:nvPr>
        </p:nvSpPr>
        <p:spPr>
          <a:xfrm>
            <a:off x="235500" y="207225"/>
            <a:ext cx="8520600" cy="91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3"/>
              </a:rPr>
              <a:t>IG </a:t>
            </a:r>
            <a:r>
              <a:rPr lang="en" u="sng">
                <a:solidFill>
                  <a:schemeClr val="hlink"/>
                </a:solidFill>
                <a:hlinkClick r:id="rId4"/>
              </a:rPr>
              <a:t>Ethics and Social Aspects of Data</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1" name="Shape 71"/>
        <p:cNvGrpSpPr/>
        <p:nvPr/>
      </p:nvGrpSpPr>
      <p:grpSpPr>
        <a:xfrm>
          <a:off x="0" y="0"/>
          <a:ext cx="0" cy="0"/>
          <a:chOff x="0" y="0"/>
          <a:chExt cx="0" cy="0"/>
        </a:xfrm>
      </p:grpSpPr>
      <p:sp>
        <p:nvSpPr>
          <p:cNvPr id="72" name="Google Shape;72;p15"/>
          <p:cNvSpPr txBox="1"/>
          <p:nvPr>
            <p:ph type="title"/>
          </p:nvPr>
        </p:nvSpPr>
        <p:spPr>
          <a:xfrm>
            <a:off x="311700" y="1359425"/>
            <a:ext cx="8520600" cy="2848200"/>
          </a:xfrm>
          <a:prstGeom prst="rect">
            <a:avLst/>
          </a:prstGeom>
        </p:spPr>
        <p:txBody>
          <a:bodyPr anchorCtr="0" anchor="t" bIns="91425" lIns="91425" spcFirstLastPara="1" rIns="91425" wrap="square" tIns="91425">
            <a:noAutofit/>
          </a:bodyPr>
          <a:lstStyle/>
          <a:p>
            <a:pPr indent="-381000" lvl="0" marL="457200" rtl="0" algn="l">
              <a:spcBef>
                <a:spcPts val="0"/>
              </a:spcBef>
              <a:spcAft>
                <a:spcPts val="0"/>
              </a:spcAft>
              <a:buSzPts val="2400"/>
              <a:buChar char="●"/>
            </a:pPr>
            <a:r>
              <a:rPr b="1" lang="en" sz="2400"/>
              <a:t>Research ethics</a:t>
            </a:r>
            <a:endParaRPr b="1" sz="2400"/>
          </a:p>
          <a:p>
            <a:pPr indent="-381000" lvl="0" marL="457200" rtl="0" algn="l">
              <a:spcBef>
                <a:spcPts val="0"/>
              </a:spcBef>
              <a:spcAft>
                <a:spcPts val="0"/>
              </a:spcAft>
              <a:buSzPts val="2400"/>
              <a:buChar char="●"/>
            </a:pPr>
            <a:r>
              <a:rPr b="1" lang="en" sz="2400"/>
              <a:t>Patient</a:t>
            </a:r>
            <a:r>
              <a:rPr lang="en" sz="2400"/>
              <a:t> / participant</a:t>
            </a:r>
            <a:endParaRPr sz="2400"/>
          </a:p>
          <a:p>
            <a:pPr indent="-381000" lvl="0" marL="457200" rtl="0" algn="l">
              <a:spcBef>
                <a:spcPts val="0"/>
              </a:spcBef>
              <a:spcAft>
                <a:spcPts val="0"/>
              </a:spcAft>
              <a:buSzPts val="2400"/>
              <a:buChar char="●"/>
            </a:pPr>
            <a:r>
              <a:rPr b="1" lang="en" sz="2400"/>
              <a:t>Reader</a:t>
            </a:r>
            <a:r>
              <a:rPr lang="en" sz="2400"/>
              <a:t> / reuser</a:t>
            </a:r>
            <a:endParaRPr sz="2400"/>
          </a:p>
          <a:p>
            <a:pPr indent="-381000" lvl="0" marL="457200" rtl="0" algn="l">
              <a:spcBef>
                <a:spcPts val="0"/>
              </a:spcBef>
              <a:spcAft>
                <a:spcPts val="0"/>
              </a:spcAft>
              <a:buSzPts val="2400"/>
              <a:buChar char="●"/>
            </a:pPr>
            <a:r>
              <a:rPr lang="en" sz="2400"/>
              <a:t>Physician</a:t>
            </a:r>
            <a:endParaRPr sz="2400"/>
          </a:p>
          <a:p>
            <a:pPr indent="-381000" lvl="0" marL="457200" rtl="0" algn="l">
              <a:spcBef>
                <a:spcPts val="0"/>
              </a:spcBef>
              <a:spcAft>
                <a:spcPts val="0"/>
              </a:spcAft>
              <a:buSzPts val="2400"/>
              <a:buChar char="●"/>
            </a:pPr>
            <a:r>
              <a:rPr b="1" lang="en" sz="2400"/>
              <a:t>FAIR</a:t>
            </a:r>
            <a:endParaRPr b="1" sz="2400"/>
          </a:p>
          <a:p>
            <a:pPr indent="-381000" lvl="0" marL="457200" rtl="0" algn="l">
              <a:spcBef>
                <a:spcPts val="0"/>
              </a:spcBef>
              <a:spcAft>
                <a:spcPts val="0"/>
              </a:spcAft>
              <a:buSzPts val="2400"/>
              <a:buChar char="●"/>
            </a:pPr>
            <a:r>
              <a:rPr b="1" lang="en" sz="2400"/>
              <a:t>Technical</a:t>
            </a:r>
            <a:endParaRPr b="1" sz="2400"/>
          </a:p>
          <a:p>
            <a:pPr indent="-381000" lvl="0" marL="457200" rtl="0" algn="l">
              <a:spcBef>
                <a:spcPts val="0"/>
              </a:spcBef>
              <a:spcAft>
                <a:spcPts val="0"/>
              </a:spcAft>
              <a:buSzPts val="2400"/>
              <a:buChar char="●"/>
            </a:pPr>
            <a:r>
              <a:rPr lang="en" sz="2400"/>
              <a:t>Policy</a:t>
            </a:r>
            <a:endParaRPr sz="2400"/>
          </a:p>
          <a:p>
            <a:pPr indent="-381000" lvl="0" marL="457200" rtl="0" algn="l">
              <a:spcBef>
                <a:spcPts val="0"/>
              </a:spcBef>
              <a:spcAft>
                <a:spcPts val="0"/>
              </a:spcAft>
              <a:buSzPts val="2400"/>
              <a:buChar char="●"/>
            </a:pPr>
            <a:r>
              <a:rPr lang="en" sz="2400"/>
              <a:t>Legal</a:t>
            </a:r>
            <a:endParaRPr sz="2400"/>
          </a:p>
          <a:p>
            <a:pPr indent="-381000" lvl="0" marL="457200" rtl="0" algn="l">
              <a:spcBef>
                <a:spcPts val="0"/>
              </a:spcBef>
              <a:spcAft>
                <a:spcPts val="0"/>
              </a:spcAft>
              <a:buSzPts val="2400"/>
              <a:buChar char="●"/>
            </a:pPr>
            <a:r>
              <a:rPr lang="en" sz="2400"/>
              <a:t>...</a:t>
            </a:r>
            <a:endParaRPr sz="2400"/>
          </a:p>
        </p:txBody>
      </p:sp>
      <p:sp>
        <p:nvSpPr>
          <p:cNvPr id="73" name="Google Shape;73;p15"/>
          <p:cNvSpPr txBox="1"/>
          <p:nvPr>
            <p:ph idx="4294967295" type="ctrTitle"/>
          </p:nvPr>
        </p:nvSpPr>
        <p:spPr>
          <a:xfrm>
            <a:off x="235500" y="207225"/>
            <a:ext cx="8520600" cy="91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Multiple perspectives on the ethical review process</a:t>
            </a:r>
            <a:endParaRPr/>
          </a:p>
        </p:txBody>
      </p:sp>
      <p:pic>
        <p:nvPicPr>
          <p:cNvPr id="74" name="Google Shape;74;p15"/>
          <p:cNvPicPr preferRelativeResize="0"/>
          <p:nvPr/>
        </p:nvPicPr>
        <p:blipFill>
          <a:blip r:embed="rId3">
            <a:alphaModFix/>
          </a:blip>
          <a:stretch>
            <a:fillRect/>
          </a:stretch>
        </p:blipFill>
        <p:spPr>
          <a:xfrm>
            <a:off x="3709374" y="1359425"/>
            <a:ext cx="5485699" cy="30857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8" name="Shape 78"/>
        <p:cNvGrpSpPr/>
        <p:nvPr/>
      </p:nvGrpSpPr>
      <p:grpSpPr>
        <a:xfrm>
          <a:off x="0" y="0"/>
          <a:ext cx="0" cy="0"/>
          <a:chOff x="0" y="0"/>
          <a:chExt cx="0" cy="0"/>
        </a:xfrm>
      </p:grpSpPr>
      <p:sp>
        <p:nvSpPr>
          <p:cNvPr id="79" name="Google Shape;79;p16"/>
          <p:cNvSpPr txBox="1"/>
          <p:nvPr>
            <p:ph type="title"/>
          </p:nvPr>
        </p:nvSpPr>
        <p:spPr>
          <a:xfrm>
            <a:off x="311700" y="1130825"/>
            <a:ext cx="8520600" cy="2058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i="1" lang="en" sz="2400"/>
              <a:t>The purpose of ethical review is to consider the features of a proposed study in the light of ethical principles, so as to ensure that investigators have anticipated and satisfactorily resolved possible ethical objections, and to assess their responses to ethical issues raised by the study.</a:t>
            </a:r>
            <a:endParaRPr i="1" sz="2400"/>
          </a:p>
          <a:p>
            <a:pPr indent="0" lvl="0" marL="0" rtl="0" algn="l">
              <a:spcBef>
                <a:spcPts val="0"/>
              </a:spcBef>
              <a:spcAft>
                <a:spcPts val="0"/>
              </a:spcAft>
              <a:buNone/>
            </a:pPr>
            <a:r>
              <a:t/>
            </a:r>
            <a:endParaRPr i="1" sz="2400"/>
          </a:p>
        </p:txBody>
      </p:sp>
      <p:sp>
        <p:nvSpPr>
          <p:cNvPr id="80" name="Google Shape;80;p16"/>
          <p:cNvSpPr txBox="1"/>
          <p:nvPr>
            <p:ph idx="1" type="body"/>
          </p:nvPr>
        </p:nvSpPr>
        <p:spPr>
          <a:xfrm>
            <a:off x="311700" y="3772125"/>
            <a:ext cx="8520600" cy="1096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u="sng">
                <a:solidFill>
                  <a:schemeClr val="hlink"/>
                </a:solidFill>
                <a:hlinkClick r:id="rId3"/>
              </a:rPr>
              <a:t>1991 International Guidelines for Ethical Review of Epidemiological Studies</a:t>
            </a:r>
            <a:endParaRPr/>
          </a:p>
        </p:txBody>
      </p:sp>
      <p:sp>
        <p:nvSpPr>
          <p:cNvPr id="81" name="Google Shape;81;p16"/>
          <p:cNvSpPr txBox="1"/>
          <p:nvPr>
            <p:ph idx="4294967295" type="ctrTitle"/>
          </p:nvPr>
        </p:nvSpPr>
        <p:spPr>
          <a:xfrm>
            <a:off x="235500" y="207225"/>
            <a:ext cx="8520600" cy="91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Research ethics</a:t>
            </a:r>
            <a:r>
              <a:rPr lang="en"/>
              <a:t> perspective</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5" name="Shape 85"/>
        <p:cNvGrpSpPr/>
        <p:nvPr/>
      </p:nvGrpSpPr>
      <p:grpSpPr>
        <a:xfrm>
          <a:off x="0" y="0"/>
          <a:ext cx="0" cy="0"/>
          <a:chOff x="0" y="0"/>
          <a:chExt cx="0" cy="0"/>
        </a:xfrm>
      </p:grpSpPr>
      <p:sp>
        <p:nvSpPr>
          <p:cNvPr id="86" name="Google Shape;86;p17"/>
          <p:cNvSpPr txBox="1"/>
          <p:nvPr>
            <p:ph type="title"/>
          </p:nvPr>
        </p:nvSpPr>
        <p:spPr>
          <a:xfrm>
            <a:off x="311700" y="826025"/>
            <a:ext cx="8520600" cy="2848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i="1" lang="en" sz="2400"/>
              <a:t>Make all documentation around ethical approval and consent freely available</a:t>
            </a:r>
            <a:r>
              <a:rPr lang="en" sz="2400"/>
              <a:t>—Blank consent forms should be made publicly available alongside trial registration, accompanied by the participant information sheet. Similarly, correspondence with ethics committees and other bodies with a similar role should routinely be made publicly available. This will allow ethics processes to be independently reviewed, publically discussed, and learnt from.</a:t>
            </a:r>
            <a:endParaRPr sz="2400"/>
          </a:p>
        </p:txBody>
      </p:sp>
      <p:sp>
        <p:nvSpPr>
          <p:cNvPr id="87" name="Google Shape;87;p17"/>
          <p:cNvSpPr txBox="1"/>
          <p:nvPr>
            <p:ph idx="1" type="body"/>
          </p:nvPr>
        </p:nvSpPr>
        <p:spPr>
          <a:xfrm>
            <a:off x="311700" y="3772125"/>
            <a:ext cx="8520600" cy="1096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Mendel, J., Goldacre, B., Ernst, E., &amp; Whittle, S. (2016). Problems with ethical approval and how to fix them: lessons from three trials in rheumatoid arthritis. BMJ, i4626. doi: </a:t>
            </a:r>
            <a:r>
              <a:rPr lang="en" u="sng">
                <a:solidFill>
                  <a:schemeClr val="hlink"/>
                </a:solidFill>
                <a:hlinkClick r:id="rId3"/>
              </a:rPr>
              <a:t>10.1136/bmj.i4626</a:t>
            </a:r>
            <a:endParaRPr/>
          </a:p>
        </p:txBody>
      </p:sp>
      <p:sp>
        <p:nvSpPr>
          <p:cNvPr id="88" name="Google Shape;88;p17"/>
          <p:cNvSpPr txBox="1"/>
          <p:nvPr>
            <p:ph idx="4294967295" type="ctrTitle"/>
          </p:nvPr>
        </p:nvSpPr>
        <p:spPr>
          <a:xfrm>
            <a:off x="235500" y="207225"/>
            <a:ext cx="8520600" cy="91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Patient perspective</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2" name="Shape 92"/>
        <p:cNvGrpSpPr/>
        <p:nvPr/>
      </p:nvGrpSpPr>
      <p:grpSpPr>
        <a:xfrm>
          <a:off x="0" y="0"/>
          <a:ext cx="0" cy="0"/>
          <a:chOff x="0" y="0"/>
          <a:chExt cx="0" cy="0"/>
        </a:xfrm>
      </p:grpSpPr>
      <p:sp>
        <p:nvSpPr>
          <p:cNvPr id="93" name="Google Shape;93;p18"/>
          <p:cNvSpPr txBox="1"/>
          <p:nvPr>
            <p:ph idx="4294967295" type="ctrTitle"/>
          </p:nvPr>
        </p:nvSpPr>
        <p:spPr>
          <a:xfrm>
            <a:off x="235500" y="207225"/>
            <a:ext cx="8520600" cy="91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Reader</a:t>
            </a:r>
            <a:r>
              <a:rPr lang="en"/>
              <a:t> perspective</a:t>
            </a:r>
            <a:endParaRPr/>
          </a:p>
        </p:txBody>
      </p:sp>
      <p:pic>
        <p:nvPicPr>
          <p:cNvPr id="94" name="Google Shape;94;p18">
            <a:hlinkClick r:id="rId3"/>
          </p:cNvPr>
          <p:cNvPicPr preferRelativeResize="0"/>
          <p:nvPr/>
        </p:nvPicPr>
        <p:blipFill>
          <a:blip r:embed="rId4">
            <a:alphaModFix/>
          </a:blip>
          <a:stretch>
            <a:fillRect/>
          </a:stretch>
        </p:blipFill>
        <p:spPr>
          <a:xfrm>
            <a:off x="152400" y="923825"/>
            <a:ext cx="8839200" cy="1087341"/>
          </a:xfrm>
          <a:prstGeom prst="rect">
            <a:avLst/>
          </a:prstGeom>
          <a:noFill/>
          <a:ln>
            <a:noFill/>
          </a:ln>
        </p:spPr>
      </p:pic>
      <p:sp>
        <p:nvSpPr>
          <p:cNvPr id="95" name="Google Shape;95;p18"/>
          <p:cNvSpPr txBox="1"/>
          <p:nvPr/>
        </p:nvSpPr>
        <p:spPr>
          <a:xfrm>
            <a:off x="220900" y="2063575"/>
            <a:ext cx="8839200" cy="2963400"/>
          </a:xfrm>
          <a:prstGeom prst="rect">
            <a:avLst/>
          </a:prstGeom>
          <a:noFill/>
          <a:ln>
            <a:noFill/>
          </a:ln>
        </p:spPr>
        <p:txBody>
          <a:bodyPr anchorCtr="0" anchor="t" bIns="91425" lIns="91425" spcFirstLastPara="1" rIns="91425" wrap="square" tIns="91425">
            <a:noAutofit/>
          </a:bodyPr>
          <a:lstStyle/>
          <a:p>
            <a:pPr indent="-342900" lvl="0" marL="457200" rtl="0" algn="l">
              <a:lnSpc>
                <a:spcPct val="115000"/>
              </a:lnSpc>
              <a:spcBef>
                <a:spcPts val="0"/>
              </a:spcBef>
              <a:spcAft>
                <a:spcPts val="0"/>
              </a:spcAft>
              <a:buClr>
                <a:schemeClr val="dk1"/>
              </a:buClr>
              <a:buSzPts val="1800"/>
              <a:buChar char="●"/>
            </a:pPr>
            <a:r>
              <a:rPr lang="en" sz="1800"/>
              <a:t>Which aspect of the research triggered the need for ethics approval?</a:t>
            </a:r>
            <a:endParaRPr sz="1800"/>
          </a:p>
          <a:p>
            <a:pPr indent="-342900" lvl="0" marL="457200" rtl="0" algn="l">
              <a:lnSpc>
                <a:spcPct val="115000"/>
              </a:lnSpc>
              <a:spcBef>
                <a:spcPts val="0"/>
              </a:spcBef>
              <a:spcAft>
                <a:spcPts val="0"/>
              </a:spcAft>
              <a:buClr>
                <a:schemeClr val="dk1"/>
              </a:buClr>
              <a:buSzPts val="1800"/>
              <a:buChar char="●"/>
            </a:pPr>
            <a:r>
              <a:rPr lang="en" sz="1800"/>
              <a:t>Which were these local ethics committees, and who sat on them?</a:t>
            </a:r>
            <a:endParaRPr sz="1800"/>
          </a:p>
          <a:p>
            <a:pPr indent="-342900" lvl="0" marL="457200" rtl="0" algn="l">
              <a:lnSpc>
                <a:spcPct val="115000"/>
              </a:lnSpc>
              <a:spcBef>
                <a:spcPts val="0"/>
              </a:spcBef>
              <a:spcAft>
                <a:spcPts val="0"/>
              </a:spcAft>
              <a:buClr>
                <a:schemeClr val="dk1"/>
              </a:buClr>
              <a:buSzPts val="1800"/>
              <a:buChar char="●"/>
            </a:pPr>
            <a:r>
              <a:rPr lang="en" sz="1800"/>
              <a:t>How to find relevant documentation (e.g. the consent forms)?</a:t>
            </a:r>
            <a:endParaRPr sz="1800"/>
          </a:p>
          <a:p>
            <a:pPr indent="-342900" lvl="0" marL="457200" rtl="0" algn="l">
              <a:lnSpc>
                <a:spcPct val="115000"/>
              </a:lnSpc>
              <a:spcBef>
                <a:spcPts val="0"/>
              </a:spcBef>
              <a:spcAft>
                <a:spcPts val="0"/>
              </a:spcAft>
              <a:buClr>
                <a:schemeClr val="dk1"/>
              </a:buClr>
              <a:buSzPts val="1800"/>
              <a:buChar char="●"/>
            </a:pPr>
            <a:r>
              <a:rPr lang="en" sz="1800"/>
              <a:t>What options did the relevant Ethics Committee(s) have to choose from?</a:t>
            </a:r>
            <a:endParaRPr sz="1800"/>
          </a:p>
          <a:p>
            <a:pPr indent="-342900" lvl="0" marL="457200" rtl="0" algn="l">
              <a:lnSpc>
                <a:spcPct val="115000"/>
              </a:lnSpc>
              <a:spcBef>
                <a:spcPts val="0"/>
              </a:spcBef>
              <a:spcAft>
                <a:spcPts val="0"/>
              </a:spcAft>
              <a:buClr>
                <a:schemeClr val="dk1"/>
              </a:buClr>
              <a:buSzPts val="1800"/>
              <a:buChar char="●"/>
            </a:pPr>
            <a:r>
              <a:rPr lang="en" sz="1800"/>
              <a:t>Was there any discussion within the Committee(s)?</a:t>
            </a:r>
            <a:endParaRPr sz="1800"/>
          </a:p>
          <a:p>
            <a:pPr indent="-342900" lvl="0" marL="457200" rtl="0" algn="l">
              <a:lnSpc>
                <a:spcPct val="115000"/>
              </a:lnSpc>
              <a:spcBef>
                <a:spcPts val="0"/>
              </a:spcBef>
              <a:spcAft>
                <a:spcPts val="0"/>
              </a:spcAft>
              <a:buClr>
                <a:schemeClr val="dk1"/>
              </a:buClr>
              <a:buSzPts val="1800"/>
              <a:buChar char="●"/>
            </a:pPr>
            <a:r>
              <a:rPr lang="en" sz="1800"/>
              <a:t>Was there any discussion with the team who had requested the approval?</a:t>
            </a:r>
            <a:endParaRPr sz="1800"/>
          </a:p>
          <a:p>
            <a:pPr indent="-342900" lvl="0" marL="457200" rtl="0" algn="l">
              <a:lnSpc>
                <a:spcPct val="115000"/>
              </a:lnSpc>
              <a:spcBef>
                <a:spcPts val="0"/>
              </a:spcBef>
              <a:spcAft>
                <a:spcPts val="0"/>
              </a:spcAft>
              <a:buClr>
                <a:schemeClr val="dk1"/>
              </a:buClr>
              <a:buSzPts val="1800"/>
              <a:buChar char="●"/>
            </a:pPr>
            <a:r>
              <a:rPr lang="en" sz="1800"/>
              <a:t>Was there any modification to the request following such discussions?</a:t>
            </a:r>
            <a:endParaRPr sz="1800"/>
          </a:p>
          <a:p>
            <a:pPr indent="-342900" lvl="0" marL="457200" rtl="0" algn="l">
              <a:lnSpc>
                <a:spcPct val="115000"/>
              </a:lnSpc>
              <a:spcBef>
                <a:spcPts val="0"/>
              </a:spcBef>
              <a:spcAft>
                <a:spcPts val="0"/>
              </a:spcAft>
              <a:buClr>
                <a:schemeClr val="dk1"/>
              </a:buClr>
              <a:buSzPts val="1800"/>
              <a:buChar char="●"/>
            </a:pPr>
            <a:r>
              <a:rPr lang="en" sz="1800"/>
              <a:t>How to find past approvals or rejections for similar research?</a:t>
            </a:r>
            <a:endParaRPr sz="1800"/>
          </a:p>
          <a:p>
            <a:pPr indent="-342900" lvl="0" marL="457200" rtl="0" algn="l">
              <a:lnSpc>
                <a:spcPct val="115000"/>
              </a:lnSpc>
              <a:spcBef>
                <a:spcPts val="0"/>
              </a:spcBef>
              <a:spcAft>
                <a:spcPts val="0"/>
              </a:spcAft>
              <a:buClr>
                <a:schemeClr val="dk1"/>
              </a:buClr>
              <a:buSzPts val="1800"/>
              <a:buChar char="●"/>
            </a:pPr>
            <a:r>
              <a:rPr lang="en" sz="1800"/>
              <a:t>How long did the process take?</a:t>
            </a:r>
            <a:endParaRPr sz="1800"/>
          </a:p>
          <a:p>
            <a:pPr indent="0" lvl="0" marL="0" rtl="0" algn="l">
              <a:spcBef>
                <a:spcPts val="0"/>
              </a:spcBef>
              <a:spcAft>
                <a:spcPts val="0"/>
              </a:spcAft>
              <a:buNone/>
            </a:pPr>
            <a:r>
              <a:t/>
            </a:r>
            <a:endParaRPr sz="18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9" name="Shape 99"/>
        <p:cNvGrpSpPr/>
        <p:nvPr/>
      </p:nvGrpSpPr>
      <p:grpSpPr>
        <a:xfrm>
          <a:off x="0" y="0"/>
          <a:ext cx="0" cy="0"/>
          <a:chOff x="0" y="0"/>
          <a:chExt cx="0" cy="0"/>
        </a:xfrm>
      </p:grpSpPr>
      <p:sp>
        <p:nvSpPr>
          <p:cNvPr id="100" name="Google Shape;100;p19"/>
          <p:cNvSpPr txBox="1"/>
          <p:nvPr>
            <p:ph idx="4294967295" type="ctrTitle"/>
          </p:nvPr>
        </p:nvSpPr>
        <p:spPr>
          <a:xfrm>
            <a:off x="235500" y="207225"/>
            <a:ext cx="8520600" cy="91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FAIR</a:t>
            </a:r>
            <a:r>
              <a:rPr lang="en"/>
              <a:t> perspective</a:t>
            </a:r>
            <a:endParaRPr/>
          </a:p>
        </p:txBody>
      </p:sp>
      <p:pic>
        <p:nvPicPr>
          <p:cNvPr id="101" name="Google Shape;101;p19"/>
          <p:cNvPicPr preferRelativeResize="0"/>
          <p:nvPr/>
        </p:nvPicPr>
        <p:blipFill>
          <a:blip r:embed="rId3">
            <a:alphaModFix/>
          </a:blip>
          <a:stretch>
            <a:fillRect/>
          </a:stretch>
        </p:blipFill>
        <p:spPr>
          <a:xfrm>
            <a:off x="228600" y="1092438"/>
            <a:ext cx="8580436" cy="3376863"/>
          </a:xfrm>
          <a:prstGeom prst="rect">
            <a:avLst/>
          </a:prstGeom>
          <a:noFill/>
          <a:ln>
            <a:noFill/>
          </a:ln>
        </p:spPr>
      </p:pic>
      <p:sp>
        <p:nvSpPr>
          <p:cNvPr id="102" name="Google Shape;102;p19"/>
          <p:cNvSpPr txBox="1"/>
          <p:nvPr/>
        </p:nvSpPr>
        <p:spPr>
          <a:xfrm>
            <a:off x="457200" y="4495800"/>
            <a:ext cx="8351700" cy="346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Source Sans Pro"/>
                <a:ea typeface="Source Sans Pro"/>
                <a:cs typeface="Source Sans Pro"/>
                <a:sym typeface="Source Sans Pro"/>
              </a:rPr>
              <a:t>Wilkinson et al. (2016) </a:t>
            </a:r>
            <a:r>
              <a:rPr lang="en" u="sng">
                <a:solidFill>
                  <a:schemeClr val="hlink"/>
                </a:solidFill>
                <a:latin typeface="Source Sans Pro"/>
                <a:ea typeface="Source Sans Pro"/>
                <a:cs typeface="Source Sans Pro"/>
                <a:sym typeface="Source Sans Pro"/>
                <a:hlinkClick r:id="rId4"/>
              </a:rPr>
              <a:t>doi.org/10.1038/sdata.2016.18</a:t>
            </a:r>
            <a:r>
              <a:rPr lang="en">
                <a:latin typeface="Source Sans Pro"/>
                <a:ea typeface="Source Sans Pro"/>
                <a:cs typeface="Source Sans Pro"/>
                <a:sym typeface="Source Sans Pro"/>
              </a:rPr>
              <a:t>                                             </a:t>
            </a:r>
            <a:r>
              <a:rPr lang="en">
                <a:solidFill>
                  <a:srgbClr val="666666"/>
                </a:solidFill>
                <a:latin typeface="Source Sans Pro"/>
                <a:ea typeface="Source Sans Pro"/>
                <a:cs typeface="Source Sans Pro"/>
                <a:sym typeface="Source Sans Pro"/>
              </a:rPr>
              <a:t>[image:  </a:t>
            </a:r>
            <a:r>
              <a:rPr lang="en" u="sng">
                <a:solidFill>
                  <a:srgbClr val="666666"/>
                </a:solidFill>
                <a:latin typeface="Source Sans Pro"/>
                <a:ea typeface="Source Sans Pro"/>
                <a:cs typeface="Source Sans Pro"/>
                <a:sym typeface="Source Sans Pro"/>
                <a:hlinkClick r:id="rId5"/>
              </a:rPr>
              <a:t>fosteropenscience.eu</a:t>
            </a:r>
            <a:r>
              <a:rPr lang="en">
                <a:solidFill>
                  <a:srgbClr val="666666"/>
                </a:solidFill>
                <a:latin typeface="Source Sans Pro"/>
                <a:ea typeface="Source Sans Pro"/>
                <a:cs typeface="Source Sans Pro"/>
                <a:sym typeface="Source Sans Pro"/>
              </a:rPr>
              <a:t> CC0]</a:t>
            </a:r>
            <a:r>
              <a:rPr lang="en">
                <a:latin typeface="Source Sans Pro"/>
                <a:ea typeface="Source Sans Pro"/>
                <a:cs typeface="Source Sans Pro"/>
                <a:sym typeface="Source Sans Pro"/>
              </a:rPr>
              <a:t> </a:t>
            </a:r>
            <a:endParaRPr>
              <a:latin typeface="Source Sans Pro"/>
              <a:ea typeface="Source Sans Pro"/>
              <a:cs typeface="Source Sans Pro"/>
              <a:sym typeface="Source Sans Pro"/>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6" name="Shape 106"/>
        <p:cNvGrpSpPr/>
        <p:nvPr/>
      </p:nvGrpSpPr>
      <p:grpSpPr>
        <a:xfrm>
          <a:off x="0" y="0"/>
          <a:ext cx="0" cy="0"/>
          <a:chOff x="0" y="0"/>
          <a:chExt cx="0" cy="0"/>
        </a:xfrm>
      </p:grpSpPr>
      <p:sp>
        <p:nvSpPr>
          <p:cNvPr id="107" name="Google Shape;107;p20"/>
          <p:cNvSpPr txBox="1"/>
          <p:nvPr>
            <p:ph idx="4294967295" type="ctrTitle"/>
          </p:nvPr>
        </p:nvSpPr>
        <p:spPr>
          <a:xfrm>
            <a:off x="235500" y="207225"/>
            <a:ext cx="8520600" cy="91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Technical perspective: making ethics data FAIR</a:t>
            </a:r>
            <a:endParaRPr/>
          </a:p>
        </p:txBody>
      </p:sp>
      <p:sp>
        <p:nvSpPr>
          <p:cNvPr id="108" name="Google Shape;108;p20"/>
          <p:cNvSpPr txBox="1"/>
          <p:nvPr/>
        </p:nvSpPr>
        <p:spPr>
          <a:xfrm>
            <a:off x="339250" y="995400"/>
            <a:ext cx="8416800" cy="27768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a:t>Inspiration from progress towards machine actionable Data Management Plans, e.g. through</a:t>
            </a:r>
            <a:endParaRPr/>
          </a:p>
          <a:p>
            <a:pPr indent="-317500" lvl="1" marL="914400" rtl="0" algn="l">
              <a:spcBef>
                <a:spcPts val="0"/>
              </a:spcBef>
              <a:spcAft>
                <a:spcPts val="0"/>
              </a:spcAft>
              <a:buSzPts val="1400"/>
              <a:buChar char="○"/>
            </a:pPr>
            <a:r>
              <a:rPr lang="en" u="sng">
                <a:solidFill>
                  <a:schemeClr val="hlink"/>
                </a:solidFill>
                <a:hlinkClick r:id="rId3"/>
              </a:rPr>
              <a:t>DMP Common Standards WG</a:t>
            </a:r>
            <a:endParaRPr/>
          </a:p>
          <a:p>
            <a:pPr indent="-317500" lvl="1" marL="914400" rtl="0" algn="l">
              <a:spcBef>
                <a:spcPts val="0"/>
              </a:spcBef>
              <a:spcAft>
                <a:spcPts val="0"/>
              </a:spcAft>
              <a:buSzPts val="1400"/>
              <a:buChar char="○"/>
            </a:pPr>
            <a:r>
              <a:rPr lang="en" u="sng">
                <a:solidFill>
                  <a:schemeClr val="hlink"/>
                </a:solidFill>
                <a:hlinkClick r:id="rId4"/>
              </a:rPr>
              <a:t>Exposing Data Management Plans WG</a:t>
            </a:r>
            <a:endParaRPr/>
          </a:p>
          <a:p>
            <a:pPr indent="-317500" lvl="1" marL="914400" rtl="0" algn="l">
              <a:spcBef>
                <a:spcPts val="0"/>
              </a:spcBef>
              <a:spcAft>
                <a:spcPts val="0"/>
              </a:spcAft>
              <a:buSzPts val="1400"/>
              <a:buChar char="○"/>
            </a:pPr>
            <a:r>
              <a:rPr lang="en" u="sng">
                <a:solidFill>
                  <a:schemeClr val="hlink"/>
                </a:solidFill>
                <a:hlinkClick r:id="rId5"/>
              </a:rPr>
              <a:t>Ten principles for machine-actionable data management plans</a:t>
            </a:r>
            <a:endParaRPr/>
          </a:p>
        </p:txBody>
      </p:sp>
      <p:pic>
        <p:nvPicPr>
          <p:cNvPr id="109" name="Google Shape;109;p20"/>
          <p:cNvPicPr preferRelativeResize="0"/>
          <p:nvPr/>
        </p:nvPicPr>
        <p:blipFill>
          <a:blip r:embed="rId6">
            <a:alphaModFix/>
          </a:blip>
          <a:stretch>
            <a:fillRect/>
          </a:stretch>
        </p:blipFill>
        <p:spPr>
          <a:xfrm>
            <a:off x="54975" y="2154687"/>
            <a:ext cx="4997731" cy="2383112"/>
          </a:xfrm>
          <a:prstGeom prst="rect">
            <a:avLst/>
          </a:prstGeom>
          <a:noFill/>
          <a:ln>
            <a:noFill/>
          </a:ln>
        </p:spPr>
      </p:pic>
      <p:pic>
        <p:nvPicPr>
          <p:cNvPr id="110" name="Google Shape;110;p20"/>
          <p:cNvPicPr preferRelativeResize="0"/>
          <p:nvPr/>
        </p:nvPicPr>
        <p:blipFill>
          <a:blip r:embed="rId7">
            <a:alphaModFix/>
          </a:blip>
          <a:stretch>
            <a:fillRect/>
          </a:stretch>
        </p:blipFill>
        <p:spPr>
          <a:xfrm>
            <a:off x="4978157" y="2154675"/>
            <a:ext cx="4136117" cy="2383113"/>
          </a:xfrm>
          <a:prstGeom prst="rect">
            <a:avLst/>
          </a:prstGeom>
          <a:noFill/>
          <a:ln>
            <a:noFill/>
          </a:ln>
        </p:spPr>
      </p:pic>
      <p:sp>
        <p:nvSpPr>
          <p:cNvPr id="111" name="Google Shape;111;p20"/>
          <p:cNvSpPr txBox="1"/>
          <p:nvPr/>
        </p:nvSpPr>
        <p:spPr>
          <a:xfrm>
            <a:off x="844175" y="4695600"/>
            <a:ext cx="6106500" cy="53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PIDs = Persistent Identifiers; DMPs = </a:t>
            </a:r>
            <a:r>
              <a:rPr lang="en">
                <a:solidFill>
                  <a:schemeClr val="dk1"/>
                </a:solidFill>
              </a:rPr>
              <a:t>Data Management Plans</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5" name="Shape 115"/>
        <p:cNvGrpSpPr/>
        <p:nvPr/>
      </p:nvGrpSpPr>
      <p:grpSpPr>
        <a:xfrm>
          <a:off x="0" y="0"/>
          <a:ext cx="0" cy="0"/>
          <a:chOff x="0" y="0"/>
          <a:chExt cx="0" cy="0"/>
        </a:xfrm>
      </p:grpSpPr>
      <p:sp>
        <p:nvSpPr>
          <p:cNvPr id="116" name="Google Shape;116;p21"/>
          <p:cNvSpPr txBox="1"/>
          <p:nvPr>
            <p:ph type="title"/>
          </p:nvPr>
        </p:nvSpPr>
        <p:spPr>
          <a:xfrm>
            <a:off x="311700" y="445025"/>
            <a:ext cx="8520600" cy="613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Zooming out again: the e</a:t>
            </a:r>
            <a:r>
              <a:rPr lang="en"/>
              <a:t>thics approval process</a:t>
            </a:r>
            <a:endParaRPr/>
          </a:p>
        </p:txBody>
      </p:sp>
      <p:pic>
        <p:nvPicPr>
          <p:cNvPr id="117" name="Google Shape;117;p21"/>
          <p:cNvPicPr preferRelativeResize="0"/>
          <p:nvPr/>
        </p:nvPicPr>
        <p:blipFill>
          <a:blip r:embed="rId3">
            <a:alphaModFix/>
          </a:blip>
          <a:stretch>
            <a:fillRect/>
          </a:stretch>
        </p:blipFill>
        <p:spPr>
          <a:xfrm>
            <a:off x="533400" y="1286825"/>
            <a:ext cx="6720845" cy="378047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1" name="Shape 121"/>
        <p:cNvGrpSpPr/>
        <p:nvPr/>
      </p:nvGrpSpPr>
      <p:grpSpPr>
        <a:xfrm>
          <a:off x="0" y="0"/>
          <a:ext cx="0" cy="0"/>
          <a:chOff x="0" y="0"/>
          <a:chExt cx="0" cy="0"/>
        </a:xfrm>
      </p:grpSpPr>
      <p:sp>
        <p:nvSpPr>
          <p:cNvPr id="122" name="Google Shape;122;p22"/>
          <p:cNvSpPr txBox="1"/>
          <p:nvPr>
            <p:ph type="title"/>
          </p:nvPr>
        </p:nvSpPr>
        <p:spPr>
          <a:xfrm>
            <a:off x="159300" y="2926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More e</a:t>
            </a:r>
            <a:r>
              <a:rPr lang="en"/>
              <a:t>xamples</a:t>
            </a:r>
            <a:endParaRPr/>
          </a:p>
        </p:txBody>
      </p:sp>
      <p:sp>
        <p:nvSpPr>
          <p:cNvPr id="123" name="Google Shape;123;p22"/>
          <p:cNvSpPr txBox="1"/>
          <p:nvPr/>
        </p:nvSpPr>
        <p:spPr>
          <a:xfrm>
            <a:off x="352725" y="924800"/>
            <a:ext cx="8031600" cy="3284700"/>
          </a:xfrm>
          <a:prstGeom prst="rect">
            <a:avLst/>
          </a:prstGeom>
          <a:noFill/>
          <a:ln>
            <a:noFill/>
          </a:ln>
        </p:spPr>
        <p:txBody>
          <a:bodyPr anchorCtr="0" anchor="t" bIns="91425" lIns="91425" spcFirstLastPara="1" rIns="91425" wrap="square" tIns="91425">
            <a:noAutofit/>
          </a:bodyPr>
          <a:lstStyle/>
          <a:p>
            <a:pPr indent="-298450" lvl="0" marL="457200" rtl="0" algn="l">
              <a:lnSpc>
                <a:spcPct val="115000"/>
              </a:lnSpc>
              <a:spcBef>
                <a:spcPts val="0"/>
              </a:spcBef>
              <a:spcAft>
                <a:spcPts val="0"/>
              </a:spcAft>
              <a:buSzPts val="1100"/>
              <a:buChar char="●"/>
            </a:pPr>
            <a:r>
              <a:rPr lang="en" sz="1100" u="sng">
                <a:solidFill>
                  <a:schemeClr val="hlink"/>
                </a:solidFill>
                <a:hlinkClick r:id="rId3"/>
              </a:rPr>
              <a:t>"The </a:t>
            </a:r>
            <a:r>
              <a:rPr b="1" lang="en" sz="1100" u="sng">
                <a:solidFill>
                  <a:schemeClr val="hlink"/>
                </a:solidFill>
                <a:hlinkClick r:id="rId4"/>
              </a:rPr>
              <a:t>proposed investigation</a:t>
            </a:r>
            <a:r>
              <a:rPr lang="en" sz="1100" u="sng">
                <a:solidFill>
                  <a:schemeClr val="hlink"/>
                </a:solidFill>
                <a:hlinkClick r:id="rId5"/>
              </a:rPr>
              <a:t> received the </a:t>
            </a:r>
            <a:r>
              <a:rPr b="1" lang="en" sz="1100" u="sng">
                <a:solidFill>
                  <a:schemeClr val="hlink"/>
                </a:solidFill>
                <a:hlinkClick r:id="rId6"/>
              </a:rPr>
              <a:t>approval</a:t>
            </a:r>
            <a:r>
              <a:rPr lang="en" sz="1100" u="sng">
                <a:solidFill>
                  <a:schemeClr val="hlink"/>
                </a:solidFill>
                <a:hlinkClick r:id="rId7"/>
              </a:rPr>
              <a:t> of the </a:t>
            </a:r>
            <a:r>
              <a:rPr b="1" lang="en" sz="1100" u="sng">
                <a:solidFill>
                  <a:schemeClr val="hlink"/>
                </a:solidFill>
                <a:hlinkClick r:id="rId8"/>
              </a:rPr>
              <a:t>Ethics Committee of the United Oxford Hospitals</a:t>
            </a:r>
            <a:r>
              <a:rPr lang="en" sz="1100" u="sng">
                <a:solidFill>
                  <a:schemeClr val="hlink"/>
                </a:solidFill>
                <a:hlinkClick r:id="rId9"/>
              </a:rPr>
              <a:t>."</a:t>
            </a:r>
            <a:endParaRPr sz="1100" u="sng">
              <a:solidFill>
                <a:schemeClr val="hlink"/>
              </a:solidFill>
              <a:hlinkClick r:id="rId10"/>
            </a:endParaRPr>
          </a:p>
          <a:p>
            <a:pPr indent="-298450" lvl="0" marL="457200" rtl="0" algn="l">
              <a:lnSpc>
                <a:spcPct val="115000"/>
              </a:lnSpc>
              <a:spcBef>
                <a:spcPts val="0"/>
              </a:spcBef>
              <a:spcAft>
                <a:spcPts val="0"/>
              </a:spcAft>
              <a:buSzPts val="1100"/>
              <a:buChar char="●"/>
            </a:pPr>
            <a:r>
              <a:rPr lang="en" sz="1100" u="sng">
                <a:solidFill>
                  <a:schemeClr val="hlink"/>
                </a:solidFill>
                <a:hlinkClick r:id="rId11"/>
              </a:rPr>
              <a:t>"The </a:t>
            </a:r>
            <a:r>
              <a:rPr b="1" lang="en" sz="1100" u="sng">
                <a:solidFill>
                  <a:schemeClr val="hlink"/>
                </a:solidFill>
                <a:hlinkClick r:id="rId12"/>
              </a:rPr>
              <a:t>study</a:t>
            </a:r>
            <a:r>
              <a:rPr lang="en" sz="1100" u="sng">
                <a:solidFill>
                  <a:schemeClr val="hlink"/>
                </a:solidFill>
                <a:hlinkClick r:id="rId13"/>
              </a:rPr>
              <a:t> was approved by the </a:t>
            </a:r>
            <a:r>
              <a:rPr b="1" lang="en" sz="1100" u="sng">
                <a:solidFill>
                  <a:schemeClr val="hlink"/>
                </a:solidFill>
                <a:hlinkClick r:id="rId14"/>
              </a:rPr>
              <a:t>ethics committee</a:t>
            </a:r>
            <a:r>
              <a:rPr lang="en" sz="1100" u="sng">
                <a:solidFill>
                  <a:schemeClr val="hlink"/>
                </a:solidFill>
                <a:hlinkClick r:id="rId15"/>
              </a:rPr>
              <a:t> of </a:t>
            </a:r>
            <a:r>
              <a:rPr b="1" lang="en" sz="1100" u="sng">
                <a:solidFill>
                  <a:schemeClr val="hlink"/>
                </a:solidFill>
                <a:hlinkClick r:id="rId16"/>
              </a:rPr>
              <a:t>the hospital</a:t>
            </a:r>
            <a:r>
              <a:rPr lang="en" sz="1100" u="sng">
                <a:solidFill>
                  <a:schemeClr val="hlink"/>
                </a:solidFill>
                <a:hlinkClick r:id="rId17"/>
              </a:rPr>
              <a:t>, and </a:t>
            </a:r>
            <a:r>
              <a:rPr b="1" lang="en" sz="1100" u="sng">
                <a:solidFill>
                  <a:schemeClr val="hlink"/>
                </a:solidFill>
                <a:hlinkClick r:id="rId18"/>
              </a:rPr>
              <a:t>the patients</a:t>
            </a:r>
            <a:r>
              <a:rPr lang="en" sz="1100" u="sng">
                <a:solidFill>
                  <a:schemeClr val="hlink"/>
                </a:solidFill>
                <a:hlinkClick r:id="rId19"/>
              </a:rPr>
              <a:t> gave </a:t>
            </a:r>
            <a:r>
              <a:rPr b="1" lang="en" sz="1100" u="sng">
                <a:solidFill>
                  <a:schemeClr val="hlink"/>
                </a:solidFill>
                <a:hlinkClick r:id="rId20"/>
              </a:rPr>
              <a:t>informed consent</a:t>
            </a:r>
            <a:r>
              <a:rPr lang="en" sz="1100" u="sng">
                <a:solidFill>
                  <a:schemeClr val="hlink"/>
                </a:solidFill>
                <a:hlinkClick r:id="rId21"/>
              </a:rPr>
              <a:t>."</a:t>
            </a:r>
            <a:endParaRPr sz="1100" u="sng">
              <a:solidFill>
                <a:schemeClr val="hlink"/>
              </a:solidFill>
              <a:hlinkClick r:id="rId22"/>
            </a:endParaRPr>
          </a:p>
          <a:p>
            <a:pPr indent="-298450" lvl="0" marL="457200" rtl="0" algn="l">
              <a:lnSpc>
                <a:spcPct val="115000"/>
              </a:lnSpc>
              <a:spcBef>
                <a:spcPts val="0"/>
              </a:spcBef>
              <a:spcAft>
                <a:spcPts val="0"/>
              </a:spcAft>
              <a:buSzPts val="1100"/>
              <a:buChar char="●"/>
            </a:pPr>
            <a:r>
              <a:rPr lang="en" sz="1100" u="sng">
                <a:solidFill>
                  <a:schemeClr val="hlink"/>
                </a:solidFill>
                <a:hlinkClick r:id="rId23"/>
              </a:rPr>
              <a:t>"The </a:t>
            </a:r>
            <a:r>
              <a:rPr b="1" lang="en" sz="1100" u="sng">
                <a:solidFill>
                  <a:schemeClr val="hlink"/>
                </a:solidFill>
                <a:hlinkClick r:id="rId24"/>
              </a:rPr>
              <a:t>project</a:t>
            </a:r>
            <a:r>
              <a:rPr lang="en" sz="1100" u="sng">
                <a:solidFill>
                  <a:schemeClr val="hlink"/>
                </a:solidFill>
                <a:hlinkClick r:id="rId25"/>
              </a:rPr>
              <a:t> was </a:t>
            </a:r>
            <a:r>
              <a:rPr b="1" lang="en" sz="1100" u="sng">
                <a:solidFill>
                  <a:schemeClr val="hlink"/>
                </a:solidFill>
                <a:hlinkClick r:id="rId26"/>
              </a:rPr>
              <a:t>approved</a:t>
            </a:r>
            <a:r>
              <a:rPr lang="en" sz="1100" u="sng">
                <a:solidFill>
                  <a:schemeClr val="hlink"/>
                </a:solidFill>
                <a:hlinkClick r:id="rId27"/>
              </a:rPr>
              <a:t> by </a:t>
            </a:r>
            <a:r>
              <a:rPr b="1" lang="en" sz="1100" u="sng">
                <a:solidFill>
                  <a:schemeClr val="hlink"/>
                </a:solidFill>
                <a:hlinkClick r:id="rId28"/>
              </a:rPr>
              <a:t>two local Ethics Committees and one national committee"</a:t>
            </a:r>
            <a:endParaRPr b="1" sz="1100" u="sng">
              <a:solidFill>
                <a:schemeClr val="hlink"/>
              </a:solidFill>
              <a:hlinkClick r:id="rId29"/>
            </a:endParaRPr>
          </a:p>
          <a:p>
            <a:pPr indent="-298450" lvl="0" marL="457200" rtl="0" algn="l">
              <a:lnSpc>
                <a:spcPct val="115000"/>
              </a:lnSpc>
              <a:spcBef>
                <a:spcPts val="0"/>
              </a:spcBef>
              <a:spcAft>
                <a:spcPts val="0"/>
              </a:spcAft>
              <a:buSzPts val="1100"/>
              <a:buChar char="●"/>
            </a:pPr>
            <a:r>
              <a:rPr lang="en" sz="1100" u="sng">
                <a:solidFill>
                  <a:schemeClr val="hlink"/>
                </a:solidFill>
                <a:hlinkClick r:id="rId30"/>
              </a:rPr>
              <a:t>"The data collected anonymously will be made available to any research group in the world following the data-sharing agreement initiative (http://www.wellcome.ac.uk/News/Media-office/Press-releases/2016/WTP060169.htm), provided that they have a clear, non-redundant research question and a </a:t>
            </a:r>
            <a:r>
              <a:rPr b="1" lang="en" sz="1100" u="sng">
                <a:solidFill>
                  <a:schemeClr val="hlink"/>
                </a:solidFill>
                <a:hlinkClick r:id="rId31"/>
              </a:rPr>
              <a:t>biomedical research Ethics committee approval</a:t>
            </a:r>
            <a:r>
              <a:rPr lang="en" sz="1100" u="sng">
                <a:solidFill>
                  <a:schemeClr val="hlink"/>
                </a:solidFill>
                <a:hlinkClick r:id="rId32"/>
              </a:rPr>
              <a:t>"</a:t>
            </a:r>
            <a:endParaRPr sz="1100" u="sng">
              <a:solidFill>
                <a:schemeClr val="hlink"/>
              </a:solidFill>
              <a:hlinkClick r:id="rId33"/>
            </a:endParaRPr>
          </a:p>
          <a:p>
            <a:pPr indent="-298450" lvl="0" marL="457200" rtl="0" algn="l">
              <a:lnSpc>
                <a:spcPct val="115000"/>
              </a:lnSpc>
              <a:spcBef>
                <a:spcPts val="0"/>
              </a:spcBef>
              <a:spcAft>
                <a:spcPts val="0"/>
              </a:spcAft>
              <a:buSzPts val="1100"/>
              <a:buChar char="●"/>
            </a:pPr>
            <a:r>
              <a:rPr lang="en" sz="1100" u="sng">
                <a:solidFill>
                  <a:schemeClr val="hlink"/>
                </a:solidFill>
                <a:hlinkClick r:id="rId34"/>
              </a:rPr>
              <a:t>"Does your work need IRB approval? Better check, says author of </a:t>
            </a:r>
            <a:r>
              <a:rPr b="1" lang="en" sz="1100" u="sng">
                <a:solidFill>
                  <a:schemeClr val="hlink"/>
                </a:solidFill>
                <a:hlinkClick r:id="rId35"/>
              </a:rPr>
              <a:t>retracted paper</a:t>
            </a:r>
            <a:r>
              <a:rPr lang="en" sz="1100" u="sng">
                <a:solidFill>
                  <a:schemeClr val="hlink"/>
                </a:solidFill>
                <a:hlinkClick r:id="rId36"/>
              </a:rPr>
              <a:t>"</a:t>
            </a:r>
            <a:endParaRPr/>
          </a:p>
          <a:p>
            <a:pPr indent="-298450" lvl="0" marL="457200" rtl="0" algn="l">
              <a:lnSpc>
                <a:spcPct val="115000"/>
              </a:lnSpc>
              <a:spcBef>
                <a:spcPts val="0"/>
              </a:spcBef>
              <a:spcAft>
                <a:spcPts val="0"/>
              </a:spcAft>
              <a:buClr>
                <a:schemeClr val="hlink"/>
              </a:buClr>
              <a:buSzPts val="1100"/>
              <a:buChar char="●"/>
            </a:pPr>
            <a:r>
              <a:rPr lang="en" sz="1100" u="sng">
                <a:solidFill>
                  <a:schemeClr val="hlink"/>
                </a:solidFill>
                <a:hlinkClick r:id="rId37"/>
              </a:rPr>
              <a:t>"you </a:t>
            </a:r>
            <a:r>
              <a:rPr i="1" lang="en" sz="1100" u="sng">
                <a:solidFill>
                  <a:schemeClr val="hlink"/>
                </a:solidFill>
                <a:hlinkClick r:id="rId38"/>
              </a:rPr>
              <a:t>may need</a:t>
            </a:r>
            <a:r>
              <a:rPr lang="en" sz="1100" u="sng">
                <a:solidFill>
                  <a:schemeClr val="hlink"/>
                </a:solidFill>
                <a:hlinkClick r:id="rId39"/>
              </a:rPr>
              <a:t> the </a:t>
            </a:r>
            <a:r>
              <a:rPr b="1" lang="en" sz="1100" u="sng">
                <a:solidFill>
                  <a:schemeClr val="hlink"/>
                </a:solidFill>
                <a:hlinkClick r:id="rId40"/>
              </a:rPr>
              <a:t>approval</a:t>
            </a:r>
            <a:r>
              <a:rPr lang="en" sz="1100" u="sng">
                <a:solidFill>
                  <a:schemeClr val="hlink"/>
                </a:solidFill>
                <a:hlinkClick r:id="rId41"/>
              </a:rPr>
              <a:t> of </a:t>
            </a:r>
            <a:r>
              <a:rPr b="1" lang="en" sz="1100" u="sng">
                <a:solidFill>
                  <a:schemeClr val="hlink"/>
                </a:solidFill>
                <a:hlinkClick r:id="rId42"/>
              </a:rPr>
              <a:t>your IRB or Ethics Committee</a:t>
            </a:r>
            <a:r>
              <a:rPr lang="en" sz="1100" u="sng">
                <a:solidFill>
                  <a:schemeClr val="hlink"/>
                </a:solidFill>
                <a:hlinkClick r:id="rId43"/>
              </a:rPr>
              <a:t> to </a:t>
            </a:r>
            <a:r>
              <a:rPr i="1" lang="en" sz="1100" u="sng">
                <a:solidFill>
                  <a:schemeClr val="hlink"/>
                </a:solidFill>
                <a:hlinkClick r:id="rId44"/>
              </a:rPr>
              <a:t>use the data</a:t>
            </a:r>
            <a:r>
              <a:rPr lang="en" sz="1100" u="sng">
                <a:solidFill>
                  <a:schemeClr val="hlink"/>
                </a:solidFill>
                <a:hlinkClick r:id="rId45"/>
              </a:rPr>
              <a:t>"</a:t>
            </a:r>
            <a:endParaRPr sz="1100" u="sng">
              <a:solidFill>
                <a:schemeClr val="hlink"/>
              </a:solidFill>
              <a:hlinkClick r:id="rId46"/>
            </a:endParaRPr>
          </a:p>
          <a:p>
            <a:pPr indent="-298450" lvl="0" marL="457200" rtl="0" algn="l">
              <a:lnSpc>
                <a:spcPct val="115000"/>
              </a:lnSpc>
              <a:spcBef>
                <a:spcPts val="0"/>
              </a:spcBef>
              <a:spcAft>
                <a:spcPts val="0"/>
              </a:spcAft>
              <a:buSzPts val="1100"/>
              <a:buChar char="●"/>
            </a:pPr>
            <a:r>
              <a:rPr lang="en" sz="1100" u="sng">
                <a:solidFill>
                  <a:schemeClr val="hlink"/>
                </a:solidFill>
                <a:hlinkClick r:id="rId47"/>
              </a:rPr>
              <a:t>"The </a:t>
            </a:r>
            <a:r>
              <a:rPr b="1" lang="en" sz="1100" u="sng">
                <a:solidFill>
                  <a:schemeClr val="hlink"/>
                </a:solidFill>
                <a:hlinkClick r:id="rId48"/>
              </a:rPr>
              <a:t>article</a:t>
            </a:r>
            <a:r>
              <a:rPr lang="en" sz="1100" u="sng">
                <a:solidFill>
                  <a:schemeClr val="hlink"/>
                </a:solidFill>
                <a:hlinkClick r:id="rId49"/>
              </a:rPr>
              <a:t> included the statement ‘</a:t>
            </a:r>
            <a:r>
              <a:rPr b="1" lang="en" sz="1100" u="sng">
                <a:solidFill>
                  <a:schemeClr val="hlink"/>
                </a:solidFill>
                <a:hlinkClick r:id="rId50"/>
              </a:rPr>
              <a:t>Ethics approval Regional</a:t>
            </a:r>
            <a:r>
              <a:rPr lang="en" sz="1100" u="sng">
                <a:solidFill>
                  <a:schemeClr val="hlink"/>
                </a:solidFill>
                <a:hlinkClick r:id="rId51"/>
              </a:rPr>
              <a:t> </a:t>
            </a:r>
            <a:r>
              <a:rPr b="1" lang="en" sz="1100" u="sng">
                <a:solidFill>
                  <a:schemeClr val="hlink"/>
                </a:solidFill>
                <a:hlinkClick r:id="rId52"/>
              </a:rPr>
              <a:t>Medical Ethics committee of medical and health research ethics, South East Norway</a:t>
            </a:r>
            <a:r>
              <a:rPr lang="en" sz="1100" u="sng">
                <a:solidFill>
                  <a:schemeClr val="hlink"/>
                </a:solidFill>
                <a:hlinkClick r:id="rId53"/>
              </a:rPr>
              <a:t>, and the </a:t>
            </a:r>
            <a:r>
              <a:rPr b="1" lang="en" sz="1100" u="sng">
                <a:solidFill>
                  <a:schemeClr val="hlink"/>
                </a:solidFill>
                <a:hlinkClick r:id="rId54"/>
              </a:rPr>
              <a:t>Norwegian data inspectorate</a:t>
            </a:r>
            <a:r>
              <a:rPr lang="en" sz="1100" u="sng">
                <a:solidFill>
                  <a:schemeClr val="hlink"/>
                </a:solidFill>
                <a:hlinkClick r:id="rId55"/>
              </a:rPr>
              <a:t>’, when in fact the study did not itself have approval."</a:t>
            </a:r>
            <a:endParaRPr sz="1100" u="sng">
              <a:solidFill>
                <a:schemeClr val="hlink"/>
              </a:solidFill>
              <a:hlinkClick r:id="rId56"/>
            </a:endParaRPr>
          </a:p>
          <a:p>
            <a:pPr indent="-298450" lvl="0" marL="457200" rtl="0" algn="l">
              <a:lnSpc>
                <a:spcPct val="115000"/>
              </a:lnSpc>
              <a:spcBef>
                <a:spcPts val="0"/>
              </a:spcBef>
              <a:spcAft>
                <a:spcPts val="0"/>
              </a:spcAft>
              <a:buSzPts val="1100"/>
              <a:buChar char="●"/>
            </a:pPr>
            <a:r>
              <a:rPr lang="en" sz="1100" u="sng">
                <a:solidFill>
                  <a:schemeClr val="hlink"/>
                </a:solidFill>
                <a:hlinkClick r:id="rId57"/>
              </a:rPr>
              <a:t>"The </a:t>
            </a:r>
            <a:r>
              <a:rPr b="1" lang="en" sz="1100" u="sng">
                <a:solidFill>
                  <a:schemeClr val="hlink"/>
                </a:solidFill>
                <a:hlinkClick r:id="rId58"/>
              </a:rPr>
              <a:t>relevant ethics approval</a:t>
            </a:r>
            <a:r>
              <a:rPr lang="en" sz="1100" u="sng">
                <a:solidFill>
                  <a:schemeClr val="hlink"/>
                </a:solidFill>
                <a:hlinkClick r:id="rId59"/>
              </a:rPr>
              <a:t> for </a:t>
            </a:r>
            <a:r>
              <a:rPr b="1" lang="en" sz="1100" u="sng">
                <a:solidFill>
                  <a:schemeClr val="hlink"/>
                </a:solidFill>
                <a:hlinkClick r:id="rId60"/>
              </a:rPr>
              <a:t>this study</a:t>
            </a:r>
            <a:r>
              <a:rPr lang="en" sz="1100" u="sng">
                <a:solidFill>
                  <a:schemeClr val="hlink"/>
                </a:solidFill>
                <a:hlinkClick r:id="rId61"/>
              </a:rPr>
              <a:t> was granted by a </a:t>
            </a:r>
            <a:r>
              <a:rPr b="1" lang="en" sz="1100" u="sng">
                <a:solidFill>
                  <a:schemeClr val="hlink"/>
                </a:solidFill>
                <a:hlinkClick r:id="rId62"/>
              </a:rPr>
              <a:t>Department of Primary Industries NSW Animal Ethics Committee</a:t>
            </a:r>
            <a:r>
              <a:rPr lang="en" sz="1100" u="sng">
                <a:solidFill>
                  <a:schemeClr val="hlink"/>
                </a:solidFill>
                <a:hlinkClick r:id="rId63"/>
              </a:rPr>
              <a:t> of qualified scientific and lay members (</a:t>
            </a:r>
            <a:r>
              <a:rPr b="1" lang="en" sz="1100" u="sng">
                <a:solidFill>
                  <a:schemeClr val="hlink"/>
                </a:solidFill>
                <a:hlinkClick r:id="rId64"/>
              </a:rPr>
              <a:t>AEC Number 100802/04</a:t>
            </a:r>
            <a:r>
              <a:rPr lang="en" sz="1100" u="sng">
                <a:solidFill>
                  <a:schemeClr val="hlink"/>
                </a:solidFill>
                <a:hlinkClick r:id="rId65"/>
              </a:rPr>
              <a:t>). Field work was carried out under </a:t>
            </a:r>
            <a:r>
              <a:rPr b="1" lang="en" sz="1100" u="sng">
                <a:solidFill>
                  <a:schemeClr val="hlink"/>
                </a:solidFill>
                <a:hlinkClick r:id="rId66"/>
              </a:rPr>
              <a:t>NSW Fisheries Scientific Collection</a:t>
            </a:r>
            <a:r>
              <a:rPr lang="en" sz="1100" u="sng">
                <a:solidFill>
                  <a:schemeClr val="hlink"/>
                </a:solidFill>
                <a:hlinkClick r:id="rId67"/>
              </a:rPr>
              <a:t> Permit </a:t>
            </a:r>
            <a:r>
              <a:rPr b="1" lang="en" sz="1100" u="sng">
                <a:solidFill>
                  <a:schemeClr val="hlink"/>
                </a:solidFill>
                <a:hlinkClick r:id="rId68"/>
              </a:rPr>
              <a:t>P01/0059(A)-2.0</a:t>
            </a:r>
            <a:r>
              <a:rPr lang="en" sz="1100" u="sng">
                <a:solidFill>
                  <a:schemeClr val="hlink"/>
                </a:solidFill>
                <a:hlinkClick r:id="rId69"/>
              </a:rPr>
              <a:t>."</a:t>
            </a:r>
            <a:endParaRPr/>
          </a:p>
          <a:p>
            <a:pPr indent="0" lvl="0" marL="0" rtl="0" algn="l">
              <a:lnSpc>
                <a:spcPct val="115000"/>
              </a:lnSpc>
              <a:spcBef>
                <a:spcPts val="0"/>
              </a:spcBef>
              <a:spcAft>
                <a:spcPts val="0"/>
              </a:spcAft>
              <a:buNone/>
            </a:pPr>
            <a:r>
              <a:t/>
            </a:r>
            <a:endParaRPr/>
          </a:p>
          <a:p>
            <a:pPr indent="0" lvl="0" marL="0" rtl="0" algn="l">
              <a:lnSpc>
                <a:spcPct val="115000"/>
              </a:lnSpc>
              <a:spcBef>
                <a:spcPts val="0"/>
              </a:spcBef>
              <a:spcAft>
                <a:spcPts val="0"/>
              </a:spcAft>
              <a:buNone/>
            </a:pPr>
            <a:r>
              <a:rPr i="1" lang="en"/>
              <a:t>emphasis added to highlight opportunities for using persistent identifiers</a:t>
            </a:r>
            <a:endParaRPr i="1" sz="1100" u="sng">
              <a:solidFill>
                <a:schemeClr val="hlink"/>
              </a:solidFill>
              <a:hlinkClick r:id="rId70"/>
            </a:endParaRPr>
          </a:p>
          <a:p>
            <a:pPr indent="0" lvl="0" marL="0" rtl="0" algn="l">
              <a:spcBef>
                <a:spcPts val="0"/>
              </a:spcBef>
              <a:spcAft>
                <a:spcPts val="0"/>
              </a:spcAft>
              <a:buNone/>
            </a:pPr>
            <a:r>
              <a:t/>
            </a:r>
            <a:endParaRPr/>
          </a:p>
        </p:txBody>
      </p:sp>
      <p:pic>
        <p:nvPicPr>
          <p:cNvPr id="124" name="Google Shape;124;p22"/>
          <p:cNvPicPr preferRelativeResize="0"/>
          <p:nvPr/>
        </p:nvPicPr>
        <p:blipFill>
          <a:blip r:embed="rId71">
            <a:alphaModFix/>
          </a:blip>
          <a:stretch>
            <a:fillRect/>
          </a:stretch>
        </p:blipFill>
        <p:spPr>
          <a:xfrm>
            <a:off x="4343400" y="4233574"/>
            <a:ext cx="4617859" cy="707400"/>
          </a:xfrm>
          <a:prstGeom prst="rect">
            <a:avLst/>
          </a:prstGeom>
          <a:noFill/>
          <a:ln>
            <a:noFill/>
          </a:ln>
        </p:spPr>
      </p:pic>
      <p:sp>
        <p:nvSpPr>
          <p:cNvPr id="125" name="Google Shape;125;p22"/>
          <p:cNvSpPr/>
          <p:nvPr/>
        </p:nvSpPr>
        <p:spPr>
          <a:xfrm>
            <a:off x="4967801" y="3520225"/>
            <a:ext cx="616086" cy="383400"/>
          </a:xfrm>
          <a:prstGeom prst="flowChartTerminator">
            <a:avLst/>
          </a:prstGeom>
          <a:solidFill>
            <a:srgbClr val="CFE2F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PID</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9" name="Shape 129"/>
        <p:cNvGrpSpPr/>
        <p:nvPr/>
      </p:nvGrpSpPr>
      <p:grpSpPr>
        <a:xfrm>
          <a:off x="0" y="0"/>
          <a:ext cx="0" cy="0"/>
          <a:chOff x="0" y="0"/>
          <a:chExt cx="0" cy="0"/>
        </a:xfrm>
      </p:grpSpPr>
      <p:pic>
        <p:nvPicPr>
          <p:cNvPr id="130" name="Google Shape;130;p23"/>
          <p:cNvPicPr preferRelativeResize="0"/>
          <p:nvPr/>
        </p:nvPicPr>
        <p:blipFill rotWithShape="1">
          <a:blip r:embed="rId3">
            <a:alphaModFix/>
          </a:blip>
          <a:srcRect b="20451" l="0" r="26351" t="0"/>
          <a:stretch/>
        </p:blipFill>
        <p:spPr>
          <a:xfrm>
            <a:off x="203925" y="316700"/>
            <a:ext cx="3393550" cy="2255051"/>
          </a:xfrm>
          <a:prstGeom prst="rect">
            <a:avLst/>
          </a:prstGeom>
          <a:noFill/>
          <a:ln>
            <a:noFill/>
          </a:ln>
        </p:spPr>
      </p:pic>
      <p:pic>
        <p:nvPicPr>
          <p:cNvPr id="131" name="Google Shape;131;p23"/>
          <p:cNvPicPr preferRelativeResize="0"/>
          <p:nvPr/>
        </p:nvPicPr>
        <p:blipFill rotWithShape="1">
          <a:blip r:embed="rId4">
            <a:alphaModFix/>
          </a:blip>
          <a:srcRect b="0" l="11937" r="-692" t="0"/>
          <a:stretch/>
        </p:blipFill>
        <p:spPr>
          <a:xfrm>
            <a:off x="3642050" y="911963"/>
            <a:ext cx="2467700" cy="3051975"/>
          </a:xfrm>
          <a:prstGeom prst="rect">
            <a:avLst/>
          </a:prstGeom>
          <a:noFill/>
          <a:ln>
            <a:noFill/>
          </a:ln>
        </p:spPr>
      </p:pic>
      <p:pic>
        <p:nvPicPr>
          <p:cNvPr id="132" name="Google Shape;132;p23"/>
          <p:cNvPicPr preferRelativeResize="0"/>
          <p:nvPr/>
        </p:nvPicPr>
        <p:blipFill rotWithShape="1">
          <a:blip r:embed="rId5">
            <a:alphaModFix/>
          </a:blip>
          <a:srcRect b="77358" l="2056" r="33071" t="-5290"/>
          <a:stretch/>
        </p:blipFill>
        <p:spPr>
          <a:xfrm>
            <a:off x="3985350" y="4050825"/>
            <a:ext cx="5158651" cy="981175"/>
          </a:xfrm>
          <a:prstGeom prst="rect">
            <a:avLst/>
          </a:prstGeom>
          <a:noFill/>
          <a:ln>
            <a:noFill/>
          </a:ln>
        </p:spPr>
      </p:pic>
      <p:sp>
        <p:nvSpPr>
          <p:cNvPr id="133" name="Google Shape;133;p23"/>
          <p:cNvSpPr/>
          <p:nvPr/>
        </p:nvSpPr>
        <p:spPr>
          <a:xfrm rot="-5400000">
            <a:off x="2746400" y="2504850"/>
            <a:ext cx="958800" cy="832500"/>
          </a:xfrm>
          <a:prstGeom prst="bentArrow">
            <a:avLst>
              <a:gd fmla="val 25000" name="adj1"/>
              <a:gd fmla="val 25000" name="adj2"/>
              <a:gd fmla="val 25000" name="adj3"/>
              <a:gd fmla="val 43750" name="adj4"/>
            </a:avLst>
          </a:prstGeom>
          <a:solidFill>
            <a:srgbClr val="CFE2F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23"/>
          <p:cNvSpPr/>
          <p:nvPr/>
        </p:nvSpPr>
        <p:spPr>
          <a:xfrm rot="5400000">
            <a:off x="5756772" y="3118110"/>
            <a:ext cx="958800" cy="832500"/>
          </a:xfrm>
          <a:prstGeom prst="bentArrow">
            <a:avLst>
              <a:gd fmla="val 25000" name="adj1"/>
              <a:gd fmla="val 25000" name="adj2"/>
              <a:gd fmla="val 25000" name="adj3"/>
              <a:gd fmla="val 43750" name="adj4"/>
            </a:avLst>
          </a:prstGeom>
          <a:solidFill>
            <a:srgbClr val="CFE2F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23"/>
          <p:cNvSpPr txBox="1"/>
          <p:nvPr/>
        </p:nvSpPr>
        <p:spPr>
          <a:xfrm>
            <a:off x="1494000" y="2712925"/>
            <a:ext cx="1583100" cy="1251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t>Process components represented in ontology</a:t>
            </a:r>
            <a:endParaRPr sz="1800"/>
          </a:p>
        </p:txBody>
      </p:sp>
      <p:sp>
        <p:nvSpPr>
          <p:cNvPr id="136" name="Google Shape;136;p23"/>
          <p:cNvSpPr txBox="1"/>
          <p:nvPr/>
        </p:nvSpPr>
        <p:spPr>
          <a:xfrm>
            <a:off x="1999425" y="2958250"/>
            <a:ext cx="4281300" cy="49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23"/>
          <p:cNvSpPr txBox="1"/>
          <p:nvPr/>
        </p:nvSpPr>
        <p:spPr>
          <a:xfrm>
            <a:off x="6812200" y="3207225"/>
            <a:ext cx="1802400" cy="1081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t>Process details determined by questionnaire</a:t>
            </a:r>
            <a:endParaRPr sz="1800"/>
          </a:p>
        </p:txBody>
      </p:sp>
      <p:sp>
        <p:nvSpPr>
          <p:cNvPr id="138" name="Google Shape;138;p23"/>
          <p:cNvSpPr txBox="1"/>
          <p:nvPr>
            <p:ph type="title"/>
          </p:nvPr>
        </p:nvSpPr>
        <p:spPr>
          <a:xfrm>
            <a:off x="311700" y="445025"/>
            <a:ext cx="8520600" cy="6132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a:t>Zooming back in</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2" name="Shape 142"/>
        <p:cNvGrpSpPr/>
        <p:nvPr/>
      </p:nvGrpSpPr>
      <p:grpSpPr>
        <a:xfrm>
          <a:off x="0" y="0"/>
          <a:ext cx="0" cy="0"/>
          <a:chOff x="0" y="0"/>
          <a:chExt cx="0" cy="0"/>
        </a:xfrm>
      </p:grpSpPr>
      <p:sp>
        <p:nvSpPr>
          <p:cNvPr id="143" name="Google Shape;143;p24"/>
          <p:cNvSpPr txBox="1"/>
          <p:nvPr>
            <p:ph type="title"/>
          </p:nvPr>
        </p:nvSpPr>
        <p:spPr>
          <a:xfrm>
            <a:off x="311700" y="445025"/>
            <a:ext cx="8520600" cy="613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Process flow (excerpt)</a:t>
            </a:r>
            <a:endParaRPr/>
          </a:p>
        </p:txBody>
      </p:sp>
      <p:pic>
        <p:nvPicPr>
          <p:cNvPr id="144" name="Google Shape;144;p24"/>
          <p:cNvPicPr preferRelativeResize="0"/>
          <p:nvPr/>
        </p:nvPicPr>
        <p:blipFill>
          <a:blip r:embed="rId3">
            <a:alphaModFix/>
          </a:blip>
          <a:stretch>
            <a:fillRect/>
          </a:stretch>
        </p:blipFill>
        <p:spPr>
          <a:xfrm>
            <a:off x="4226251" y="830150"/>
            <a:ext cx="4161598" cy="4197051"/>
          </a:xfrm>
          <a:prstGeom prst="rect">
            <a:avLst/>
          </a:prstGeom>
          <a:noFill/>
          <a:ln>
            <a:noFill/>
          </a:ln>
        </p:spPr>
      </p:pic>
      <p:sp>
        <p:nvSpPr>
          <p:cNvPr id="145" name="Google Shape;145;p24"/>
          <p:cNvSpPr txBox="1"/>
          <p:nvPr/>
        </p:nvSpPr>
        <p:spPr>
          <a:xfrm>
            <a:off x="465250" y="1315225"/>
            <a:ext cx="3614700" cy="3570000"/>
          </a:xfrm>
          <a:prstGeom prst="rect">
            <a:avLst/>
          </a:prstGeom>
          <a:noFill/>
          <a:ln>
            <a:noFill/>
          </a:ln>
        </p:spPr>
        <p:txBody>
          <a:bodyPr anchorCtr="0" anchor="t" bIns="91425" lIns="91425" spcFirstLastPara="1" rIns="91425" wrap="square" tIns="91425">
            <a:noAutofit/>
          </a:bodyPr>
          <a:lstStyle/>
          <a:p>
            <a:pPr indent="-317500" lvl="0" marL="457200" rtl="0" algn="l">
              <a:lnSpc>
                <a:spcPct val="150000"/>
              </a:lnSpc>
              <a:spcBef>
                <a:spcPts val="0"/>
              </a:spcBef>
              <a:spcAft>
                <a:spcPts val="0"/>
              </a:spcAft>
              <a:buSzPts val="1400"/>
              <a:buChar char="●"/>
            </a:pPr>
            <a:r>
              <a:rPr lang="en"/>
              <a:t>Application process is based on study subjects</a:t>
            </a:r>
            <a:endParaRPr/>
          </a:p>
          <a:p>
            <a:pPr indent="-317500" lvl="0" marL="457200" rtl="0" algn="l">
              <a:lnSpc>
                <a:spcPct val="150000"/>
              </a:lnSpc>
              <a:spcBef>
                <a:spcPts val="0"/>
              </a:spcBef>
              <a:spcAft>
                <a:spcPts val="0"/>
              </a:spcAft>
              <a:buSzPts val="1400"/>
              <a:buChar char="●"/>
            </a:pPr>
            <a:r>
              <a:rPr lang="en"/>
              <a:t>Different subjects have different requirements and restrictions</a:t>
            </a:r>
            <a:endParaRPr/>
          </a:p>
          <a:p>
            <a:pPr indent="-317500" lvl="0" marL="457200" rtl="0" algn="l">
              <a:lnSpc>
                <a:spcPct val="150000"/>
              </a:lnSpc>
              <a:spcBef>
                <a:spcPts val="0"/>
              </a:spcBef>
              <a:spcAft>
                <a:spcPts val="0"/>
              </a:spcAft>
              <a:buSzPts val="1400"/>
              <a:buChar char="●"/>
            </a:pPr>
            <a:r>
              <a:rPr lang="en"/>
              <a:t>Questionnaire to determine correct process (with requirements, restrictions) </a:t>
            </a:r>
            <a:endParaRPr/>
          </a:p>
          <a:p>
            <a:pPr indent="-317500" lvl="0" marL="457200" rtl="0" algn="l">
              <a:lnSpc>
                <a:spcPct val="150000"/>
              </a:lnSpc>
              <a:spcBef>
                <a:spcPts val="0"/>
              </a:spcBef>
              <a:spcAft>
                <a:spcPts val="0"/>
              </a:spcAft>
              <a:buSzPts val="1400"/>
              <a:buChar char="●"/>
            </a:pPr>
            <a:r>
              <a:rPr lang="en"/>
              <a:t>Ontology represents relevant concepts</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9" name="Shape 149"/>
        <p:cNvGrpSpPr/>
        <p:nvPr/>
      </p:nvGrpSpPr>
      <p:grpSpPr>
        <a:xfrm>
          <a:off x="0" y="0"/>
          <a:ext cx="0" cy="0"/>
          <a:chOff x="0" y="0"/>
          <a:chExt cx="0" cy="0"/>
        </a:xfrm>
      </p:grpSpPr>
      <p:sp>
        <p:nvSpPr>
          <p:cNvPr id="150" name="Google Shape;150;p25"/>
          <p:cNvSpPr txBox="1"/>
          <p:nvPr>
            <p:ph type="title"/>
          </p:nvPr>
        </p:nvSpPr>
        <p:spPr>
          <a:xfrm>
            <a:off x="311700" y="445025"/>
            <a:ext cx="8520600" cy="613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Questionnaire</a:t>
            </a:r>
            <a:endParaRPr/>
          </a:p>
        </p:txBody>
      </p:sp>
      <p:pic>
        <p:nvPicPr>
          <p:cNvPr id="151" name="Google Shape;151;p25"/>
          <p:cNvPicPr preferRelativeResize="0"/>
          <p:nvPr/>
        </p:nvPicPr>
        <p:blipFill>
          <a:blip r:embed="rId3">
            <a:alphaModFix/>
          </a:blip>
          <a:stretch>
            <a:fillRect/>
          </a:stretch>
        </p:blipFill>
        <p:spPr>
          <a:xfrm>
            <a:off x="520000" y="1211500"/>
            <a:ext cx="7951850" cy="35128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5" name="Shape 155"/>
        <p:cNvGrpSpPr/>
        <p:nvPr/>
      </p:nvGrpSpPr>
      <p:grpSpPr>
        <a:xfrm>
          <a:off x="0" y="0"/>
          <a:ext cx="0" cy="0"/>
          <a:chOff x="0" y="0"/>
          <a:chExt cx="0" cy="0"/>
        </a:xfrm>
      </p:grpSpPr>
      <p:sp>
        <p:nvSpPr>
          <p:cNvPr id="156" name="Google Shape;156;p26"/>
          <p:cNvSpPr txBox="1"/>
          <p:nvPr>
            <p:ph type="title"/>
          </p:nvPr>
        </p:nvSpPr>
        <p:spPr>
          <a:xfrm>
            <a:off x="311700" y="445025"/>
            <a:ext cx="8520600" cy="613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PIDs and Decision tree</a:t>
            </a:r>
            <a:endParaRPr/>
          </a:p>
        </p:txBody>
      </p:sp>
      <p:pic>
        <p:nvPicPr>
          <p:cNvPr id="157" name="Google Shape;157;p26"/>
          <p:cNvPicPr preferRelativeResize="0"/>
          <p:nvPr/>
        </p:nvPicPr>
        <p:blipFill rotWithShape="1">
          <a:blip r:embed="rId3">
            <a:alphaModFix/>
          </a:blip>
          <a:srcRect b="-9493" l="0" r="0" t="0"/>
          <a:stretch/>
        </p:blipFill>
        <p:spPr>
          <a:xfrm>
            <a:off x="349175" y="1712550"/>
            <a:ext cx="7951850" cy="3512800"/>
          </a:xfrm>
          <a:prstGeom prst="rect">
            <a:avLst/>
          </a:prstGeom>
          <a:noFill/>
          <a:ln>
            <a:noFill/>
          </a:ln>
        </p:spPr>
      </p:pic>
      <p:sp>
        <p:nvSpPr>
          <p:cNvPr id="158" name="Google Shape;158;p26"/>
          <p:cNvSpPr/>
          <p:nvPr/>
        </p:nvSpPr>
        <p:spPr>
          <a:xfrm rot="-2227012">
            <a:off x="4167024" y="1419822"/>
            <a:ext cx="375843" cy="572704"/>
          </a:xfrm>
          <a:prstGeom prst="bentArrow">
            <a:avLst>
              <a:gd fmla="val 23802" name="adj1"/>
              <a:gd fmla="val 25000" name="adj2"/>
              <a:gd fmla="val 25000" name="adj3"/>
              <a:gd fmla="val 43750" name="adj4"/>
            </a:avLst>
          </a:prstGeom>
          <a:solidFill>
            <a:srgbClr val="CFE2F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26"/>
          <p:cNvSpPr/>
          <p:nvPr/>
        </p:nvSpPr>
        <p:spPr>
          <a:xfrm rot="-2097586">
            <a:off x="3953668" y="1152898"/>
            <a:ext cx="349214" cy="1261363"/>
          </a:xfrm>
          <a:prstGeom prst="bentArrow">
            <a:avLst>
              <a:gd fmla="val 25000" name="adj1"/>
              <a:gd fmla="val 25000" name="adj2"/>
              <a:gd fmla="val 25000" name="adj3"/>
              <a:gd fmla="val 43750" name="adj4"/>
            </a:avLst>
          </a:prstGeom>
          <a:solidFill>
            <a:srgbClr val="CFE2F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26"/>
          <p:cNvSpPr/>
          <p:nvPr/>
        </p:nvSpPr>
        <p:spPr>
          <a:xfrm>
            <a:off x="4032450" y="930550"/>
            <a:ext cx="2209950" cy="433782"/>
          </a:xfrm>
          <a:prstGeom prst="flowChartTerminator">
            <a:avLst/>
          </a:prstGeom>
          <a:solidFill>
            <a:srgbClr val="CFE2F3"/>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Decision pattern: A.A2</a:t>
            </a:r>
            <a:endParaRPr/>
          </a:p>
        </p:txBody>
      </p:sp>
      <p:sp>
        <p:nvSpPr>
          <p:cNvPr id="161" name="Google Shape;161;p26"/>
          <p:cNvSpPr/>
          <p:nvPr/>
        </p:nvSpPr>
        <p:spPr>
          <a:xfrm rot="2300412">
            <a:off x="5627746" y="3307833"/>
            <a:ext cx="411556" cy="322253"/>
          </a:xfrm>
          <a:prstGeom prst="rightArrow">
            <a:avLst>
              <a:gd fmla="val 50000" name="adj1"/>
              <a:gd fmla="val 50000" name="adj2"/>
            </a:avLst>
          </a:prstGeom>
          <a:solidFill>
            <a:srgbClr val="CFE2F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26"/>
          <p:cNvSpPr/>
          <p:nvPr/>
        </p:nvSpPr>
        <p:spPr>
          <a:xfrm>
            <a:off x="6030400" y="3426775"/>
            <a:ext cx="1735776" cy="885762"/>
          </a:xfrm>
          <a:prstGeom prst="flowChartTerminator">
            <a:avLst/>
          </a:prstGeom>
          <a:solidFill>
            <a:srgbClr val="CFE2F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Generate PIDs for provided documents</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6" name="Shape 166"/>
        <p:cNvGrpSpPr/>
        <p:nvPr/>
      </p:nvGrpSpPr>
      <p:grpSpPr>
        <a:xfrm>
          <a:off x="0" y="0"/>
          <a:ext cx="0" cy="0"/>
          <a:chOff x="0" y="0"/>
          <a:chExt cx="0" cy="0"/>
        </a:xfrm>
      </p:grpSpPr>
      <p:sp>
        <p:nvSpPr>
          <p:cNvPr id="167" name="Google Shape;167;p27"/>
          <p:cNvSpPr txBox="1"/>
          <p:nvPr>
            <p:ph type="title"/>
          </p:nvPr>
        </p:nvSpPr>
        <p:spPr>
          <a:xfrm>
            <a:off x="311700" y="445025"/>
            <a:ext cx="8520600" cy="613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Ontology</a:t>
            </a:r>
            <a:endParaRPr/>
          </a:p>
        </p:txBody>
      </p:sp>
      <p:pic>
        <p:nvPicPr>
          <p:cNvPr id="168" name="Google Shape;168;p27"/>
          <p:cNvPicPr preferRelativeResize="0"/>
          <p:nvPr/>
        </p:nvPicPr>
        <p:blipFill>
          <a:blip r:embed="rId3">
            <a:alphaModFix/>
          </a:blip>
          <a:stretch>
            <a:fillRect/>
          </a:stretch>
        </p:blipFill>
        <p:spPr>
          <a:xfrm>
            <a:off x="1422900" y="1134325"/>
            <a:ext cx="6210510" cy="382097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2" name="Shape 172"/>
        <p:cNvGrpSpPr/>
        <p:nvPr/>
      </p:nvGrpSpPr>
      <p:grpSpPr>
        <a:xfrm>
          <a:off x="0" y="0"/>
          <a:ext cx="0" cy="0"/>
          <a:chOff x="0" y="0"/>
          <a:chExt cx="0" cy="0"/>
        </a:xfrm>
      </p:grpSpPr>
      <p:sp>
        <p:nvSpPr>
          <p:cNvPr id="173" name="Google Shape;173;p28"/>
          <p:cNvSpPr txBox="1"/>
          <p:nvPr>
            <p:ph type="title"/>
          </p:nvPr>
        </p:nvSpPr>
        <p:spPr>
          <a:xfrm>
            <a:off x="311700" y="445025"/>
            <a:ext cx="8520600" cy="613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Use of</a:t>
            </a:r>
            <a:r>
              <a:rPr lang="en"/>
              <a:t> PIDs in ethics statements</a:t>
            </a:r>
            <a:endParaRPr/>
          </a:p>
        </p:txBody>
      </p:sp>
      <p:sp>
        <p:nvSpPr>
          <p:cNvPr id="174" name="Google Shape;174;p28"/>
          <p:cNvSpPr txBox="1"/>
          <p:nvPr/>
        </p:nvSpPr>
        <p:spPr>
          <a:xfrm>
            <a:off x="347150" y="1097975"/>
            <a:ext cx="8568000" cy="37002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sz="1100" u="sng">
                <a:solidFill>
                  <a:schemeClr val="hlink"/>
                </a:solidFill>
                <a:hlinkClick r:id="rId3"/>
              </a:rPr>
              <a:t>"</a:t>
            </a:r>
            <a:r>
              <a:rPr b="1" lang="en" sz="1100" u="sng">
                <a:solidFill>
                  <a:schemeClr val="hlink"/>
                </a:solidFill>
                <a:hlinkClick r:id="rId4"/>
              </a:rPr>
              <a:t>This study</a:t>
            </a:r>
            <a:r>
              <a:rPr lang="en" sz="1100" u="sng">
                <a:solidFill>
                  <a:schemeClr val="hlink"/>
                </a:solidFill>
                <a:hlinkClick r:id="rId5"/>
              </a:rPr>
              <a:t> was </a:t>
            </a:r>
            <a:r>
              <a:rPr b="1" lang="en" sz="1100" u="sng">
                <a:solidFill>
                  <a:schemeClr val="hlink"/>
                </a:solidFill>
                <a:hlinkClick r:id="rId6"/>
              </a:rPr>
              <a:t>cleared</a:t>
            </a:r>
            <a:r>
              <a:rPr lang="en" sz="1100" u="sng">
                <a:solidFill>
                  <a:schemeClr val="hlink"/>
                </a:solidFill>
                <a:hlinkClick r:id="rId7"/>
              </a:rPr>
              <a:t> by the </a:t>
            </a:r>
            <a:r>
              <a:rPr b="1" lang="en" sz="1100" u="sng">
                <a:solidFill>
                  <a:schemeClr val="hlink"/>
                </a:solidFill>
                <a:hlinkClick r:id="rId8"/>
              </a:rPr>
              <a:t>Research Ethics Committee (CEP/CONEP)</a:t>
            </a:r>
            <a:r>
              <a:rPr lang="en" sz="1100" u="sng">
                <a:solidFill>
                  <a:schemeClr val="hlink"/>
                </a:solidFill>
                <a:hlinkClick r:id="rId9"/>
              </a:rPr>
              <a:t> (</a:t>
            </a:r>
            <a:r>
              <a:rPr b="1" lang="en" sz="1100" u="sng">
                <a:solidFill>
                  <a:schemeClr val="hlink"/>
                </a:solidFill>
                <a:hlinkClick r:id="rId10"/>
              </a:rPr>
              <a:t>CAE number</a:t>
            </a:r>
            <a:r>
              <a:rPr lang="en" sz="1100" u="sng">
                <a:solidFill>
                  <a:schemeClr val="hlink"/>
                </a:solidFill>
                <a:hlinkClick r:id="rId11"/>
              </a:rPr>
              <a:t>: </a:t>
            </a:r>
            <a:r>
              <a:rPr b="1" lang="en" sz="1100" u="sng">
                <a:solidFill>
                  <a:schemeClr val="hlink"/>
                </a:solidFill>
                <a:hlinkClick r:id="rId12"/>
              </a:rPr>
              <a:t>13813613.9.0000.0006</a:t>
            </a:r>
            <a:r>
              <a:rPr lang="en" sz="1100" u="sng">
                <a:solidFill>
                  <a:schemeClr val="hlink"/>
                </a:solidFill>
                <a:hlinkClick r:id="rId13"/>
              </a:rPr>
              <a:t>)"</a:t>
            </a:r>
            <a:endParaRPr/>
          </a:p>
          <a:p>
            <a:pPr indent="-317500" lvl="0" marL="457200" rtl="0" algn="l">
              <a:spcBef>
                <a:spcPts val="0"/>
              </a:spcBef>
              <a:spcAft>
                <a:spcPts val="0"/>
              </a:spcAft>
              <a:buSzPts val="1400"/>
              <a:buChar char="●"/>
            </a:pPr>
            <a:r>
              <a:rPr lang="en" sz="1100" u="sng">
                <a:solidFill>
                  <a:schemeClr val="hlink"/>
                </a:solidFill>
                <a:hlinkClick r:id="rId14"/>
              </a:rPr>
              <a:t>"</a:t>
            </a:r>
            <a:r>
              <a:rPr b="1" lang="en" sz="1100" u="sng">
                <a:solidFill>
                  <a:schemeClr val="hlink"/>
                </a:solidFill>
                <a:hlinkClick r:id="rId15"/>
              </a:rPr>
              <a:t>The research</a:t>
            </a:r>
            <a:r>
              <a:rPr lang="en" sz="1100" u="sng">
                <a:solidFill>
                  <a:schemeClr val="hlink"/>
                </a:solidFill>
                <a:hlinkClick r:id="rId16"/>
              </a:rPr>
              <a:t> was </a:t>
            </a:r>
            <a:r>
              <a:rPr b="1" lang="en" sz="1100" u="sng">
                <a:solidFill>
                  <a:schemeClr val="hlink"/>
                </a:solidFill>
                <a:hlinkClick r:id="rId17"/>
              </a:rPr>
              <a:t>approved</a:t>
            </a:r>
            <a:r>
              <a:rPr lang="en" sz="1100" u="sng">
                <a:solidFill>
                  <a:schemeClr val="hlink"/>
                </a:solidFill>
                <a:hlinkClick r:id="rId18"/>
              </a:rPr>
              <a:t> by the </a:t>
            </a:r>
            <a:r>
              <a:rPr b="1" lang="en" sz="1100" u="sng">
                <a:solidFill>
                  <a:schemeClr val="hlink"/>
                </a:solidFill>
                <a:hlinkClick r:id="rId19"/>
              </a:rPr>
              <a:t>Human Research Ethics Committee</a:t>
            </a:r>
            <a:r>
              <a:rPr lang="en" sz="1100" u="sng">
                <a:solidFill>
                  <a:schemeClr val="hlink"/>
                </a:solidFill>
                <a:hlinkClick r:id="rId20"/>
              </a:rPr>
              <a:t> at </a:t>
            </a:r>
            <a:r>
              <a:rPr b="1" lang="en" sz="1100" u="sng">
                <a:solidFill>
                  <a:schemeClr val="hlink"/>
                </a:solidFill>
                <a:hlinkClick r:id="rId21"/>
              </a:rPr>
              <a:t>Charles Sturt University, Australia</a:t>
            </a:r>
            <a:r>
              <a:rPr lang="en" sz="1100" u="sng">
                <a:solidFill>
                  <a:schemeClr val="hlink"/>
                </a:solidFill>
                <a:hlinkClick r:id="rId22"/>
              </a:rPr>
              <a:t>, </a:t>
            </a:r>
            <a:r>
              <a:rPr b="1" lang="en" sz="1100" u="sng">
                <a:solidFill>
                  <a:schemeClr val="hlink"/>
                </a:solidFill>
                <a:hlinkClick r:id="rId23"/>
              </a:rPr>
              <a:t>protocol number</a:t>
            </a:r>
            <a:r>
              <a:rPr lang="en" sz="1100" u="sng">
                <a:solidFill>
                  <a:schemeClr val="hlink"/>
                </a:solidFill>
                <a:hlinkClick r:id="rId24"/>
              </a:rPr>
              <a:t> </a:t>
            </a:r>
            <a:r>
              <a:rPr b="1" lang="en" sz="1100" u="sng">
                <a:solidFill>
                  <a:schemeClr val="hlink"/>
                </a:solidFill>
                <a:hlinkClick r:id="rId25"/>
              </a:rPr>
              <a:t>H17013</a:t>
            </a:r>
            <a:r>
              <a:rPr lang="en" sz="1100" u="sng">
                <a:solidFill>
                  <a:schemeClr val="hlink"/>
                </a:solidFill>
                <a:hlinkClick r:id="rId26"/>
              </a:rPr>
              <a:t>."</a:t>
            </a:r>
            <a:endParaRPr/>
          </a:p>
          <a:p>
            <a:pPr indent="-317500" lvl="0" marL="457200" rtl="0" algn="l">
              <a:spcBef>
                <a:spcPts val="0"/>
              </a:spcBef>
              <a:spcAft>
                <a:spcPts val="0"/>
              </a:spcAft>
              <a:buSzPts val="1400"/>
              <a:buChar char="●"/>
            </a:pPr>
            <a:r>
              <a:rPr lang="en" sz="1100" u="sng">
                <a:solidFill>
                  <a:schemeClr val="hlink"/>
                </a:solidFill>
                <a:hlinkClick r:id="rId27"/>
              </a:rPr>
              <a:t>"</a:t>
            </a:r>
            <a:r>
              <a:rPr b="1" lang="en" sz="1100" u="sng">
                <a:solidFill>
                  <a:schemeClr val="hlink"/>
                </a:solidFill>
                <a:hlinkClick r:id="rId28"/>
              </a:rPr>
              <a:t>approved</a:t>
            </a:r>
            <a:r>
              <a:rPr lang="en" sz="1100" u="sng">
                <a:solidFill>
                  <a:schemeClr val="hlink"/>
                </a:solidFill>
                <a:hlinkClick r:id="rId29"/>
              </a:rPr>
              <a:t> by the </a:t>
            </a:r>
            <a:r>
              <a:rPr b="1" lang="en" sz="1100" u="sng">
                <a:solidFill>
                  <a:schemeClr val="hlink"/>
                </a:solidFill>
                <a:hlinkClick r:id="rId30"/>
              </a:rPr>
              <a:t>Western Sydney University Human Research Ethics Committee</a:t>
            </a:r>
            <a:r>
              <a:rPr lang="en" sz="1100" u="sng">
                <a:solidFill>
                  <a:schemeClr val="hlink"/>
                </a:solidFill>
                <a:hlinkClick r:id="rId31"/>
              </a:rPr>
              <a:t> (</a:t>
            </a:r>
            <a:r>
              <a:rPr b="1" lang="en" sz="1100" u="sng">
                <a:solidFill>
                  <a:schemeClr val="hlink"/>
                </a:solidFill>
                <a:hlinkClick r:id="rId32"/>
              </a:rPr>
              <a:t>approval number</a:t>
            </a:r>
            <a:r>
              <a:rPr lang="en" sz="1100" u="sng">
                <a:solidFill>
                  <a:schemeClr val="hlink"/>
                </a:solidFill>
                <a:hlinkClick r:id="rId33"/>
              </a:rPr>
              <a:t> </a:t>
            </a:r>
            <a:r>
              <a:rPr b="1" lang="en" sz="1100" u="sng">
                <a:solidFill>
                  <a:schemeClr val="hlink"/>
                </a:solidFill>
                <a:hlinkClick r:id="rId34"/>
              </a:rPr>
              <a:t>H10384</a:t>
            </a:r>
            <a:r>
              <a:rPr lang="en" sz="1100" u="sng">
                <a:solidFill>
                  <a:schemeClr val="hlink"/>
                </a:solidFill>
                <a:hlinkClick r:id="rId35"/>
              </a:rPr>
              <a:t>)."</a:t>
            </a:r>
            <a:endParaRPr/>
          </a:p>
          <a:p>
            <a:pPr indent="-317500" lvl="0" marL="457200" rtl="0" algn="l">
              <a:spcBef>
                <a:spcPts val="0"/>
              </a:spcBef>
              <a:spcAft>
                <a:spcPts val="0"/>
              </a:spcAft>
              <a:buSzPts val="1400"/>
              <a:buChar char="●"/>
            </a:pPr>
            <a:r>
              <a:rPr lang="en" sz="1100" u="sng">
                <a:solidFill>
                  <a:schemeClr val="hlink"/>
                </a:solidFill>
                <a:hlinkClick r:id="rId36"/>
              </a:rPr>
              <a:t>"</a:t>
            </a:r>
            <a:r>
              <a:rPr b="1" lang="en" sz="1100" u="sng">
                <a:solidFill>
                  <a:schemeClr val="hlink"/>
                </a:solidFill>
                <a:hlinkClick r:id="rId37"/>
              </a:rPr>
              <a:t>Approval</a:t>
            </a:r>
            <a:r>
              <a:rPr lang="en" sz="1100" u="sng">
                <a:solidFill>
                  <a:schemeClr val="hlink"/>
                </a:solidFill>
                <a:hlinkClick r:id="rId38"/>
              </a:rPr>
              <a:t> for </a:t>
            </a:r>
            <a:r>
              <a:rPr b="1" lang="en" sz="1100" u="sng">
                <a:solidFill>
                  <a:schemeClr val="hlink"/>
                </a:solidFill>
                <a:hlinkClick r:id="rId39"/>
              </a:rPr>
              <a:t>the study</a:t>
            </a:r>
            <a:r>
              <a:rPr lang="en" sz="1100" u="sng">
                <a:solidFill>
                  <a:schemeClr val="hlink"/>
                </a:solidFill>
                <a:hlinkClick r:id="rId40"/>
              </a:rPr>
              <a:t> was given by </a:t>
            </a:r>
            <a:r>
              <a:rPr b="1" lang="en" sz="1100" u="sng">
                <a:solidFill>
                  <a:schemeClr val="hlink"/>
                </a:solidFill>
                <a:hlinkClick r:id="rId41"/>
              </a:rPr>
              <a:t>The University of Southampton Ethics Committee</a:t>
            </a:r>
            <a:r>
              <a:rPr lang="en" sz="1100" u="sng">
                <a:solidFill>
                  <a:schemeClr val="hlink"/>
                </a:solidFill>
                <a:hlinkClick r:id="rId42"/>
              </a:rPr>
              <a:t> (</a:t>
            </a:r>
            <a:r>
              <a:rPr b="1" lang="en" sz="1100" u="sng">
                <a:solidFill>
                  <a:schemeClr val="hlink"/>
                </a:solidFill>
                <a:hlinkClick r:id="rId43"/>
              </a:rPr>
              <a:t>ERGO Ethics Number</a:t>
            </a:r>
            <a:r>
              <a:rPr lang="en" sz="1100" u="sng">
                <a:solidFill>
                  <a:schemeClr val="hlink"/>
                </a:solidFill>
                <a:hlinkClick r:id="rId44"/>
              </a:rPr>
              <a:t>: </a:t>
            </a:r>
            <a:r>
              <a:rPr b="1" lang="en" sz="1100" u="sng">
                <a:solidFill>
                  <a:schemeClr val="hlink"/>
                </a:solidFill>
                <a:hlinkClick r:id="rId45"/>
              </a:rPr>
              <a:t>2411</a:t>
            </a:r>
            <a:r>
              <a:rPr lang="en" sz="1100" u="sng">
                <a:solidFill>
                  <a:schemeClr val="hlink"/>
                </a:solidFill>
                <a:hlinkClick r:id="rId46"/>
              </a:rPr>
              <a:t>)"</a:t>
            </a:r>
            <a:endParaRPr/>
          </a:p>
          <a:p>
            <a:pPr indent="-317500" lvl="0" marL="457200" rtl="0" algn="l">
              <a:spcBef>
                <a:spcPts val="0"/>
              </a:spcBef>
              <a:spcAft>
                <a:spcPts val="0"/>
              </a:spcAft>
              <a:buSzPts val="1400"/>
              <a:buChar char="●"/>
            </a:pPr>
            <a:r>
              <a:rPr lang="en" sz="1100" u="sng">
                <a:solidFill>
                  <a:schemeClr val="hlink"/>
                </a:solidFill>
                <a:hlinkClick r:id="rId47"/>
              </a:rPr>
              <a:t>"</a:t>
            </a:r>
            <a:r>
              <a:rPr b="1" lang="en" sz="1100" u="sng">
                <a:solidFill>
                  <a:schemeClr val="hlink"/>
                </a:solidFill>
                <a:hlinkClick r:id="rId48"/>
              </a:rPr>
              <a:t>Ethics of Animal Experiments Committee of Konkuk University</a:t>
            </a:r>
            <a:r>
              <a:rPr lang="en" sz="1100" u="sng">
                <a:solidFill>
                  <a:schemeClr val="hlink"/>
                </a:solidFill>
                <a:hlinkClick r:id="rId49"/>
              </a:rPr>
              <a:t>, South Korea (</a:t>
            </a:r>
            <a:r>
              <a:rPr b="1" lang="en" sz="1100" u="sng">
                <a:solidFill>
                  <a:schemeClr val="hlink"/>
                </a:solidFill>
                <a:hlinkClick r:id="rId50"/>
              </a:rPr>
              <a:t>Permit Number</a:t>
            </a:r>
            <a:r>
              <a:rPr lang="en" sz="1100" u="sng">
                <a:solidFill>
                  <a:schemeClr val="hlink"/>
                </a:solidFill>
                <a:hlinkClick r:id="rId51"/>
              </a:rPr>
              <a:t>: </a:t>
            </a:r>
            <a:r>
              <a:rPr b="1" lang="en" sz="1100" u="sng">
                <a:solidFill>
                  <a:schemeClr val="hlink"/>
                </a:solidFill>
                <a:hlinkClick r:id="rId52"/>
              </a:rPr>
              <a:t>KU16192</a:t>
            </a:r>
            <a:r>
              <a:rPr lang="en" sz="1100" u="sng">
                <a:solidFill>
                  <a:schemeClr val="hlink"/>
                </a:solidFill>
                <a:hlinkClick r:id="rId53"/>
              </a:rPr>
              <a:t>, </a:t>
            </a:r>
            <a:r>
              <a:rPr b="1" lang="en" sz="1100" u="sng">
                <a:solidFill>
                  <a:schemeClr val="hlink"/>
                </a:solidFill>
                <a:hlinkClick r:id="rId54"/>
              </a:rPr>
              <a:t>KU16193</a:t>
            </a:r>
            <a:r>
              <a:rPr lang="en" sz="1100" u="sng">
                <a:solidFill>
                  <a:schemeClr val="hlink"/>
                </a:solidFill>
                <a:hlinkClick r:id="rId55"/>
              </a:rPr>
              <a:t>)."</a:t>
            </a:r>
            <a:endParaRPr/>
          </a:p>
          <a:p>
            <a:pPr indent="-317500" lvl="0" marL="457200" rtl="0" algn="l">
              <a:spcBef>
                <a:spcPts val="0"/>
              </a:spcBef>
              <a:spcAft>
                <a:spcPts val="0"/>
              </a:spcAft>
              <a:buSzPts val="1400"/>
              <a:buChar char="●"/>
            </a:pPr>
            <a:r>
              <a:rPr lang="en" sz="1100" u="sng">
                <a:solidFill>
                  <a:schemeClr val="hlink"/>
                </a:solidFill>
                <a:hlinkClick r:id="rId56"/>
              </a:rPr>
              <a:t>"</a:t>
            </a:r>
            <a:r>
              <a:rPr b="1" lang="en" sz="1100" u="sng">
                <a:solidFill>
                  <a:schemeClr val="hlink"/>
                </a:solidFill>
                <a:hlinkClick r:id="rId57"/>
              </a:rPr>
              <a:t>Balearic Islands Human Research Ethics Committee</a:t>
            </a:r>
            <a:r>
              <a:rPr lang="en" sz="1100" u="sng">
                <a:solidFill>
                  <a:schemeClr val="hlink"/>
                </a:solidFill>
                <a:hlinkClick r:id="rId58"/>
              </a:rPr>
              <a:t> in January 2017 (CEI-IB, </a:t>
            </a:r>
            <a:r>
              <a:rPr b="1" lang="en" sz="1100" u="sng">
                <a:solidFill>
                  <a:schemeClr val="hlink"/>
                </a:solidFill>
                <a:hlinkClick r:id="rId59"/>
              </a:rPr>
              <a:t>#IB 3341/16 PI</a:t>
            </a:r>
            <a:r>
              <a:rPr lang="en" sz="1100" u="sng">
                <a:solidFill>
                  <a:schemeClr val="hlink"/>
                </a:solidFill>
                <a:hlinkClick r:id="rId60"/>
              </a:rPr>
              <a:t>)"</a:t>
            </a:r>
            <a:endParaRPr/>
          </a:p>
          <a:p>
            <a:pPr indent="-317500" lvl="0" marL="457200" rtl="0" algn="l">
              <a:spcBef>
                <a:spcPts val="0"/>
              </a:spcBef>
              <a:spcAft>
                <a:spcPts val="0"/>
              </a:spcAft>
              <a:buSzPts val="1400"/>
              <a:buChar char="●"/>
            </a:pPr>
            <a:r>
              <a:rPr lang="en" sz="1100" u="sng">
                <a:solidFill>
                  <a:schemeClr val="hlink"/>
                </a:solidFill>
                <a:hlinkClick r:id="rId61"/>
              </a:rPr>
              <a:t>"conducted under </a:t>
            </a:r>
            <a:r>
              <a:rPr b="1" lang="en" sz="1100" u="sng">
                <a:solidFill>
                  <a:schemeClr val="hlink"/>
                </a:solidFill>
                <a:hlinkClick r:id="rId62"/>
              </a:rPr>
              <a:t>CSIRO Social Science Human Research Ethics Committee</a:t>
            </a:r>
            <a:r>
              <a:rPr lang="en" sz="1100" u="sng">
                <a:solidFill>
                  <a:schemeClr val="hlink"/>
                </a:solidFill>
                <a:hlinkClick r:id="rId63"/>
              </a:rPr>
              <a:t> </a:t>
            </a:r>
            <a:r>
              <a:rPr b="1" lang="en" sz="1100" u="sng">
                <a:solidFill>
                  <a:schemeClr val="hlink"/>
                </a:solidFill>
                <a:hlinkClick r:id="rId64"/>
              </a:rPr>
              <a:t>Approval</a:t>
            </a:r>
            <a:r>
              <a:rPr lang="en" sz="1100" u="sng">
                <a:solidFill>
                  <a:schemeClr val="hlink"/>
                </a:solidFill>
                <a:hlinkClick r:id="rId65"/>
              </a:rPr>
              <a:t>: </a:t>
            </a:r>
            <a:r>
              <a:rPr b="1" lang="en" sz="1100" u="sng">
                <a:solidFill>
                  <a:schemeClr val="hlink"/>
                </a:solidFill>
                <a:hlinkClick r:id="rId66"/>
              </a:rPr>
              <a:t>project 055/16</a:t>
            </a:r>
            <a:r>
              <a:rPr lang="en" sz="1100" u="sng">
                <a:solidFill>
                  <a:schemeClr val="hlink"/>
                </a:solidFill>
                <a:hlinkClick r:id="rId67"/>
              </a:rPr>
              <a:t>"</a:t>
            </a:r>
            <a:endParaRPr/>
          </a:p>
          <a:p>
            <a:pPr indent="-317500" lvl="0" marL="457200" rtl="0" algn="l">
              <a:spcBef>
                <a:spcPts val="0"/>
              </a:spcBef>
              <a:spcAft>
                <a:spcPts val="0"/>
              </a:spcAft>
              <a:buSzPts val="1400"/>
              <a:buChar char="●"/>
            </a:pPr>
            <a:r>
              <a:rPr lang="en" sz="1100" u="sng">
                <a:solidFill>
                  <a:schemeClr val="hlink"/>
                </a:solidFill>
                <a:hlinkClick r:id="rId68"/>
              </a:rPr>
              <a:t>"The </a:t>
            </a:r>
            <a:r>
              <a:rPr b="1" lang="en" sz="1100" u="sng">
                <a:solidFill>
                  <a:schemeClr val="hlink"/>
                </a:solidFill>
                <a:hlinkClick r:id="rId69"/>
              </a:rPr>
              <a:t>study protocol</a:t>
            </a:r>
            <a:r>
              <a:rPr lang="en" sz="1100" u="sng">
                <a:solidFill>
                  <a:schemeClr val="hlink"/>
                </a:solidFill>
                <a:hlinkClick r:id="rId70"/>
              </a:rPr>
              <a:t> was </a:t>
            </a:r>
            <a:r>
              <a:rPr b="1" lang="en" sz="1100" u="sng">
                <a:solidFill>
                  <a:schemeClr val="hlink"/>
                </a:solidFill>
                <a:hlinkClick r:id="rId71"/>
              </a:rPr>
              <a:t>approved</a:t>
            </a:r>
            <a:r>
              <a:rPr lang="en" sz="1100" u="sng">
                <a:solidFill>
                  <a:schemeClr val="hlink"/>
                </a:solidFill>
                <a:hlinkClick r:id="rId72"/>
              </a:rPr>
              <a:t> by the </a:t>
            </a:r>
            <a:r>
              <a:rPr b="1" lang="en" sz="1100" u="sng">
                <a:solidFill>
                  <a:schemeClr val="hlink"/>
                </a:solidFill>
                <a:hlinkClick r:id="rId73"/>
              </a:rPr>
              <a:t>Ethics Committee of the Faculty of Tropical Medicine, Mahidol University</a:t>
            </a:r>
            <a:r>
              <a:rPr lang="en" sz="1100" u="sng">
                <a:solidFill>
                  <a:schemeClr val="hlink"/>
                </a:solidFill>
                <a:hlinkClick r:id="rId74"/>
              </a:rPr>
              <a:t> (</a:t>
            </a:r>
            <a:r>
              <a:rPr b="1" lang="en" sz="1100" u="sng">
                <a:solidFill>
                  <a:schemeClr val="hlink"/>
                </a:solidFill>
                <a:hlinkClick r:id="rId75"/>
              </a:rPr>
              <a:t>MUTM2013-021-01</a:t>
            </a:r>
            <a:r>
              <a:rPr lang="en" sz="1100" u="sng">
                <a:solidFill>
                  <a:schemeClr val="hlink"/>
                </a:solidFill>
                <a:hlinkClick r:id="rId76"/>
              </a:rPr>
              <a:t>) and the </a:t>
            </a:r>
            <a:r>
              <a:rPr b="1" lang="en" sz="1100" u="sng">
                <a:solidFill>
                  <a:schemeClr val="hlink"/>
                </a:solidFill>
                <a:hlinkClick r:id="rId77"/>
              </a:rPr>
              <a:t>Oxford Tropical Research Ethics Committee, University of Oxford</a:t>
            </a:r>
            <a:r>
              <a:rPr lang="en" sz="1100" u="sng">
                <a:solidFill>
                  <a:schemeClr val="hlink"/>
                </a:solidFill>
                <a:hlinkClick r:id="rId78"/>
              </a:rPr>
              <a:t> (</a:t>
            </a:r>
            <a:r>
              <a:rPr b="1" lang="en" sz="1100" u="sng">
                <a:solidFill>
                  <a:schemeClr val="hlink"/>
                </a:solidFill>
                <a:hlinkClick r:id="rId79"/>
              </a:rPr>
              <a:t>OXTREC 1013-13</a:t>
            </a:r>
            <a:r>
              <a:rPr lang="en" sz="1100" u="sng">
                <a:solidFill>
                  <a:schemeClr val="hlink"/>
                </a:solidFill>
                <a:hlinkClick r:id="rId80"/>
              </a:rPr>
              <a:t>)."</a:t>
            </a:r>
            <a:endParaRPr/>
          </a:p>
          <a:p>
            <a:pPr indent="-317500" lvl="0" marL="457200" rtl="0" algn="l">
              <a:spcBef>
                <a:spcPts val="0"/>
              </a:spcBef>
              <a:spcAft>
                <a:spcPts val="0"/>
              </a:spcAft>
              <a:buSzPts val="1400"/>
              <a:buChar char="●"/>
            </a:pPr>
            <a:r>
              <a:rPr lang="en" sz="1100" u="sng">
                <a:solidFill>
                  <a:schemeClr val="hlink"/>
                </a:solidFill>
                <a:hlinkClick r:id="rId81"/>
              </a:rPr>
              <a:t>"</a:t>
            </a:r>
            <a:r>
              <a:rPr b="1" lang="en" sz="1100" u="sng">
                <a:solidFill>
                  <a:schemeClr val="hlink"/>
                </a:solidFill>
                <a:hlinkClick r:id="rId82"/>
              </a:rPr>
              <a:t>The study</a:t>
            </a:r>
            <a:r>
              <a:rPr lang="en" sz="1100" u="sng">
                <a:solidFill>
                  <a:schemeClr val="hlink"/>
                </a:solidFill>
                <a:hlinkClick r:id="rId83"/>
              </a:rPr>
              <a:t> was </a:t>
            </a:r>
            <a:r>
              <a:rPr i="1" lang="en" sz="1100" u="sng">
                <a:solidFill>
                  <a:schemeClr val="hlink"/>
                </a:solidFill>
                <a:hlinkClick r:id="rId84"/>
              </a:rPr>
              <a:t>conducted</a:t>
            </a:r>
            <a:r>
              <a:rPr lang="en" sz="1100" u="sng">
                <a:solidFill>
                  <a:schemeClr val="hlink"/>
                </a:solidFill>
                <a:hlinkClick r:id="rId85"/>
              </a:rPr>
              <a:t> in </a:t>
            </a:r>
            <a:r>
              <a:rPr i="1" lang="en" sz="1100" u="sng">
                <a:solidFill>
                  <a:schemeClr val="hlink"/>
                </a:solidFill>
                <a:hlinkClick r:id="rId86"/>
              </a:rPr>
              <a:t>accordance</a:t>
            </a:r>
            <a:r>
              <a:rPr lang="en" sz="1100" u="sng">
                <a:solidFill>
                  <a:schemeClr val="hlink"/>
                </a:solidFill>
                <a:hlinkClick r:id="rId87"/>
              </a:rPr>
              <a:t> with the </a:t>
            </a:r>
            <a:r>
              <a:rPr i="1" lang="en" sz="1100" u="sng">
                <a:solidFill>
                  <a:schemeClr val="hlink"/>
                </a:solidFill>
                <a:hlinkClick r:id="rId88"/>
              </a:rPr>
              <a:t>guidelines contained</a:t>
            </a:r>
            <a:r>
              <a:rPr lang="en" sz="1100" u="sng">
                <a:solidFill>
                  <a:schemeClr val="hlink"/>
                </a:solidFill>
                <a:hlinkClick r:id="rId89"/>
              </a:rPr>
              <a:t> in the </a:t>
            </a:r>
            <a:r>
              <a:rPr b="1" lang="en" sz="1100" u="sng">
                <a:solidFill>
                  <a:schemeClr val="hlink"/>
                </a:solidFill>
                <a:hlinkClick r:id="rId90"/>
              </a:rPr>
              <a:t>Declaration of Helsinki II</a:t>
            </a:r>
            <a:r>
              <a:rPr lang="en" sz="1100" u="sng">
                <a:solidFill>
                  <a:schemeClr val="hlink"/>
                </a:solidFill>
                <a:hlinkClick r:id="rId91"/>
              </a:rPr>
              <a:t> and was </a:t>
            </a:r>
            <a:r>
              <a:rPr b="1" lang="en" sz="1100" u="sng">
                <a:solidFill>
                  <a:schemeClr val="hlink"/>
                </a:solidFill>
                <a:hlinkClick r:id="rId92"/>
              </a:rPr>
              <a:t>approved</a:t>
            </a:r>
            <a:r>
              <a:rPr lang="en" sz="1100" u="sng">
                <a:solidFill>
                  <a:schemeClr val="hlink"/>
                </a:solidFill>
                <a:hlinkClick r:id="rId93"/>
              </a:rPr>
              <a:t> by the </a:t>
            </a:r>
            <a:r>
              <a:rPr b="1" lang="en" sz="1100" u="sng">
                <a:solidFill>
                  <a:schemeClr val="hlink"/>
                </a:solidFill>
                <a:hlinkClick r:id="rId94"/>
              </a:rPr>
              <a:t>local ethics committee of the University of Granada, Spain</a:t>
            </a:r>
            <a:r>
              <a:rPr lang="en" sz="1100" u="sng">
                <a:solidFill>
                  <a:schemeClr val="hlink"/>
                </a:solidFill>
                <a:hlinkClick r:id="rId95"/>
              </a:rPr>
              <a:t> (</a:t>
            </a:r>
            <a:r>
              <a:rPr b="1" lang="en" sz="1100" u="sng">
                <a:solidFill>
                  <a:schemeClr val="hlink"/>
                </a:solidFill>
                <a:hlinkClick r:id="rId96"/>
              </a:rPr>
              <a:t>protocol</a:t>
            </a:r>
            <a:r>
              <a:rPr lang="en" sz="1100" u="sng">
                <a:solidFill>
                  <a:schemeClr val="hlink"/>
                </a:solidFill>
                <a:hlinkClick r:id="rId97"/>
              </a:rPr>
              <a:t>: </a:t>
            </a:r>
            <a:r>
              <a:rPr b="1" lang="en" sz="1100" u="sng">
                <a:solidFill>
                  <a:schemeClr val="hlink"/>
                </a:solidFill>
                <a:hlinkClick r:id="rId98"/>
              </a:rPr>
              <a:t>23/CEIH72015</a:t>
            </a:r>
            <a:r>
              <a:rPr lang="en" sz="1100" u="sng">
                <a:solidFill>
                  <a:schemeClr val="hlink"/>
                </a:solidFill>
                <a:hlinkClick r:id="rId99"/>
              </a:rPr>
              <a:t>)."</a:t>
            </a:r>
            <a:endParaRPr/>
          </a:p>
          <a:p>
            <a:pPr indent="-317500" lvl="0" marL="457200" rtl="0" algn="l">
              <a:spcBef>
                <a:spcPts val="0"/>
              </a:spcBef>
              <a:spcAft>
                <a:spcPts val="0"/>
              </a:spcAft>
              <a:buSzPts val="1400"/>
              <a:buChar char="●"/>
            </a:pPr>
            <a:r>
              <a:rPr lang="en" sz="1100" u="sng">
                <a:solidFill>
                  <a:schemeClr val="hlink"/>
                </a:solidFill>
                <a:hlinkClick r:id="rId100"/>
              </a:rPr>
              <a:t>"</a:t>
            </a:r>
            <a:r>
              <a:rPr b="1" lang="en" sz="1100" u="sng">
                <a:solidFill>
                  <a:schemeClr val="hlink"/>
                </a:solidFill>
                <a:hlinkClick r:id="rId101"/>
              </a:rPr>
              <a:t>The study</a:t>
            </a:r>
            <a:r>
              <a:rPr lang="en" sz="1100" u="sng">
                <a:solidFill>
                  <a:schemeClr val="hlink"/>
                </a:solidFill>
                <a:hlinkClick r:id="rId102"/>
              </a:rPr>
              <a:t> has been </a:t>
            </a:r>
            <a:r>
              <a:rPr b="1" lang="en" sz="1100" u="sng">
                <a:solidFill>
                  <a:schemeClr val="hlink"/>
                </a:solidFill>
                <a:hlinkClick r:id="rId103"/>
              </a:rPr>
              <a:t>approved</a:t>
            </a:r>
            <a:r>
              <a:rPr lang="en" sz="1100" u="sng">
                <a:solidFill>
                  <a:schemeClr val="hlink"/>
                </a:solidFill>
                <a:hlinkClick r:id="rId104"/>
              </a:rPr>
              <a:t> by the </a:t>
            </a:r>
            <a:r>
              <a:rPr b="1" lang="en" sz="1100" u="sng">
                <a:solidFill>
                  <a:schemeClr val="hlink"/>
                </a:solidFill>
                <a:hlinkClick r:id="rId105"/>
              </a:rPr>
              <a:t>local ethics committee (Medical University of Graz, Austria)</a:t>
            </a:r>
            <a:r>
              <a:rPr lang="en" sz="1100" u="sng">
                <a:solidFill>
                  <a:schemeClr val="hlink"/>
                </a:solidFill>
                <a:hlinkClick r:id="rId106"/>
              </a:rPr>
              <a:t> in </a:t>
            </a:r>
            <a:r>
              <a:rPr i="1" lang="en" sz="1100" u="sng">
                <a:solidFill>
                  <a:schemeClr val="hlink"/>
                </a:solidFill>
                <a:hlinkClick r:id="rId107"/>
              </a:rPr>
              <a:t>compliance</a:t>
            </a:r>
            <a:r>
              <a:rPr lang="en" sz="1100" u="sng">
                <a:solidFill>
                  <a:schemeClr val="hlink"/>
                </a:solidFill>
                <a:hlinkClick r:id="rId108"/>
              </a:rPr>
              <a:t> with the </a:t>
            </a:r>
            <a:r>
              <a:rPr i="1" lang="en" sz="1100" u="sng">
                <a:solidFill>
                  <a:schemeClr val="hlink"/>
                </a:solidFill>
                <a:hlinkClick r:id="rId109"/>
              </a:rPr>
              <a:t>current revision</a:t>
            </a:r>
            <a:r>
              <a:rPr lang="en" sz="1100" u="sng">
                <a:solidFill>
                  <a:schemeClr val="hlink"/>
                </a:solidFill>
                <a:hlinkClick r:id="rId110"/>
              </a:rPr>
              <a:t> of the </a:t>
            </a:r>
            <a:r>
              <a:rPr b="1" lang="en" sz="1100" u="sng">
                <a:solidFill>
                  <a:schemeClr val="hlink"/>
                </a:solidFill>
                <a:hlinkClick r:id="rId111"/>
              </a:rPr>
              <a:t>Declaration of Helsinki</a:t>
            </a:r>
            <a:r>
              <a:rPr lang="en" sz="1100" u="sng">
                <a:solidFill>
                  <a:schemeClr val="hlink"/>
                </a:solidFill>
                <a:hlinkClick r:id="rId112"/>
              </a:rPr>
              <a:t>, </a:t>
            </a:r>
            <a:r>
              <a:rPr b="1" lang="en" sz="1100" u="sng">
                <a:solidFill>
                  <a:schemeClr val="hlink"/>
                </a:solidFill>
                <a:hlinkClick r:id="rId113"/>
              </a:rPr>
              <a:t>ICH guideline for Good Clinical Practice</a:t>
            </a:r>
            <a:r>
              <a:rPr lang="en" sz="1100" u="sng">
                <a:solidFill>
                  <a:schemeClr val="hlink"/>
                </a:solidFill>
                <a:hlinkClick r:id="rId114"/>
              </a:rPr>
              <a:t> and </a:t>
            </a:r>
            <a:r>
              <a:rPr i="1" lang="en" sz="1100" u="sng">
                <a:solidFill>
                  <a:schemeClr val="hlink"/>
                </a:solidFill>
                <a:hlinkClick r:id="rId115"/>
              </a:rPr>
              <a:t>current regulations</a:t>
            </a:r>
            <a:r>
              <a:rPr lang="en" sz="1100" u="sng">
                <a:solidFill>
                  <a:schemeClr val="hlink"/>
                </a:solidFill>
                <a:hlinkClick r:id="rId116"/>
              </a:rPr>
              <a:t> (</a:t>
            </a:r>
            <a:r>
              <a:rPr b="1" lang="en" sz="1100" u="sng">
                <a:solidFill>
                  <a:schemeClr val="hlink"/>
                </a:solidFill>
                <a:hlinkClick r:id="rId117"/>
              </a:rPr>
              <a:t>EK-number</a:t>
            </a:r>
            <a:r>
              <a:rPr lang="en" sz="1100" u="sng">
                <a:solidFill>
                  <a:schemeClr val="hlink"/>
                </a:solidFill>
                <a:hlinkClick r:id="rId118"/>
              </a:rPr>
              <a:t>: </a:t>
            </a:r>
            <a:r>
              <a:rPr b="1" lang="en" sz="1100" u="sng">
                <a:solidFill>
                  <a:schemeClr val="hlink"/>
                </a:solidFill>
                <a:hlinkClick r:id="rId119"/>
              </a:rPr>
              <a:t>24-123 </a:t>
            </a:r>
            <a:r>
              <a:rPr b="1" i="1" lang="en" sz="1100" u="sng">
                <a:solidFill>
                  <a:schemeClr val="hlink"/>
                </a:solidFill>
                <a:hlinkClick r:id="rId120"/>
              </a:rPr>
              <a:t>ex</a:t>
            </a:r>
            <a:r>
              <a:rPr b="1" lang="en" sz="1100" u="sng">
                <a:solidFill>
                  <a:schemeClr val="hlink"/>
                </a:solidFill>
                <a:hlinkClick r:id="rId121"/>
              </a:rPr>
              <a:t> 11/12</a:t>
            </a:r>
            <a:r>
              <a:rPr lang="en" sz="1100" u="sng">
                <a:solidFill>
                  <a:schemeClr val="hlink"/>
                </a:solidFill>
                <a:hlinkClick r:id="rId122"/>
              </a:rPr>
              <a:t>)."</a:t>
            </a:r>
            <a:endParaRPr/>
          </a:p>
          <a:p>
            <a:pPr indent="-317500" lvl="0" marL="457200" rtl="0" algn="l">
              <a:spcBef>
                <a:spcPts val="0"/>
              </a:spcBef>
              <a:spcAft>
                <a:spcPts val="0"/>
              </a:spcAft>
              <a:buSzPts val="1400"/>
              <a:buChar char="●"/>
            </a:pPr>
            <a:r>
              <a:rPr lang="en" sz="1100" u="sng">
                <a:solidFill>
                  <a:schemeClr val="hlink"/>
                </a:solidFill>
                <a:hlinkClick r:id="rId123"/>
              </a:rPr>
              <a:t>"</a:t>
            </a:r>
            <a:r>
              <a:rPr i="1" lang="en" sz="1100" u="sng">
                <a:solidFill>
                  <a:schemeClr val="hlink"/>
                </a:solidFill>
                <a:hlinkClick r:id="rId124"/>
              </a:rPr>
              <a:t>Collars</a:t>
            </a:r>
            <a:r>
              <a:rPr lang="en" sz="1100" u="sng">
                <a:solidFill>
                  <a:schemeClr val="hlink"/>
                </a:solidFill>
                <a:hlinkClick r:id="rId125"/>
              </a:rPr>
              <a:t> weighed less than 2.5% of the body mass of the baboons and were </a:t>
            </a:r>
            <a:r>
              <a:rPr b="1" lang="en" sz="1100" u="sng">
                <a:solidFill>
                  <a:schemeClr val="hlink"/>
                </a:solidFill>
                <a:hlinkClick r:id="rId126"/>
              </a:rPr>
              <a:t>approved</a:t>
            </a:r>
            <a:r>
              <a:rPr lang="en" sz="1100" u="sng">
                <a:solidFill>
                  <a:schemeClr val="hlink"/>
                </a:solidFill>
                <a:hlinkClick r:id="rId127"/>
              </a:rPr>
              <a:t> for use by </a:t>
            </a:r>
            <a:r>
              <a:rPr b="1" lang="en" sz="1100" u="sng">
                <a:solidFill>
                  <a:schemeClr val="hlink"/>
                </a:solidFill>
                <a:hlinkClick r:id="rId128"/>
              </a:rPr>
              <a:t>Swansea University Ethics Committee</a:t>
            </a:r>
            <a:r>
              <a:rPr lang="en" sz="1100" u="sng">
                <a:solidFill>
                  <a:schemeClr val="hlink"/>
                </a:solidFill>
                <a:hlinkClick r:id="rId129"/>
              </a:rPr>
              <a:t> (Swansea University </a:t>
            </a:r>
            <a:r>
              <a:rPr b="1" lang="en" sz="1100" u="sng">
                <a:solidFill>
                  <a:schemeClr val="hlink"/>
                </a:solidFill>
                <a:hlinkClick r:id="rId130"/>
              </a:rPr>
              <a:t>IP-1314-5</a:t>
            </a:r>
            <a:r>
              <a:rPr lang="en" sz="1100" u="sng">
                <a:solidFill>
                  <a:schemeClr val="hlink"/>
                </a:solidFill>
                <a:hlinkClick r:id="rId131"/>
              </a:rPr>
              <a:t>)"</a:t>
            </a:r>
            <a:endParaRPr/>
          </a:p>
          <a:p>
            <a:pPr indent="-317500" lvl="0" marL="457200" rtl="0" algn="l">
              <a:spcBef>
                <a:spcPts val="0"/>
              </a:spcBef>
              <a:spcAft>
                <a:spcPts val="0"/>
              </a:spcAft>
              <a:buSzPts val="1400"/>
              <a:buChar char="●"/>
            </a:pPr>
            <a:r>
              <a:rPr lang="en" sz="1100" u="sng">
                <a:solidFill>
                  <a:schemeClr val="hlink"/>
                </a:solidFill>
                <a:hlinkClick r:id="rId132"/>
              </a:rPr>
              <a:t>"</a:t>
            </a:r>
            <a:r>
              <a:rPr b="1" lang="en" sz="1100" u="sng">
                <a:solidFill>
                  <a:schemeClr val="hlink"/>
                </a:solidFill>
                <a:hlinkClick r:id="rId133"/>
              </a:rPr>
              <a:t>Ethical approval</a:t>
            </a:r>
            <a:r>
              <a:rPr lang="en" sz="1100" u="sng">
                <a:solidFill>
                  <a:schemeClr val="hlink"/>
                </a:solidFill>
                <a:hlinkClick r:id="rId134"/>
              </a:rPr>
              <a:t> was </a:t>
            </a:r>
            <a:r>
              <a:rPr b="1" lang="en" sz="1100" u="sng">
                <a:solidFill>
                  <a:schemeClr val="hlink"/>
                </a:solidFill>
                <a:hlinkClick r:id="rId135"/>
              </a:rPr>
              <a:t>obtained</a:t>
            </a:r>
            <a:r>
              <a:rPr lang="en" sz="1100" u="sng">
                <a:solidFill>
                  <a:schemeClr val="hlink"/>
                </a:solidFill>
                <a:hlinkClick r:id="rId136"/>
              </a:rPr>
              <a:t> from the </a:t>
            </a:r>
            <a:r>
              <a:rPr b="1" lang="en" sz="1100" u="sng">
                <a:solidFill>
                  <a:schemeClr val="hlink"/>
                </a:solidFill>
                <a:hlinkClick r:id="rId137"/>
              </a:rPr>
              <a:t>London Westminster Research Ethics Committee</a:t>
            </a:r>
            <a:r>
              <a:rPr lang="en" sz="1100" u="sng">
                <a:solidFill>
                  <a:schemeClr val="hlink"/>
                </a:solidFill>
                <a:hlinkClick r:id="rId138"/>
              </a:rPr>
              <a:t> (</a:t>
            </a:r>
            <a:r>
              <a:rPr b="1" lang="en" sz="1100" u="sng">
                <a:solidFill>
                  <a:schemeClr val="hlink"/>
                </a:solidFill>
                <a:hlinkClick r:id="rId139"/>
              </a:rPr>
              <a:t>11/LO/1667</a:t>
            </a:r>
            <a:r>
              <a:rPr lang="en" sz="1100" u="sng">
                <a:solidFill>
                  <a:schemeClr val="hlink"/>
                </a:solidFill>
                <a:hlinkClick r:id="rId140"/>
              </a:rPr>
              <a:t>), and </a:t>
            </a:r>
            <a:r>
              <a:rPr b="1" lang="en" sz="1100" u="sng">
                <a:solidFill>
                  <a:schemeClr val="hlink"/>
                </a:solidFill>
                <a:hlinkClick r:id="rId141"/>
              </a:rPr>
              <a:t>informed consent</a:t>
            </a:r>
            <a:r>
              <a:rPr lang="en" sz="1100" u="sng">
                <a:solidFill>
                  <a:schemeClr val="hlink"/>
                </a:solidFill>
                <a:hlinkClick r:id="rId142"/>
              </a:rPr>
              <a:t> was </a:t>
            </a:r>
            <a:r>
              <a:rPr b="1" lang="en" sz="1100" u="sng">
                <a:solidFill>
                  <a:schemeClr val="hlink"/>
                </a:solidFill>
                <a:hlinkClick r:id="rId143"/>
              </a:rPr>
              <a:t>obtained</a:t>
            </a:r>
            <a:r>
              <a:rPr lang="en" sz="1100" u="sng">
                <a:solidFill>
                  <a:schemeClr val="hlink"/>
                </a:solidFill>
                <a:hlinkClick r:id="rId144"/>
              </a:rPr>
              <a:t>."</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8" name="Shape 178"/>
        <p:cNvGrpSpPr/>
        <p:nvPr/>
      </p:nvGrpSpPr>
      <p:grpSpPr>
        <a:xfrm>
          <a:off x="0" y="0"/>
          <a:ext cx="0" cy="0"/>
          <a:chOff x="0" y="0"/>
          <a:chExt cx="0" cy="0"/>
        </a:xfrm>
      </p:grpSpPr>
      <p:pic>
        <p:nvPicPr>
          <p:cNvPr id="179" name="Google Shape;179;p29"/>
          <p:cNvPicPr preferRelativeResize="0"/>
          <p:nvPr/>
        </p:nvPicPr>
        <p:blipFill>
          <a:blip r:embed="rId3">
            <a:alphaModFix/>
          </a:blip>
          <a:stretch>
            <a:fillRect/>
          </a:stretch>
        </p:blipFill>
        <p:spPr>
          <a:xfrm>
            <a:off x="908288" y="1107500"/>
            <a:ext cx="7327424" cy="3899425"/>
          </a:xfrm>
          <a:prstGeom prst="rect">
            <a:avLst/>
          </a:prstGeom>
          <a:noFill/>
          <a:ln>
            <a:noFill/>
          </a:ln>
        </p:spPr>
      </p:pic>
      <p:sp>
        <p:nvSpPr>
          <p:cNvPr id="180" name="Google Shape;180;p29"/>
          <p:cNvSpPr txBox="1"/>
          <p:nvPr>
            <p:ph type="title"/>
          </p:nvPr>
        </p:nvSpPr>
        <p:spPr>
          <a:xfrm>
            <a:off x="311700" y="445025"/>
            <a:ext cx="8520600" cy="613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Ontology - Associated PIDs from process excerpt</a:t>
            </a:r>
            <a:endParaRPr/>
          </a:p>
        </p:txBody>
      </p:sp>
      <p:sp>
        <p:nvSpPr>
          <p:cNvPr id="181" name="Google Shape;181;p29"/>
          <p:cNvSpPr/>
          <p:nvPr/>
        </p:nvSpPr>
        <p:spPr>
          <a:xfrm>
            <a:off x="6452151" y="3240200"/>
            <a:ext cx="616086" cy="383400"/>
          </a:xfrm>
          <a:prstGeom prst="flowChartTerminator">
            <a:avLst/>
          </a:prstGeom>
          <a:solidFill>
            <a:srgbClr val="CFE2F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PID</a:t>
            </a:r>
            <a:endParaRPr/>
          </a:p>
        </p:txBody>
      </p:sp>
      <p:sp>
        <p:nvSpPr>
          <p:cNvPr id="182" name="Google Shape;182;p29"/>
          <p:cNvSpPr/>
          <p:nvPr/>
        </p:nvSpPr>
        <p:spPr>
          <a:xfrm>
            <a:off x="4663001" y="2301025"/>
            <a:ext cx="616086" cy="383400"/>
          </a:xfrm>
          <a:prstGeom prst="flowChartTerminator">
            <a:avLst/>
          </a:prstGeom>
          <a:solidFill>
            <a:srgbClr val="CFE2F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PID</a:t>
            </a:r>
            <a:endParaRPr/>
          </a:p>
        </p:txBody>
      </p:sp>
      <p:sp>
        <p:nvSpPr>
          <p:cNvPr id="183" name="Google Shape;183;p29"/>
          <p:cNvSpPr/>
          <p:nvPr/>
        </p:nvSpPr>
        <p:spPr>
          <a:xfrm>
            <a:off x="1782326" y="3070800"/>
            <a:ext cx="616086" cy="383400"/>
          </a:xfrm>
          <a:prstGeom prst="flowChartTerminator">
            <a:avLst/>
          </a:prstGeom>
          <a:solidFill>
            <a:srgbClr val="CFE2F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PID</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7" name="Shape 187"/>
        <p:cNvGrpSpPr/>
        <p:nvPr/>
      </p:nvGrpSpPr>
      <p:grpSpPr>
        <a:xfrm>
          <a:off x="0" y="0"/>
          <a:ext cx="0" cy="0"/>
          <a:chOff x="0" y="0"/>
          <a:chExt cx="0" cy="0"/>
        </a:xfrm>
      </p:grpSpPr>
      <p:sp>
        <p:nvSpPr>
          <p:cNvPr id="188" name="Google Shape;188;p30"/>
          <p:cNvSpPr txBox="1"/>
          <p:nvPr>
            <p:ph type="title"/>
          </p:nvPr>
        </p:nvSpPr>
        <p:spPr>
          <a:xfrm>
            <a:off x="311700" y="445025"/>
            <a:ext cx="8520600" cy="613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Similar efforts</a:t>
            </a:r>
            <a:endParaRPr/>
          </a:p>
        </p:txBody>
      </p:sp>
      <p:pic>
        <p:nvPicPr>
          <p:cNvPr id="189" name="Google Shape;189;p30"/>
          <p:cNvPicPr preferRelativeResize="0"/>
          <p:nvPr/>
        </p:nvPicPr>
        <p:blipFill>
          <a:blip r:embed="rId3">
            <a:alphaModFix/>
          </a:blip>
          <a:stretch>
            <a:fillRect/>
          </a:stretch>
        </p:blipFill>
        <p:spPr>
          <a:xfrm>
            <a:off x="533400" y="1134425"/>
            <a:ext cx="7639108" cy="3780474"/>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3" name="Shape 193"/>
        <p:cNvGrpSpPr/>
        <p:nvPr/>
      </p:nvGrpSpPr>
      <p:grpSpPr>
        <a:xfrm>
          <a:off x="0" y="0"/>
          <a:ext cx="0" cy="0"/>
          <a:chOff x="0" y="0"/>
          <a:chExt cx="0" cy="0"/>
        </a:xfrm>
      </p:grpSpPr>
      <p:sp>
        <p:nvSpPr>
          <p:cNvPr id="194" name="Google Shape;194;p31"/>
          <p:cNvSpPr txBox="1"/>
          <p:nvPr>
            <p:ph type="title"/>
          </p:nvPr>
        </p:nvSpPr>
        <p:spPr>
          <a:xfrm>
            <a:off x="311700" y="445025"/>
            <a:ext cx="8520600" cy="613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Outlook &amp; input for the panel discussion</a:t>
            </a:r>
            <a:endParaRPr/>
          </a:p>
        </p:txBody>
      </p:sp>
      <p:sp>
        <p:nvSpPr>
          <p:cNvPr id="195" name="Google Shape;195;p31"/>
          <p:cNvSpPr txBox="1"/>
          <p:nvPr/>
        </p:nvSpPr>
        <p:spPr>
          <a:xfrm>
            <a:off x="278825" y="1145300"/>
            <a:ext cx="8670600" cy="37161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a:t>The more machine actionable the system becomes,</a:t>
            </a:r>
            <a:endParaRPr/>
          </a:p>
          <a:p>
            <a:pPr indent="-317500" lvl="1" marL="914400" rtl="0" algn="l">
              <a:spcBef>
                <a:spcPts val="0"/>
              </a:spcBef>
              <a:spcAft>
                <a:spcPts val="0"/>
              </a:spcAft>
              <a:buSzPts val="1400"/>
              <a:buChar char="○"/>
            </a:pPr>
            <a:r>
              <a:rPr lang="en"/>
              <a:t>the more likely it is that the bureaucratic burden on people can be reduced</a:t>
            </a:r>
            <a:endParaRPr/>
          </a:p>
          <a:p>
            <a:pPr indent="-317500" lvl="1" marL="914400" rtl="0" algn="l">
              <a:spcBef>
                <a:spcPts val="0"/>
              </a:spcBef>
              <a:spcAft>
                <a:spcPts val="0"/>
              </a:spcAft>
              <a:buSzPts val="1400"/>
              <a:buChar char="○"/>
            </a:pPr>
            <a:r>
              <a:rPr lang="en"/>
              <a:t>the more possible it becomes to find similar cases to inform current deliberations</a:t>
            </a:r>
            <a:endParaRPr/>
          </a:p>
          <a:p>
            <a:pPr indent="-317500" lvl="2" marL="1371600" rtl="0" algn="l">
              <a:spcBef>
                <a:spcPts val="0"/>
              </a:spcBef>
              <a:spcAft>
                <a:spcPts val="0"/>
              </a:spcAft>
              <a:buSzPts val="1400"/>
              <a:buChar char="■"/>
            </a:pPr>
            <a:r>
              <a:rPr lang="en"/>
              <a:t>just imagine case law without the cases being accessible</a:t>
            </a:r>
            <a:endParaRPr/>
          </a:p>
          <a:p>
            <a:pPr indent="-317500" lvl="1" marL="914400" rtl="0" algn="l">
              <a:spcBef>
                <a:spcPts val="0"/>
              </a:spcBef>
              <a:spcAft>
                <a:spcPts val="0"/>
              </a:spcAft>
              <a:buSzPts val="1400"/>
              <a:buChar char="○"/>
            </a:pPr>
            <a:r>
              <a:rPr lang="en"/>
              <a:t>the more we can measure relevant aspects of the process</a:t>
            </a:r>
            <a:endParaRPr/>
          </a:p>
          <a:p>
            <a:pPr indent="-317500" lvl="2" marL="1371600" rtl="0" algn="l">
              <a:spcBef>
                <a:spcPts val="0"/>
              </a:spcBef>
              <a:spcAft>
                <a:spcPts val="0"/>
              </a:spcAft>
              <a:buSzPts val="1400"/>
              <a:buChar char="■"/>
            </a:pPr>
            <a:r>
              <a:rPr lang="en"/>
              <a:t>and from there derive data to </a:t>
            </a:r>
            <a:endParaRPr/>
          </a:p>
          <a:p>
            <a:pPr indent="-317500" lvl="3" marL="1828800" rtl="0" algn="l">
              <a:spcBef>
                <a:spcPts val="0"/>
              </a:spcBef>
              <a:spcAft>
                <a:spcPts val="0"/>
              </a:spcAft>
              <a:buSzPts val="1400"/>
              <a:buChar char="●"/>
            </a:pPr>
            <a:r>
              <a:rPr lang="en"/>
              <a:t>measure compliance with current policy</a:t>
            </a:r>
            <a:endParaRPr/>
          </a:p>
          <a:p>
            <a:pPr indent="-317500" lvl="3" marL="1828800" rtl="0" algn="l">
              <a:spcBef>
                <a:spcPts val="0"/>
              </a:spcBef>
              <a:spcAft>
                <a:spcPts val="0"/>
              </a:spcAft>
              <a:buSzPts val="1400"/>
              <a:buChar char="●"/>
            </a:pPr>
            <a:r>
              <a:rPr lang="en"/>
              <a:t>inform future policy</a:t>
            </a:r>
            <a:endParaRPr/>
          </a:p>
          <a:p>
            <a:pPr indent="-317500" lvl="0" marL="457200" rtl="0" algn="l">
              <a:spcBef>
                <a:spcPts val="0"/>
              </a:spcBef>
              <a:spcAft>
                <a:spcPts val="0"/>
              </a:spcAft>
              <a:buClr>
                <a:schemeClr val="dk1"/>
              </a:buClr>
              <a:buSzPts val="1400"/>
              <a:buChar char="●"/>
            </a:pPr>
            <a:r>
              <a:rPr lang="en">
                <a:solidFill>
                  <a:schemeClr val="dk1"/>
                </a:solidFill>
              </a:rPr>
              <a:t>The more transparent the system becomes, </a:t>
            </a:r>
            <a:endParaRPr>
              <a:solidFill>
                <a:schemeClr val="dk1"/>
              </a:solidFill>
            </a:endParaRPr>
          </a:p>
          <a:p>
            <a:pPr indent="-317500" lvl="1" marL="914400" rtl="0" algn="l">
              <a:spcBef>
                <a:spcPts val="0"/>
              </a:spcBef>
              <a:spcAft>
                <a:spcPts val="0"/>
              </a:spcAft>
              <a:buClr>
                <a:schemeClr val="dk1"/>
              </a:buClr>
              <a:buSzPts val="1400"/>
              <a:buChar char="○"/>
            </a:pPr>
            <a:r>
              <a:rPr lang="en">
                <a:solidFill>
                  <a:schemeClr val="dk1"/>
                </a:solidFill>
              </a:rPr>
              <a:t>the more likely standards are to be applied consistently</a:t>
            </a:r>
            <a:endParaRPr>
              <a:solidFill>
                <a:schemeClr val="dk1"/>
              </a:solidFill>
            </a:endParaRPr>
          </a:p>
          <a:p>
            <a:pPr indent="-317500" lvl="1" marL="914400" rtl="0" algn="l">
              <a:spcBef>
                <a:spcPts val="0"/>
              </a:spcBef>
              <a:spcAft>
                <a:spcPts val="0"/>
              </a:spcAft>
              <a:buClr>
                <a:schemeClr val="dk1"/>
              </a:buClr>
              <a:buSzPts val="1400"/>
              <a:buChar char="○"/>
            </a:pPr>
            <a:r>
              <a:rPr lang="en">
                <a:solidFill>
                  <a:schemeClr val="dk1"/>
                </a:solidFill>
              </a:rPr>
              <a:t>the more possible it becomes to </a:t>
            </a:r>
            <a:endParaRPr>
              <a:solidFill>
                <a:schemeClr val="dk1"/>
              </a:solidFill>
            </a:endParaRPr>
          </a:p>
          <a:p>
            <a:pPr indent="-317500" lvl="2" marL="1371600" rtl="0" algn="l">
              <a:spcBef>
                <a:spcPts val="0"/>
              </a:spcBef>
              <a:spcAft>
                <a:spcPts val="0"/>
              </a:spcAft>
              <a:buClr>
                <a:schemeClr val="dk1"/>
              </a:buClr>
              <a:buSzPts val="1400"/>
              <a:buChar char="■"/>
            </a:pPr>
            <a:r>
              <a:rPr lang="en">
                <a:solidFill>
                  <a:schemeClr val="dk1"/>
                </a:solidFill>
              </a:rPr>
              <a:t>teach ethics consistently across sites</a:t>
            </a:r>
            <a:endParaRPr>
              <a:solidFill>
                <a:schemeClr val="dk1"/>
              </a:solidFill>
            </a:endParaRPr>
          </a:p>
          <a:p>
            <a:pPr indent="-317500" lvl="2" marL="1371600" rtl="0" algn="l">
              <a:spcBef>
                <a:spcPts val="0"/>
              </a:spcBef>
              <a:spcAft>
                <a:spcPts val="0"/>
              </a:spcAft>
              <a:buClr>
                <a:schemeClr val="dk1"/>
              </a:buClr>
              <a:buSzPts val="1400"/>
              <a:buChar char="■"/>
            </a:pPr>
            <a:r>
              <a:rPr lang="en">
                <a:solidFill>
                  <a:schemeClr val="dk1"/>
                </a:solidFill>
              </a:rPr>
              <a:t>address issues of equity</a:t>
            </a:r>
            <a:endParaRPr>
              <a:solidFill>
                <a:schemeClr val="dk1"/>
              </a:solidFill>
            </a:endParaRPr>
          </a:p>
          <a:p>
            <a:pPr indent="-317500" lvl="1" marL="914400" rtl="0" algn="l">
              <a:spcBef>
                <a:spcPts val="0"/>
              </a:spcBef>
              <a:spcAft>
                <a:spcPts val="0"/>
              </a:spcAft>
              <a:buClr>
                <a:schemeClr val="dk1"/>
              </a:buClr>
              <a:buSzPts val="1400"/>
              <a:buChar char="○"/>
            </a:pPr>
            <a:r>
              <a:rPr lang="en">
                <a:solidFill>
                  <a:schemeClr val="dk1"/>
                </a:solidFill>
              </a:rPr>
              <a:t>the more informed potential participants can be about specific lines of research they might engage in</a:t>
            </a:r>
            <a:endParaRPr>
              <a:solidFill>
                <a:schemeClr val="dk1"/>
              </a:solidFill>
            </a:endParaRPr>
          </a:p>
          <a:p>
            <a:pPr indent="0" lvl="0" marL="0" rtl="0" algn="l">
              <a:spcBef>
                <a:spcPts val="0"/>
              </a:spcBef>
              <a:spcAft>
                <a:spcPts val="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Paperback">
  <a:themeElements>
    <a:clrScheme name="Paperback">
      <a:dk1>
        <a:srgbClr val="000000"/>
      </a:dk1>
      <a:lt1>
        <a:srgbClr val="FFFFFF"/>
      </a:lt1>
      <a:dk2>
        <a:srgbClr val="00695C"/>
      </a:dk2>
      <a:lt2>
        <a:srgbClr val="26A69A"/>
      </a:lt2>
      <a:accent1>
        <a:srgbClr val="FFFBF0"/>
      </a:accent1>
      <a:accent2>
        <a:srgbClr val="B7B7B7"/>
      </a:accent2>
      <a:accent3>
        <a:srgbClr val="FB8C00"/>
      </a:accent3>
      <a:accent4>
        <a:srgbClr val="80CBC4"/>
      </a:accent4>
      <a:accent5>
        <a:srgbClr val="AF4345"/>
      </a:accent5>
      <a:accent6>
        <a:srgbClr val="F58F8F"/>
      </a:accent6>
      <a:hlink>
        <a:srgbClr val="AF4345"/>
      </a:hlink>
      <a:folHlink>
        <a:srgbClr val="AF434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