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notesSlides/notesSlide24.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9.xml" ContentType="application/vnd.openxmlformats-officedocument.presentationml.notesSlide+xml"/>
  <Override PartName="/ppt/notesSlides/notesSlide10.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_rels/notesSlide23.xml.rels" ContentType="application/vnd.openxmlformats-package.relationships+xml"/>
  <Override PartName="/ppt/notesSlides/_rels/notesSlide22.xml.rels" ContentType="application/vnd.openxmlformats-package.relationships+xml"/>
  <Override PartName="/ppt/notesSlides/_rels/notesSlide21.xml.rels" ContentType="application/vnd.openxmlformats-package.relationships+xml"/>
  <Override PartName="/ppt/notesSlides/_rels/notesSlide20.xml.rels" ContentType="application/vnd.openxmlformats-package.relationships+xml"/>
  <Override PartName="/ppt/notesSlides/_rels/notesSlide16.xml.rels" ContentType="application/vnd.openxmlformats-package.relationships+xml"/>
  <Override PartName="/ppt/notesSlides/_rels/notesSlide15.xml.rels" ContentType="application/vnd.openxmlformats-package.relationships+xml"/>
  <Override PartName="/ppt/notesSlides/_rels/notesSlide17.xml.rels" ContentType="application/vnd.openxmlformats-package.relationships+xml"/>
  <Override PartName="/ppt/notesSlides/_rels/notesSlide13.xml.rels" ContentType="application/vnd.openxmlformats-package.relationships+xml"/>
  <Override PartName="/ppt/notesSlides/_rels/notesSlide19.xml.rels" ContentType="application/vnd.openxmlformats-package.relationships+xml"/>
  <Override PartName="/ppt/notesSlides/_rels/notesSlide14.xml.rels" ContentType="application/vnd.openxmlformats-package.relationships+xml"/>
  <Override PartName="/ppt/notesSlides/_rels/notesSlide11.xml.rels" ContentType="application/vnd.openxmlformats-package.relationships+xml"/>
  <Override PartName="/ppt/notesSlides/_rels/notesSlide10.xml.rels" ContentType="application/vnd.openxmlformats-package.relationships+xml"/>
  <Override PartName="/ppt/notesSlides/_rels/notesSlide7.xml.rels" ContentType="application/vnd.openxmlformats-package.relationships+xml"/>
  <Override PartName="/ppt/notesSlides/_rels/notesSlide6.xml.rels" ContentType="application/vnd.openxmlformats-package.relationships+xml"/>
  <Override PartName="/ppt/notesSlides/_rels/notesSlide5.xml.rels" ContentType="application/vnd.openxmlformats-package.relationships+xml"/>
  <Override PartName="/ppt/notesSlides/_rels/notesSlide9.xml.rels" ContentType="application/vnd.openxmlformats-package.relationships+xml"/>
  <Override PartName="/ppt/notesSlides/_rels/notesSlide24.xml.rels" ContentType="application/vnd.openxmlformats-package.relationships+xml"/>
  <Override PartName="/ppt/notesSlides/_rels/notesSlide4.xml.rels" ContentType="application/vnd.openxmlformats-package.relationships+xml"/>
  <Override PartName="/ppt/notesSlides/_rels/notesSlide18.xml.rels" ContentType="application/vnd.openxmlformats-package.relationships+xml"/>
  <Override PartName="/ppt/notesSlides/_rels/notesSlide3.xml.rels" ContentType="application/vnd.openxmlformats-package.relationships+xml"/>
  <Override PartName="/ppt/notesSlides/_rels/notesSlide2.xml.rels" ContentType="application/vnd.openxmlformats-package.relationships+xml"/>
  <Override PartName="/ppt/notesSlides/_rels/notesSlide1.xml.rels" ContentType="application/vnd.openxmlformats-package.relationships+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xml" ContentType="application/vnd.openxmlformats-officedocument.presentationml.notesSlide+xml"/>
  <Override PartName="/ppt/slides/_rels/slide24.xml.rels" ContentType="application/vnd.openxmlformats-package.relationships+xml"/>
  <Override PartName="/ppt/slides/_rels/slide23.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20.xml.rels" ContentType="application/vnd.openxmlformats-package.relationships+xml"/>
  <Override PartName="/ppt/slides/_rels/slide12.xml.rels" ContentType="application/vnd.openxmlformats-package.relationships+xml"/>
  <Override PartName="/ppt/slides/_rels/slide15.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6.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10.xml.rels" ContentType="application/vnd.openxmlformats-package.relationships+xml"/>
  <Override PartName="/ppt/slides/_rels/slide5.xml.rels" ContentType="application/vnd.openxmlformats-package.relationships+xml"/>
  <Override PartName="/ppt/slides/_rels/slide17.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6.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notesMasters/_rels/notesMaster1.xml.rels" ContentType="application/vnd.openxmlformats-package.relationships+xml"/>
  <Override PartName="/ppt/notesMasters/notesMaster1.xml" ContentType="application/vnd.openxmlformats-officedocument.presentationml.notesMaster+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57.xml" ContentType="application/vnd.openxmlformats-officedocument.presentationml.slideLayout+xml"/>
  <Override PartName="/ppt/slideLayouts/slideLayout60.xml" ContentType="application/vnd.openxmlformats-officedocument.presentationml.slideLayout+xml"/>
  <Override PartName="/ppt/slideLayouts/slideLayout55.xml" ContentType="application/vnd.openxmlformats-officedocument.presentationml.slideLayout+xml"/>
  <Override PartName="/ppt/slideLayouts/slideLayout51.xml" ContentType="application/vnd.openxmlformats-officedocument.presentationml.slideLayout+xml"/>
  <Override PartName="/ppt/slideLayouts/slideLayout46.xml" ContentType="application/vnd.openxmlformats-officedocument.presentationml.slideLayout+xml"/>
  <Override PartName="/ppt/slideLayouts/slideLayout56.xml" ContentType="application/vnd.openxmlformats-officedocument.presentationml.slideLayout+xml"/>
  <Override PartName="/ppt/slideLayouts/slideLayout43.xml" ContentType="application/vnd.openxmlformats-officedocument.presentationml.slideLayout+xml"/>
  <Override PartName="/ppt/slideLayouts/slideLayout41.xml" ContentType="application/vnd.openxmlformats-officedocument.presentationml.slideLayout+xml"/>
  <Override PartName="/ppt/slideLayouts/slideLayout39.xml" ContentType="application/vnd.openxmlformats-officedocument.presentationml.slideLayout+xml"/>
  <Override PartName="/ppt/slideLayouts/slideLayout49.xml" ContentType="application/vnd.openxmlformats-officedocument.presentationml.slideLayout+xml"/>
  <Override PartName="/ppt/slideLayouts/slideLayout38.xml" ContentType="application/vnd.openxmlformats-officedocument.presentationml.slideLayout+xml"/>
  <Override PartName="/ppt/slideLayouts/slideLayout48.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47.xml" ContentType="application/vnd.openxmlformats-officedocument.presentationml.slideLayout+xml"/>
  <Override PartName="/ppt/slideLayouts/slideLayout33.xml" ContentType="application/vnd.openxmlformats-officedocument.presentationml.slideLayout+xml"/>
  <Override PartName="/ppt/slideLayouts/slideLayout52.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37.xml" ContentType="application/vnd.openxmlformats-officedocument.presentationml.slideLayout+xml"/>
  <Override PartName="/ppt/slideLayouts/slideLayout24.xml" ContentType="application/vnd.openxmlformats-officedocument.presentationml.slideLayout+xml"/>
  <Override PartName="/ppt/slideLayouts/slideLayout54.xml" ContentType="application/vnd.openxmlformats-officedocument.presentationml.slideLayout+xml"/>
  <Override PartName="/ppt/slideLayouts/slideLayout42.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2.xml" ContentType="application/vnd.openxmlformats-officedocument.presentationml.slideLayout+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44.xml" ContentType="application/vnd.openxmlformats-officedocument.presentationml.slideLayout+xml"/>
  <Override PartName="/ppt/slideLayouts/slideLayout9.xml" ContentType="application/vnd.openxmlformats-officedocument.presentationml.slideLayout+xml"/>
  <Override PartName="/ppt/slideLayouts/slideLayout40.xml" ContentType="application/vnd.openxmlformats-officedocument.presentationml.slideLayout+xml"/>
  <Override PartName="/ppt/slideLayouts/slideLayout29.xml" ContentType="application/vnd.openxmlformats-officedocument.presentationml.slideLayout+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53.xml" ContentType="application/vnd.openxmlformats-officedocument.presentationml.slideLayout+xml"/>
  <Override PartName="/ppt/slideLayouts/slideLayout15.xml" ContentType="application/vnd.openxmlformats-officedocument.presentationml.slideLayout+xml"/>
  <Override PartName="/ppt/slideLayouts/_rels/slideLayout59.xml.rels" ContentType="application/vnd.openxmlformats-package.relationships+xml"/>
  <Override PartName="/ppt/slideLayouts/_rels/slideLayout58.xml.rels" ContentType="application/vnd.openxmlformats-package.relationships+xml"/>
  <Override PartName="/ppt/slideLayouts/_rels/slideLayout53.xml.rels" ContentType="application/vnd.openxmlformats-package.relationships+xml"/>
  <Override PartName="/ppt/slideLayouts/_rels/slideLayout51.xml.rels" ContentType="application/vnd.openxmlformats-package.relationships+xml"/>
  <Override PartName="/ppt/slideLayouts/_rels/slideLayout50.xml.rels" ContentType="application/vnd.openxmlformats-package.relationships+xml"/>
  <Override PartName="/ppt/slideLayouts/_rels/slideLayout49.xml.rels" ContentType="application/vnd.openxmlformats-package.relationships+xml"/>
  <Override PartName="/ppt/slideLayouts/_rels/slideLayout48.xml.rels" ContentType="application/vnd.openxmlformats-package.relationships+xml"/>
  <Override PartName="/ppt/slideLayouts/_rels/slideLayout47.xml.rels" ContentType="application/vnd.openxmlformats-package.relationships+xml"/>
  <Override PartName="/ppt/slideLayouts/_rels/slideLayout46.xml.rels" ContentType="application/vnd.openxmlformats-package.relationships+xml"/>
  <Override PartName="/ppt/slideLayouts/_rels/slideLayout57.xml.rels" ContentType="application/vnd.openxmlformats-package.relationships+xml"/>
  <Override PartName="/ppt/slideLayouts/_rels/slideLayout45.xml.rels" ContentType="application/vnd.openxmlformats-package.relationships+xml"/>
  <Override PartName="/ppt/slideLayouts/_rels/slideLayout44.xml.rels" ContentType="application/vnd.openxmlformats-package.relationships+xml"/>
  <Override PartName="/ppt/slideLayouts/_rels/slideLayout41.xml.rels" ContentType="application/vnd.openxmlformats-package.relationships+xml"/>
  <Override PartName="/ppt/slideLayouts/_rels/slideLayout52.xml.rels" ContentType="application/vnd.openxmlformats-package.relationships+xml"/>
  <Override PartName="/ppt/slideLayouts/_rels/slideLayout37.xml.rels" ContentType="application/vnd.openxmlformats-package.relationships+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30.xml.rels" ContentType="application/vnd.openxmlformats-package.relationships+xml"/>
  <Override PartName="/ppt/slideLayouts/_rels/slideLayout26.xml.rels" ContentType="application/vnd.openxmlformats-package.relationships+xml"/>
  <Override PartName="/ppt/slideLayouts/_rels/slideLayout25.xml.rels" ContentType="application/vnd.openxmlformats-package.relationships+xml"/>
  <Override PartName="/ppt/slideLayouts/_rels/slideLayout23.xml.rels" ContentType="application/vnd.openxmlformats-package.relationships+xml"/>
  <Override PartName="/ppt/slideLayouts/_rels/slideLayout40.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20.xml.rels" ContentType="application/vnd.openxmlformats-package.relationships+xml"/>
  <Override PartName="/ppt/slideLayouts/_rels/slideLayout54.xml.rels" ContentType="application/vnd.openxmlformats-package.relationships+xml"/>
  <Override PartName="/ppt/slideLayouts/_rels/slideLayout39.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31.xml.rels" ContentType="application/vnd.openxmlformats-package.relationships+xml"/>
  <Override PartName="/ppt/slideLayouts/_rels/slideLayout43.xml.rels" ContentType="application/vnd.openxmlformats-package.relationships+xml"/>
  <Override PartName="/ppt/slideLayouts/_rels/slideLayout21.xml.rels" ContentType="application/vnd.openxmlformats-package.relationships+xml"/>
  <Override PartName="/ppt/slideLayouts/_rels/slideLayout38.xml.rels" ContentType="application/vnd.openxmlformats-package.relationships+xml"/>
  <Override PartName="/ppt/slideLayouts/_rels/slideLayout17.xml.rels" ContentType="application/vnd.openxmlformats-package.relationships+xml"/>
  <Override PartName="/ppt/slideLayouts/_rels/slideLayout60.xml.rels" ContentType="application/vnd.openxmlformats-package.relationships+xml"/>
  <Override PartName="/ppt/slideLayouts/_rels/slideLayout55.xml.rels" ContentType="application/vnd.openxmlformats-package.relationships+xml"/>
  <Override PartName="/ppt/slideLayouts/_rels/slideLayout16.xml.rels" ContentType="application/vnd.openxmlformats-package.relationships+xml"/>
  <Override PartName="/ppt/slideLayouts/_rels/slideLayout14.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13.xml.rels" ContentType="application/vnd.openxmlformats-package.relationships+xml"/>
  <Override PartName="/ppt/slideLayouts/_rels/slideLayout42.xml.rels" ContentType="application/vnd.openxmlformats-package.relationships+xml"/>
  <Override PartName="/ppt/slideLayouts/_rels/slideLayout1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8.xml.rels" ContentType="application/vnd.openxmlformats-package.relationships+xml"/>
  <Override PartName="/ppt/slideLayouts/_rels/slideLayout56.xml.rels" ContentType="application/vnd.openxmlformats-package.relationships+xml"/>
  <Override PartName="/ppt/slideLayouts/_rels/slideLayout7.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24.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2.xml.rels" ContentType="application/vnd.openxmlformats-package.relationships+xml"/>
  <Override PartName="/ppt/slideLayouts/_rels/slideLayout12.xml.rels" ContentType="application/vnd.openxmlformats-package.relationships+xml"/>
  <Override PartName="/ppt/slideLayouts/_rels/slideLayout1.xml.rels" ContentType="application/vnd.openxmlformats-package.relationships+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media/image30.gif" ContentType="image/gif"/>
  <Override PartName="/ppt/media/image27.png" ContentType="image/png"/>
  <Override PartName="/ppt/media/image24.jpeg" ContentType="image/jpeg"/>
  <Override PartName="/ppt/media/image29.gif" ContentType="image/gif"/>
  <Override PartName="/ppt/media/image20.png" ContentType="image/png"/>
  <Override PartName="/ppt/media/image19.png" ContentType="image/png"/>
  <Override PartName="/ppt/media/image18.jpeg" ContentType="image/jpeg"/>
  <Override PartName="/ppt/media/image25.gif" ContentType="image/gif"/>
  <Override PartName="/ppt/media/image17.jpeg" ContentType="image/jpeg"/>
  <Override PartName="/ppt/media/image16.jpeg" ContentType="image/jpeg"/>
  <Override PartName="/ppt/media/image14.png" ContentType="image/png"/>
  <Override PartName="/ppt/media/image23.jpeg" ContentType="image/jpeg"/>
  <Override PartName="/ppt/media/image21.jpeg" ContentType="image/jpeg"/>
  <Override PartName="/ppt/media/image13.png" ContentType="image/png"/>
  <Override PartName="/ppt/media/image12.png" ContentType="image/png"/>
  <Override PartName="/ppt/media/image10.png" ContentType="image/png"/>
  <Override PartName="/ppt/media/image22.jpeg" ContentType="image/jpeg"/>
  <Override PartName="/ppt/media/image9.png" ContentType="image/png"/>
  <Override PartName="/ppt/media/image15.png" ContentType="image/png"/>
  <Override PartName="/ppt/media/image8.png" ContentType="image/png"/>
  <Override PartName="/ppt/media/image6.png" ContentType="image/png"/>
  <Override PartName="/ppt/media/image5.png" ContentType="image/png"/>
  <Override PartName="/ppt/media/image28.gif" ContentType="image/gif"/>
  <Override PartName="/ppt/media/image26.gif" ContentType="image/gif"/>
  <Override PartName="/ppt/media/image4.png" ContentType="image/png"/>
  <Override PartName="/ppt/media/image7.png" ContentType="image/png"/>
  <Override PartName="/ppt/media/image3.png" ContentType="image/png"/>
  <Override PartName="/ppt/media/image2.png" ContentType="image/png"/>
  <Override PartName="/ppt/media/image1.png" ContentType="image/png"/>
  <Override PartName="/ppt/media/image11.png" ContentType="image/png"/>
  <Override PartName="/ppt/slideMasters/_rels/slideMaster5.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 id="2147483687" r:id="rId5"/>
    <p:sldMasterId id="214748370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x="12192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
</Relationships>
</file>

<file path=ppt/notesMasters/_rels/notesMaster1.xml.rels><?xml version="1.0" encoding="UTF-8"?>
<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9" name="PlaceHolder 1"/>
          <p:cNvSpPr>
            <a:spLocks noGrp="1"/>
          </p:cNvSpPr>
          <p:nvPr>
            <p:ph type="body"/>
          </p:nvPr>
        </p:nvSpPr>
        <p:spPr>
          <a:xfrm>
            <a:off x="777240" y="4777560"/>
            <a:ext cx="6217560" cy="4525920"/>
          </a:xfrm>
          <a:prstGeom prst="rect">
            <a:avLst/>
          </a:prstGeom>
        </p:spPr>
        <p:txBody>
          <a:bodyPr lIns="0" rIns="0" tIns="0" bIns="0"/>
          <a:p>
            <a:r>
              <a:rPr lang="en-US" sz="2000">
                <a:latin typeface="Arial"/>
              </a:rPr>
              <a:t>Click to edit the notes format</a:t>
            </a:r>
            <a:endParaRPr/>
          </a:p>
        </p:txBody>
      </p:sp>
      <p:sp>
        <p:nvSpPr>
          <p:cNvPr id="200" name="PlaceHolder 2"/>
          <p:cNvSpPr>
            <a:spLocks noGrp="1"/>
          </p:cNvSpPr>
          <p:nvPr>
            <p:ph type="hdr"/>
          </p:nvPr>
        </p:nvSpPr>
        <p:spPr>
          <a:xfrm>
            <a:off x="0" y="0"/>
            <a:ext cx="3372840" cy="502560"/>
          </a:xfrm>
          <a:prstGeom prst="rect">
            <a:avLst/>
          </a:prstGeom>
        </p:spPr>
        <p:txBody>
          <a:bodyPr lIns="0" rIns="0" tIns="0" bIns="0"/>
          <a:p>
            <a:r>
              <a:rPr lang="en-US" sz="1400">
                <a:latin typeface="Times New Roman"/>
              </a:rPr>
              <a:t>&lt;header&gt;</a:t>
            </a:r>
            <a:endParaRPr/>
          </a:p>
        </p:txBody>
      </p:sp>
      <p:sp>
        <p:nvSpPr>
          <p:cNvPr id="201" name="PlaceHolder 3"/>
          <p:cNvSpPr>
            <a:spLocks noGrp="1"/>
          </p:cNvSpPr>
          <p:nvPr>
            <p:ph type="dt"/>
          </p:nvPr>
        </p:nvSpPr>
        <p:spPr>
          <a:xfrm>
            <a:off x="4399200" y="0"/>
            <a:ext cx="3372840" cy="502560"/>
          </a:xfrm>
          <a:prstGeom prst="rect">
            <a:avLst/>
          </a:prstGeom>
        </p:spPr>
        <p:txBody>
          <a:bodyPr lIns="0" rIns="0" tIns="0" bIns="0"/>
          <a:p>
            <a:pPr algn="r"/>
            <a:r>
              <a:rPr lang="en-US" sz="1400">
                <a:latin typeface="Times New Roman"/>
              </a:rPr>
              <a:t>&lt;date/time&gt;</a:t>
            </a:r>
            <a:endParaRPr/>
          </a:p>
        </p:txBody>
      </p:sp>
      <p:sp>
        <p:nvSpPr>
          <p:cNvPr id="202" name="PlaceHolder 4"/>
          <p:cNvSpPr>
            <a:spLocks noGrp="1"/>
          </p:cNvSpPr>
          <p:nvPr>
            <p:ph type="ftr"/>
          </p:nvPr>
        </p:nvSpPr>
        <p:spPr>
          <a:xfrm>
            <a:off x="0" y="9555480"/>
            <a:ext cx="3372840" cy="502560"/>
          </a:xfrm>
          <a:prstGeom prst="rect">
            <a:avLst/>
          </a:prstGeom>
        </p:spPr>
        <p:txBody>
          <a:bodyPr lIns="0" rIns="0" tIns="0" bIns="0" anchor="b"/>
          <a:p>
            <a:r>
              <a:rPr lang="en-US" sz="1400">
                <a:latin typeface="Times New Roman"/>
              </a:rPr>
              <a:t>&lt;footer&gt;</a:t>
            </a:r>
            <a:endParaRPr/>
          </a:p>
        </p:txBody>
      </p:sp>
      <p:sp>
        <p:nvSpPr>
          <p:cNvPr id="203" name="PlaceHolder 5"/>
          <p:cNvSpPr>
            <a:spLocks noGrp="1"/>
          </p:cNvSpPr>
          <p:nvPr>
            <p:ph type="sldNum"/>
          </p:nvPr>
        </p:nvSpPr>
        <p:spPr>
          <a:xfrm>
            <a:off x="4399200" y="9555480"/>
            <a:ext cx="3372840" cy="502560"/>
          </a:xfrm>
          <a:prstGeom prst="rect">
            <a:avLst/>
          </a:prstGeom>
        </p:spPr>
        <p:txBody>
          <a:bodyPr lIns="0" rIns="0" tIns="0" bIns="0" anchor="b"/>
          <a:p>
            <a:pPr algn="r"/>
            <a:fld id="{B6809960-927E-4D70-9408-C40C8BD2EC55}" type="slidenum">
              <a:rPr lang="en-US" sz="1400">
                <a:latin typeface="Times New Roman"/>
              </a:rPr>
              <a:t>&lt;number&gt;</a:t>
            </a:fld>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0" name="PlaceHolder 1"/>
          <p:cNvSpPr>
            <a:spLocks noGrp="1"/>
          </p:cNvSpPr>
          <p:nvPr>
            <p:ph type="body"/>
          </p:nvPr>
        </p:nvSpPr>
        <p:spPr>
          <a:xfrm>
            <a:off x="685800" y="4400640"/>
            <a:ext cx="5486040" cy="3600000"/>
          </a:xfrm>
          <a:prstGeom prst="rect">
            <a:avLst/>
          </a:prstGeom>
        </p:spPr>
        <p:txBody>
          <a:bodyPr/>
          <a:p>
            <a:endParaRPr/>
          </a:p>
        </p:txBody>
      </p:sp>
      <p:sp>
        <p:nvSpPr>
          <p:cNvPr id="261" name="TextShape 2"/>
          <p:cNvSpPr txBox="1"/>
          <p:nvPr/>
        </p:nvSpPr>
        <p:spPr>
          <a:xfrm>
            <a:off x="3884760" y="8685360"/>
            <a:ext cx="2971440" cy="458280"/>
          </a:xfrm>
          <a:prstGeom prst="rect">
            <a:avLst/>
          </a:prstGeom>
        </p:spPr>
        <p:txBody>
          <a:bodyPr anchor="b"/>
          <a:p>
            <a:pPr algn="r">
              <a:lnSpc>
                <a:spcPct val="100000"/>
              </a:lnSpc>
            </a:pPr>
            <a:fld id="{2AD46713-4660-4B39-9D95-B0875FA55B56}" type="slidenum">
              <a:rPr lang="en-US" sz="1200">
                <a:solidFill>
                  <a:srgbClr val="000000"/>
                </a:solidFill>
                <a:latin typeface="+mn-lt"/>
                <a:ea typeface="+mn-ea"/>
              </a:rPr>
              <a:t>&lt;number&gt;</a:t>
            </a:fld>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6" name="PlaceHolder 1"/>
          <p:cNvSpPr>
            <a:spLocks noGrp="1"/>
          </p:cNvSpPr>
          <p:nvPr>
            <p:ph type="body"/>
          </p:nvPr>
        </p:nvSpPr>
        <p:spPr>
          <a:xfrm>
            <a:off x="685800" y="4400640"/>
            <a:ext cx="5486040" cy="3600000"/>
          </a:xfrm>
          <a:prstGeom prst="rect">
            <a:avLst/>
          </a:prstGeom>
        </p:spPr>
        <p:txBody>
          <a:bodyPr/>
          <a:p>
            <a:endParaRPr/>
          </a:p>
        </p:txBody>
      </p:sp>
      <p:sp>
        <p:nvSpPr>
          <p:cNvPr id="277" name="TextShape 2"/>
          <p:cNvSpPr txBox="1"/>
          <p:nvPr/>
        </p:nvSpPr>
        <p:spPr>
          <a:xfrm>
            <a:off x="3884760" y="8685360"/>
            <a:ext cx="2971440" cy="458280"/>
          </a:xfrm>
          <a:prstGeom prst="rect">
            <a:avLst/>
          </a:prstGeom>
        </p:spPr>
        <p:txBody>
          <a:bodyPr anchor="b"/>
          <a:p>
            <a:pPr algn="r">
              <a:lnSpc>
                <a:spcPct val="100000"/>
              </a:lnSpc>
            </a:pPr>
            <a:fld id="{57700416-5BC5-4C16-BCF5-A90193FD2CAB}" type="slidenum">
              <a:rPr lang="en-US" sz="1200">
                <a:solidFill>
                  <a:srgbClr val="000000"/>
                </a:solidFill>
                <a:latin typeface="+mn-lt"/>
                <a:ea typeface="+mn-ea"/>
              </a:rPr>
              <a:t>&lt;number&gt;</a:t>
            </a:fld>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8" name="PlaceHolder 1"/>
          <p:cNvSpPr>
            <a:spLocks noGrp="1"/>
          </p:cNvSpPr>
          <p:nvPr>
            <p:ph type="body"/>
          </p:nvPr>
        </p:nvSpPr>
        <p:spPr>
          <a:xfrm>
            <a:off x="685800" y="4400640"/>
            <a:ext cx="5486040" cy="3600000"/>
          </a:xfrm>
          <a:prstGeom prst="rect">
            <a:avLst/>
          </a:prstGeom>
        </p:spPr>
        <p:txBody>
          <a:bodyPr/>
          <a:p>
            <a:endParaRPr/>
          </a:p>
        </p:txBody>
      </p:sp>
      <p:sp>
        <p:nvSpPr>
          <p:cNvPr id="279" name="TextShape 2"/>
          <p:cNvSpPr txBox="1"/>
          <p:nvPr/>
        </p:nvSpPr>
        <p:spPr>
          <a:xfrm>
            <a:off x="3884760" y="8685360"/>
            <a:ext cx="2971440" cy="458280"/>
          </a:xfrm>
          <a:prstGeom prst="rect">
            <a:avLst/>
          </a:prstGeom>
        </p:spPr>
        <p:txBody>
          <a:bodyPr anchor="b"/>
          <a:p>
            <a:pPr algn="r">
              <a:lnSpc>
                <a:spcPct val="100000"/>
              </a:lnSpc>
            </a:pPr>
            <a:fld id="{93893249-9B01-4AFF-BB08-963D6F3FFABC}" type="slidenum">
              <a:rPr lang="en-US" sz="1200">
                <a:solidFill>
                  <a:srgbClr val="000000"/>
                </a:solidFill>
                <a:latin typeface="+mn-lt"/>
                <a:ea typeface="+mn-ea"/>
              </a:rPr>
              <a:t>&lt;number&gt;</a:t>
            </a:fld>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0" name="PlaceHolder 1"/>
          <p:cNvSpPr>
            <a:spLocks noGrp="1"/>
          </p:cNvSpPr>
          <p:nvPr>
            <p:ph type="body"/>
          </p:nvPr>
        </p:nvSpPr>
        <p:spPr>
          <a:xfrm>
            <a:off x="685800" y="4400640"/>
            <a:ext cx="5486040" cy="3600000"/>
          </a:xfrm>
          <a:prstGeom prst="rect">
            <a:avLst/>
          </a:prstGeom>
        </p:spPr>
        <p:txBody>
          <a:bodyPr/>
          <a:p>
            <a:endParaRPr/>
          </a:p>
        </p:txBody>
      </p:sp>
      <p:sp>
        <p:nvSpPr>
          <p:cNvPr id="281" name="TextShape 2"/>
          <p:cNvSpPr txBox="1"/>
          <p:nvPr/>
        </p:nvSpPr>
        <p:spPr>
          <a:xfrm>
            <a:off x="3884760" y="8685360"/>
            <a:ext cx="2971440" cy="458280"/>
          </a:xfrm>
          <a:prstGeom prst="rect">
            <a:avLst/>
          </a:prstGeom>
        </p:spPr>
        <p:txBody>
          <a:bodyPr anchor="b"/>
          <a:p>
            <a:pPr algn="r">
              <a:lnSpc>
                <a:spcPct val="100000"/>
              </a:lnSpc>
            </a:pPr>
            <a:fld id="{9AB4AFA2-D5C6-412A-8614-C9B8247A3F71}" type="slidenum">
              <a:rPr lang="en-US" sz="1200">
                <a:solidFill>
                  <a:srgbClr val="000000"/>
                </a:solidFill>
                <a:latin typeface="+mn-lt"/>
                <a:ea typeface="+mn-ea"/>
              </a:rPr>
              <a:t>&lt;number&gt;</a:t>
            </a:fld>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2" name="PlaceHolder 1"/>
          <p:cNvSpPr>
            <a:spLocks noGrp="1"/>
          </p:cNvSpPr>
          <p:nvPr>
            <p:ph type="body"/>
          </p:nvPr>
        </p:nvSpPr>
        <p:spPr>
          <a:xfrm>
            <a:off x="685800" y="4400640"/>
            <a:ext cx="5486040" cy="3600000"/>
          </a:xfrm>
          <a:prstGeom prst="rect">
            <a:avLst/>
          </a:prstGeom>
        </p:spPr>
        <p:txBody>
          <a:bodyPr/>
          <a:p>
            <a:endParaRPr/>
          </a:p>
        </p:txBody>
      </p:sp>
      <p:sp>
        <p:nvSpPr>
          <p:cNvPr id="283" name="TextShape 2"/>
          <p:cNvSpPr txBox="1"/>
          <p:nvPr/>
        </p:nvSpPr>
        <p:spPr>
          <a:xfrm>
            <a:off x="3884760" y="8685360"/>
            <a:ext cx="2971440" cy="458280"/>
          </a:xfrm>
          <a:prstGeom prst="rect">
            <a:avLst/>
          </a:prstGeom>
        </p:spPr>
        <p:txBody>
          <a:bodyPr anchor="b"/>
          <a:p>
            <a:pPr algn="r">
              <a:lnSpc>
                <a:spcPct val="100000"/>
              </a:lnSpc>
            </a:pPr>
            <a:fld id="{81FC0091-EB37-4526-B8F3-D61503B41E37}" type="slidenum">
              <a:rPr lang="en-US" sz="1200">
                <a:solidFill>
                  <a:srgbClr val="000000"/>
                </a:solidFill>
                <a:latin typeface="+mn-lt"/>
                <a:ea typeface="+mn-ea"/>
              </a:rPr>
              <a:t>&lt;number&gt;</a:t>
            </a:fld>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4" name="PlaceHolder 1"/>
          <p:cNvSpPr>
            <a:spLocks noGrp="1"/>
          </p:cNvSpPr>
          <p:nvPr>
            <p:ph type="body"/>
          </p:nvPr>
        </p:nvSpPr>
        <p:spPr>
          <a:xfrm>
            <a:off x="685800" y="4400640"/>
            <a:ext cx="5486040" cy="3600000"/>
          </a:xfrm>
          <a:prstGeom prst="rect">
            <a:avLst/>
          </a:prstGeom>
        </p:spPr>
        <p:txBody>
          <a:bodyPr/>
          <a:p>
            <a:endParaRPr/>
          </a:p>
        </p:txBody>
      </p:sp>
      <p:sp>
        <p:nvSpPr>
          <p:cNvPr id="285" name="TextShape 2"/>
          <p:cNvSpPr txBox="1"/>
          <p:nvPr/>
        </p:nvSpPr>
        <p:spPr>
          <a:xfrm>
            <a:off x="3884760" y="8685360"/>
            <a:ext cx="2971440" cy="458280"/>
          </a:xfrm>
          <a:prstGeom prst="rect">
            <a:avLst/>
          </a:prstGeom>
        </p:spPr>
        <p:txBody>
          <a:bodyPr anchor="b"/>
          <a:p>
            <a:pPr algn="r">
              <a:lnSpc>
                <a:spcPct val="100000"/>
              </a:lnSpc>
            </a:pPr>
            <a:fld id="{33063E32-F9A2-4C2B-B734-7FD637E60D23}" type="slidenum">
              <a:rPr lang="en-US" sz="1200">
                <a:solidFill>
                  <a:srgbClr val="000000"/>
                </a:solidFill>
                <a:latin typeface="+mn-lt"/>
                <a:ea typeface="+mn-ea"/>
              </a:rPr>
              <a:t>&lt;number&gt;</a:t>
            </a:fld>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6" name="PlaceHolder 1"/>
          <p:cNvSpPr>
            <a:spLocks noGrp="1"/>
          </p:cNvSpPr>
          <p:nvPr>
            <p:ph type="body"/>
          </p:nvPr>
        </p:nvSpPr>
        <p:spPr>
          <a:xfrm>
            <a:off x="685800" y="4400640"/>
            <a:ext cx="5486040" cy="3600000"/>
          </a:xfrm>
          <a:prstGeom prst="rect">
            <a:avLst/>
          </a:prstGeom>
        </p:spPr>
        <p:txBody>
          <a:bodyPr/>
          <a:p>
            <a:endParaRPr/>
          </a:p>
        </p:txBody>
      </p:sp>
      <p:sp>
        <p:nvSpPr>
          <p:cNvPr id="287" name="TextShape 2"/>
          <p:cNvSpPr txBox="1"/>
          <p:nvPr/>
        </p:nvSpPr>
        <p:spPr>
          <a:xfrm>
            <a:off x="3884760" y="8685360"/>
            <a:ext cx="2971440" cy="458280"/>
          </a:xfrm>
          <a:prstGeom prst="rect">
            <a:avLst/>
          </a:prstGeom>
        </p:spPr>
        <p:txBody>
          <a:bodyPr anchor="b"/>
          <a:p>
            <a:pPr algn="r">
              <a:lnSpc>
                <a:spcPct val="100000"/>
              </a:lnSpc>
            </a:pPr>
            <a:fld id="{F02ED140-DAE5-4EDE-8E0B-A25841A6A302}" type="slidenum">
              <a:rPr lang="en-US" sz="1200">
                <a:solidFill>
                  <a:srgbClr val="000000"/>
                </a:solidFill>
                <a:latin typeface="+mn-lt"/>
                <a:ea typeface="+mn-ea"/>
              </a:rPr>
              <a:t>&lt;number&gt;</a:t>
            </a:fld>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8" name="PlaceHolder 1"/>
          <p:cNvSpPr>
            <a:spLocks noGrp="1"/>
          </p:cNvSpPr>
          <p:nvPr>
            <p:ph type="body"/>
          </p:nvPr>
        </p:nvSpPr>
        <p:spPr>
          <a:xfrm>
            <a:off x="685800" y="4400640"/>
            <a:ext cx="5486040" cy="3600000"/>
          </a:xfrm>
          <a:prstGeom prst="rect">
            <a:avLst/>
          </a:prstGeom>
        </p:spPr>
        <p:txBody>
          <a:bodyPr/>
          <a:p>
            <a:endParaRPr/>
          </a:p>
        </p:txBody>
      </p:sp>
      <p:sp>
        <p:nvSpPr>
          <p:cNvPr id="289" name="TextShape 2"/>
          <p:cNvSpPr txBox="1"/>
          <p:nvPr/>
        </p:nvSpPr>
        <p:spPr>
          <a:xfrm>
            <a:off x="3884760" y="8685360"/>
            <a:ext cx="2971440" cy="458280"/>
          </a:xfrm>
          <a:prstGeom prst="rect">
            <a:avLst/>
          </a:prstGeom>
        </p:spPr>
        <p:txBody>
          <a:bodyPr anchor="b"/>
          <a:p>
            <a:pPr algn="r">
              <a:lnSpc>
                <a:spcPct val="100000"/>
              </a:lnSpc>
            </a:pPr>
            <a:fld id="{488201C2-7F7F-4AC9-A4AC-2DF1F61C59BB}" type="slidenum">
              <a:rPr lang="en-US" sz="1200">
                <a:solidFill>
                  <a:srgbClr val="000000"/>
                </a:solidFill>
                <a:latin typeface="+mn-lt"/>
                <a:ea typeface="+mn-ea"/>
              </a:rPr>
              <a:t>&lt;number&gt;</a:t>
            </a:fld>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0" name="PlaceHolder 1"/>
          <p:cNvSpPr>
            <a:spLocks noGrp="1"/>
          </p:cNvSpPr>
          <p:nvPr>
            <p:ph type="body"/>
          </p:nvPr>
        </p:nvSpPr>
        <p:spPr>
          <a:xfrm>
            <a:off x="685800" y="4400640"/>
            <a:ext cx="5486040" cy="3600000"/>
          </a:xfrm>
          <a:prstGeom prst="rect">
            <a:avLst/>
          </a:prstGeom>
        </p:spPr>
        <p:txBody>
          <a:bodyPr/>
          <a:p>
            <a:endParaRPr/>
          </a:p>
        </p:txBody>
      </p:sp>
      <p:sp>
        <p:nvSpPr>
          <p:cNvPr id="291" name="TextShape 2"/>
          <p:cNvSpPr txBox="1"/>
          <p:nvPr/>
        </p:nvSpPr>
        <p:spPr>
          <a:xfrm>
            <a:off x="3884760" y="8685360"/>
            <a:ext cx="2971440" cy="458280"/>
          </a:xfrm>
          <a:prstGeom prst="rect">
            <a:avLst/>
          </a:prstGeom>
        </p:spPr>
        <p:txBody>
          <a:bodyPr anchor="b"/>
          <a:p>
            <a:pPr algn="r">
              <a:lnSpc>
                <a:spcPct val="100000"/>
              </a:lnSpc>
            </a:pPr>
            <a:fld id="{63A09E3B-82CB-43E6-BFD1-07ACB400526F}" type="slidenum">
              <a:rPr lang="en-US" sz="1200">
                <a:solidFill>
                  <a:srgbClr val="000000"/>
                </a:solidFill>
                <a:latin typeface="+mn-lt"/>
                <a:ea typeface="+mn-ea"/>
              </a:rPr>
              <a:t>&lt;number&gt;</a:t>
            </a:fld>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2" name="PlaceHolder 1"/>
          <p:cNvSpPr>
            <a:spLocks noGrp="1"/>
          </p:cNvSpPr>
          <p:nvPr>
            <p:ph type="body"/>
          </p:nvPr>
        </p:nvSpPr>
        <p:spPr>
          <a:xfrm>
            <a:off x="685800" y="4400640"/>
            <a:ext cx="5486040" cy="3600000"/>
          </a:xfrm>
          <a:prstGeom prst="rect">
            <a:avLst/>
          </a:prstGeom>
        </p:spPr>
        <p:txBody>
          <a:bodyPr/>
          <a:p>
            <a:endParaRPr/>
          </a:p>
        </p:txBody>
      </p:sp>
      <p:sp>
        <p:nvSpPr>
          <p:cNvPr id="293" name="TextShape 2"/>
          <p:cNvSpPr txBox="1"/>
          <p:nvPr/>
        </p:nvSpPr>
        <p:spPr>
          <a:xfrm>
            <a:off x="3884760" y="8685360"/>
            <a:ext cx="2971440" cy="458280"/>
          </a:xfrm>
          <a:prstGeom prst="rect">
            <a:avLst/>
          </a:prstGeom>
        </p:spPr>
        <p:txBody>
          <a:bodyPr anchor="b"/>
          <a:p>
            <a:pPr algn="r">
              <a:lnSpc>
                <a:spcPct val="100000"/>
              </a:lnSpc>
            </a:pPr>
            <a:fld id="{00156D23-C67A-44C9-8DE9-6F19B1B5AB07}" type="slidenum">
              <a:rPr lang="en-US" sz="1200">
                <a:solidFill>
                  <a:srgbClr val="000000"/>
                </a:solidFill>
                <a:latin typeface="+mn-lt"/>
                <a:ea typeface="+mn-ea"/>
              </a:rPr>
              <a:t>&lt;number&gt;</a:t>
            </a:fld>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2" name="PlaceHolder 1"/>
          <p:cNvSpPr>
            <a:spLocks noGrp="1"/>
          </p:cNvSpPr>
          <p:nvPr>
            <p:ph type="body"/>
          </p:nvPr>
        </p:nvSpPr>
        <p:spPr>
          <a:xfrm>
            <a:off x="685800" y="4400640"/>
            <a:ext cx="5486040" cy="3600000"/>
          </a:xfrm>
          <a:prstGeom prst="rect">
            <a:avLst/>
          </a:prstGeom>
        </p:spPr>
        <p:txBody>
          <a:bodyPr/>
          <a:p>
            <a:endParaRPr/>
          </a:p>
        </p:txBody>
      </p:sp>
      <p:sp>
        <p:nvSpPr>
          <p:cNvPr id="263" name="TextShape 2"/>
          <p:cNvSpPr txBox="1"/>
          <p:nvPr/>
        </p:nvSpPr>
        <p:spPr>
          <a:xfrm>
            <a:off x="3884760" y="8685360"/>
            <a:ext cx="2971440" cy="458280"/>
          </a:xfrm>
          <a:prstGeom prst="rect">
            <a:avLst/>
          </a:prstGeom>
        </p:spPr>
        <p:txBody>
          <a:bodyPr anchor="b"/>
          <a:p>
            <a:pPr algn="r">
              <a:lnSpc>
                <a:spcPct val="100000"/>
              </a:lnSpc>
            </a:pPr>
            <a:fld id="{3EDC0471-647F-46E6-BD9F-32D1AC84D1D4}" type="slidenum">
              <a:rPr lang="en-US" sz="1200">
                <a:solidFill>
                  <a:srgbClr val="000000"/>
                </a:solidFill>
                <a:latin typeface="+mn-lt"/>
                <a:ea typeface="+mn-ea"/>
              </a:rPr>
              <a:t>&lt;number&gt;</a:t>
            </a:fld>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4" name="PlaceHolder 1"/>
          <p:cNvSpPr>
            <a:spLocks noGrp="1"/>
          </p:cNvSpPr>
          <p:nvPr>
            <p:ph type="body"/>
          </p:nvPr>
        </p:nvSpPr>
        <p:spPr>
          <a:xfrm>
            <a:off x="685800" y="4400640"/>
            <a:ext cx="5486040" cy="3600000"/>
          </a:xfrm>
          <a:prstGeom prst="rect">
            <a:avLst/>
          </a:prstGeom>
        </p:spPr>
        <p:txBody>
          <a:bodyPr/>
          <a:p>
            <a:endParaRPr/>
          </a:p>
        </p:txBody>
      </p:sp>
      <p:sp>
        <p:nvSpPr>
          <p:cNvPr id="295" name="TextShape 2"/>
          <p:cNvSpPr txBox="1"/>
          <p:nvPr/>
        </p:nvSpPr>
        <p:spPr>
          <a:xfrm>
            <a:off x="3884760" y="8685360"/>
            <a:ext cx="2971440" cy="458280"/>
          </a:xfrm>
          <a:prstGeom prst="rect">
            <a:avLst/>
          </a:prstGeom>
        </p:spPr>
        <p:txBody>
          <a:bodyPr anchor="b"/>
          <a:p>
            <a:pPr algn="r">
              <a:lnSpc>
                <a:spcPct val="100000"/>
              </a:lnSpc>
            </a:pPr>
            <a:fld id="{9695958D-E65E-45F1-A768-8CDE8AC0A8C9}" type="slidenum">
              <a:rPr lang="en-US" sz="1200">
                <a:solidFill>
                  <a:srgbClr val="000000"/>
                </a:solidFill>
                <a:latin typeface="+mn-lt"/>
                <a:ea typeface="+mn-ea"/>
              </a:rPr>
              <a:t>&lt;number&gt;</a:t>
            </a:fld>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6" name="PlaceHolder 1"/>
          <p:cNvSpPr>
            <a:spLocks noGrp="1"/>
          </p:cNvSpPr>
          <p:nvPr>
            <p:ph type="body"/>
          </p:nvPr>
        </p:nvSpPr>
        <p:spPr>
          <a:xfrm>
            <a:off x="685800" y="4400640"/>
            <a:ext cx="5486040" cy="3600000"/>
          </a:xfrm>
          <a:prstGeom prst="rect">
            <a:avLst/>
          </a:prstGeom>
        </p:spPr>
        <p:txBody>
          <a:bodyPr/>
          <a:p>
            <a:endParaRPr/>
          </a:p>
        </p:txBody>
      </p:sp>
      <p:sp>
        <p:nvSpPr>
          <p:cNvPr id="297" name="TextShape 2"/>
          <p:cNvSpPr txBox="1"/>
          <p:nvPr/>
        </p:nvSpPr>
        <p:spPr>
          <a:xfrm>
            <a:off x="3884760" y="8685360"/>
            <a:ext cx="2971440" cy="458280"/>
          </a:xfrm>
          <a:prstGeom prst="rect">
            <a:avLst/>
          </a:prstGeom>
        </p:spPr>
        <p:txBody>
          <a:bodyPr anchor="b"/>
          <a:p>
            <a:pPr algn="r">
              <a:lnSpc>
                <a:spcPct val="100000"/>
              </a:lnSpc>
            </a:pPr>
            <a:fld id="{87F33E6C-4962-4D11-AC19-1D3A843D90E4}" type="slidenum">
              <a:rPr lang="en-US" sz="1200">
                <a:solidFill>
                  <a:srgbClr val="000000"/>
                </a:solidFill>
                <a:latin typeface="+mn-lt"/>
                <a:ea typeface="+mn-ea"/>
              </a:rPr>
              <a:t>&lt;number&gt;</a:t>
            </a:fld>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8" name="PlaceHolder 1"/>
          <p:cNvSpPr>
            <a:spLocks noGrp="1"/>
          </p:cNvSpPr>
          <p:nvPr>
            <p:ph type="body"/>
          </p:nvPr>
        </p:nvSpPr>
        <p:spPr>
          <a:xfrm>
            <a:off x="685800" y="4400640"/>
            <a:ext cx="5486040" cy="3600000"/>
          </a:xfrm>
          <a:prstGeom prst="rect">
            <a:avLst/>
          </a:prstGeom>
        </p:spPr>
        <p:txBody>
          <a:bodyPr/>
          <a:p>
            <a:endParaRPr/>
          </a:p>
        </p:txBody>
      </p:sp>
      <p:sp>
        <p:nvSpPr>
          <p:cNvPr id="299" name="TextShape 2"/>
          <p:cNvSpPr txBox="1"/>
          <p:nvPr/>
        </p:nvSpPr>
        <p:spPr>
          <a:xfrm>
            <a:off x="3884760" y="8685360"/>
            <a:ext cx="2971440" cy="458280"/>
          </a:xfrm>
          <a:prstGeom prst="rect">
            <a:avLst/>
          </a:prstGeom>
        </p:spPr>
        <p:txBody>
          <a:bodyPr anchor="b"/>
          <a:p>
            <a:pPr algn="r">
              <a:lnSpc>
                <a:spcPct val="100000"/>
              </a:lnSpc>
            </a:pPr>
            <a:fld id="{19C48B93-00CD-466D-9976-D49C274B8585}" type="slidenum">
              <a:rPr lang="en-US" sz="1200">
                <a:solidFill>
                  <a:srgbClr val="000000"/>
                </a:solidFill>
                <a:latin typeface="+mn-lt"/>
                <a:ea typeface="+mn-ea"/>
              </a:rPr>
              <a:t>&lt;number&gt;</a:t>
            </a:fld>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00" name="PlaceHolder 1"/>
          <p:cNvSpPr>
            <a:spLocks noGrp="1"/>
          </p:cNvSpPr>
          <p:nvPr>
            <p:ph type="body"/>
          </p:nvPr>
        </p:nvSpPr>
        <p:spPr>
          <a:xfrm>
            <a:off x="685800" y="4400640"/>
            <a:ext cx="5486040" cy="3600000"/>
          </a:xfrm>
          <a:prstGeom prst="rect">
            <a:avLst/>
          </a:prstGeom>
        </p:spPr>
        <p:txBody>
          <a:bodyPr/>
          <a:p>
            <a:endParaRPr/>
          </a:p>
        </p:txBody>
      </p:sp>
      <p:sp>
        <p:nvSpPr>
          <p:cNvPr id="301" name="TextShape 2"/>
          <p:cNvSpPr txBox="1"/>
          <p:nvPr/>
        </p:nvSpPr>
        <p:spPr>
          <a:xfrm>
            <a:off x="3884760" y="8685360"/>
            <a:ext cx="2971440" cy="458280"/>
          </a:xfrm>
          <a:prstGeom prst="rect">
            <a:avLst/>
          </a:prstGeom>
        </p:spPr>
        <p:txBody>
          <a:bodyPr anchor="b"/>
          <a:p>
            <a:pPr algn="r">
              <a:lnSpc>
                <a:spcPct val="100000"/>
              </a:lnSpc>
            </a:pPr>
            <a:fld id="{1FB97962-13A8-4254-9390-AF058544ACB9}" type="slidenum">
              <a:rPr lang="en-US" sz="1200">
                <a:solidFill>
                  <a:srgbClr val="000000"/>
                </a:solidFill>
                <a:latin typeface="+mn-lt"/>
                <a:ea typeface="+mn-ea"/>
              </a:rPr>
              <a:t>&lt;number&gt;</a:t>
            </a:fld>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02" name="PlaceHolder 1"/>
          <p:cNvSpPr>
            <a:spLocks noGrp="1"/>
          </p:cNvSpPr>
          <p:nvPr>
            <p:ph type="body"/>
          </p:nvPr>
        </p:nvSpPr>
        <p:spPr>
          <a:xfrm>
            <a:off x="685800" y="4400640"/>
            <a:ext cx="5486040" cy="3600000"/>
          </a:xfrm>
          <a:prstGeom prst="rect">
            <a:avLst/>
          </a:prstGeom>
        </p:spPr>
        <p:txBody>
          <a:bodyPr/>
          <a:p>
            <a:endParaRPr/>
          </a:p>
        </p:txBody>
      </p:sp>
      <p:sp>
        <p:nvSpPr>
          <p:cNvPr id="303" name="TextShape 2"/>
          <p:cNvSpPr txBox="1"/>
          <p:nvPr/>
        </p:nvSpPr>
        <p:spPr>
          <a:xfrm>
            <a:off x="3884760" y="8685360"/>
            <a:ext cx="2971440" cy="458280"/>
          </a:xfrm>
          <a:prstGeom prst="rect">
            <a:avLst/>
          </a:prstGeom>
        </p:spPr>
        <p:txBody>
          <a:bodyPr anchor="b"/>
          <a:p>
            <a:pPr algn="r">
              <a:lnSpc>
                <a:spcPct val="100000"/>
              </a:lnSpc>
            </a:pPr>
            <a:fld id="{92E4EFEF-090A-4BA5-A96C-2239293A61D8}" type="slidenum">
              <a:rPr lang="en-US" sz="1200">
                <a:solidFill>
                  <a:srgbClr val="000000"/>
                </a:solidFill>
                <a:latin typeface="+mn-lt"/>
                <a:ea typeface="+mn-ea"/>
              </a:rPr>
              <a:t>&lt;number&gt;</a:t>
            </a:fld>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4" name="PlaceHolder 1"/>
          <p:cNvSpPr>
            <a:spLocks noGrp="1"/>
          </p:cNvSpPr>
          <p:nvPr>
            <p:ph type="body"/>
          </p:nvPr>
        </p:nvSpPr>
        <p:spPr>
          <a:xfrm>
            <a:off x="685800" y="4400640"/>
            <a:ext cx="5486040" cy="3600000"/>
          </a:xfrm>
          <a:prstGeom prst="rect">
            <a:avLst/>
          </a:prstGeom>
        </p:spPr>
        <p:txBody>
          <a:bodyPr/>
          <a:p>
            <a:endParaRPr/>
          </a:p>
        </p:txBody>
      </p:sp>
      <p:sp>
        <p:nvSpPr>
          <p:cNvPr id="265" name="TextShape 2"/>
          <p:cNvSpPr txBox="1"/>
          <p:nvPr/>
        </p:nvSpPr>
        <p:spPr>
          <a:xfrm>
            <a:off x="3884760" y="8685360"/>
            <a:ext cx="2971440" cy="458280"/>
          </a:xfrm>
          <a:prstGeom prst="rect">
            <a:avLst/>
          </a:prstGeom>
        </p:spPr>
        <p:txBody>
          <a:bodyPr anchor="b"/>
          <a:p>
            <a:pPr algn="r">
              <a:lnSpc>
                <a:spcPct val="100000"/>
              </a:lnSpc>
            </a:pPr>
            <a:fld id="{069E9259-0DB0-489F-AC4E-D9871EF17637}" type="slidenum">
              <a:rPr lang="en-US" sz="1200">
                <a:solidFill>
                  <a:srgbClr val="000000"/>
                </a:solidFill>
                <a:latin typeface="+mn-lt"/>
                <a:ea typeface="+mn-ea"/>
              </a:rPr>
              <a:t>&lt;number&gt;</a:t>
            </a:fld>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6" name="PlaceHolder 1"/>
          <p:cNvSpPr>
            <a:spLocks noGrp="1"/>
          </p:cNvSpPr>
          <p:nvPr>
            <p:ph type="body"/>
          </p:nvPr>
        </p:nvSpPr>
        <p:spPr>
          <a:xfrm>
            <a:off x="685800" y="4400640"/>
            <a:ext cx="5486040" cy="3600000"/>
          </a:xfrm>
          <a:prstGeom prst="rect">
            <a:avLst/>
          </a:prstGeom>
        </p:spPr>
        <p:txBody>
          <a:bodyPr/>
          <a:p>
            <a:endParaRPr/>
          </a:p>
        </p:txBody>
      </p:sp>
      <p:sp>
        <p:nvSpPr>
          <p:cNvPr id="267" name="TextShape 2"/>
          <p:cNvSpPr txBox="1"/>
          <p:nvPr/>
        </p:nvSpPr>
        <p:spPr>
          <a:xfrm>
            <a:off x="3884760" y="8685360"/>
            <a:ext cx="2971440" cy="458280"/>
          </a:xfrm>
          <a:prstGeom prst="rect">
            <a:avLst/>
          </a:prstGeom>
        </p:spPr>
        <p:txBody>
          <a:bodyPr anchor="b"/>
          <a:p>
            <a:pPr algn="r">
              <a:lnSpc>
                <a:spcPct val="100000"/>
              </a:lnSpc>
            </a:pPr>
            <a:fld id="{B7797C46-15E9-4F1C-8831-58CCD1A3CB00}" type="slidenum">
              <a:rPr lang="en-US" sz="1200">
                <a:solidFill>
                  <a:srgbClr val="000000"/>
                </a:solidFill>
                <a:latin typeface="+mn-lt"/>
                <a:ea typeface="+mn-ea"/>
              </a:rPr>
              <a:t>&lt;number&gt;</a:t>
            </a:fld>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68" name="PlaceHolder 1"/>
          <p:cNvSpPr>
            <a:spLocks noGrp="1"/>
          </p:cNvSpPr>
          <p:nvPr>
            <p:ph type="body"/>
          </p:nvPr>
        </p:nvSpPr>
        <p:spPr>
          <a:xfrm>
            <a:off x="685800" y="4400640"/>
            <a:ext cx="5486040" cy="3600000"/>
          </a:xfrm>
          <a:prstGeom prst="rect">
            <a:avLst/>
          </a:prstGeom>
        </p:spPr>
        <p:txBody>
          <a:bodyPr/>
          <a:p>
            <a:endParaRPr/>
          </a:p>
        </p:txBody>
      </p:sp>
      <p:sp>
        <p:nvSpPr>
          <p:cNvPr id="269" name="TextShape 2"/>
          <p:cNvSpPr txBox="1"/>
          <p:nvPr/>
        </p:nvSpPr>
        <p:spPr>
          <a:xfrm>
            <a:off x="3884760" y="8685360"/>
            <a:ext cx="2971440" cy="458280"/>
          </a:xfrm>
          <a:prstGeom prst="rect">
            <a:avLst/>
          </a:prstGeom>
        </p:spPr>
        <p:txBody>
          <a:bodyPr anchor="b"/>
          <a:p>
            <a:pPr algn="r">
              <a:lnSpc>
                <a:spcPct val="100000"/>
              </a:lnSpc>
            </a:pPr>
            <a:fld id="{ACBCE31F-656E-43C8-978C-E3E9462786DF}" type="slidenum">
              <a:rPr lang="en-US" sz="1200">
                <a:solidFill>
                  <a:srgbClr val="000000"/>
                </a:solidFill>
                <a:latin typeface="+mn-lt"/>
                <a:ea typeface="+mn-ea"/>
              </a:rPr>
              <a:t>&lt;number&gt;</a:t>
            </a:fld>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0" name="PlaceHolder 1"/>
          <p:cNvSpPr>
            <a:spLocks noGrp="1"/>
          </p:cNvSpPr>
          <p:nvPr>
            <p:ph type="body"/>
          </p:nvPr>
        </p:nvSpPr>
        <p:spPr>
          <a:xfrm>
            <a:off x="685800" y="4400640"/>
            <a:ext cx="5486040" cy="3600000"/>
          </a:xfrm>
          <a:prstGeom prst="rect">
            <a:avLst/>
          </a:prstGeom>
        </p:spPr>
        <p:txBody>
          <a:bodyPr/>
          <a:p>
            <a:endParaRPr/>
          </a:p>
        </p:txBody>
      </p:sp>
      <p:sp>
        <p:nvSpPr>
          <p:cNvPr id="271" name="TextShape 2"/>
          <p:cNvSpPr txBox="1"/>
          <p:nvPr/>
        </p:nvSpPr>
        <p:spPr>
          <a:xfrm>
            <a:off x="3884760" y="8685360"/>
            <a:ext cx="2971440" cy="458280"/>
          </a:xfrm>
          <a:prstGeom prst="rect">
            <a:avLst/>
          </a:prstGeom>
        </p:spPr>
        <p:txBody>
          <a:bodyPr anchor="b"/>
          <a:p>
            <a:pPr algn="r">
              <a:lnSpc>
                <a:spcPct val="100000"/>
              </a:lnSpc>
            </a:pPr>
            <a:fld id="{B7E1EA77-526B-4E85-BDA2-20C064B5DAF0}" type="slidenum">
              <a:rPr lang="en-US" sz="1200">
                <a:solidFill>
                  <a:srgbClr val="000000"/>
                </a:solidFill>
                <a:latin typeface="+mn-lt"/>
                <a:ea typeface="+mn-ea"/>
              </a:rPr>
              <a:t>&lt;number&gt;</a:t>
            </a:fld>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2" name="PlaceHolder 1"/>
          <p:cNvSpPr>
            <a:spLocks noGrp="1"/>
          </p:cNvSpPr>
          <p:nvPr>
            <p:ph type="body"/>
          </p:nvPr>
        </p:nvSpPr>
        <p:spPr>
          <a:xfrm>
            <a:off x="685800" y="4400640"/>
            <a:ext cx="5486040" cy="3600000"/>
          </a:xfrm>
          <a:prstGeom prst="rect">
            <a:avLst/>
          </a:prstGeom>
        </p:spPr>
        <p:txBody>
          <a:bodyPr/>
          <a:p>
            <a:endParaRPr/>
          </a:p>
        </p:txBody>
      </p:sp>
      <p:sp>
        <p:nvSpPr>
          <p:cNvPr id="273" name="TextShape 2"/>
          <p:cNvSpPr txBox="1"/>
          <p:nvPr/>
        </p:nvSpPr>
        <p:spPr>
          <a:xfrm>
            <a:off x="3884760" y="8685360"/>
            <a:ext cx="2971440" cy="458280"/>
          </a:xfrm>
          <a:prstGeom prst="rect">
            <a:avLst/>
          </a:prstGeom>
        </p:spPr>
        <p:txBody>
          <a:bodyPr anchor="b"/>
          <a:p>
            <a:pPr algn="r">
              <a:lnSpc>
                <a:spcPct val="100000"/>
              </a:lnSpc>
            </a:pPr>
            <a:fld id="{860DB7A1-41F7-407C-A370-06AAB89A8D27}" type="slidenum">
              <a:rPr lang="en-US" sz="1200">
                <a:solidFill>
                  <a:srgbClr val="000000"/>
                </a:solidFill>
                <a:latin typeface="+mn-lt"/>
                <a:ea typeface="+mn-ea"/>
              </a:rPr>
              <a:t>&lt;number&gt;</a:t>
            </a:fld>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4" name="PlaceHolder 1"/>
          <p:cNvSpPr>
            <a:spLocks noGrp="1"/>
          </p:cNvSpPr>
          <p:nvPr>
            <p:ph type="body"/>
          </p:nvPr>
        </p:nvSpPr>
        <p:spPr>
          <a:xfrm>
            <a:off x="685800" y="4400640"/>
            <a:ext cx="5486040" cy="3600000"/>
          </a:xfrm>
          <a:prstGeom prst="rect">
            <a:avLst/>
          </a:prstGeom>
        </p:spPr>
        <p:txBody>
          <a:bodyPr/>
          <a:p>
            <a:endParaRPr/>
          </a:p>
        </p:txBody>
      </p:sp>
      <p:sp>
        <p:nvSpPr>
          <p:cNvPr id="275" name="TextShape 2"/>
          <p:cNvSpPr txBox="1"/>
          <p:nvPr/>
        </p:nvSpPr>
        <p:spPr>
          <a:xfrm>
            <a:off x="3884760" y="8685360"/>
            <a:ext cx="2971440" cy="458280"/>
          </a:xfrm>
          <a:prstGeom prst="rect">
            <a:avLst/>
          </a:prstGeom>
        </p:spPr>
        <p:txBody>
          <a:bodyPr anchor="b"/>
          <a:p>
            <a:pPr algn="r">
              <a:lnSpc>
                <a:spcPct val="100000"/>
              </a:lnSpc>
            </a:pPr>
            <a:fld id="{D4CDEDBC-F8FD-4547-B6FC-4395684F2432}" type="slidenum">
              <a:rPr lang="en-US" sz="1200">
                <a:solidFill>
                  <a:srgbClr val="000000"/>
                </a:solidFill>
                <a:latin typeface="+mn-lt"/>
                <a:ea typeface="+mn-ea"/>
              </a:rPr>
              <a:t>&lt;number&gt;</a:t>
            </a:fld>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 Id="rId3" Type="http://schemas.openxmlformats.org/officeDocument/2006/relationships/image" Target="../media/image12.png"/>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4.png"/><Relationship Id="rId3" Type="http://schemas.openxmlformats.org/officeDocument/2006/relationships/image" Target="../media/image15.png"/>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27" name="PlaceHolder 2"/>
          <p:cNvSpPr>
            <a:spLocks noGrp="1"/>
          </p:cNvSpPr>
          <p:nvPr>
            <p:ph type="body"/>
          </p:nvPr>
        </p:nvSpPr>
        <p:spPr>
          <a:xfrm>
            <a:off x="609480" y="1604520"/>
            <a:ext cx="10972440" cy="1896840"/>
          </a:xfrm>
          <a:prstGeom prst="rect">
            <a:avLst/>
          </a:prstGeom>
        </p:spPr>
        <p:txBody>
          <a:bodyPr lIns="0" rIns="0" tIns="0" bIns="0"/>
          <a:p>
            <a:endParaRPr/>
          </a:p>
        </p:txBody>
      </p:sp>
      <p:sp>
        <p:nvSpPr>
          <p:cNvPr id="28" name="PlaceHolder 3"/>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30"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31"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32" name="PlaceHolder 4"/>
          <p:cNvSpPr>
            <a:spLocks noGrp="1"/>
          </p:cNvSpPr>
          <p:nvPr>
            <p:ph type="body"/>
          </p:nvPr>
        </p:nvSpPr>
        <p:spPr>
          <a:xfrm>
            <a:off x="6231960" y="3682080"/>
            <a:ext cx="5354280" cy="1896840"/>
          </a:xfrm>
          <a:prstGeom prst="rect">
            <a:avLst/>
          </a:prstGeom>
        </p:spPr>
        <p:txBody>
          <a:bodyPr lIns="0" rIns="0" tIns="0" bIns="0"/>
          <a:p>
            <a:endParaRPr/>
          </a:p>
        </p:txBody>
      </p:sp>
      <p:sp>
        <p:nvSpPr>
          <p:cNvPr id="33" name="PlaceHolder 5"/>
          <p:cNvSpPr>
            <a:spLocks noGrp="1"/>
          </p:cNvSpPr>
          <p:nvPr>
            <p:ph type="body"/>
          </p:nvPr>
        </p:nvSpPr>
        <p:spPr>
          <a:xfrm>
            <a:off x="609480" y="3682080"/>
            <a:ext cx="5354280" cy="189684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35" name="PlaceHolder 2"/>
          <p:cNvSpPr>
            <a:spLocks noGrp="1"/>
          </p:cNvSpPr>
          <p:nvPr>
            <p:ph type="body"/>
          </p:nvPr>
        </p:nvSpPr>
        <p:spPr>
          <a:xfrm>
            <a:off x="609480" y="1604520"/>
            <a:ext cx="10972440" cy="3977280"/>
          </a:xfrm>
          <a:prstGeom prst="rect">
            <a:avLst/>
          </a:prstGeom>
        </p:spPr>
        <p:txBody>
          <a:bodyPr lIns="0" rIns="0" tIns="0" bIns="0"/>
          <a:p>
            <a:endParaRPr/>
          </a:p>
        </p:txBody>
      </p:sp>
      <p:sp>
        <p:nvSpPr>
          <p:cNvPr id="36" name="PlaceHolder 3"/>
          <p:cNvSpPr>
            <a:spLocks noGrp="1"/>
          </p:cNvSpPr>
          <p:nvPr>
            <p:ph type="body"/>
          </p:nvPr>
        </p:nvSpPr>
        <p:spPr>
          <a:xfrm>
            <a:off x="609480" y="1604520"/>
            <a:ext cx="10972440" cy="3977280"/>
          </a:xfrm>
          <a:prstGeom prst="rect">
            <a:avLst/>
          </a:prstGeom>
        </p:spPr>
        <p:txBody>
          <a:bodyPr lIns="0" rIns="0" tIns="0" bIns="0"/>
          <a:p>
            <a:endParaRPr/>
          </a:p>
        </p:txBody>
      </p:sp>
      <p:pic>
        <p:nvPicPr>
          <p:cNvPr id="37" name="" descr=""/>
          <p:cNvPicPr/>
          <p:nvPr/>
        </p:nvPicPr>
        <p:blipFill>
          <a:blip r:embed="rId2"/>
          <a:stretch>
            <a:fillRect/>
          </a:stretch>
        </p:blipFill>
        <p:spPr>
          <a:xfrm>
            <a:off x="3602880" y="1604520"/>
            <a:ext cx="4984920" cy="3977280"/>
          </a:xfrm>
          <a:prstGeom prst="rect">
            <a:avLst/>
          </a:prstGeom>
          <a:ln>
            <a:noFill/>
          </a:ln>
        </p:spPr>
      </p:pic>
      <p:pic>
        <p:nvPicPr>
          <p:cNvPr id="38" name="" descr=""/>
          <p:cNvPicPr/>
          <p:nvPr/>
        </p:nvPicPr>
        <p:blipFill>
          <a:blip r:embed="rId3"/>
          <a:stretch>
            <a:fillRect/>
          </a:stretch>
        </p:blipFill>
        <p:spPr>
          <a:xfrm>
            <a:off x="3602880" y="1604520"/>
            <a:ext cx="4984920" cy="39772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45" name="PlaceHolder 2"/>
          <p:cNvSpPr>
            <a:spLocks noGrp="1"/>
          </p:cNvSpPr>
          <p:nvPr>
            <p:ph type="subTitle"/>
          </p:nvPr>
        </p:nvSpPr>
        <p:spPr>
          <a:xfrm>
            <a:off x="609480" y="1604520"/>
            <a:ext cx="10972440" cy="3977640"/>
          </a:xfrm>
          <a:prstGeom prst="rect">
            <a:avLst/>
          </a:prstGeom>
        </p:spPr>
        <p:txBody>
          <a:bodyPr lIns="0" rIns="0" tIns="0" bIns="0" anchor="ctr"/>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47" name="PlaceHolder 2"/>
          <p:cNvSpPr>
            <a:spLocks noGrp="1"/>
          </p:cNvSpPr>
          <p:nvPr>
            <p:ph type="body"/>
          </p:nvPr>
        </p:nvSpPr>
        <p:spPr>
          <a:xfrm>
            <a:off x="609480" y="1604520"/>
            <a:ext cx="10972440" cy="3977280"/>
          </a:xfrm>
          <a:prstGeom prst="rect">
            <a:avLst/>
          </a:prstGeom>
        </p:spPr>
        <p:txBody>
          <a:bodyPr lIns="0" rIns="0" tIns="0" bIns="0"/>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49"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50" name="PlaceHolder 3"/>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1" name="PlaceHolder 1"/>
          <p:cNvSpPr>
            <a:spLocks noGrp="1"/>
          </p:cNvSpPr>
          <p:nvPr>
            <p:ph type="title"/>
          </p:nvPr>
        </p:nvSpPr>
        <p:spPr>
          <a:xfrm>
            <a:off x="838080" y="365040"/>
            <a:ext cx="10515240" cy="1325520"/>
          </a:xfrm>
          <a:prstGeom prst="rect">
            <a:avLst/>
          </a:prstGeom>
        </p:spPr>
        <p:txBody>
          <a:bodyPr lIns="0" rIns="0" tIns="0" bIns="0" anchor="ctr"/>
          <a:p>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2" name="PlaceHolder 1"/>
          <p:cNvSpPr>
            <a:spLocks noGrp="1"/>
          </p:cNvSpPr>
          <p:nvPr>
            <p:ph type="subTitle"/>
          </p:nvPr>
        </p:nvSpPr>
        <p:spPr>
          <a:xfrm>
            <a:off x="838080" y="365040"/>
            <a:ext cx="10515240" cy="6144480"/>
          </a:xfrm>
          <a:prstGeom prst="rect">
            <a:avLst/>
          </a:prstGeom>
        </p:spPr>
        <p:txBody>
          <a:bodyPr lIns="0" rIns="0" tIns="0" bIns="0" anchor="ctr"/>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54"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55" name="PlaceHolder 3"/>
          <p:cNvSpPr>
            <a:spLocks noGrp="1"/>
          </p:cNvSpPr>
          <p:nvPr>
            <p:ph type="body"/>
          </p:nvPr>
        </p:nvSpPr>
        <p:spPr>
          <a:xfrm>
            <a:off x="609480" y="3682080"/>
            <a:ext cx="5354280" cy="1896840"/>
          </a:xfrm>
          <a:prstGeom prst="rect">
            <a:avLst/>
          </a:prstGeom>
        </p:spPr>
        <p:txBody>
          <a:bodyPr lIns="0" rIns="0" tIns="0" bIns="0"/>
          <a:p>
            <a:endParaRPr/>
          </a:p>
        </p:txBody>
      </p:sp>
      <p:sp>
        <p:nvSpPr>
          <p:cNvPr id="56" name="PlaceHolder 4"/>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6" name="PlaceHolder 2"/>
          <p:cNvSpPr>
            <a:spLocks noGrp="1"/>
          </p:cNvSpPr>
          <p:nvPr>
            <p:ph type="subTitle"/>
          </p:nvPr>
        </p:nvSpPr>
        <p:spPr>
          <a:xfrm>
            <a:off x="609480" y="1604520"/>
            <a:ext cx="10972440" cy="397764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58"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59"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60" name="PlaceHolder 4"/>
          <p:cNvSpPr>
            <a:spLocks noGrp="1"/>
          </p:cNvSpPr>
          <p:nvPr>
            <p:ph type="body"/>
          </p:nvPr>
        </p:nvSpPr>
        <p:spPr>
          <a:xfrm>
            <a:off x="6231960" y="3682080"/>
            <a:ext cx="5354280" cy="189684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62"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63"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64" name="PlaceHolder 4"/>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66" name="PlaceHolder 2"/>
          <p:cNvSpPr>
            <a:spLocks noGrp="1"/>
          </p:cNvSpPr>
          <p:nvPr>
            <p:ph type="body"/>
          </p:nvPr>
        </p:nvSpPr>
        <p:spPr>
          <a:xfrm>
            <a:off x="609480" y="1604520"/>
            <a:ext cx="10972440" cy="1896840"/>
          </a:xfrm>
          <a:prstGeom prst="rect">
            <a:avLst/>
          </a:prstGeom>
        </p:spPr>
        <p:txBody>
          <a:bodyPr lIns="0" rIns="0" tIns="0" bIns="0"/>
          <a:p>
            <a:endParaRPr/>
          </a:p>
        </p:txBody>
      </p:sp>
      <p:sp>
        <p:nvSpPr>
          <p:cNvPr id="67" name="PlaceHolder 3"/>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69"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70"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71" name="PlaceHolder 4"/>
          <p:cNvSpPr>
            <a:spLocks noGrp="1"/>
          </p:cNvSpPr>
          <p:nvPr>
            <p:ph type="body"/>
          </p:nvPr>
        </p:nvSpPr>
        <p:spPr>
          <a:xfrm>
            <a:off x="6231960" y="3682080"/>
            <a:ext cx="5354280" cy="1896840"/>
          </a:xfrm>
          <a:prstGeom prst="rect">
            <a:avLst/>
          </a:prstGeom>
        </p:spPr>
        <p:txBody>
          <a:bodyPr lIns="0" rIns="0" tIns="0" bIns="0"/>
          <a:p>
            <a:endParaRPr/>
          </a:p>
        </p:txBody>
      </p:sp>
      <p:sp>
        <p:nvSpPr>
          <p:cNvPr id="72" name="PlaceHolder 5"/>
          <p:cNvSpPr>
            <a:spLocks noGrp="1"/>
          </p:cNvSpPr>
          <p:nvPr>
            <p:ph type="body"/>
          </p:nvPr>
        </p:nvSpPr>
        <p:spPr>
          <a:xfrm>
            <a:off x="609480" y="3682080"/>
            <a:ext cx="5354280" cy="189684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74" name="PlaceHolder 2"/>
          <p:cNvSpPr>
            <a:spLocks noGrp="1"/>
          </p:cNvSpPr>
          <p:nvPr>
            <p:ph type="body"/>
          </p:nvPr>
        </p:nvSpPr>
        <p:spPr>
          <a:xfrm>
            <a:off x="609480" y="1604520"/>
            <a:ext cx="10972440" cy="3977280"/>
          </a:xfrm>
          <a:prstGeom prst="rect">
            <a:avLst/>
          </a:prstGeom>
        </p:spPr>
        <p:txBody>
          <a:bodyPr lIns="0" rIns="0" tIns="0" bIns="0"/>
          <a:p>
            <a:endParaRPr/>
          </a:p>
        </p:txBody>
      </p:sp>
      <p:sp>
        <p:nvSpPr>
          <p:cNvPr id="75" name="PlaceHolder 3"/>
          <p:cNvSpPr>
            <a:spLocks noGrp="1"/>
          </p:cNvSpPr>
          <p:nvPr>
            <p:ph type="body"/>
          </p:nvPr>
        </p:nvSpPr>
        <p:spPr>
          <a:xfrm>
            <a:off x="609480" y="1604520"/>
            <a:ext cx="10972440" cy="3977280"/>
          </a:xfrm>
          <a:prstGeom prst="rect">
            <a:avLst/>
          </a:prstGeom>
        </p:spPr>
        <p:txBody>
          <a:bodyPr lIns="0" rIns="0" tIns="0" bIns="0"/>
          <a:p>
            <a:endParaRPr/>
          </a:p>
        </p:txBody>
      </p:sp>
      <p:pic>
        <p:nvPicPr>
          <p:cNvPr id="76" name="" descr=""/>
          <p:cNvPicPr/>
          <p:nvPr/>
        </p:nvPicPr>
        <p:blipFill>
          <a:blip r:embed="rId2"/>
          <a:stretch>
            <a:fillRect/>
          </a:stretch>
        </p:blipFill>
        <p:spPr>
          <a:xfrm>
            <a:off x="3602880" y="1604520"/>
            <a:ext cx="4984920" cy="3977280"/>
          </a:xfrm>
          <a:prstGeom prst="rect">
            <a:avLst/>
          </a:prstGeom>
          <a:ln>
            <a:noFill/>
          </a:ln>
        </p:spPr>
      </p:pic>
      <p:pic>
        <p:nvPicPr>
          <p:cNvPr id="77" name="" descr=""/>
          <p:cNvPicPr/>
          <p:nvPr/>
        </p:nvPicPr>
        <p:blipFill>
          <a:blip r:embed="rId3"/>
          <a:stretch>
            <a:fillRect/>
          </a:stretch>
        </p:blipFill>
        <p:spPr>
          <a:xfrm>
            <a:off x="3602880" y="1604520"/>
            <a:ext cx="4984920" cy="39772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84"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85" name="PlaceHolder 2"/>
          <p:cNvSpPr>
            <a:spLocks noGrp="1"/>
          </p:cNvSpPr>
          <p:nvPr>
            <p:ph type="subTitle"/>
          </p:nvPr>
        </p:nvSpPr>
        <p:spPr>
          <a:xfrm>
            <a:off x="609480" y="1604520"/>
            <a:ext cx="10972440" cy="3977640"/>
          </a:xfrm>
          <a:prstGeom prst="rect">
            <a:avLst/>
          </a:prstGeom>
        </p:spPr>
        <p:txBody>
          <a:bodyPr lIns="0" rIns="0" tIns="0" bIns="0" anchor="ctr"/>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87" name="PlaceHolder 2"/>
          <p:cNvSpPr>
            <a:spLocks noGrp="1"/>
          </p:cNvSpPr>
          <p:nvPr>
            <p:ph type="body"/>
          </p:nvPr>
        </p:nvSpPr>
        <p:spPr>
          <a:xfrm>
            <a:off x="609480" y="1604520"/>
            <a:ext cx="10972440" cy="3977280"/>
          </a:xfrm>
          <a:prstGeom prst="rect">
            <a:avLst/>
          </a:prstGeom>
        </p:spPr>
        <p:txBody>
          <a:bodyPr lIns="0" rIns="0" tIns="0" bIns="0"/>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8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89"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90" name="PlaceHolder 3"/>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1" name="PlaceHolder 1"/>
          <p:cNvSpPr>
            <a:spLocks noGrp="1"/>
          </p:cNvSpPr>
          <p:nvPr>
            <p:ph type="title"/>
          </p:nvPr>
        </p:nvSpPr>
        <p:spPr>
          <a:xfrm>
            <a:off x="838080" y="365040"/>
            <a:ext cx="10515240" cy="1325520"/>
          </a:xfrm>
          <a:prstGeom prst="rect">
            <a:avLst/>
          </a:prstGeom>
        </p:spPr>
        <p:txBody>
          <a:bodyPr lIns="0" rIns="0" tIns="0" bIns="0" anchor="ctr"/>
          <a:p>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8" name="PlaceHolder 2"/>
          <p:cNvSpPr>
            <a:spLocks noGrp="1"/>
          </p:cNvSpPr>
          <p:nvPr>
            <p:ph type="body"/>
          </p:nvPr>
        </p:nvSpPr>
        <p:spPr>
          <a:xfrm>
            <a:off x="609480" y="1604520"/>
            <a:ext cx="10972440" cy="3977280"/>
          </a:xfrm>
          <a:prstGeom prst="rect">
            <a:avLst/>
          </a:prstGeom>
        </p:spPr>
        <p:txBody>
          <a:bodyPr lIns="0" rIns="0" tIns="0" bIns="0"/>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92" name="PlaceHolder 1"/>
          <p:cNvSpPr>
            <a:spLocks noGrp="1"/>
          </p:cNvSpPr>
          <p:nvPr>
            <p:ph type="subTitle"/>
          </p:nvPr>
        </p:nvSpPr>
        <p:spPr>
          <a:xfrm>
            <a:off x="838080" y="365040"/>
            <a:ext cx="10515240" cy="6144480"/>
          </a:xfrm>
          <a:prstGeom prst="rect">
            <a:avLst/>
          </a:prstGeom>
        </p:spPr>
        <p:txBody>
          <a:bodyPr lIns="0" rIns="0" tIns="0" bIns="0" anchor="ctr"/>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93"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94"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95" name="PlaceHolder 3"/>
          <p:cNvSpPr>
            <a:spLocks noGrp="1"/>
          </p:cNvSpPr>
          <p:nvPr>
            <p:ph type="body"/>
          </p:nvPr>
        </p:nvSpPr>
        <p:spPr>
          <a:xfrm>
            <a:off x="609480" y="3682080"/>
            <a:ext cx="5354280" cy="1896840"/>
          </a:xfrm>
          <a:prstGeom prst="rect">
            <a:avLst/>
          </a:prstGeom>
        </p:spPr>
        <p:txBody>
          <a:bodyPr lIns="0" rIns="0" tIns="0" bIns="0"/>
          <a:p>
            <a:endParaRPr/>
          </a:p>
        </p:txBody>
      </p:sp>
      <p:sp>
        <p:nvSpPr>
          <p:cNvPr id="96" name="PlaceHolder 4"/>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98"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99"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00" name="PlaceHolder 4"/>
          <p:cNvSpPr>
            <a:spLocks noGrp="1"/>
          </p:cNvSpPr>
          <p:nvPr>
            <p:ph type="body"/>
          </p:nvPr>
        </p:nvSpPr>
        <p:spPr>
          <a:xfrm>
            <a:off x="6231960" y="3682080"/>
            <a:ext cx="5354280" cy="1896840"/>
          </a:xfrm>
          <a:prstGeom prst="rect">
            <a:avLst/>
          </a:prstGeom>
        </p:spPr>
        <p:txBody>
          <a:bodyPr lIns="0" rIns="0" tIns="0" bIns="0"/>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02"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03"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04" name="PlaceHolder 4"/>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06" name="PlaceHolder 2"/>
          <p:cNvSpPr>
            <a:spLocks noGrp="1"/>
          </p:cNvSpPr>
          <p:nvPr>
            <p:ph type="body"/>
          </p:nvPr>
        </p:nvSpPr>
        <p:spPr>
          <a:xfrm>
            <a:off x="609480" y="1604520"/>
            <a:ext cx="10972440" cy="1896840"/>
          </a:xfrm>
          <a:prstGeom prst="rect">
            <a:avLst/>
          </a:prstGeom>
        </p:spPr>
        <p:txBody>
          <a:bodyPr lIns="0" rIns="0" tIns="0" bIns="0"/>
          <a:p>
            <a:endParaRPr/>
          </a:p>
        </p:txBody>
      </p:sp>
      <p:sp>
        <p:nvSpPr>
          <p:cNvPr id="107" name="PlaceHolder 3"/>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09"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10"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11" name="PlaceHolder 4"/>
          <p:cNvSpPr>
            <a:spLocks noGrp="1"/>
          </p:cNvSpPr>
          <p:nvPr>
            <p:ph type="body"/>
          </p:nvPr>
        </p:nvSpPr>
        <p:spPr>
          <a:xfrm>
            <a:off x="6231960" y="3682080"/>
            <a:ext cx="5354280" cy="1896840"/>
          </a:xfrm>
          <a:prstGeom prst="rect">
            <a:avLst/>
          </a:prstGeom>
        </p:spPr>
        <p:txBody>
          <a:bodyPr lIns="0" rIns="0" tIns="0" bIns="0"/>
          <a:p>
            <a:endParaRPr/>
          </a:p>
        </p:txBody>
      </p:sp>
      <p:sp>
        <p:nvSpPr>
          <p:cNvPr id="112" name="PlaceHolder 5"/>
          <p:cNvSpPr>
            <a:spLocks noGrp="1"/>
          </p:cNvSpPr>
          <p:nvPr>
            <p:ph type="body"/>
          </p:nvPr>
        </p:nvSpPr>
        <p:spPr>
          <a:xfrm>
            <a:off x="609480" y="3682080"/>
            <a:ext cx="5354280" cy="1896840"/>
          </a:xfrm>
          <a:prstGeom prst="rect">
            <a:avLst/>
          </a:prstGeom>
        </p:spPr>
        <p:txBody>
          <a:bodyPr lIns="0" rIns="0" tIns="0" bIns="0"/>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14" name="PlaceHolder 2"/>
          <p:cNvSpPr>
            <a:spLocks noGrp="1"/>
          </p:cNvSpPr>
          <p:nvPr>
            <p:ph type="body"/>
          </p:nvPr>
        </p:nvSpPr>
        <p:spPr>
          <a:xfrm>
            <a:off x="609480" y="1604520"/>
            <a:ext cx="10972440" cy="3977280"/>
          </a:xfrm>
          <a:prstGeom prst="rect">
            <a:avLst/>
          </a:prstGeom>
        </p:spPr>
        <p:txBody>
          <a:bodyPr lIns="0" rIns="0" tIns="0" bIns="0"/>
          <a:p>
            <a:endParaRPr/>
          </a:p>
        </p:txBody>
      </p:sp>
      <p:sp>
        <p:nvSpPr>
          <p:cNvPr id="115" name="PlaceHolder 3"/>
          <p:cNvSpPr>
            <a:spLocks noGrp="1"/>
          </p:cNvSpPr>
          <p:nvPr>
            <p:ph type="body"/>
          </p:nvPr>
        </p:nvSpPr>
        <p:spPr>
          <a:xfrm>
            <a:off x="609480" y="1604520"/>
            <a:ext cx="10972440" cy="3977280"/>
          </a:xfrm>
          <a:prstGeom prst="rect">
            <a:avLst/>
          </a:prstGeom>
        </p:spPr>
        <p:txBody>
          <a:bodyPr lIns="0" rIns="0" tIns="0" bIns="0"/>
          <a:p>
            <a:endParaRPr/>
          </a:p>
        </p:txBody>
      </p:sp>
      <p:pic>
        <p:nvPicPr>
          <p:cNvPr id="116" name="" descr=""/>
          <p:cNvPicPr/>
          <p:nvPr/>
        </p:nvPicPr>
        <p:blipFill>
          <a:blip r:embed="rId2"/>
          <a:stretch>
            <a:fillRect/>
          </a:stretch>
        </p:blipFill>
        <p:spPr>
          <a:xfrm>
            <a:off x="3602880" y="1604520"/>
            <a:ext cx="4984920" cy="3977280"/>
          </a:xfrm>
          <a:prstGeom prst="rect">
            <a:avLst/>
          </a:prstGeom>
          <a:ln>
            <a:noFill/>
          </a:ln>
        </p:spPr>
      </p:pic>
      <p:pic>
        <p:nvPicPr>
          <p:cNvPr id="117" name="" descr=""/>
          <p:cNvPicPr/>
          <p:nvPr/>
        </p:nvPicPr>
        <p:blipFill>
          <a:blip r:embed="rId3"/>
          <a:stretch>
            <a:fillRect/>
          </a:stretch>
        </p:blipFill>
        <p:spPr>
          <a:xfrm>
            <a:off x="3602880" y="1604520"/>
            <a:ext cx="4984920" cy="3977280"/>
          </a:xfrm>
          <a:prstGeom prst="rect">
            <a:avLst/>
          </a:prstGeom>
          <a:ln>
            <a:noFill/>
          </a:ln>
        </p:spPr>
      </p:pic>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26"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27" name="PlaceHolder 2"/>
          <p:cNvSpPr>
            <a:spLocks noGrp="1"/>
          </p:cNvSpPr>
          <p:nvPr>
            <p:ph type="subTitle"/>
          </p:nvPr>
        </p:nvSpPr>
        <p:spPr>
          <a:xfrm>
            <a:off x="609480" y="1604520"/>
            <a:ext cx="10972440" cy="3977640"/>
          </a:xfrm>
          <a:prstGeom prst="rect">
            <a:avLst/>
          </a:prstGeom>
        </p:spPr>
        <p:txBody>
          <a:bodyPr lIns="0" rIns="0" tIns="0" bIns="0" anchor="ctr"/>
          <a:p>
            <a:pPr algn="ctr"/>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29" name="PlaceHolder 2"/>
          <p:cNvSpPr>
            <a:spLocks noGrp="1"/>
          </p:cNvSpPr>
          <p:nvPr>
            <p:ph type="body"/>
          </p:nvPr>
        </p:nvSpPr>
        <p:spPr>
          <a:xfrm>
            <a:off x="609480" y="1604520"/>
            <a:ext cx="10972440" cy="397728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0"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11" name="PlaceHolder 3"/>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31"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132" name="PlaceHolder 3"/>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33" name="PlaceHolder 1"/>
          <p:cNvSpPr>
            <a:spLocks noGrp="1"/>
          </p:cNvSpPr>
          <p:nvPr>
            <p:ph type="title"/>
          </p:nvPr>
        </p:nvSpPr>
        <p:spPr>
          <a:xfrm>
            <a:off x="838080" y="365040"/>
            <a:ext cx="10515240" cy="1325520"/>
          </a:xfrm>
          <a:prstGeom prst="rect">
            <a:avLst/>
          </a:prstGeom>
        </p:spPr>
        <p:txBody>
          <a:bodyPr lIns="0" rIns="0" tIns="0" bIns="0" anchor="ctr"/>
          <a:p>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34" name="PlaceHolder 1"/>
          <p:cNvSpPr>
            <a:spLocks noGrp="1"/>
          </p:cNvSpPr>
          <p:nvPr>
            <p:ph type="subTitle"/>
          </p:nvPr>
        </p:nvSpPr>
        <p:spPr>
          <a:xfrm>
            <a:off x="838080" y="365040"/>
            <a:ext cx="10515240" cy="6144480"/>
          </a:xfrm>
          <a:prstGeom prst="rect">
            <a:avLst/>
          </a:prstGeom>
        </p:spPr>
        <p:txBody>
          <a:bodyPr lIns="0" rIns="0" tIns="0" bIns="0" anchor="ctr"/>
          <a:p>
            <a:pPr algn="ctr"/>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36"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37" name="PlaceHolder 3"/>
          <p:cNvSpPr>
            <a:spLocks noGrp="1"/>
          </p:cNvSpPr>
          <p:nvPr>
            <p:ph type="body"/>
          </p:nvPr>
        </p:nvSpPr>
        <p:spPr>
          <a:xfrm>
            <a:off x="609480" y="3682080"/>
            <a:ext cx="5354280" cy="1896840"/>
          </a:xfrm>
          <a:prstGeom prst="rect">
            <a:avLst/>
          </a:prstGeom>
        </p:spPr>
        <p:txBody>
          <a:bodyPr lIns="0" rIns="0" tIns="0" bIns="0"/>
          <a:p>
            <a:endParaRPr/>
          </a:p>
        </p:txBody>
      </p:sp>
      <p:sp>
        <p:nvSpPr>
          <p:cNvPr id="138" name="PlaceHolder 4"/>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40"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141"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42" name="PlaceHolder 4"/>
          <p:cNvSpPr>
            <a:spLocks noGrp="1"/>
          </p:cNvSpPr>
          <p:nvPr>
            <p:ph type="body"/>
          </p:nvPr>
        </p:nvSpPr>
        <p:spPr>
          <a:xfrm>
            <a:off x="6231960" y="3682080"/>
            <a:ext cx="5354280" cy="1896840"/>
          </a:xfrm>
          <a:prstGeom prst="rect">
            <a:avLst/>
          </a:prstGeom>
        </p:spPr>
        <p:txBody>
          <a:bodyPr lIns="0" rIns="0" tIns="0" bIns="0"/>
          <a:p>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44"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45"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46" name="PlaceHolder 4"/>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48" name="PlaceHolder 2"/>
          <p:cNvSpPr>
            <a:spLocks noGrp="1"/>
          </p:cNvSpPr>
          <p:nvPr>
            <p:ph type="body"/>
          </p:nvPr>
        </p:nvSpPr>
        <p:spPr>
          <a:xfrm>
            <a:off x="609480" y="1604520"/>
            <a:ext cx="10972440" cy="1896840"/>
          </a:xfrm>
          <a:prstGeom prst="rect">
            <a:avLst/>
          </a:prstGeom>
        </p:spPr>
        <p:txBody>
          <a:bodyPr lIns="0" rIns="0" tIns="0" bIns="0"/>
          <a:p>
            <a:endParaRPr/>
          </a:p>
        </p:txBody>
      </p:sp>
      <p:sp>
        <p:nvSpPr>
          <p:cNvPr id="149" name="PlaceHolder 3"/>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50"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51"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52"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53" name="PlaceHolder 4"/>
          <p:cNvSpPr>
            <a:spLocks noGrp="1"/>
          </p:cNvSpPr>
          <p:nvPr>
            <p:ph type="body"/>
          </p:nvPr>
        </p:nvSpPr>
        <p:spPr>
          <a:xfrm>
            <a:off x="6231960" y="3682080"/>
            <a:ext cx="5354280" cy="1896840"/>
          </a:xfrm>
          <a:prstGeom prst="rect">
            <a:avLst/>
          </a:prstGeom>
        </p:spPr>
        <p:txBody>
          <a:bodyPr lIns="0" rIns="0" tIns="0" bIns="0"/>
          <a:p>
            <a:endParaRPr/>
          </a:p>
        </p:txBody>
      </p:sp>
      <p:sp>
        <p:nvSpPr>
          <p:cNvPr id="154" name="PlaceHolder 5"/>
          <p:cNvSpPr>
            <a:spLocks noGrp="1"/>
          </p:cNvSpPr>
          <p:nvPr>
            <p:ph type="body"/>
          </p:nvPr>
        </p:nvSpPr>
        <p:spPr>
          <a:xfrm>
            <a:off x="609480" y="3682080"/>
            <a:ext cx="5354280" cy="1896840"/>
          </a:xfrm>
          <a:prstGeom prst="rect">
            <a:avLst/>
          </a:prstGeom>
        </p:spPr>
        <p:txBody>
          <a:bodyPr lIns="0" rIns="0" tIns="0" bIns="0"/>
          <a:p>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55"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56" name="PlaceHolder 2"/>
          <p:cNvSpPr>
            <a:spLocks noGrp="1"/>
          </p:cNvSpPr>
          <p:nvPr>
            <p:ph type="body"/>
          </p:nvPr>
        </p:nvSpPr>
        <p:spPr>
          <a:xfrm>
            <a:off x="609480" y="1604520"/>
            <a:ext cx="10972440" cy="3977280"/>
          </a:xfrm>
          <a:prstGeom prst="rect">
            <a:avLst/>
          </a:prstGeom>
        </p:spPr>
        <p:txBody>
          <a:bodyPr lIns="0" rIns="0" tIns="0" bIns="0"/>
          <a:p>
            <a:endParaRPr/>
          </a:p>
        </p:txBody>
      </p:sp>
      <p:sp>
        <p:nvSpPr>
          <p:cNvPr id="157" name="PlaceHolder 3"/>
          <p:cNvSpPr>
            <a:spLocks noGrp="1"/>
          </p:cNvSpPr>
          <p:nvPr>
            <p:ph type="body"/>
          </p:nvPr>
        </p:nvSpPr>
        <p:spPr>
          <a:xfrm>
            <a:off x="609480" y="1604520"/>
            <a:ext cx="10972440" cy="3977280"/>
          </a:xfrm>
          <a:prstGeom prst="rect">
            <a:avLst/>
          </a:prstGeom>
        </p:spPr>
        <p:txBody>
          <a:bodyPr lIns="0" rIns="0" tIns="0" bIns="0"/>
          <a:p>
            <a:endParaRPr/>
          </a:p>
        </p:txBody>
      </p:sp>
      <p:pic>
        <p:nvPicPr>
          <p:cNvPr id="158" name="" descr=""/>
          <p:cNvPicPr/>
          <p:nvPr/>
        </p:nvPicPr>
        <p:blipFill>
          <a:blip r:embed="rId2"/>
          <a:stretch>
            <a:fillRect/>
          </a:stretch>
        </p:blipFill>
        <p:spPr>
          <a:xfrm>
            <a:off x="3602880" y="1604520"/>
            <a:ext cx="4984920" cy="3977280"/>
          </a:xfrm>
          <a:prstGeom prst="rect">
            <a:avLst/>
          </a:prstGeom>
          <a:ln>
            <a:noFill/>
          </a:ln>
        </p:spPr>
      </p:pic>
      <p:pic>
        <p:nvPicPr>
          <p:cNvPr id="159" name="" descr=""/>
          <p:cNvPicPr/>
          <p:nvPr/>
        </p:nvPicPr>
        <p:blipFill>
          <a:blip r:embed="rId3"/>
          <a:stretch>
            <a:fillRect/>
          </a:stretch>
        </p:blipFill>
        <p:spPr>
          <a:xfrm>
            <a:off x="3602880" y="1604520"/>
            <a:ext cx="4984920" cy="3977280"/>
          </a:xfrm>
          <a:prstGeom prst="rect">
            <a:avLst/>
          </a:prstGeom>
          <a:ln>
            <a:noFill/>
          </a:ln>
        </p:spPr>
      </p:pic>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838080" y="365040"/>
            <a:ext cx="10515240" cy="1325520"/>
          </a:xfrm>
          <a:prstGeom prst="rect">
            <a:avLst/>
          </a:prstGeom>
        </p:spPr>
        <p:txBody>
          <a:bodyPr lIns="0" rIns="0" tIns="0" bIns="0" anchor="ctr"/>
          <a:p>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65"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66" name="PlaceHolder 2"/>
          <p:cNvSpPr>
            <a:spLocks noGrp="1"/>
          </p:cNvSpPr>
          <p:nvPr>
            <p:ph type="subTitle"/>
          </p:nvPr>
        </p:nvSpPr>
        <p:spPr>
          <a:xfrm>
            <a:off x="609480" y="1604520"/>
            <a:ext cx="10972440" cy="3977640"/>
          </a:xfrm>
          <a:prstGeom prst="rect">
            <a:avLst/>
          </a:prstGeom>
        </p:spPr>
        <p:txBody>
          <a:bodyPr lIns="0" rIns="0" tIns="0" bIns="0" anchor="ctr"/>
          <a:p>
            <a:pPr algn="ctr"/>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67"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68" name="PlaceHolder 2"/>
          <p:cNvSpPr>
            <a:spLocks noGrp="1"/>
          </p:cNvSpPr>
          <p:nvPr>
            <p:ph type="body"/>
          </p:nvPr>
        </p:nvSpPr>
        <p:spPr>
          <a:xfrm>
            <a:off x="609480" y="1604520"/>
            <a:ext cx="10972440" cy="3977280"/>
          </a:xfrm>
          <a:prstGeom prst="rect">
            <a:avLst/>
          </a:prstGeom>
        </p:spPr>
        <p:txBody>
          <a:bodyPr lIns="0" rIns="0" tIns="0" bIns="0"/>
          <a:p>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70"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171" name="PlaceHolder 3"/>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72" name="PlaceHolder 1"/>
          <p:cNvSpPr>
            <a:spLocks noGrp="1"/>
          </p:cNvSpPr>
          <p:nvPr>
            <p:ph type="title"/>
          </p:nvPr>
        </p:nvSpPr>
        <p:spPr>
          <a:xfrm>
            <a:off x="838080" y="365040"/>
            <a:ext cx="10515240" cy="1325520"/>
          </a:xfrm>
          <a:prstGeom prst="rect">
            <a:avLst/>
          </a:prstGeom>
        </p:spPr>
        <p:txBody>
          <a:bodyPr lIns="0" rIns="0" tIns="0" bIns="0" anchor="ctr"/>
          <a:p>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73" name="PlaceHolder 1"/>
          <p:cNvSpPr>
            <a:spLocks noGrp="1"/>
          </p:cNvSpPr>
          <p:nvPr>
            <p:ph type="subTitle"/>
          </p:nvPr>
        </p:nvSpPr>
        <p:spPr>
          <a:xfrm>
            <a:off x="838080" y="365040"/>
            <a:ext cx="10515240" cy="6144480"/>
          </a:xfrm>
          <a:prstGeom prst="rect">
            <a:avLst/>
          </a:prstGeom>
        </p:spPr>
        <p:txBody>
          <a:bodyPr lIns="0" rIns="0" tIns="0" bIns="0" anchor="ctr"/>
          <a:p>
            <a:pPr algn="ctr"/>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74"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75"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76" name="PlaceHolder 3"/>
          <p:cNvSpPr>
            <a:spLocks noGrp="1"/>
          </p:cNvSpPr>
          <p:nvPr>
            <p:ph type="body"/>
          </p:nvPr>
        </p:nvSpPr>
        <p:spPr>
          <a:xfrm>
            <a:off x="609480" y="3682080"/>
            <a:ext cx="5354280" cy="1896840"/>
          </a:xfrm>
          <a:prstGeom prst="rect">
            <a:avLst/>
          </a:prstGeom>
        </p:spPr>
        <p:txBody>
          <a:bodyPr lIns="0" rIns="0" tIns="0" bIns="0"/>
          <a:p>
            <a:endParaRPr/>
          </a:p>
        </p:txBody>
      </p:sp>
      <p:sp>
        <p:nvSpPr>
          <p:cNvPr id="177" name="PlaceHolder 4"/>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79"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180"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81" name="PlaceHolder 4"/>
          <p:cNvSpPr>
            <a:spLocks noGrp="1"/>
          </p:cNvSpPr>
          <p:nvPr>
            <p:ph type="body"/>
          </p:nvPr>
        </p:nvSpPr>
        <p:spPr>
          <a:xfrm>
            <a:off x="6231960" y="3682080"/>
            <a:ext cx="5354280" cy="1896840"/>
          </a:xfrm>
          <a:prstGeom prst="rect">
            <a:avLst/>
          </a:prstGeom>
        </p:spPr>
        <p:txBody>
          <a:bodyPr lIns="0" rIns="0" tIns="0" bIns="0"/>
          <a:p>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83"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84"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85" name="PlaceHolder 4"/>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87" name="PlaceHolder 2"/>
          <p:cNvSpPr>
            <a:spLocks noGrp="1"/>
          </p:cNvSpPr>
          <p:nvPr>
            <p:ph type="body"/>
          </p:nvPr>
        </p:nvSpPr>
        <p:spPr>
          <a:xfrm>
            <a:off x="609480" y="1604520"/>
            <a:ext cx="10972440" cy="1896840"/>
          </a:xfrm>
          <a:prstGeom prst="rect">
            <a:avLst/>
          </a:prstGeom>
        </p:spPr>
        <p:txBody>
          <a:bodyPr lIns="0" rIns="0" tIns="0" bIns="0"/>
          <a:p>
            <a:endParaRPr/>
          </a:p>
        </p:txBody>
      </p:sp>
      <p:sp>
        <p:nvSpPr>
          <p:cNvPr id="188" name="PlaceHolder 3"/>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90"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91"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192" name="PlaceHolder 4"/>
          <p:cNvSpPr>
            <a:spLocks noGrp="1"/>
          </p:cNvSpPr>
          <p:nvPr>
            <p:ph type="body"/>
          </p:nvPr>
        </p:nvSpPr>
        <p:spPr>
          <a:xfrm>
            <a:off x="6231960" y="3682080"/>
            <a:ext cx="5354280" cy="1896840"/>
          </a:xfrm>
          <a:prstGeom prst="rect">
            <a:avLst/>
          </a:prstGeom>
        </p:spPr>
        <p:txBody>
          <a:bodyPr lIns="0" rIns="0" tIns="0" bIns="0"/>
          <a:p>
            <a:endParaRPr/>
          </a:p>
        </p:txBody>
      </p:sp>
      <p:sp>
        <p:nvSpPr>
          <p:cNvPr id="193" name="PlaceHolder 5"/>
          <p:cNvSpPr>
            <a:spLocks noGrp="1"/>
          </p:cNvSpPr>
          <p:nvPr>
            <p:ph type="body"/>
          </p:nvPr>
        </p:nvSpPr>
        <p:spPr>
          <a:xfrm>
            <a:off x="609480" y="3682080"/>
            <a:ext cx="5354280" cy="1896840"/>
          </a:xfrm>
          <a:prstGeom prst="rect">
            <a:avLst/>
          </a:prstGeom>
        </p:spPr>
        <p:txBody>
          <a:bodyPr lIns="0" rIns="0" tIns="0" bIns="0"/>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838080" y="365040"/>
            <a:ext cx="10515240" cy="6144480"/>
          </a:xfrm>
          <a:prstGeom prst="rect">
            <a:avLst/>
          </a:prstGeom>
        </p:spPr>
        <p:txBody>
          <a:bodyPr lIns="0" rIns="0" tIns="0" bIns="0" anchor="ctr"/>
          <a:p>
            <a:pPr algn="ctr"/>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94"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95" name="PlaceHolder 2"/>
          <p:cNvSpPr>
            <a:spLocks noGrp="1"/>
          </p:cNvSpPr>
          <p:nvPr>
            <p:ph type="body"/>
          </p:nvPr>
        </p:nvSpPr>
        <p:spPr>
          <a:xfrm>
            <a:off x="609480" y="1604520"/>
            <a:ext cx="10972440" cy="3977280"/>
          </a:xfrm>
          <a:prstGeom prst="rect">
            <a:avLst/>
          </a:prstGeom>
        </p:spPr>
        <p:txBody>
          <a:bodyPr lIns="0" rIns="0" tIns="0" bIns="0"/>
          <a:p>
            <a:endParaRPr/>
          </a:p>
        </p:txBody>
      </p:sp>
      <p:sp>
        <p:nvSpPr>
          <p:cNvPr id="196" name="PlaceHolder 3"/>
          <p:cNvSpPr>
            <a:spLocks noGrp="1"/>
          </p:cNvSpPr>
          <p:nvPr>
            <p:ph type="body"/>
          </p:nvPr>
        </p:nvSpPr>
        <p:spPr>
          <a:xfrm>
            <a:off x="609480" y="1604520"/>
            <a:ext cx="10972440" cy="3977280"/>
          </a:xfrm>
          <a:prstGeom prst="rect">
            <a:avLst/>
          </a:prstGeom>
        </p:spPr>
        <p:txBody>
          <a:bodyPr lIns="0" rIns="0" tIns="0" bIns="0"/>
          <a:p>
            <a:endParaRPr/>
          </a:p>
        </p:txBody>
      </p:sp>
      <p:pic>
        <p:nvPicPr>
          <p:cNvPr id="197" name="" descr=""/>
          <p:cNvPicPr/>
          <p:nvPr/>
        </p:nvPicPr>
        <p:blipFill>
          <a:blip r:embed="rId2"/>
          <a:stretch>
            <a:fillRect/>
          </a:stretch>
        </p:blipFill>
        <p:spPr>
          <a:xfrm>
            <a:off x="3602880" y="1604520"/>
            <a:ext cx="4984920" cy="3977280"/>
          </a:xfrm>
          <a:prstGeom prst="rect">
            <a:avLst/>
          </a:prstGeom>
          <a:ln>
            <a:noFill/>
          </a:ln>
        </p:spPr>
      </p:pic>
      <p:pic>
        <p:nvPicPr>
          <p:cNvPr id="198" name="" descr=""/>
          <p:cNvPicPr/>
          <p:nvPr/>
        </p:nvPicPr>
        <p:blipFill>
          <a:blip r:embed="rId3"/>
          <a:stretch>
            <a:fillRect/>
          </a:stretch>
        </p:blipFill>
        <p:spPr>
          <a:xfrm>
            <a:off x="3602880" y="1604520"/>
            <a:ext cx="4984920" cy="3977280"/>
          </a:xfrm>
          <a:prstGeom prst="rect">
            <a:avLst/>
          </a:prstGeom>
          <a:ln>
            <a:noFill/>
          </a:ln>
        </p:spPr>
      </p:pic>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5"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16" name="PlaceHolder 3"/>
          <p:cNvSpPr>
            <a:spLocks noGrp="1"/>
          </p:cNvSpPr>
          <p:nvPr>
            <p:ph type="body"/>
          </p:nvPr>
        </p:nvSpPr>
        <p:spPr>
          <a:xfrm>
            <a:off x="609480" y="3682080"/>
            <a:ext cx="5354280" cy="1896840"/>
          </a:xfrm>
          <a:prstGeom prst="rect">
            <a:avLst/>
          </a:prstGeom>
        </p:spPr>
        <p:txBody>
          <a:bodyPr lIns="0" rIns="0" tIns="0" bIns="0"/>
          <a:p>
            <a:endParaRPr/>
          </a:p>
        </p:txBody>
      </p:sp>
      <p:sp>
        <p:nvSpPr>
          <p:cNvPr id="17" name="PlaceHolder 4"/>
          <p:cNvSpPr>
            <a:spLocks noGrp="1"/>
          </p:cNvSpPr>
          <p:nvPr>
            <p:ph type="body"/>
          </p:nvPr>
        </p:nvSpPr>
        <p:spPr>
          <a:xfrm>
            <a:off x="6231960" y="1604520"/>
            <a:ext cx="5354280" cy="397728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19" name="PlaceHolder 2"/>
          <p:cNvSpPr>
            <a:spLocks noGrp="1"/>
          </p:cNvSpPr>
          <p:nvPr>
            <p:ph type="body"/>
          </p:nvPr>
        </p:nvSpPr>
        <p:spPr>
          <a:xfrm>
            <a:off x="609480" y="1604520"/>
            <a:ext cx="5354280" cy="3977280"/>
          </a:xfrm>
          <a:prstGeom prst="rect">
            <a:avLst/>
          </a:prstGeom>
        </p:spPr>
        <p:txBody>
          <a:bodyPr lIns="0" rIns="0" tIns="0" bIns="0"/>
          <a:p>
            <a:endParaRPr/>
          </a:p>
        </p:txBody>
      </p:sp>
      <p:sp>
        <p:nvSpPr>
          <p:cNvPr id="20"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21" name="PlaceHolder 4"/>
          <p:cNvSpPr>
            <a:spLocks noGrp="1"/>
          </p:cNvSpPr>
          <p:nvPr>
            <p:ph type="body"/>
          </p:nvPr>
        </p:nvSpPr>
        <p:spPr>
          <a:xfrm>
            <a:off x="6231960" y="3682080"/>
            <a:ext cx="5354280" cy="189684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838080" y="365040"/>
            <a:ext cx="10515240" cy="1325520"/>
          </a:xfrm>
          <a:prstGeom prst="rect">
            <a:avLst/>
          </a:prstGeom>
        </p:spPr>
        <p:txBody>
          <a:bodyPr lIns="0" rIns="0" tIns="0" bIns="0" anchor="ctr"/>
          <a:p>
            <a:endParaRPr/>
          </a:p>
        </p:txBody>
      </p:sp>
      <p:sp>
        <p:nvSpPr>
          <p:cNvPr id="23" name="PlaceHolder 2"/>
          <p:cNvSpPr>
            <a:spLocks noGrp="1"/>
          </p:cNvSpPr>
          <p:nvPr>
            <p:ph type="body"/>
          </p:nvPr>
        </p:nvSpPr>
        <p:spPr>
          <a:xfrm>
            <a:off x="609480" y="1604520"/>
            <a:ext cx="5354280" cy="1896840"/>
          </a:xfrm>
          <a:prstGeom prst="rect">
            <a:avLst/>
          </a:prstGeom>
        </p:spPr>
        <p:txBody>
          <a:bodyPr lIns="0" rIns="0" tIns="0" bIns="0"/>
          <a:p>
            <a:endParaRPr/>
          </a:p>
        </p:txBody>
      </p:sp>
      <p:sp>
        <p:nvSpPr>
          <p:cNvPr id="24" name="PlaceHolder 3"/>
          <p:cNvSpPr>
            <a:spLocks noGrp="1"/>
          </p:cNvSpPr>
          <p:nvPr>
            <p:ph type="body"/>
          </p:nvPr>
        </p:nvSpPr>
        <p:spPr>
          <a:xfrm>
            <a:off x="6231960" y="1604520"/>
            <a:ext cx="5354280" cy="1896840"/>
          </a:xfrm>
          <a:prstGeom prst="rect">
            <a:avLst/>
          </a:prstGeom>
        </p:spPr>
        <p:txBody>
          <a:bodyPr lIns="0" rIns="0" tIns="0" bIns="0"/>
          <a:p>
            <a:endParaRPr/>
          </a:p>
        </p:txBody>
      </p:sp>
      <p:sp>
        <p:nvSpPr>
          <p:cNvPr id="25" name="PlaceHolder 4"/>
          <p:cNvSpPr>
            <a:spLocks noGrp="1"/>
          </p:cNvSpPr>
          <p:nvPr>
            <p:ph type="body"/>
          </p:nvPr>
        </p:nvSpPr>
        <p:spPr>
          <a:xfrm>
            <a:off x="609480" y="3682080"/>
            <a:ext cx="10972440" cy="189684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pn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10.png"/><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13.pn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2209680" y="4464000"/>
            <a:ext cx="9143640" cy="1641240"/>
          </a:xfrm>
          <a:prstGeom prst="rect">
            <a:avLst/>
          </a:prstGeom>
        </p:spPr>
        <p:txBody>
          <a:bodyPr/>
          <a:p>
            <a:pPr algn="r">
              <a:lnSpc>
                <a:spcPct val="100000"/>
              </a:lnSpc>
            </a:pPr>
            <a:r>
              <a:rPr lang="en-US" sz="9600">
                <a:solidFill>
                  <a:srgbClr val="ffffff"/>
                </a:solidFill>
                <a:latin typeface="Corbel"/>
              </a:rPr>
              <a:t>Click to edit the title text formatClick to edit Master title style</a:t>
            </a:r>
            <a:endParaRPr/>
          </a:p>
        </p:txBody>
      </p:sp>
      <p:sp>
        <p:nvSpPr>
          <p:cNvPr id="1" name="PlaceHolder 2"/>
          <p:cNvSpPr>
            <a:spLocks noGrp="1"/>
          </p:cNvSpPr>
          <p:nvPr>
            <p:ph type="dt"/>
          </p:nvPr>
        </p:nvSpPr>
        <p:spPr>
          <a:xfrm>
            <a:off x="838080" y="6356520"/>
            <a:ext cx="2742840" cy="364680"/>
          </a:xfrm>
          <a:prstGeom prst="rect">
            <a:avLst/>
          </a:prstGeom>
        </p:spPr>
        <p:txBody>
          <a:bodyPr anchor="ctr"/>
          <a:p>
            <a:pPr>
              <a:lnSpc>
                <a:spcPct val="100000"/>
              </a:lnSpc>
            </a:pPr>
            <a:r>
              <a:rPr lang="en-US" sz="1200">
                <a:solidFill>
                  <a:srgbClr val="9e9e9e"/>
                </a:solidFill>
                <a:latin typeface="Corbel"/>
              </a:rPr>
              <a:t>5/2/15</a:t>
            </a:r>
            <a:endParaRPr/>
          </a:p>
        </p:txBody>
      </p:sp>
      <p:sp>
        <p:nvSpPr>
          <p:cNvPr id="2" name="PlaceHolder 3"/>
          <p:cNvSpPr>
            <a:spLocks noGrp="1"/>
          </p:cNvSpPr>
          <p:nvPr>
            <p:ph type="ftr"/>
          </p:nvPr>
        </p:nvSpPr>
        <p:spPr>
          <a:xfrm>
            <a:off x="4038480" y="6356520"/>
            <a:ext cx="4114440" cy="364680"/>
          </a:xfrm>
          <a:prstGeom prst="rect">
            <a:avLst/>
          </a:prstGeom>
        </p:spPr>
        <p:txBody>
          <a:bodyPr anchor="ctr"/>
          <a:p>
            <a:pPr algn="ctr"/>
            <a:endParaRPr/>
          </a:p>
          <a:p>
            <a:pPr algn="ctr">
              <a:lnSpc>
                <a:spcPct val="100000"/>
              </a:lnSpc>
            </a:pPr>
            <a:r>
              <a:rPr lang="en-US" sz="1200">
                <a:solidFill>
                  <a:srgbClr val="9e9e9e"/>
                </a:solidFill>
                <a:latin typeface="Corbel"/>
              </a:rPr>
              <a:t>              </a:t>
            </a:r>
            <a:endParaRPr/>
          </a:p>
        </p:txBody>
      </p:sp>
      <p:sp>
        <p:nvSpPr>
          <p:cNvPr id="3" name="PlaceHolder 4"/>
          <p:cNvSpPr>
            <a:spLocks noGrp="1"/>
          </p:cNvSpPr>
          <p:nvPr>
            <p:ph type="sldNum"/>
          </p:nvPr>
        </p:nvSpPr>
        <p:spPr>
          <a:xfrm>
            <a:off x="8610480" y="6356520"/>
            <a:ext cx="2742840" cy="364680"/>
          </a:xfrm>
          <a:prstGeom prst="rect">
            <a:avLst/>
          </a:prstGeom>
        </p:spPr>
        <p:txBody>
          <a:bodyPr anchor="ctr"/>
          <a:p>
            <a:pPr algn="r">
              <a:lnSpc>
                <a:spcPct val="100000"/>
              </a:lnSpc>
            </a:pPr>
            <a:fld id="{B91A8F53-BD4D-46B1-8A46-DB0152E2B933}" type="slidenum">
              <a:rPr lang="en-US" sz="1200">
                <a:solidFill>
                  <a:srgbClr val="9e9e9e"/>
                </a:solidFill>
                <a:latin typeface="Corbel"/>
              </a:rPr>
              <a:t>&lt;number&gt;</a:t>
            </a:fld>
            <a:endParaRPr/>
          </a:p>
        </p:txBody>
      </p:sp>
      <p:sp>
        <p:nvSpPr>
          <p:cNvPr id="4" name="PlaceHolder 5"/>
          <p:cNvSpPr>
            <a:spLocks noGrp="1"/>
          </p:cNvSpPr>
          <p:nvPr>
            <p:ph type="body"/>
          </p:nvPr>
        </p:nvSpPr>
        <p:spPr>
          <a:xfrm>
            <a:off x="609480" y="1604520"/>
            <a:ext cx="10972440" cy="3977280"/>
          </a:xfrm>
          <a:prstGeom prst="rect">
            <a:avLst/>
          </a:prstGeom>
        </p:spPr>
        <p:txBody>
          <a:bodyPr lIns="0" rIns="0" tIns="0" bIns="0"/>
          <a:p>
            <a:pPr>
              <a:buSzPct val="45000"/>
              <a:buFont typeface="StarSymbol"/>
              <a:buChar char=""/>
            </a:pPr>
            <a:r>
              <a:rPr lang="en-US" sz="2800">
                <a:latin typeface="Corbel"/>
              </a:rPr>
              <a:t>Click to edit the outline text format</a:t>
            </a:r>
            <a:endParaRPr/>
          </a:p>
          <a:p>
            <a:pPr lvl="1">
              <a:buSzPct val="75000"/>
              <a:buFont typeface="StarSymbol"/>
              <a:buChar char=""/>
            </a:pPr>
            <a:r>
              <a:rPr lang="en-US" sz="2000">
                <a:latin typeface="Corbel"/>
              </a:rPr>
              <a:t>Second Outline Level</a:t>
            </a:r>
            <a:endParaRPr/>
          </a:p>
          <a:p>
            <a:pPr lvl="2">
              <a:buSzPct val="45000"/>
              <a:buFont typeface="StarSymbol"/>
              <a:buChar char=""/>
            </a:pPr>
            <a:r>
              <a:rPr lang="en-US">
                <a:latin typeface="Corbel"/>
              </a:rPr>
              <a:t>Third Outline Level</a:t>
            </a:r>
            <a:endParaRPr/>
          </a:p>
          <a:p>
            <a:pPr lvl="3">
              <a:buSzPct val="75000"/>
              <a:buFont typeface="StarSymbol"/>
              <a:buChar char=""/>
            </a:pPr>
            <a:r>
              <a:rPr lang="en-US">
                <a:latin typeface="Corbel"/>
              </a:rPr>
              <a:t>Fourth Outline Level</a:t>
            </a:r>
            <a:endParaRPr/>
          </a:p>
          <a:p>
            <a:pPr lvl="4">
              <a:buSzPct val="45000"/>
              <a:buFont typeface="StarSymbol"/>
              <a:buChar char=""/>
            </a:pPr>
            <a:r>
              <a:rPr lang="en-US" sz="2000">
                <a:latin typeface="Corbel"/>
              </a:rPr>
              <a:t>Fifth Outline Level</a:t>
            </a:r>
            <a:endParaRPr/>
          </a:p>
          <a:p>
            <a:pPr lvl="5">
              <a:buSzPct val="45000"/>
              <a:buFont typeface="StarSymbol"/>
              <a:buChar char=""/>
            </a:pPr>
            <a:r>
              <a:rPr lang="en-US" sz="2000">
                <a:latin typeface="Corbel"/>
              </a:rPr>
              <a:t>Sixth Outline Level</a:t>
            </a:r>
            <a:endParaRPr/>
          </a:p>
          <a:p>
            <a:pPr lvl="6">
              <a:buSzPct val="45000"/>
              <a:buFont typeface="StarSymbol"/>
              <a:buChar char=""/>
            </a:pPr>
            <a:r>
              <a:rPr lang="en-US" sz="2000">
                <a:latin typeface="Corbel"/>
              </a:rPr>
              <a:t>Seventh Outline Level</a:t>
            </a:r>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838080" y="365040"/>
            <a:ext cx="10515240" cy="1325160"/>
          </a:xfrm>
          <a:prstGeom prst="rect">
            <a:avLst/>
          </a:prstGeom>
        </p:spPr>
        <p:txBody>
          <a:bodyPr anchor="ctr"/>
          <a:p>
            <a:pPr>
              <a:lnSpc>
                <a:spcPct val="90000"/>
              </a:lnSpc>
            </a:pPr>
            <a:r>
              <a:rPr lang="en-US" sz="5400">
                <a:solidFill>
                  <a:srgbClr val="dedede"/>
                </a:solidFill>
                <a:latin typeface="Corbel"/>
              </a:rPr>
              <a:t>Click to edit the title text formatClick to edit Master title style</a:t>
            </a:r>
            <a:endParaRPr/>
          </a:p>
        </p:txBody>
      </p:sp>
      <p:sp>
        <p:nvSpPr>
          <p:cNvPr id="40" name="PlaceHolder 2"/>
          <p:cNvSpPr>
            <a:spLocks noGrp="1"/>
          </p:cNvSpPr>
          <p:nvPr>
            <p:ph type="body"/>
          </p:nvPr>
        </p:nvSpPr>
        <p:spPr>
          <a:xfrm>
            <a:off x="1119960" y="1825560"/>
            <a:ext cx="10233360" cy="4350960"/>
          </a:xfrm>
          <a:prstGeom prst="rect">
            <a:avLst/>
          </a:prstGeom>
        </p:spPr>
        <p:txBody>
          <a:bodyPr/>
          <a:p>
            <a:pPr>
              <a:buSzPct val="45000"/>
              <a:buFont typeface="StarSymbol"/>
              <a:buChar char=""/>
            </a:pPr>
            <a:r>
              <a:rPr lang="en-US" sz="2800">
                <a:solidFill>
                  <a:srgbClr val="dedede"/>
                </a:solidFill>
                <a:latin typeface="Corbel"/>
              </a:rPr>
              <a:t>Click to edit the outline text format</a:t>
            </a:r>
            <a:endParaRPr/>
          </a:p>
          <a:p>
            <a:pPr lvl="1">
              <a:buSzPct val="75000"/>
              <a:buFont typeface="StarSymbol"/>
              <a:buChar char=""/>
            </a:pPr>
            <a:r>
              <a:rPr lang="en-US" sz="2800">
                <a:solidFill>
                  <a:srgbClr val="dedede"/>
                </a:solidFill>
                <a:latin typeface="Corbel"/>
              </a:rPr>
              <a:t>Second Outline Level</a:t>
            </a:r>
            <a:endParaRPr/>
          </a:p>
          <a:p>
            <a:pPr lvl="2">
              <a:buSzPct val="45000"/>
              <a:buFont typeface="StarSymbol"/>
              <a:buChar char=""/>
            </a:pPr>
            <a:r>
              <a:rPr lang="en-US" sz="2800">
                <a:solidFill>
                  <a:srgbClr val="dedede"/>
                </a:solidFill>
                <a:latin typeface="Corbel"/>
              </a:rPr>
              <a:t>Third Outline Level</a:t>
            </a:r>
            <a:endParaRPr/>
          </a:p>
          <a:p>
            <a:pPr lvl="3">
              <a:buSzPct val="75000"/>
              <a:buFont typeface="StarSymbol"/>
              <a:buChar char=""/>
            </a:pPr>
            <a:r>
              <a:rPr lang="en-US" sz="2800">
                <a:solidFill>
                  <a:srgbClr val="dedede"/>
                </a:solidFill>
                <a:latin typeface="Corbel"/>
              </a:rPr>
              <a:t>Fourth Outline Level</a:t>
            </a:r>
            <a:endParaRPr/>
          </a:p>
          <a:p>
            <a:pPr lvl="4">
              <a:buSzPct val="45000"/>
              <a:buFont typeface="StarSymbol"/>
              <a:buChar char=""/>
            </a:pPr>
            <a:r>
              <a:rPr lang="en-US" sz="2800">
                <a:solidFill>
                  <a:srgbClr val="dedede"/>
                </a:solidFill>
                <a:latin typeface="Corbel"/>
              </a:rPr>
              <a:t>Fifth Outline Level</a:t>
            </a:r>
            <a:endParaRPr/>
          </a:p>
          <a:p>
            <a:pPr lvl="5">
              <a:buSzPct val="45000"/>
              <a:buFont typeface="StarSymbol"/>
              <a:buChar char=""/>
            </a:pPr>
            <a:r>
              <a:rPr lang="en-US" sz="2800">
                <a:solidFill>
                  <a:srgbClr val="dedede"/>
                </a:solidFill>
                <a:latin typeface="Corbel"/>
              </a:rPr>
              <a:t>Sixth Outline Level</a:t>
            </a:r>
            <a:endParaRPr/>
          </a:p>
          <a:p>
            <a:pPr>
              <a:lnSpc>
                <a:spcPct val="100000"/>
              </a:lnSpc>
              <a:buFont typeface="Arial"/>
              <a:buChar char="•"/>
            </a:pPr>
            <a:r>
              <a:rPr lang="en-US" sz="2800">
                <a:solidFill>
                  <a:srgbClr val="dedede"/>
                </a:solidFill>
                <a:latin typeface="Corbel"/>
              </a:rPr>
              <a:t>Seventh Outline LevelClick to edit Master text styles</a:t>
            </a:r>
            <a:endParaRPr/>
          </a:p>
          <a:p>
            <a:pPr lvl="1">
              <a:lnSpc>
                <a:spcPct val="100000"/>
              </a:lnSpc>
              <a:buFont typeface="Arial"/>
              <a:buChar char="•"/>
            </a:pPr>
            <a:r>
              <a:rPr lang="en-US" sz="2400">
                <a:solidFill>
                  <a:srgbClr val="dedede"/>
                </a:solidFill>
                <a:latin typeface="Corbel"/>
              </a:rPr>
              <a:t>Second level</a:t>
            </a:r>
            <a:endParaRPr/>
          </a:p>
          <a:p>
            <a:pPr lvl="2">
              <a:lnSpc>
                <a:spcPct val="100000"/>
              </a:lnSpc>
              <a:buFont typeface="Arial"/>
              <a:buChar char="•"/>
            </a:pPr>
            <a:r>
              <a:rPr lang="en-US" sz="2000">
                <a:solidFill>
                  <a:srgbClr val="dedede"/>
                </a:solidFill>
                <a:latin typeface="Corbel"/>
              </a:rPr>
              <a:t>Third level</a:t>
            </a:r>
            <a:endParaRPr/>
          </a:p>
          <a:p>
            <a:pPr lvl="3">
              <a:lnSpc>
                <a:spcPct val="100000"/>
              </a:lnSpc>
              <a:buFont typeface="Arial"/>
              <a:buChar char="•"/>
            </a:pPr>
            <a:r>
              <a:rPr lang="en-US">
                <a:solidFill>
                  <a:srgbClr val="dedede"/>
                </a:solidFill>
                <a:latin typeface="Corbel"/>
              </a:rPr>
              <a:t>Fourth level</a:t>
            </a:r>
            <a:endParaRPr/>
          </a:p>
          <a:p>
            <a:pPr lvl="4">
              <a:lnSpc>
                <a:spcPct val="100000"/>
              </a:lnSpc>
              <a:buFont typeface="Arial"/>
              <a:buChar char="•"/>
            </a:pPr>
            <a:r>
              <a:rPr lang="en-US">
                <a:solidFill>
                  <a:srgbClr val="dedede"/>
                </a:solidFill>
                <a:latin typeface="Corbel"/>
              </a:rPr>
              <a:t>Fifth level</a:t>
            </a:r>
            <a:endParaRPr/>
          </a:p>
        </p:txBody>
      </p:sp>
      <p:sp>
        <p:nvSpPr>
          <p:cNvPr id="41" name="PlaceHolder 3"/>
          <p:cNvSpPr>
            <a:spLocks noGrp="1"/>
          </p:cNvSpPr>
          <p:nvPr>
            <p:ph type="dt"/>
          </p:nvPr>
        </p:nvSpPr>
        <p:spPr>
          <a:xfrm>
            <a:off x="838080" y="6356520"/>
            <a:ext cx="2742840" cy="364680"/>
          </a:xfrm>
          <a:prstGeom prst="rect">
            <a:avLst/>
          </a:prstGeom>
        </p:spPr>
        <p:txBody>
          <a:bodyPr anchor="ctr"/>
          <a:p>
            <a:pPr>
              <a:lnSpc>
                <a:spcPct val="100000"/>
              </a:lnSpc>
            </a:pPr>
            <a:r>
              <a:rPr lang="en-US" sz="1200">
                <a:solidFill>
                  <a:srgbClr val="9e9e9e"/>
                </a:solidFill>
                <a:latin typeface="Corbel"/>
              </a:rPr>
              <a:t>5/2/15</a:t>
            </a:r>
            <a:endParaRPr/>
          </a:p>
        </p:txBody>
      </p:sp>
      <p:sp>
        <p:nvSpPr>
          <p:cNvPr id="42" name="PlaceHolder 4"/>
          <p:cNvSpPr>
            <a:spLocks noGrp="1"/>
          </p:cNvSpPr>
          <p:nvPr>
            <p:ph type="ftr"/>
          </p:nvPr>
        </p:nvSpPr>
        <p:spPr>
          <a:xfrm>
            <a:off x="4038480" y="6356520"/>
            <a:ext cx="4114440" cy="364680"/>
          </a:xfrm>
          <a:prstGeom prst="rect">
            <a:avLst/>
          </a:prstGeom>
        </p:spPr>
        <p:txBody>
          <a:bodyPr anchor="ctr"/>
          <a:p>
            <a:pPr algn="ctr"/>
            <a:endParaRPr/>
          </a:p>
          <a:p>
            <a:pPr algn="ctr">
              <a:lnSpc>
                <a:spcPct val="100000"/>
              </a:lnSpc>
            </a:pPr>
            <a:r>
              <a:rPr lang="en-US" sz="1200">
                <a:solidFill>
                  <a:srgbClr val="9e9e9e"/>
                </a:solidFill>
                <a:latin typeface="Corbel"/>
              </a:rPr>
              <a:t>              </a:t>
            </a:r>
            <a:endParaRPr/>
          </a:p>
        </p:txBody>
      </p:sp>
      <p:sp>
        <p:nvSpPr>
          <p:cNvPr id="43" name="PlaceHolder 5"/>
          <p:cNvSpPr>
            <a:spLocks noGrp="1"/>
          </p:cNvSpPr>
          <p:nvPr>
            <p:ph type="sldNum"/>
          </p:nvPr>
        </p:nvSpPr>
        <p:spPr>
          <a:xfrm>
            <a:off x="8610480" y="6356520"/>
            <a:ext cx="2742840" cy="364680"/>
          </a:xfrm>
          <a:prstGeom prst="rect">
            <a:avLst/>
          </a:prstGeom>
        </p:spPr>
        <p:txBody>
          <a:bodyPr anchor="ctr"/>
          <a:p>
            <a:pPr algn="r">
              <a:lnSpc>
                <a:spcPct val="100000"/>
              </a:lnSpc>
            </a:pPr>
            <a:fld id="{8B7CCCEF-DE7A-48E1-B999-C8CB6EBFADBB}" type="slidenum">
              <a:rPr lang="en-US" sz="1200">
                <a:solidFill>
                  <a:srgbClr val="9e9e9e"/>
                </a:solidFill>
                <a:latin typeface="Corbel"/>
              </a:rPr>
              <a:t>&lt;number&gt;</a:t>
            </a:fld>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78" name="PlaceHolder 1"/>
          <p:cNvSpPr>
            <a:spLocks noGrp="1"/>
          </p:cNvSpPr>
          <p:nvPr>
            <p:ph type="title"/>
          </p:nvPr>
        </p:nvSpPr>
        <p:spPr>
          <a:xfrm>
            <a:off x="838080" y="365040"/>
            <a:ext cx="10515240" cy="1325160"/>
          </a:xfrm>
          <a:prstGeom prst="rect">
            <a:avLst/>
          </a:prstGeom>
        </p:spPr>
        <p:txBody>
          <a:bodyPr anchor="ctr"/>
          <a:p>
            <a:pPr>
              <a:lnSpc>
                <a:spcPct val="90000"/>
              </a:lnSpc>
            </a:pPr>
            <a:r>
              <a:rPr lang="en-US" sz="5400">
                <a:solidFill>
                  <a:srgbClr val="dedede"/>
                </a:solidFill>
                <a:latin typeface="Corbel"/>
              </a:rPr>
              <a:t>Click to edit the title text formatClick to edit Master title style</a:t>
            </a:r>
            <a:endParaRPr/>
          </a:p>
        </p:txBody>
      </p:sp>
      <p:sp>
        <p:nvSpPr>
          <p:cNvPr id="79" name="PlaceHolder 2"/>
          <p:cNvSpPr>
            <a:spLocks noGrp="1"/>
          </p:cNvSpPr>
          <p:nvPr>
            <p:ph type="body"/>
          </p:nvPr>
        </p:nvSpPr>
        <p:spPr>
          <a:xfrm>
            <a:off x="1119960" y="1825560"/>
            <a:ext cx="5024880" cy="4350960"/>
          </a:xfrm>
          <a:prstGeom prst="rect">
            <a:avLst/>
          </a:prstGeom>
        </p:spPr>
        <p:txBody>
          <a:bodyPr/>
          <a:p>
            <a:pPr>
              <a:buSzPct val="45000"/>
              <a:buFont typeface="StarSymbol"/>
              <a:buChar char=""/>
            </a:pPr>
            <a:r>
              <a:rPr lang="en-US" sz="2800">
                <a:solidFill>
                  <a:srgbClr val="dedede"/>
                </a:solidFill>
                <a:latin typeface="Corbel"/>
              </a:rPr>
              <a:t>Click to edit the outline text format</a:t>
            </a:r>
            <a:endParaRPr/>
          </a:p>
          <a:p>
            <a:pPr lvl="1">
              <a:buSzPct val="75000"/>
              <a:buFont typeface="StarSymbol"/>
              <a:buChar char=""/>
            </a:pPr>
            <a:r>
              <a:rPr lang="en-US" sz="2800">
                <a:solidFill>
                  <a:srgbClr val="dedede"/>
                </a:solidFill>
                <a:latin typeface="Corbel"/>
              </a:rPr>
              <a:t>Second Outline Level</a:t>
            </a:r>
            <a:endParaRPr/>
          </a:p>
          <a:p>
            <a:pPr lvl="2">
              <a:buSzPct val="45000"/>
              <a:buFont typeface="StarSymbol"/>
              <a:buChar char=""/>
            </a:pPr>
            <a:r>
              <a:rPr lang="en-US" sz="2800">
                <a:solidFill>
                  <a:srgbClr val="dedede"/>
                </a:solidFill>
                <a:latin typeface="Corbel"/>
              </a:rPr>
              <a:t>Third Outline Level</a:t>
            </a:r>
            <a:endParaRPr/>
          </a:p>
          <a:p>
            <a:pPr lvl="3">
              <a:buSzPct val="75000"/>
              <a:buFont typeface="StarSymbol"/>
              <a:buChar char=""/>
            </a:pPr>
            <a:r>
              <a:rPr lang="en-US" sz="2800">
                <a:solidFill>
                  <a:srgbClr val="dedede"/>
                </a:solidFill>
                <a:latin typeface="Corbel"/>
              </a:rPr>
              <a:t>Fourth Outline Level</a:t>
            </a:r>
            <a:endParaRPr/>
          </a:p>
          <a:p>
            <a:pPr lvl="4">
              <a:buSzPct val="45000"/>
              <a:buFont typeface="StarSymbol"/>
              <a:buChar char=""/>
            </a:pPr>
            <a:r>
              <a:rPr lang="en-US" sz="2800">
                <a:solidFill>
                  <a:srgbClr val="dedede"/>
                </a:solidFill>
                <a:latin typeface="Corbel"/>
              </a:rPr>
              <a:t>Fifth Outline Level</a:t>
            </a:r>
            <a:endParaRPr/>
          </a:p>
          <a:p>
            <a:pPr lvl="5">
              <a:buSzPct val="45000"/>
              <a:buFont typeface="StarSymbol"/>
              <a:buChar char=""/>
            </a:pPr>
            <a:r>
              <a:rPr lang="en-US" sz="2800">
                <a:solidFill>
                  <a:srgbClr val="dedede"/>
                </a:solidFill>
                <a:latin typeface="Corbel"/>
              </a:rPr>
              <a:t>Sixth Outline Level</a:t>
            </a:r>
            <a:endParaRPr/>
          </a:p>
          <a:p>
            <a:pPr>
              <a:lnSpc>
                <a:spcPct val="100000"/>
              </a:lnSpc>
              <a:buFont typeface="Arial"/>
              <a:buChar char="•"/>
            </a:pPr>
            <a:r>
              <a:rPr lang="en-US" sz="2800">
                <a:solidFill>
                  <a:srgbClr val="dedede"/>
                </a:solidFill>
                <a:latin typeface="Corbel"/>
              </a:rPr>
              <a:t>Seventh Outline LevelClick to edit Master text styles</a:t>
            </a:r>
            <a:endParaRPr/>
          </a:p>
          <a:p>
            <a:pPr lvl="1">
              <a:lnSpc>
                <a:spcPct val="100000"/>
              </a:lnSpc>
              <a:buFont typeface="Arial"/>
              <a:buChar char="•"/>
            </a:pPr>
            <a:r>
              <a:rPr lang="en-US" sz="2400">
                <a:solidFill>
                  <a:srgbClr val="dedede"/>
                </a:solidFill>
                <a:latin typeface="Corbel"/>
              </a:rPr>
              <a:t>Second level</a:t>
            </a:r>
            <a:endParaRPr/>
          </a:p>
          <a:p>
            <a:pPr lvl="2">
              <a:lnSpc>
                <a:spcPct val="100000"/>
              </a:lnSpc>
              <a:buFont typeface="Arial"/>
              <a:buChar char="•"/>
            </a:pPr>
            <a:r>
              <a:rPr lang="en-US" sz="2000">
                <a:solidFill>
                  <a:srgbClr val="dedede"/>
                </a:solidFill>
                <a:latin typeface="Corbel"/>
              </a:rPr>
              <a:t>Third level</a:t>
            </a:r>
            <a:endParaRPr/>
          </a:p>
          <a:p>
            <a:pPr lvl="3">
              <a:lnSpc>
                <a:spcPct val="100000"/>
              </a:lnSpc>
              <a:buFont typeface="Arial"/>
              <a:buChar char="•"/>
            </a:pPr>
            <a:r>
              <a:rPr lang="en-US">
                <a:solidFill>
                  <a:srgbClr val="dedede"/>
                </a:solidFill>
                <a:latin typeface="Corbel"/>
              </a:rPr>
              <a:t>Fourth level</a:t>
            </a:r>
            <a:endParaRPr/>
          </a:p>
          <a:p>
            <a:pPr lvl="4">
              <a:lnSpc>
                <a:spcPct val="100000"/>
              </a:lnSpc>
              <a:buFont typeface="Arial"/>
              <a:buChar char="•"/>
            </a:pPr>
            <a:r>
              <a:rPr lang="en-US">
                <a:solidFill>
                  <a:srgbClr val="dedede"/>
                </a:solidFill>
                <a:latin typeface="Corbel"/>
              </a:rPr>
              <a:t>Fifth level</a:t>
            </a:r>
            <a:endParaRPr/>
          </a:p>
        </p:txBody>
      </p:sp>
      <p:sp>
        <p:nvSpPr>
          <p:cNvPr id="80" name="PlaceHolder 3"/>
          <p:cNvSpPr>
            <a:spLocks noGrp="1"/>
          </p:cNvSpPr>
          <p:nvPr>
            <p:ph type="body"/>
          </p:nvPr>
        </p:nvSpPr>
        <p:spPr>
          <a:xfrm>
            <a:off x="6319800" y="1825560"/>
            <a:ext cx="5033520" cy="4350960"/>
          </a:xfrm>
          <a:prstGeom prst="rect">
            <a:avLst/>
          </a:prstGeom>
        </p:spPr>
        <p:txBody>
          <a:bodyPr anchor="ctr"/>
          <a:p>
            <a:pPr>
              <a:buSzPct val="45000"/>
              <a:buFont typeface="StarSymbol"/>
              <a:buChar char=""/>
            </a:pPr>
            <a:r>
              <a:rPr lang="en-US" sz="1200">
                <a:solidFill>
                  <a:srgbClr val="9e9e9e"/>
                </a:solidFill>
                <a:latin typeface="Corbel"/>
              </a:rPr>
              <a:t>Click to edit the outline text format</a:t>
            </a:r>
            <a:endParaRPr/>
          </a:p>
          <a:p>
            <a:pPr lvl="1">
              <a:buSzPct val="75000"/>
              <a:buFont typeface="StarSymbol"/>
              <a:buChar char=""/>
            </a:pPr>
            <a:r>
              <a:rPr lang="en-US" sz="1200">
                <a:solidFill>
                  <a:srgbClr val="9e9e9e"/>
                </a:solidFill>
                <a:latin typeface="Corbel"/>
              </a:rPr>
              <a:t>Second Outline Level</a:t>
            </a:r>
            <a:endParaRPr/>
          </a:p>
          <a:p>
            <a:pPr lvl="2">
              <a:buSzPct val="45000"/>
              <a:buFont typeface="StarSymbol"/>
              <a:buChar char=""/>
            </a:pPr>
            <a:r>
              <a:rPr lang="en-US" sz="1200">
                <a:solidFill>
                  <a:srgbClr val="9e9e9e"/>
                </a:solidFill>
                <a:latin typeface="Corbel"/>
              </a:rPr>
              <a:t>Third Outline Level</a:t>
            </a:r>
            <a:endParaRPr/>
          </a:p>
          <a:p>
            <a:pPr lvl="3">
              <a:buSzPct val="75000"/>
              <a:buFont typeface="StarSymbol"/>
              <a:buChar char=""/>
            </a:pPr>
            <a:r>
              <a:rPr lang="en-US" sz="1200">
                <a:solidFill>
                  <a:srgbClr val="9e9e9e"/>
                </a:solidFill>
                <a:latin typeface="Corbel"/>
              </a:rPr>
              <a:t>Fourth Outline Level</a:t>
            </a:r>
            <a:endParaRPr/>
          </a:p>
          <a:p>
            <a:pPr lvl="4">
              <a:buSzPct val="45000"/>
              <a:buFont typeface="StarSymbol"/>
              <a:buChar char=""/>
            </a:pPr>
            <a:r>
              <a:rPr lang="en-US" sz="1200">
                <a:solidFill>
                  <a:srgbClr val="9e9e9e"/>
                </a:solidFill>
                <a:latin typeface="Corbel"/>
              </a:rPr>
              <a:t>Fifth Outline Level</a:t>
            </a:r>
            <a:endParaRPr/>
          </a:p>
          <a:p>
            <a:pPr lvl="5">
              <a:buSzPct val="45000"/>
              <a:buFont typeface="StarSymbol"/>
              <a:buChar char=""/>
            </a:pPr>
            <a:r>
              <a:rPr lang="en-US" sz="1200">
                <a:solidFill>
                  <a:srgbClr val="9e9e9e"/>
                </a:solidFill>
                <a:latin typeface="Corbel"/>
              </a:rPr>
              <a:t>Sixth Outline Level</a:t>
            </a:r>
            <a:endParaRPr/>
          </a:p>
          <a:p>
            <a:pPr>
              <a:lnSpc>
                <a:spcPct val="100000"/>
              </a:lnSpc>
              <a:buFont typeface="Arial"/>
              <a:buChar char="•"/>
            </a:pPr>
            <a:r>
              <a:rPr lang="en-US" sz="1200">
                <a:solidFill>
                  <a:srgbClr val="9e9e9e"/>
                </a:solidFill>
                <a:latin typeface="Corbel"/>
              </a:rPr>
              <a:t>Seventh Outline LevelClick to edit Master text styles</a:t>
            </a:r>
            <a:endParaRPr/>
          </a:p>
          <a:p>
            <a:pPr lvl="1">
              <a:lnSpc>
                <a:spcPct val="100000"/>
              </a:lnSpc>
              <a:buFont typeface="Arial"/>
              <a:buChar char="•"/>
            </a:pPr>
            <a:r>
              <a:rPr lang="en-US" sz="2400">
                <a:solidFill>
                  <a:srgbClr val="dedede"/>
                </a:solidFill>
                <a:latin typeface="Corbel"/>
              </a:rPr>
              <a:t>Second level</a:t>
            </a:r>
            <a:endParaRPr/>
          </a:p>
          <a:p>
            <a:pPr lvl="2">
              <a:lnSpc>
                <a:spcPct val="100000"/>
              </a:lnSpc>
              <a:buFont typeface="Arial"/>
              <a:buChar char="•"/>
            </a:pPr>
            <a:r>
              <a:rPr lang="en-US" sz="2000">
                <a:solidFill>
                  <a:srgbClr val="dedede"/>
                </a:solidFill>
                <a:latin typeface="Corbel"/>
              </a:rPr>
              <a:t>Third level</a:t>
            </a:r>
            <a:endParaRPr/>
          </a:p>
          <a:p>
            <a:pPr lvl="3">
              <a:lnSpc>
                <a:spcPct val="100000"/>
              </a:lnSpc>
              <a:buFont typeface="Arial"/>
              <a:buChar char="•"/>
            </a:pPr>
            <a:r>
              <a:rPr lang="en-US">
                <a:solidFill>
                  <a:srgbClr val="dedede"/>
                </a:solidFill>
                <a:latin typeface="Corbel"/>
              </a:rPr>
              <a:t>Fourth level</a:t>
            </a:r>
            <a:endParaRPr/>
          </a:p>
          <a:p>
            <a:pPr lvl="4">
              <a:lnSpc>
                <a:spcPct val="100000"/>
              </a:lnSpc>
              <a:buFont typeface="Arial"/>
              <a:buChar char="•"/>
            </a:pPr>
            <a:r>
              <a:rPr lang="en-US">
                <a:solidFill>
                  <a:srgbClr val="dedede"/>
                </a:solidFill>
                <a:latin typeface="Corbel"/>
              </a:rPr>
              <a:t>Fifth level</a:t>
            </a:r>
            <a:endParaRPr/>
          </a:p>
        </p:txBody>
      </p:sp>
      <p:sp>
        <p:nvSpPr>
          <p:cNvPr id="81" name="PlaceHolder 4"/>
          <p:cNvSpPr>
            <a:spLocks noGrp="1"/>
          </p:cNvSpPr>
          <p:nvPr>
            <p:ph type="dt"/>
          </p:nvPr>
        </p:nvSpPr>
        <p:spPr>
          <a:xfrm>
            <a:off x="838080" y="6356520"/>
            <a:ext cx="2742840" cy="364680"/>
          </a:xfrm>
          <a:prstGeom prst="rect">
            <a:avLst/>
          </a:prstGeom>
        </p:spPr>
        <p:txBody>
          <a:bodyPr anchor="ctr"/>
          <a:p>
            <a:pPr>
              <a:lnSpc>
                <a:spcPct val="100000"/>
              </a:lnSpc>
            </a:pPr>
            <a:r>
              <a:rPr lang="en-US" sz="1200">
                <a:solidFill>
                  <a:srgbClr val="9e9e9e"/>
                </a:solidFill>
                <a:latin typeface="Corbel"/>
              </a:rPr>
              <a:t>5/2/15</a:t>
            </a:r>
            <a:endParaRPr/>
          </a:p>
        </p:txBody>
      </p:sp>
      <p:sp>
        <p:nvSpPr>
          <p:cNvPr id="82" name="PlaceHolder 5"/>
          <p:cNvSpPr>
            <a:spLocks noGrp="1"/>
          </p:cNvSpPr>
          <p:nvPr>
            <p:ph type="ftr"/>
          </p:nvPr>
        </p:nvSpPr>
        <p:spPr>
          <a:xfrm>
            <a:off x="4038480" y="6356520"/>
            <a:ext cx="4114440" cy="364680"/>
          </a:xfrm>
          <a:prstGeom prst="rect">
            <a:avLst/>
          </a:prstGeom>
        </p:spPr>
        <p:txBody>
          <a:bodyPr anchor="ctr"/>
          <a:p>
            <a:pPr algn="ctr"/>
            <a:endParaRPr/>
          </a:p>
          <a:p>
            <a:pPr algn="ctr">
              <a:lnSpc>
                <a:spcPct val="100000"/>
              </a:lnSpc>
            </a:pPr>
            <a:r>
              <a:rPr lang="en-US" sz="1200">
                <a:solidFill>
                  <a:srgbClr val="9e9e9e"/>
                </a:solidFill>
                <a:latin typeface="Corbel"/>
              </a:rPr>
              <a:t>              </a:t>
            </a:r>
            <a:endParaRPr/>
          </a:p>
        </p:txBody>
      </p:sp>
      <p:sp>
        <p:nvSpPr>
          <p:cNvPr id="83" name="PlaceHolder 6"/>
          <p:cNvSpPr>
            <a:spLocks noGrp="1"/>
          </p:cNvSpPr>
          <p:nvPr>
            <p:ph type="sldNum"/>
          </p:nvPr>
        </p:nvSpPr>
        <p:spPr>
          <a:xfrm>
            <a:off x="8610480" y="6356520"/>
            <a:ext cx="2742840" cy="364680"/>
          </a:xfrm>
          <a:prstGeom prst="rect">
            <a:avLst/>
          </a:prstGeom>
        </p:spPr>
        <p:txBody>
          <a:bodyPr anchor="ctr"/>
          <a:p>
            <a:pPr algn="r">
              <a:lnSpc>
                <a:spcPct val="100000"/>
              </a:lnSpc>
            </a:pPr>
            <a:fld id="{489A4F73-317D-4F49-8E6E-AFB5DDC0A21E}" type="slidenum">
              <a:rPr lang="en-US" sz="1200">
                <a:solidFill>
                  <a:srgbClr val="9e9e9e"/>
                </a:solidFill>
                <a:latin typeface="Corbel"/>
              </a:rPr>
              <a:t>&lt;number&gt;</a:t>
            </a:fld>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118" name="PlaceHolder 1"/>
          <p:cNvSpPr>
            <a:spLocks noGrp="1"/>
          </p:cNvSpPr>
          <p:nvPr>
            <p:ph type="title"/>
          </p:nvPr>
        </p:nvSpPr>
        <p:spPr>
          <a:xfrm>
            <a:off x="839880" y="365040"/>
            <a:ext cx="10515240" cy="1325160"/>
          </a:xfrm>
          <a:prstGeom prst="rect">
            <a:avLst/>
          </a:prstGeom>
        </p:spPr>
        <p:txBody>
          <a:bodyPr anchor="ctr"/>
          <a:p>
            <a:pPr>
              <a:lnSpc>
                <a:spcPct val="90000"/>
              </a:lnSpc>
            </a:pPr>
            <a:r>
              <a:rPr lang="en-US" sz="5400">
                <a:solidFill>
                  <a:srgbClr val="dedede"/>
                </a:solidFill>
                <a:latin typeface="Corbel"/>
              </a:rPr>
              <a:t>Click to edit the title text formatClick to edit Master title style</a:t>
            </a:r>
            <a:endParaRPr/>
          </a:p>
        </p:txBody>
      </p:sp>
      <p:sp>
        <p:nvSpPr>
          <p:cNvPr id="119" name="PlaceHolder 2"/>
          <p:cNvSpPr>
            <a:spLocks noGrp="1"/>
          </p:cNvSpPr>
          <p:nvPr>
            <p:ph type="body"/>
          </p:nvPr>
        </p:nvSpPr>
        <p:spPr>
          <a:xfrm>
            <a:off x="1119960" y="1681200"/>
            <a:ext cx="5024880" cy="823680"/>
          </a:xfrm>
          <a:prstGeom prst="rect">
            <a:avLst/>
          </a:prstGeom>
        </p:spPr>
        <p:txBody>
          <a:bodyPr anchor="b"/>
          <a:p>
            <a:pPr>
              <a:buSzPct val="45000"/>
              <a:buFont typeface="StarSymbol"/>
              <a:buChar char=""/>
            </a:pPr>
            <a:r>
              <a:rPr lang="en-US" sz="2400">
                <a:solidFill>
                  <a:srgbClr val="99d9c7"/>
                </a:solidFill>
                <a:latin typeface="Corbel"/>
              </a:rPr>
              <a:t>Click to edit the outline text format</a:t>
            </a:r>
            <a:endParaRPr/>
          </a:p>
          <a:p>
            <a:pPr lvl="1">
              <a:buSzPct val="75000"/>
              <a:buFont typeface="StarSymbol"/>
              <a:buChar char=""/>
            </a:pPr>
            <a:r>
              <a:rPr lang="en-US" sz="2400">
                <a:solidFill>
                  <a:srgbClr val="99d9c7"/>
                </a:solidFill>
                <a:latin typeface="Corbel"/>
              </a:rPr>
              <a:t>Second Outline Level</a:t>
            </a:r>
            <a:endParaRPr/>
          </a:p>
          <a:p>
            <a:pPr lvl="2">
              <a:buSzPct val="45000"/>
              <a:buFont typeface="StarSymbol"/>
              <a:buChar char=""/>
            </a:pPr>
            <a:r>
              <a:rPr lang="en-US" sz="2400">
                <a:solidFill>
                  <a:srgbClr val="99d9c7"/>
                </a:solidFill>
                <a:latin typeface="Corbel"/>
              </a:rPr>
              <a:t>Third Outline Level</a:t>
            </a:r>
            <a:endParaRPr/>
          </a:p>
          <a:p>
            <a:pPr lvl="3">
              <a:buSzPct val="75000"/>
              <a:buFont typeface="StarSymbol"/>
              <a:buChar char=""/>
            </a:pPr>
            <a:r>
              <a:rPr lang="en-US" sz="2400">
                <a:solidFill>
                  <a:srgbClr val="99d9c7"/>
                </a:solidFill>
                <a:latin typeface="Corbel"/>
              </a:rPr>
              <a:t>Fourth Outline Level</a:t>
            </a:r>
            <a:endParaRPr/>
          </a:p>
          <a:p>
            <a:pPr lvl="4">
              <a:buSzPct val="45000"/>
              <a:buFont typeface="StarSymbol"/>
              <a:buChar char=""/>
            </a:pPr>
            <a:r>
              <a:rPr lang="en-US" sz="2400">
                <a:solidFill>
                  <a:srgbClr val="99d9c7"/>
                </a:solidFill>
                <a:latin typeface="Corbel"/>
              </a:rPr>
              <a:t>Fifth Outline Level</a:t>
            </a:r>
            <a:endParaRPr/>
          </a:p>
          <a:p>
            <a:pPr lvl="5">
              <a:buSzPct val="45000"/>
              <a:buFont typeface="StarSymbol"/>
              <a:buChar char=""/>
            </a:pPr>
            <a:r>
              <a:rPr lang="en-US" sz="2400">
                <a:solidFill>
                  <a:srgbClr val="99d9c7"/>
                </a:solidFill>
                <a:latin typeface="Corbel"/>
              </a:rPr>
              <a:t>Sixth Outline Level</a:t>
            </a:r>
            <a:endParaRPr/>
          </a:p>
          <a:p>
            <a:pPr>
              <a:lnSpc>
                <a:spcPct val="100000"/>
              </a:lnSpc>
            </a:pPr>
            <a:r>
              <a:rPr lang="en-US" sz="2400">
                <a:solidFill>
                  <a:srgbClr val="99d9c7"/>
                </a:solidFill>
                <a:latin typeface="Corbel"/>
              </a:rPr>
              <a:t>Seventh Outline LevelClick to edit Master text styles</a:t>
            </a:r>
            <a:endParaRPr/>
          </a:p>
        </p:txBody>
      </p:sp>
      <p:sp>
        <p:nvSpPr>
          <p:cNvPr id="120" name="PlaceHolder 3"/>
          <p:cNvSpPr>
            <a:spLocks noGrp="1"/>
          </p:cNvSpPr>
          <p:nvPr>
            <p:ph type="body"/>
          </p:nvPr>
        </p:nvSpPr>
        <p:spPr>
          <a:xfrm>
            <a:off x="1119960" y="2505240"/>
            <a:ext cx="5024880" cy="3684240"/>
          </a:xfrm>
          <a:prstGeom prst="rect">
            <a:avLst/>
          </a:prstGeom>
        </p:spPr>
        <p:txBody>
          <a:bodyPr anchor="ctr"/>
          <a:p>
            <a:pPr>
              <a:buSzPct val="45000"/>
              <a:buFont typeface="StarSymbol"/>
              <a:buChar char=""/>
            </a:pPr>
            <a:r>
              <a:rPr lang="en-US" sz="1200">
                <a:solidFill>
                  <a:srgbClr val="9e9e9e"/>
                </a:solidFill>
                <a:latin typeface="Corbel"/>
              </a:rPr>
              <a:t>Click to edit the outline text format</a:t>
            </a:r>
            <a:endParaRPr/>
          </a:p>
          <a:p>
            <a:pPr lvl="1">
              <a:buSzPct val="75000"/>
              <a:buFont typeface="StarSymbol"/>
              <a:buChar char=""/>
            </a:pPr>
            <a:r>
              <a:rPr lang="en-US" sz="1200">
                <a:solidFill>
                  <a:srgbClr val="9e9e9e"/>
                </a:solidFill>
                <a:latin typeface="Corbel"/>
              </a:rPr>
              <a:t>Second Outline Level</a:t>
            </a:r>
            <a:endParaRPr/>
          </a:p>
          <a:p>
            <a:pPr lvl="2">
              <a:buSzPct val="45000"/>
              <a:buFont typeface="StarSymbol"/>
              <a:buChar char=""/>
            </a:pPr>
            <a:r>
              <a:rPr lang="en-US" sz="1200">
                <a:solidFill>
                  <a:srgbClr val="9e9e9e"/>
                </a:solidFill>
                <a:latin typeface="Corbel"/>
              </a:rPr>
              <a:t>Third Outline Level</a:t>
            </a:r>
            <a:endParaRPr/>
          </a:p>
          <a:p>
            <a:pPr lvl="3">
              <a:buSzPct val="75000"/>
              <a:buFont typeface="StarSymbol"/>
              <a:buChar char=""/>
            </a:pPr>
            <a:r>
              <a:rPr lang="en-US" sz="1200">
                <a:solidFill>
                  <a:srgbClr val="9e9e9e"/>
                </a:solidFill>
                <a:latin typeface="Corbel"/>
              </a:rPr>
              <a:t>Fourth Outline Level</a:t>
            </a:r>
            <a:endParaRPr/>
          </a:p>
          <a:p>
            <a:pPr lvl="4">
              <a:buSzPct val="45000"/>
              <a:buFont typeface="StarSymbol"/>
              <a:buChar char=""/>
            </a:pPr>
            <a:r>
              <a:rPr lang="en-US" sz="1200">
                <a:solidFill>
                  <a:srgbClr val="9e9e9e"/>
                </a:solidFill>
                <a:latin typeface="Corbel"/>
              </a:rPr>
              <a:t>Fifth Outline Level</a:t>
            </a:r>
            <a:endParaRPr/>
          </a:p>
          <a:p>
            <a:pPr lvl="5">
              <a:buSzPct val="45000"/>
              <a:buFont typeface="StarSymbol"/>
              <a:buChar char=""/>
            </a:pPr>
            <a:r>
              <a:rPr lang="en-US" sz="1200">
                <a:solidFill>
                  <a:srgbClr val="9e9e9e"/>
                </a:solidFill>
                <a:latin typeface="Corbel"/>
              </a:rPr>
              <a:t>Sixth Outline Level</a:t>
            </a:r>
            <a:endParaRPr/>
          </a:p>
          <a:p>
            <a:pPr>
              <a:lnSpc>
                <a:spcPct val="100000"/>
              </a:lnSpc>
              <a:buFont typeface="Arial"/>
              <a:buChar char="•"/>
            </a:pPr>
            <a:r>
              <a:rPr lang="en-US" sz="1200">
                <a:solidFill>
                  <a:srgbClr val="9e9e9e"/>
                </a:solidFill>
                <a:latin typeface="Corbel"/>
              </a:rPr>
              <a:t>Seventh Outline LevelClick to edit Master text styles</a:t>
            </a:r>
            <a:endParaRPr/>
          </a:p>
          <a:p>
            <a:pPr lvl="1">
              <a:lnSpc>
                <a:spcPct val="100000"/>
              </a:lnSpc>
              <a:buFont typeface="Arial"/>
              <a:buChar char="•"/>
            </a:pPr>
            <a:r>
              <a:rPr lang="en-US" sz="2400">
                <a:solidFill>
                  <a:srgbClr val="dedede"/>
                </a:solidFill>
                <a:latin typeface="Corbel"/>
              </a:rPr>
              <a:t>Second level</a:t>
            </a:r>
            <a:endParaRPr/>
          </a:p>
          <a:p>
            <a:pPr lvl="2">
              <a:lnSpc>
                <a:spcPct val="100000"/>
              </a:lnSpc>
              <a:buFont typeface="Arial"/>
              <a:buChar char="•"/>
            </a:pPr>
            <a:r>
              <a:rPr lang="en-US" sz="2000">
                <a:solidFill>
                  <a:srgbClr val="dedede"/>
                </a:solidFill>
                <a:latin typeface="Corbel"/>
              </a:rPr>
              <a:t>Third level</a:t>
            </a:r>
            <a:endParaRPr/>
          </a:p>
          <a:p>
            <a:pPr lvl="3">
              <a:lnSpc>
                <a:spcPct val="100000"/>
              </a:lnSpc>
              <a:buFont typeface="Arial"/>
              <a:buChar char="•"/>
            </a:pPr>
            <a:r>
              <a:rPr lang="en-US">
                <a:solidFill>
                  <a:srgbClr val="dedede"/>
                </a:solidFill>
                <a:latin typeface="Corbel"/>
              </a:rPr>
              <a:t>Fourth level</a:t>
            </a:r>
            <a:endParaRPr/>
          </a:p>
          <a:p>
            <a:pPr lvl="4">
              <a:lnSpc>
                <a:spcPct val="100000"/>
              </a:lnSpc>
              <a:buFont typeface="Arial"/>
              <a:buChar char="•"/>
            </a:pPr>
            <a:r>
              <a:rPr lang="en-US">
                <a:solidFill>
                  <a:srgbClr val="dedede"/>
                </a:solidFill>
                <a:latin typeface="Corbel"/>
              </a:rPr>
              <a:t>Fifth level</a:t>
            </a:r>
            <a:endParaRPr/>
          </a:p>
        </p:txBody>
      </p:sp>
      <p:sp>
        <p:nvSpPr>
          <p:cNvPr id="121" name="PlaceHolder 4"/>
          <p:cNvSpPr>
            <a:spLocks noGrp="1"/>
          </p:cNvSpPr>
          <p:nvPr>
            <p:ph type="body"/>
          </p:nvPr>
        </p:nvSpPr>
        <p:spPr>
          <a:xfrm>
            <a:off x="6319800" y="1681200"/>
            <a:ext cx="5035320" cy="823680"/>
          </a:xfrm>
          <a:prstGeom prst="rect">
            <a:avLst/>
          </a:prstGeom>
        </p:spPr>
        <p:txBody>
          <a:bodyPr anchor="b"/>
          <a:p>
            <a:pPr>
              <a:buSzPct val="45000"/>
              <a:buFont typeface="StarSymbol"/>
              <a:buChar char=""/>
            </a:pPr>
            <a:r>
              <a:rPr lang="en-US" sz="2400">
                <a:solidFill>
                  <a:srgbClr val="d8f1ea"/>
                </a:solidFill>
                <a:latin typeface="Corbel"/>
              </a:rPr>
              <a:t>Click to edit the outline text format</a:t>
            </a:r>
            <a:endParaRPr/>
          </a:p>
          <a:p>
            <a:pPr lvl="1">
              <a:buSzPct val="75000"/>
              <a:buFont typeface="StarSymbol"/>
              <a:buChar char=""/>
            </a:pPr>
            <a:r>
              <a:rPr lang="en-US" sz="2400">
                <a:solidFill>
                  <a:srgbClr val="d8f1ea"/>
                </a:solidFill>
                <a:latin typeface="Corbel"/>
              </a:rPr>
              <a:t>Second Outline Level</a:t>
            </a:r>
            <a:endParaRPr/>
          </a:p>
          <a:p>
            <a:pPr lvl="2">
              <a:buSzPct val="45000"/>
              <a:buFont typeface="StarSymbol"/>
              <a:buChar char=""/>
            </a:pPr>
            <a:r>
              <a:rPr lang="en-US" sz="2400">
                <a:solidFill>
                  <a:srgbClr val="d8f1ea"/>
                </a:solidFill>
                <a:latin typeface="Corbel"/>
              </a:rPr>
              <a:t>Third Outline Level</a:t>
            </a:r>
            <a:endParaRPr/>
          </a:p>
          <a:p>
            <a:pPr lvl="3">
              <a:buSzPct val="75000"/>
              <a:buFont typeface="StarSymbol"/>
              <a:buChar char=""/>
            </a:pPr>
            <a:r>
              <a:rPr lang="en-US" sz="2400">
                <a:solidFill>
                  <a:srgbClr val="d8f1ea"/>
                </a:solidFill>
                <a:latin typeface="Corbel"/>
              </a:rPr>
              <a:t>Fourth Outline Level</a:t>
            </a:r>
            <a:endParaRPr/>
          </a:p>
          <a:p>
            <a:pPr lvl="4">
              <a:buSzPct val="45000"/>
              <a:buFont typeface="StarSymbol"/>
              <a:buChar char=""/>
            </a:pPr>
            <a:r>
              <a:rPr lang="en-US" sz="2400">
                <a:solidFill>
                  <a:srgbClr val="d8f1ea"/>
                </a:solidFill>
                <a:latin typeface="Corbel"/>
              </a:rPr>
              <a:t>Fifth Outline Level</a:t>
            </a:r>
            <a:endParaRPr/>
          </a:p>
          <a:p>
            <a:pPr lvl="5">
              <a:buSzPct val="45000"/>
              <a:buFont typeface="StarSymbol"/>
              <a:buChar char=""/>
            </a:pPr>
            <a:r>
              <a:rPr lang="en-US" sz="2400">
                <a:solidFill>
                  <a:srgbClr val="d8f1ea"/>
                </a:solidFill>
                <a:latin typeface="Corbel"/>
              </a:rPr>
              <a:t>Sixth Outline Level</a:t>
            </a:r>
            <a:endParaRPr/>
          </a:p>
          <a:p>
            <a:pPr>
              <a:lnSpc>
                <a:spcPct val="100000"/>
              </a:lnSpc>
            </a:pPr>
            <a:r>
              <a:rPr lang="en-US" sz="2400">
                <a:solidFill>
                  <a:srgbClr val="d8f1ea"/>
                </a:solidFill>
                <a:latin typeface="Corbel"/>
              </a:rPr>
              <a:t>Seventh Outline LevelClick to edit Master text styles</a:t>
            </a:r>
            <a:endParaRPr/>
          </a:p>
        </p:txBody>
      </p:sp>
      <p:sp>
        <p:nvSpPr>
          <p:cNvPr id="122" name="PlaceHolder 5"/>
          <p:cNvSpPr>
            <a:spLocks noGrp="1"/>
          </p:cNvSpPr>
          <p:nvPr>
            <p:ph type="body"/>
          </p:nvPr>
        </p:nvSpPr>
        <p:spPr>
          <a:xfrm>
            <a:off x="6319800" y="2505240"/>
            <a:ext cx="5035320" cy="3684240"/>
          </a:xfrm>
          <a:prstGeom prst="rect">
            <a:avLst/>
          </a:prstGeom>
        </p:spPr>
        <p:txBody>
          <a:bodyPr anchor="ctr"/>
          <a:p>
            <a:pPr>
              <a:buSzPct val="45000"/>
              <a:buFont typeface="StarSymbol"/>
              <a:buChar char=""/>
            </a:pPr>
            <a:r>
              <a:rPr lang="en-US" sz="1200">
                <a:solidFill>
                  <a:srgbClr val="9e9e9e"/>
                </a:solidFill>
                <a:latin typeface="Corbel"/>
              </a:rPr>
              <a:t>Click to edit the outline text format</a:t>
            </a:r>
            <a:endParaRPr/>
          </a:p>
          <a:p>
            <a:pPr lvl="1">
              <a:buSzPct val="75000"/>
              <a:buFont typeface="StarSymbol"/>
              <a:buChar char=""/>
            </a:pPr>
            <a:r>
              <a:rPr lang="en-US" sz="1200">
                <a:solidFill>
                  <a:srgbClr val="9e9e9e"/>
                </a:solidFill>
                <a:latin typeface="Corbel"/>
              </a:rPr>
              <a:t>Second Outline Level</a:t>
            </a:r>
            <a:endParaRPr/>
          </a:p>
          <a:p>
            <a:pPr lvl="2">
              <a:buSzPct val="45000"/>
              <a:buFont typeface="StarSymbol"/>
              <a:buChar char=""/>
            </a:pPr>
            <a:r>
              <a:rPr lang="en-US" sz="1200">
                <a:solidFill>
                  <a:srgbClr val="9e9e9e"/>
                </a:solidFill>
                <a:latin typeface="Corbel"/>
              </a:rPr>
              <a:t>Third Outline Level</a:t>
            </a:r>
            <a:endParaRPr/>
          </a:p>
          <a:p>
            <a:pPr lvl="3">
              <a:buSzPct val="75000"/>
              <a:buFont typeface="StarSymbol"/>
              <a:buChar char=""/>
            </a:pPr>
            <a:r>
              <a:rPr lang="en-US" sz="1200">
                <a:solidFill>
                  <a:srgbClr val="9e9e9e"/>
                </a:solidFill>
                <a:latin typeface="Corbel"/>
              </a:rPr>
              <a:t>Fourth Outline Level</a:t>
            </a:r>
            <a:endParaRPr/>
          </a:p>
          <a:p>
            <a:pPr lvl="4">
              <a:buSzPct val="45000"/>
              <a:buFont typeface="StarSymbol"/>
              <a:buChar char=""/>
            </a:pPr>
            <a:r>
              <a:rPr lang="en-US" sz="1200">
                <a:solidFill>
                  <a:srgbClr val="9e9e9e"/>
                </a:solidFill>
                <a:latin typeface="Corbel"/>
              </a:rPr>
              <a:t>Fifth Outline Level</a:t>
            </a:r>
            <a:endParaRPr/>
          </a:p>
          <a:p>
            <a:pPr lvl="5">
              <a:buSzPct val="45000"/>
              <a:buFont typeface="StarSymbol"/>
              <a:buChar char=""/>
            </a:pPr>
            <a:r>
              <a:rPr lang="en-US" sz="1200">
                <a:solidFill>
                  <a:srgbClr val="9e9e9e"/>
                </a:solidFill>
                <a:latin typeface="Corbel"/>
              </a:rPr>
              <a:t>Sixth Outline Level</a:t>
            </a:r>
            <a:endParaRPr/>
          </a:p>
          <a:p>
            <a:pPr>
              <a:lnSpc>
                <a:spcPct val="100000"/>
              </a:lnSpc>
              <a:buFont typeface="Arial"/>
              <a:buChar char="•"/>
            </a:pPr>
            <a:r>
              <a:rPr lang="en-US" sz="1200">
                <a:solidFill>
                  <a:srgbClr val="9e9e9e"/>
                </a:solidFill>
                <a:latin typeface="Corbel"/>
              </a:rPr>
              <a:t>Seventh Outline LevelClick to edit Master text styles</a:t>
            </a:r>
            <a:endParaRPr/>
          </a:p>
          <a:p>
            <a:pPr lvl="1">
              <a:lnSpc>
                <a:spcPct val="100000"/>
              </a:lnSpc>
              <a:buFont typeface="Arial"/>
              <a:buChar char="•"/>
            </a:pPr>
            <a:r>
              <a:rPr lang="en-US" sz="2400">
                <a:solidFill>
                  <a:srgbClr val="dedede"/>
                </a:solidFill>
                <a:latin typeface="Corbel"/>
              </a:rPr>
              <a:t>Second level</a:t>
            </a:r>
            <a:endParaRPr/>
          </a:p>
          <a:p>
            <a:pPr lvl="2">
              <a:lnSpc>
                <a:spcPct val="100000"/>
              </a:lnSpc>
              <a:buFont typeface="Arial"/>
              <a:buChar char="•"/>
            </a:pPr>
            <a:r>
              <a:rPr lang="en-US" sz="2000">
                <a:solidFill>
                  <a:srgbClr val="dedede"/>
                </a:solidFill>
                <a:latin typeface="Corbel"/>
              </a:rPr>
              <a:t>Third level</a:t>
            </a:r>
            <a:endParaRPr/>
          </a:p>
          <a:p>
            <a:pPr lvl="3">
              <a:lnSpc>
                <a:spcPct val="100000"/>
              </a:lnSpc>
              <a:buFont typeface="Arial"/>
              <a:buChar char="•"/>
            </a:pPr>
            <a:r>
              <a:rPr lang="en-US">
                <a:solidFill>
                  <a:srgbClr val="dedede"/>
                </a:solidFill>
                <a:latin typeface="Corbel"/>
              </a:rPr>
              <a:t>Fourth level</a:t>
            </a:r>
            <a:endParaRPr/>
          </a:p>
          <a:p>
            <a:pPr lvl="4">
              <a:lnSpc>
                <a:spcPct val="100000"/>
              </a:lnSpc>
              <a:buFont typeface="Arial"/>
              <a:buChar char="•"/>
            </a:pPr>
            <a:r>
              <a:rPr lang="en-US">
                <a:solidFill>
                  <a:srgbClr val="dedede"/>
                </a:solidFill>
                <a:latin typeface="Corbel"/>
              </a:rPr>
              <a:t>Fifth level</a:t>
            </a:r>
            <a:endParaRPr/>
          </a:p>
        </p:txBody>
      </p:sp>
      <p:sp>
        <p:nvSpPr>
          <p:cNvPr id="123" name="PlaceHolder 6"/>
          <p:cNvSpPr>
            <a:spLocks noGrp="1"/>
          </p:cNvSpPr>
          <p:nvPr>
            <p:ph type="dt"/>
          </p:nvPr>
        </p:nvSpPr>
        <p:spPr>
          <a:xfrm>
            <a:off x="838080" y="6356520"/>
            <a:ext cx="2742840" cy="364680"/>
          </a:xfrm>
          <a:prstGeom prst="rect">
            <a:avLst/>
          </a:prstGeom>
        </p:spPr>
        <p:txBody>
          <a:bodyPr anchor="ctr"/>
          <a:p>
            <a:pPr>
              <a:lnSpc>
                <a:spcPct val="100000"/>
              </a:lnSpc>
            </a:pPr>
            <a:r>
              <a:rPr lang="en-US" sz="1200">
                <a:solidFill>
                  <a:srgbClr val="9e9e9e"/>
                </a:solidFill>
                <a:latin typeface="Corbel"/>
              </a:rPr>
              <a:t>5/2/15</a:t>
            </a:r>
            <a:endParaRPr/>
          </a:p>
        </p:txBody>
      </p:sp>
      <p:sp>
        <p:nvSpPr>
          <p:cNvPr id="124" name="PlaceHolder 7"/>
          <p:cNvSpPr>
            <a:spLocks noGrp="1"/>
          </p:cNvSpPr>
          <p:nvPr>
            <p:ph type="ftr"/>
          </p:nvPr>
        </p:nvSpPr>
        <p:spPr>
          <a:xfrm>
            <a:off x="4038480" y="6356520"/>
            <a:ext cx="4114440" cy="364680"/>
          </a:xfrm>
          <a:prstGeom prst="rect">
            <a:avLst/>
          </a:prstGeom>
        </p:spPr>
        <p:txBody>
          <a:bodyPr anchor="ctr"/>
          <a:p>
            <a:pPr algn="ctr"/>
            <a:endParaRPr/>
          </a:p>
          <a:p>
            <a:pPr algn="ctr">
              <a:lnSpc>
                <a:spcPct val="100000"/>
              </a:lnSpc>
            </a:pPr>
            <a:r>
              <a:rPr lang="en-US" sz="1200">
                <a:solidFill>
                  <a:srgbClr val="9e9e9e"/>
                </a:solidFill>
                <a:latin typeface="Corbel"/>
              </a:rPr>
              <a:t>              </a:t>
            </a:r>
            <a:endParaRPr/>
          </a:p>
        </p:txBody>
      </p:sp>
      <p:sp>
        <p:nvSpPr>
          <p:cNvPr id="125" name="PlaceHolder 8"/>
          <p:cNvSpPr>
            <a:spLocks noGrp="1"/>
          </p:cNvSpPr>
          <p:nvPr>
            <p:ph type="sldNum"/>
          </p:nvPr>
        </p:nvSpPr>
        <p:spPr>
          <a:xfrm>
            <a:off x="8610480" y="6356520"/>
            <a:ext cx="2742840" cy="364680"/>
          </a:xfrm>
          <a:prstGeom prst="rect">
            <a:avLst/>
          </a:prstGeom>
        </p:spPr>
        <p:txBody>
          <a:bodyPr anchor="ctr"/>
          <a:p>
            <a:pPr algn="r">
              <a:lnSpc>
                <a:spcPct val="100000"/>
              </a:lnSpc>
            </a:pPr>
            <a:fld id="{3074476A-7F77-4E99-B1AA-9BD7513DFCD8}" type="slidenum">
              <a:rPr lang="en-US" sz="1200">
                <a:solidFill>
                  <a:srgbClr val="9e9e9e"/>
                </a:solidFill>
                <a:latin typeface="Corbel"/>
              </a:rPr>
              <a:t>&lt;number&gt;</a:t>
            </a:fld>
            <a:endParaRPr/>
          </a:p>
        </p:txBody>
      </p:sp>
    </p:spTree>
  </p:cSld>
  <p:clrMap bg1="lt1" bg2="lt2" tx1="dk1" tx2="dk2" accent1="accent1" accent2="accent2" accent3="accent3" accent4="accent4" accent5="accent5" accent6="accent6" hlink="hlink" folHlink="fol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p:cSld>
    <p:bg>
      <p:bgPr>
        <a:blipFill>
          <a:blip r:embed="rId2"/>
          <a:stretch>
            <a:fillRect/>
          </a:stretch>
        </a:blipFill>
      </p:bgPr>
    </p:bg>
    <p:spTree>
      <p:nvGrpSpPr>
        <p:cNvPr id="1" name=""/>
        <p:cNvGrpSpPr/>
        <p:nvPr/>
      </p:nvGrpSpPr>
      <p:grpSpPr>
        <a:xfrm>
          <a:off x="0" y="0"/>
          <a:ext cx="0" cy="0"/>
          <a:chOff x="0" y="0"/>
          <a:chExt cx="0" cy="0"/>
        </a:xfrm>
      </p:grpSpPr>
      <p:sp>
        <p:nvSpPr>
          <p:cNvPr id="160" name="PlaceHolder 1"/>
          <p:cNvSpPr>
            <a:spLocks noGrp="1"/>
          </p:cNvSpPr>
          <p:nvPr>
            <p:ph type="title"/>
          </p:nvPr>
        </p:nvSpPr>
        <p:spPr>
          <a:xfrm>
            <a:off x="838080" y="365040"/>
            <a:ext cx="10515240" cy="1325160"/>
          </a:xfrm>
          <a:prstGeom prst="rect">
            <a:avLst/>
          </a:prstGeom>
        </p:spPr>
        <p:txBody>
          <a:bodyPr anchor="ctr"/>
          <a:p>
            <a:pPr>
              <a:lnSpc>
                <a:spcPct val="90000"/>
              </a:lnSpc>
            </a:pPr>
            <a:r>
              <a:rPr lang="en-US" sz="5400">
                <a:solidFill>
                  <a:srgbClr val="dedede"/>
                </a:solidFill>
                <a:latin typeface="Corbel"/>
              </a:rPr>
              <a:t>Click to edit the title text formatClick to edit Master title style</a:t>
            </a:r>
            <a:endParaRPr/>
          </a:p>
        </p:txBody>
      </p:sp>
      <p:sp>
        <p:nvSpPr>
          <p:cNvPr id="161" name="PlaceHolder 2"/>
          <p:cNvSpPr>
            <a:spLocks noGrp="1"/>
          </p:cNvSpPr>
          <p:nvPr>
            <p:ph type="dt"/>
          </p:nvPr>
        </p:nvSpPr>
        <p:spPr>
          <a:xfrm>
            <a:off x="838080" y="6356520"/>
            <a:ext cx="2742840" cy="364680"/>
          </a:xfrm>
          <a:prstGeom prst="rect">
            <a:avLst/>
          </a:prstGeom>
        </p:spPr>
        <p:txBody>
          <a:bodyPr anchor="ctr"/>
          <a:p>
            <a:pPr>
              <a:lnSpc>
                <a:spcPct val="100000"/>
              </a:lnSpc>
            </a:pPr>
            <a:r>
              <a:rPr lang="en-US" sz="1200">
                <a:solidFill>
                  <a:srgbClr val="9e9e9e"/>
                </a:solidFill>
                <a:latin typeface="Corbel"/>
              </a:rPr>
              <a:t>5/2/15</a:t>
            </a:r>
            <a:endParaRPr/>
          </a:p>
        </p:txBody>
      </p:sp>
      <p:sp>
        <p:nvSpPr>
          <p:cNvPr id="162" name="PlaceHolder 3"/>
          <p:cNvSpPr>
            <a:spLocks noGrp="1"/>
          </p:cNvSpPr>
          <p:nvPr>
            <p:ph type="ftr"/>
          </p:nvPr>
        </p:nvSpPr>
        <p:spPr>
          <a:xfrm>
            <a:off x="4038480" y="6356520"/>
            <a:ext cx="4114440" cy="364680"/>
          </a:xfrm>
          <a:prstGeom prst="rect">
            <a:avLst/>
          </a:prstGeom>
        </p:spPr>
        <p:txBody>
          <a:bodyPr anchor="ctr"/>
          <a:p>
            <a:pPr algn="ctr"/>
            <a:endParaRPr/>
          </a:p>
          <a:p>
            <a:pPr algn="ctr">
              <a:lnSpc>
                <a:spcPct val="100000"/>
              </a:lnSpc>
            </a:pPr>
            <a:r>
              <a:rPr lang="en-US" sz="1200">
                <a:solidFill>
                  <a:srgbClr val="9e9e9e"/>
                </a:solidFill>
                <a:latin typeface="Corbel"/>
              </a:rPr>
              <a:t>              </a:t>
            </a:r>
            <a:endParaRPr/>
          </a:p>
        </p:txBody>
      </p:sp>
      <p:sp>
        <p:nvSpPr>
          <p:cNvPr id="163" name="PlaceHolder 4"/>
          <p:cNvSpPr>
            <a:spLocks noGrp="1"/>
          </p:cNvSpPr>
          <p:nvPr>
            <p:ph type="sldNum"/>
          </p:nvPr>
        </p:nvSpPr>
        <p:spPr>
          <a:xfrm>
            <a:off x="8610480" y="6356520"/>
            <a:ext cx="2742840" cy="364680"/>
          </a:xfrm>
          <a:prstGeom prst="rect">
            <a:avLst/>
          </a:prstGeom>
        </p:spPr>
        <p:txBody>
          <a:bodyPr anchor="ctr"/>
          <a:p>
            <a:pPr algn="r">
              <a:lnSpc>
                <a:spcPct val="100000"/>
              </a:lnSpc>
            </a:pPr>
            <a:fld id="{F24A41ED-DC72-4E87-A6E1-BC79AB1A8993}" type="slidenum">
              <a:rPr lang="en-US" sz="1200">
                <a:solidFill>
                  <a:srgbClr val="9e9e9e"/>
                </a:solidFill>
                <a:latin typeface="Corbel"/>
              </a:rPr>
              <a:t>&lt;number&gt;</a:t>
            </a:fld>
            <a:endParaRPr/>
          </a:p>
        </p:txBody>
      </p:sp>
      <p:sp>
        <p:nvSpPr>
          <p:cNvPr id="164" name="PlaceHolder 5"/>
          <p:cNvSpPr>
            <a:spLocks noGrp="1"/>
          </p:cNvSpPr>
          <p:nvPr>
            <p:ph type="body"/>
          </p:nvPr>
        </p:nvSpPr>
        <p:spPr>
          <a:xfrm>
            <a:off x="609480" y="1604520"/>
            <a:ext cx="10972440" cy="3977280"/>
          </a:xfrm>
          <a:prstGeom prst="rect">
            <a:avLst/>
          </a:prstGeom>
        </p:spPr>
        <p:txBody>
          <a:bodyPr lIns="0" rIns="0" tIns="0" bIns="0"/>
          <a:p>
            <a:pPr>
              <a:buSzPct val="45000"/>
              <a:buFont typeface="StarSymbol"/>
              <a:buChar char=""/>
            </a:pPr>
            <a:r>
              <a:rPr lang="en-US" sz="2800">
                <a:latin typeface="Corbel"/>
              </a:rPr>
              <a:t>Click to edit the outline text format</a:t>
            </a:r>
            <a:endParaRPr/>
          </a:p>
          <a:p>
            <a:pPr lvl="1">
              <a:buSzPct val="75000"/>
              <a:buFont typeface="StarSymbol"/>
              <a:buChar char=""/>
            </a:pPr>
            <a:r>
              <a:rPr lang="en-US" sz="2000">
                <a:latin typeface="Corbel"/>
              </a:rPr>
              <a:t>Second Outline Level</a:t>
            </a:r>
            <a:endParaRPr/>
          </a:p>
          <a:p>
            <a:pPr lvl="2">
              <a:buSzPct val="45000"/>
              <a:buFont typeface="StarSymbol"/>
              <a:buChar char=""/>
            </a:pPr>
            <a:r>
              <a:rPr lang="en-US">
                <a:latin typeface="Corbel"/>
              </a:rPr>
              <a:t>Third Outline Level</a:t>
            </a:r>
            <a:endParaRPr/>
          </a:p>
          <a:p>
            <a:pPr lvl="3">
              <a:buSzPct val="75000"/>
              <a:buFont typeface="StarSymbol"/>
              <a:buChar char=""/>
            </a:pPr>
            <a:r>
              <a:rPr lang="en-US">
                <a:latin typeface="Corbel"/>
              </a:rPr>
              <a:t>Fourth Outline Level</a:t>
            </a:r>
            <a:endParaRPr/>
          </a:p>
          <a:p>
            <a:pPr lvl="4">
              <a:buSzPct val="45000"/>
              <a:buFont typeface="StarSymbol"/>
              <a:buChar char=""/>
            </a:pPr>
            <a:r>
              <a:rPr lang="en-US" sz="2000">
                <a:latin typeface="Corbel"/>
              </a:rPr>
              <a:t>Fifth Outline Level</a:t>
            </a:r>
            <a:endParaRPr/>
          </a:p>
          <a:p>
            <a:pPr lvl="5">
              <a:buSzPct val="45000"/>
              <a:buFont typeface="StarSymbol"/>
              <a:buChar char=""/>
            </a:pPr>
            <a:r>
              <a:rPr lang="en-US" sz="2000">
                <a:latin typeface="Corbel"/>
              </a:rPr>
              <a:t>Sixth Outline Level</a:t>
            </a:r>
            <a:endParaRPr/>
          </a:p>
          <a:p>
            <a:pPr lvl="6">
              <a:buSzPct val="45000"/>
              <a:buFont typeface="StarSymbol"/>
              <a:buChar char=""/>
            </a:pPr>
            <a:r>
              <a:rPr lang="en-US" sz="2000">
                <a:latin typeface="Corbel"/>
              </a:rPr>
              <a:t>Seventh Outline Level</a:t>
            </a:r>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image" Target="../media/image17.jpeg"/><Relationship Id="rId3" Type="http://schemas.openxmlformats.org/officeDocument/2006/relationships/slideLayout" Target="../slideLayouts/slideLayout2.xml"/><Relationship Id="rId4"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image" Target="../media/image22.jpeg"/><Relationship Id="rId3" Type="http://schemas.openxmlformats.org/officeDocument/2006/relationships/slideLayout" Target="../slideLayouts/slideLayout37.xml"/>
</Relationships>
</file>

<file path=ppt/slides/_rels/slide13.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3.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3.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25.gif"/><Relationship Id="rId2" Type="http://schemas.openxmlformats.org/officeDocument/2006/relationships/slideLayout" Target="../slideLayouts/slideLayout13.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26.gif"/><Relationship Id="rId2" Type="http://schemas.openxmlformats.org/officeDocument/2006/relationships/slideLayout" Target="../slideLayouts/slideLayout13.xml"/><Relationship Id="rId3"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13.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28.gif"/><Relationship Id="rId2" Type="http://schemas.openxmlformats.org/officeDocument/2006/relationships/slideLayout" Target="../slideLayouts/slideLayout13.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29.gif"/><Relationship Id="rId2" Type="http://schemas.openxmlformats.org/officeDocument/2006/relationships/slideLayout" Target="../slideLayouts/slideLayout13.xml"/><Relationship Id="rId3"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image" Target="../media/image30.gif"/><Relationship Id="rId2" Type="http://schemas.openxmlformats.org/officeDocument/2006/relationships/slideLayout" Target="../slideLayouts/slideLayout13.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4.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slideLayout" Target="../slideLayouts/slideLayout28.xml"/><Relationship Id="rId4"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4" name="TextShape 1"/>
          <p:cNvSpPr txBox="1"/>
          <p:nvPr/>
        </p:nvSpPr>
        <p:spPr>
          <a:xfrm>
            <a:off x="393480" y="2630160"/>
            <a:ext cx="11072880" cy="1641240"/>
          </a:xfrm>
          <a:prstGeom prst="rect">
            <a:avLst/>
          </a:prstGeom>
        </p:spPr>
        <p:txBody>
          <a:bodyPr/>
          <a:p>
            <a:pPr algn="r">
              <a:lnSpc>
                <a:spcPct val="100000"/>
              </a:lnSpc>
            </a:pPr>
            <a:r>
              <a:rPr lang="en-US" sz="9600">
                <a:solidFill>
                  <a:srgbClr val="ffffff"/>
                </a:solidFill>
                <a:latin typeface="Corbel"/>
              </a:rPr>
              <a:t>Visualizing WALS Data</a:t>
            </a:r>
            <a:r>
              <a:rPr lang="en-US" sz="9600">
                <a:solidFill>
                  <a:srgbClr val="ffffff"/>
                </a:solidFill>
                <a:latin typeface="Corbel"/>
              </a:rPr>
              <a:t>
</a:t>
            </a:r>
            <a:endParaRPr/>
          </a:p>
        </p:txBody>
      </p:sp>
      <p:sp>
        <p:nvSpPr>
          <p:cNvPr id="205" name="TextShape 2"/>
          <p:cNvSpPr txBox="1"/>
          <p:nvPr/>
        </p:nvSpPr>
        <p:spPr>
          <a:xfrm>
            <a:off x="393480" y="1876320"/>
            <a:ext cx="11072880" cy="753840"/>
          </a:xfrm>
          <a:prstGeom prst="rect">
            <a:avLst/>
          </a:prstGeom>
        </p:spPr>
        <p:txBody>
          <a:bodyPr anchor="b"/>
          <a:p>
            <a:pPr algn="r">
              <a:lnSpc>
                <a:spcPct val="100000"/>
              </a:lnSpc>
            </a:pPr>
            <a:r>
              <a:rPr lang="en-US" sz="3200">
                <a:solidFill>
                  <a:srgbClr val="99d9c7"/>
                </a:solidFill>
                <a:latin typeface="Corbel"/>
              </a:rPr>
              <a:t>Steven Moran &amp; Garland McNew</a:t>
            </a:r>
            <a:endParaRPr/>
          </a:p>
        </p:txBody>
      </p:sp>
      <p:pic>
        <p:nvPicPr>
          <p:cNvPr id="206" name="Picture 3" descr=""/>
          <p:cNvPicPr/>
          <p:nvPr/>
        </p:nvPicPr>
        <p:blipFill>
          <a:blip r:embed="rId1"/>
          <a:stretch>
            <a:fillRect/>
          </a:stretch>
        </p:blipFill>
        <p:spPr>
          <a:xfrm>
            <a:off x="3454200" y="4146480"/>
            <a:ext cx="2114280" cy="2208240"/>
          </a:xfrm>
          <a:prstGeom prst="rect">
            <a:avLst/>
          </a:prstGeom>
          <a:ln>
            <a:noFill/>
          </a:ln>
        </p:spPr>
      </p:pic>
      <p:pic>
        <p:nvPicPr>
          <p:cNvPr id="207" name="Picture 4" descr=""/>
          <p:cNvPicPr/>
          <p:nvPr/>
        </p:nvPicPr>
        <p:blipFill>
          <a:blip r:embed="rId2"/>
          <a:stretch>
            <a:fillRect/>
          </a:stretch>
        </p:blipFill>
        <p:spPr>
          <a:xfrm>
            <a:off x="5929920" y="4146480"/>
            <a:ext cx="1984320" cy="2208240"/>
          </a:xfrm>
          <a:prstGeom prst="rect">
            <a:avLst/>
          </a:prstGeom>
          <a:ln>
            <a:noFill/>
          </a:ln>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5"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So why is distortion a problem?</a:t>
            </a:r>
            <a:endParaRPr/>
          </a:p>
        </p:txBody>
      </p:sp>
      <p:sp>
        <p:nvSpPr>
          <p:cNvPr id="226" name="CustomShape 2"/>
          <p:cNvSpPr/>
          <p:nvPr/>
        </p:nvSpPr>
        <p:spPr>
          <a:xfrm>
            <a:off x="425160" y="1425240"/>
            <a:ext cx="11440440" cy="4805280"/>
          </a:xfrm>
          <a:prstGeom prst="rect">
            <a:avLst/>
          </a:prstGeom>
          <a:noFill/>
          <a:ln>
            <a:noFill/>
          </a:ln>
        </p:spPr>
        <p:txBody>
          <a:bodyPr/>
          <a:p>
            <a:pPr lvl="2">
              <a:lnSpc>
                <a:spcPct val="100000"/>
              </a:lnSpc>
              <a:buFont typeface="Arial"/>
              <a:buChar char="•"/>
            </a:pPr>
            <a:r>
              <a:rPr lang="en-US" sz="3000">
                <a:solidFill>
                  <a:srgbClr val="dedede"/>
                </a:solidFill>
                <a:latin typeface="Corbel"/>
              </a:rPr>
              <a:t>Should never be used for density visualization purposes</a:t>
            </a:r>
            <a:endParaRPr/>
          </a:p>
          <a:p>
            <a:pPr>
              <a:lnSpc>
                <a:spcPct val="100000"/>
              </a:lnSpc>
            </a:pPr>
            <a:endParaRPr/>
          </a:p>
          <a:p>
            <a:pPr lvl="2">
              <a:lnSpc>
                <a:spcPct val="100000"/>
              </a:lnSpc>
              <a:buFont typeface="Arial"/>
              <a:buChar char="•"/>
            </a:pPr>
            <a:r>
              <a:rPr lang="en-US" sz="3000">
                <a:solidFill>
                  <a:srgbClr val="dedede"/>
                </a:solidFill>
                <a:latin typeface="Corbel"/>
              </a:rPr>
              <a:t>Points are “pulled” or “stretched” away from one another visually when plotting them on a Cylindrical/Mercator type projection</a:t>
            </a:r>
            <a:endParaRPr/>
          </a:p>
          <a:p>
            <a:pPr>
              <a:lnSpc>
                <a:spcPct val="100000"/>
              </a:lnSpc>
            </a:pPr>
            <a:endParaRPr/>
          </a:p>
          <a:p>
            <a:pPr lvl="2">
              <a:lnSpc>
                <a:spcPct val="100000"/>
              </a:lnSpc>
              <a:buFont typeface="Arial"/>
              <a:buChar char="•"/>
            </a:pPr>
            <a:r>
              <a:rPr lang="en-US" sz="3000">
                <a:solidFill>
                  <a:srgbClr val="dedede"/>
                </a:solidFill>
                <a:latin typeface="Corbel"/>
              </a:rPr>
              <a:t>Although positionally accurate, the areal distortion creates an erroneous perspective of density</a:t>
            </a:r>
            <a:endParaRPr/>
          </a:p>
          <a:p>
            <a:pPr>
              <a:lnSpc>
                <a:spcPct val="100000"/>
              </a:lnSpc>
            </a:pPr>
            <a:endParaRPr/>
          </a:p>
          <a:p>
            <a:pPr lvl="2">
              <a:lnSpc>
                <a:spcPct val="100000"/>
              </a:lnSpc>
              <a:buFont typeface="Arial"/>
              <a:buChar char="•"/>
            </a:pPr>
            <a:r>
              <a:rPr lang="en-US" sz="3000">
                <a:solidFill>
                  <a:srgbClr val="dedede"/>
                </a:solidFill>
                <a:latin typeface="Corbel"/>
              </a:rPr>
              <a:t>Two points of equal distance will appear more clustered near the equator than they would near the poles.</a:t>
            </a: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90000"/>
              </a:lnSpc>
            </a:pPr>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7"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Solution</a:t>
            </a:r>
            <a:endParaRPr/>
          </a:p>
        </p:txBody>
      </p:sp>
      <p:sp>
        <p:nvSpPr>
          <p:cNvPr id="228" name="CustomShape 2"/>
          <p:cNvSpPr/>
          <p:nvPr/>
        </p:nvSpPr>
        <p:spPr>
          <a:xfrm>
            <a:off x="226800" y="1339920"/>
            <a:ext cx="11440440" cy="4762800"/>
          </a:xfrm>
          <a:prstGeom prst="rect">
            <a:avLst/>
          </a:prstGeom>
          <a:noFill/>
          <a:ln>
            <a:noFill/>
          </a:ln>
        </p:spPr>
        <p:txBody>
          <a:bodyPr/>
          <a:p>
            <a:pPr lvl="2">
              <a:lnSpc>
                <a:spcPct val="100000"/>
              </a:lnSpc>
              <a:buFont typeface="Arial"/>
              <a:buChar char="•"/>
            </a:pPr>
            <a:r>
              <a:rPr lang="en-US" sz="3000">
                <a:solidFill>
                  <a:srgbClr val="dedede"/>
                </a:solidFill>
                <a:latin typeface="Corbel"/>
              </a:rPr>
              <a:t>Equal area projection (Eckert IV)</a:t>
            </a:r>
            <a:endParaRPr/>
          </a:p>
          <a:p>
            <a:pPr>
              <a:lnSpc>
                <a:spcPct val="100000"/>
              </a:lnSpc>
            </a:pPr>
            <a:endParaRPr/>
          </a:p>
          <a:p>
            <a:pPr lvl="2">
              <a:lnSpc>
                <a:spcPct val="100000"/>
              </a:lnSpc>
              <a:buFont typeface="Arial"/>
              <a:buChar char="•"/>
            </a:pPr>
            <a:r>
              <a:rPr lang="en-US" sz="3000">
                <a:solidFill>
                  <a:srgbClr val="dedede"/>
                </a:solidFill>
                <a:latin typeface="Corbel"/>
              </a:rPr>
              <a:t>Preserves land mass/object size but highly distorts lines of constant course (rhumb lines)</a:t>
            </a:r>
            <a:endParaRPr/>
          </a:p>
          <a:p>
            <a:pPr>
              <a:lnSpc>
                <a:spcPct val="100000"/>
              </a:lnSpc>
            </a:pPr>
            <a:endParaRPr/>
          </a:p>
          <a:p>
            <a:pPr lvl="2">
              <a:lnSpc>
                <a:spcPct val="100000"/>
              </a:lnSpc>
              <a:buFont typeface="Arial"/>
              <a:buChar char="•"/>
            </a:pPr>
            <a:r>
              <a:rPr lang="en-US" sz="3000">
                <a:solidFill>
                  <a:srgbClr val="dedede"/>
                </a:solidFill>
                <a:latin typeface="Corbel"/>
              </a:rPr>
              <a:t>For this application we are not concerned with maritime navigation so this would be an acceptable compromise</a:t>
            </a:r>
            <a:endParaRPr/>
          </a:p>
          <a:p>
            <a:pPr>
              <a:lnSpc>
                <a:spcPct val="100000"/>
              </a:lnSpc>
            </a:pPr>
            <a:endParaRPr/>
          </a:p>
          <a:p>
            <a:pPr>
              <a:lnSpc>
                <a:spcPct val="100000"/>
              </a:lnSpc>
            </a:pPr>
            <a:endParaRPr/>
          </a:p>
          <a:p>
            <a:pPr>
              <a:lnSpc>
                <a:spcPct val="90000"/>
              </a:lnSpc>
            </a:pPr>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9" name="TextShape 1"/>
          <p:cNvSpPr txBox="1"/>
          <p:nvPr/>
        </p:nvSpPr>
        <p:spPr>
          <a:xfrm>
            <a:off x="839880" y="365040"/>
            <a:ext cx="10515240" cy="1325160"/>
          </a:xfrm>
          <a:prstGeom prst="rect">
            <a:avLst/>
          </a:prstGeom>
        </p:spPr>
        <p:txBody>
          <a:bodyPr anchor="ctr"/>
          <a:p>
            <a:pPr>
              <a:lnSpc>
                <a:spcPct val="90000"/>
              </a:lnSpc>
            </a:pPr>
            <a:r>
              <a:rPr lang="en-US" sz="3900">
                <a:solidFill>
                  <a:srgbClr val="dedede"/>
                </a:solidFill>
                <a:latin typeface="Corbel"/>
              </a:rPr>
              <a:t>Projection Comparison</a:t>
            </a:r>
            <a:endParaRPr/>
          </a:p>
        </p:txBody>
      </p:sp>
      <p:sp>
        <p:nvSpPr>
          <p:cNvPr id="230" name="TextShape 2"/>
          <p:cNvSpPr txBox="1"/>
          <p:nvPr/>
        </p:nvSpPr>
        <p:spPr>
          <a:xfrm>
            <a:off x="839880" y="1489680"/>
            <a:ext cx="5024880" cy="823680"/>
          </a:xfrm>
          <a:prstGeom prst="rect">
            <a:avLst/>
          </a:prstGeom>
        </p:spPr>
        <p:txBody>
          <a:bodyPr anchor="b"/>
          <a:p>
            <a:pPr>
              <a:lnSpc>
                <a:spcPct val="100000"/>
              </a:lnSpc>
            </a:pPr>
            <a:r>
              <a:rPr lang="en-US" sz="2400">
                <a:solidFill>
                  <a:srgbClr val="99d9c7"/>
                </a:solidFill>
                <a:latin typeface="Corbel"/>
              </a:rPr>
              <a:t>Equal area projection (Eckert IV)</a:t>
            </a:r>
            <a:endParaRPr/>
          </a:p>
        </p:txBody>
      </p:sp>
      <p:pic>
        <p:nvPicPr>
          <p:cNvPr id="231" name="Content Placeholder 6" descr=""/>
          <p:cNvPicPr/>
          <p:nvPr/>
        </p:nvPicPr>
        <p:blipFill>
          <a:blip r:embed="rId1"/>
          <a:stretch>
            <a:fillRect/>
          </a:stretch>
        </p:blipFill>
        <p:spPr>
          <a:xfrm>
            <a:off x="948960" y="2505240"/>
            <a:ext cx="5597640" cy="2819160"/>
          </a:xfrm>
          <a:prstGeom prst="rect">
            <a:avLst/>
          </a:prstGeom>
          <a:ln>
            <a:noFill/>
          </a:ln>
        </p:spPr>
      </p:pic>
      <p:sp>
        <p:nvSpPr>
          <p:cNvPr id="232" name="TextShape 3"/>
          <p:cNvSpPr txBox="1"/>
          <p:nvPr/>
        </p:nvSpPr>
        <p:spPr>
          <a:xfrm>
            <a:off x="6547320" y="1517040"/>
            <a:ext cx="5035320" cy="823680"/>
          </a:xfrm>
          <a:prstGeom prst="rect">
            <a:avLst/>
          </a:prstGeom>
        </p:spPr>
        <p:txBody>
          <a:bodyPr anchor="b"/>
          <a:p>
            <a:pPr>
              <a:lnSpc>
                <a:spcPct val="100000"/>
              </a:lnSpc>
            </a:pPr>
            <a:r>
              <a:rPr lang="en-US" sz="2400">
                <a:solidFill>
                  <a:srgbClr val="d8f1ea"/>
                </a:solidFill>
                <a:latin typeface="Corbel"/>
              </a:rPr>
              <a:t>    </a:t>
            </a:r>
            <a:r>
              <a:rPr lang="en-US" sz="2400">
                <a:solidFill>
                  <a:srgbClr val="d8f1ea"/>
                </a:solidFill>
                <a:latin typeface="Corbel"/>
              </a:rPr>
              <a:t>Mercator Projection</a:t>
            </a:r>
            <a:endParaRPr/>
          </a:p>
        </p:txBody>
      </p:sp>
      <p:pic>
        <p:nvPicPr>
          <p:cNvPr id="233" name="Content Placeholder 7" descr=""/>
          <p:cNvPicPr/>
          <p:nvPr/>
        </p:nvPicPr>
        <p:blipFill>
          <a:blip r:embed="rId2"/>
          <a:stretch>
            <a:fillRect/>
          </a:stretch>
        </p:blipFill>
        <p:spPr>
          <a:xfrm>
            <a:off x="6893640" y="2341080"/>
            <a:ext cx="4342680" cy="3684240"/>
          </a:xfrm>
          <a:prstGeom prst="rect">
            <a:avLst/>
          </a:prstGeom>
          <a:ln>
            <a:noFill/>
          </a:ln>
        </p:spPr>
      </p:pic>
    </p:spTree>
  </p:cSld>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4" name="TextShape 1"/>
          <p:cNvSpPr txBox="1"/>
          <p:nvPr/>
        </p:nvSpPr>
        <p:spPr>
          <a:xfrm>
            <a:off x="838080" y="244800"/>
            <a:ext cx="10515240" cy="877680"/>
          </a:xfrm>
          <a:prstGeom prst="rect">
            <a:avLst/>
          </a:prstGeom>
        </p:spPr>
        <p:txBody>
          <a:bodyPr anchor="ctr"/>
          <a:p>
            <a:pPr algn="ctr">
              <a:lnSpc>
                <a:spcPct val="100000"/>
              </a:lnSpc>
            </a:pPr>
            <a:r>
              <a:rPr lang="en-US" sz="3900">
                <a:solidFill>
                  <a:srgbClr val="dedede"/>
                </a:solidFill>
                <a:latin typeface="Corbel"/>
              </a:rPr>
              <a:t>Data Visualization Methods</a:t>
            </a:r>
            <a:endParaRPr/>
          </a:p>
        </p:txBody>
      </p:sp>
      <p:sp>
        <p:nvSpPr>
          <p:cNvPr id="235" name="CustomShape 2"/>
          <p:cNvSpPr/>
          <p:nvPr/>
        </p:nvSpPr>
        <p:spPr>
          <a:xfrm>
            <a:off x="216360" y="1167840"/>
            <a:ext cx="11440440" cy="1051920"/>
          </a:xfrm>
          <a:prstGeom prst="rect">
            <a:avLst/>
          </a:prstGeom>
          <a:noFill/>
          <a:ln>
            <a:noFill/>
          </a:ln>
        </p:spPr>
        <p:txBody>
          <a:bodyPr/>
          <a:p>
            <a:pPr lvl="2">
              <a:lnSpc>
                <a:spcPct val="100000"/>
              </a:lnSpc>
              <a:buFont typeface="Arial"/>
              <a:buChar char="•"/>
            </a:pPr>
            <a:r>
              <a:rPr lang="en-US" sz="3000">
                <a:solidFill>
                  <a:srgbClr val="dedede"/>
                </a:solidFill>
                <a:latin typeface="Corbel"/>
              </a:rPr>
              <a:t>Many linguistic database visualizations also utilize point symbology to represent objects or features of interest. Below: WALS Chapter 130, Finger and Hand differentiation.</a:t>
            </a:r>
            <a:endParaRPr/>
          </a:p>
          <a:p>
            <a:pPr>
              <a:lnSpc>
                <a:spcPct val="100000"/>
              </a:lnSpc>
            </a:pPr>
            <a:endParaRPr/>
          </a:p>
          <a:p>
            <a:pPr>
              <a:lnSpc>
                <a:spcPct val="100000"/>
              </a:lnSpc>
            </a:pPr>
            <a:endParaRPr/>
          </a:p>
          <a:p>
            <a:pPr>
              <a:lnSpc>
                <a:spcPct val="100000"/>
              </a:lnSpc>
            </a:pPr>
            <a:endParaRPr/>
          </a:p>
          <a:p>
            <a:pPr>
              <a:lnSpc>
                <a:spcPct val="90000"/>
              </a:lnSpc>
            </a:pPr>
            <a:endParaRPr/>
          </a:p>
        </p:txBody>
      </p:sp>
      <p:pic>
        <p:nvPicPr>
          <p:cNvPr id="236" name="Picture 2" descr=""/>
          <p:cNvPicPr/>
          <p:nvPr/>
        </p:nvPicPr>
        <p:blipFill>
          <a:blip r:embed="rId1"/>
          <a:stretch>
            <a:fillRect/>
          </a:stretch>
        </p:blipFill>
        <p:spPr>
          <a:xfrm>
            <a:off x="1667160" y="2264760"/>
            <a:ext cx="9082080" cy="4293000"/>
          </a:xfrm>
          <a:prstGeom prst="rect">
            <a:avLst/>
          </a:prstGeom>
          <a:ln>
            <a:noFill/>
          </a:ln>
        </p:spPr>
      </p:pic>
    </p:spTree>
  </p:cSld>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7" name="TextShape 1"/>
          <p:cNvSpPr txBox="1"/>
          <p:nvPr/>
        </p:nvSpPr>
        <p:spPr>
          <a:xfrm>
            <a:off x="838080" y="244800"/>
            <a:ext cx="10515240" cy="877680"/>
          </a:xfrm>
          <a:prstGeom prst="rect">
            <a:avLst/>
          </a:prstGeom>
        </p:spPr>
        <p:txBody>
          <a:bodyPr anchor="ctr"/>
          <a:p>
            <a:pPr algn="ctr">
              <a:lnSpc>
                <a:spcPct val="100000"/>
              </a:lnSpc>
            </a:pPr>
            <a:r>
              <a:rPr lang="en-US" sz="3900">
                <a:solidFill>
                  <a:srgbClr val="dedede"/>
                </a:solidFill>
                <a:latin typeface="Corbel"/>
              </a:rPr>
              <a:t>Data Visualization Methods: Potential Solutions</a:t>
            </a:r>
            <a:endParaRPr/>
          </a:p>
        </p:txBody>
      </p:sp>
      <p:sp>
        <p:nvSpPr>
          <p:cNvPr id="238" name="CustomShape 2"/>
          <p:cNvSpPr/>
          <p:nvPr/>
        </p:nvSpPr>
        <p:spPr>
          <a:xfrm>
            <a:off x="226800" y="1339920"/>
            <a:ext cx="11440440" cy="4762800"/>
          </a:xfrm>
          <a:prstGeom prst="rect">
            <a:avLst/>
          </a:prstGeom>
          <a:noFill/>
          <a:ln>
            <a:noFill/>
          </a:ln>
        </p:spPr>
        <p:txBody>
          <a:bodyPr/>
          <a:p>
            <a:pPr lvl="2">
              <a:lnSpc>
                <a:spcPct val="100000"/>
              </a:lnSpc>
              <a:buFont typeface="Arial"/>
              <a:buChar char="•"/>
            </a:pPr>
            <a:r>
              <a:rPr lang="en-US" sz="3000">
                <a:solidFill>
                  <a:srgbClr val="dedede"/>
                </a:solidFill>
                <a:latin typeface="Corbel"/>
              </a:rPr>
              <a:t>Voronoi/Thiessen tessellation layer created from database inputs</a:t>
            </a:r>
            <a:endParaRPr/>
          </a:p>
          <a:p>
            <a:pPr>
              <a:lnSpc>
                <a:spcPct val="100000"/>
              </a:lnSpc>
            </a:pPr>
            <a:endParaRPr/>
          </a:p>
          <a:p>
            <a:pPr lvl="2">
              <a:lnSpc>
                <a:spcPct val="100000"/>
              </a:lnSpc>
              <a:buFont typeface="Arial"/>
              <a:buChar char="•"/>
            </a:pPr>
            <a:r>
              <a:rPr lang="en-US" sz="3000">
                <a:solidFill>
                  <a:srgbClr val="dedede"/>
                </a:solidFill>
                <a:latin typeface="Corbel"/>
              </a:rPr>
              <a:t>These polygons are generated from a set of sample points. Each Thiessen polygon defines an area of influence around its sample point, so that any location inside the polygon (Euclidian distance wise) is closer to that point than any of the other sample points (esri). </a:t>
            </a:r>
            <a:endParaRPr/>
          </a:p>
          <a:p>
            <a:pPr>
              <a:lnSpc>
                <a:spcPct val="100000"/>
              </a:lnSpc>
            </a:pPr>
            <a:endParaRPr/>
          </a:p>
          <a:p>
            <a:pPr>
              <a:lnSpc>
                <a:spcPct val="100000"/>
              </a:lnSpc>
            </a:pPr>
            <a:endParaRPr/>
          </a:p>
          <a:p>
            <a:pPr>
              <a:lnSpc>
                <a:spcPct val="100000"/>
              </a:lnSpc>
            </a:pPr>
            <a:endParaRPr/>
          </a:p>
          <a:p>
            <a:pPr>
              <a:lnSpc>
                <a:spcPct val="90000"/>
              </a:lnSpc>
            </a:pPr>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9" name="TextShape 1"/>
          <p:cNvSpPr txBox="1"/>
          <p:nvPr/>
        </p:nvSpPr>
        <p:spPr>
          <a:xfrm>
            <a:off x="838080" y="244800"/>
            <a:ext cx="10515240" cy="877680"/>
          </a:xfrm>
          <a:prstGeom prst="rect">
            <a:avLst/>
          </a:prstGeom>
        </p:spPr>
        <p:txBody>
          <a:bodyPr anchor="ctr"/>
          <a:p>
            <a:pPr algn="ctr">
              <a:lnSpc>
                <a:spcPct val="100000"/>
              </a:lnSpc>
            </a:pPr>
            <a:r>
              <a:rPr lang="en-US" sz="3900">
                <a:solidFill>
                  <a:srgbClr val="dedede"/>
                </a:solidFill>
                <a:latin typeface="Corbel"/>
              </a:rPr>
              <a:t>Data Visualization Methods: Thiessen Polygons</a:t>
            </a:r>
            <a:endParaRPr/>
          </a:p>
        </p:txBody>
      </p:sp>
      <p:sp>
        <p:nvSpPr>
          <p:cNvPr id="240" name="CustomShape 2"/>
          <p:cNvSpPr/>
          <p:nvPr/>
        </p:nvSpPr>
        <p:spPr>
          <a:xfrm>
            <a:off x="226800" y="1339920"/>
            <a:ext cx="11440440" cy="4762800"/>
          </a:xfrm>
          <a:prstGeom prst="rect">
            <a:avLst/>
          </a:prstGeom>
          <a:noFill/>
          <a:ln>
            <a:noFill/>
          </a:ln>
        </p:spPr>
        <p:txBody>
          <a:bodyPr/>
          <a:p>
            <a:pPr>
              <a:lnSpc>
                <a:spcPct val="100000"/>
              </a:lnSpc>
            </a:pPr>
            <a:endParaRPr/>
          </a:p>
          <a:p>
            <a:pPr>
              <a:lnSpc>
                <a:spcPct val="100000"/>
              </a:lnSpc>
            </a:pPr>
            <a:endParaRPr/>
          </a:p>
          <a:p>
            <a:pPr>
              <a:lnSpc>
                <a:spcPct val="100000"/>
              </a:lnSpc>
            </a:pPr>
            <a:endParaRPr/>
          </a:p>
          <a:p>
            <a:pPr>
              <a:lnSpc>
                <a:spcPct val="90000"/>
              </a:lnSpc>
            </a:pPr>
            <a:endParaRPr/>
          </a:p>
        </p:txBody>
      </p:sp>
      <p:pic>
        <p:nvPicPr>
          <p:cNvPr id="241" name="Picture 2" descr=""/>
          <p:cNvPicPr/>
          <p:nvPr/>
        </p:nvPicPr>
        <p:blipFill>
          <a:blip r:embed="rId1"/>
          <a:stretch>
            <a:fillRect/>
          </a:stretch>
        </p:blipFill>
        <p:spPr>
          <a:xfrm>
            <a:off x="1318320" y="1361520"/>
            <a:ext cx="9703440" cy="4199040"/>
          </a:xfrm>
          <a:prstGeom prst="rect">
            <a:avLst/>
          </a:prstGeom>
          <a:ln>
            <a:noFill/>
          </a:ln>
        </p:spPr>
      </p:pic>
    </p:spTree>
  </p:cSld>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2" name="TextShape 1"/>
          <p:cNvSpPr txBox="1"/>
          <p:nvPr/>
        </p:nvSpPr>
        <p:spPr>
          <a:xfrm>
            <a:off x="838080" y="244800"/>
            <a:ext cx="10515240" cy="658440"/>
          </a:xfrm>
          <a:prstGeom prst="rect">
            <a:avLst/>
          </a:prstGeom>
        </p:spPr>
        <p:txBody>
          <a:bodyPr anchor="ctr"/>
          <a:p>
            <a:pPr algn="ctr">
              <a:lnSpc>
                <a:spcPct val="100000"/>
              </a:lnSpc>
            </a:pPr>
            <a:r>
              <a:rPr lang="en-US" sz="3900">
                <a:solidFill>
                  <a:srgbClr val="dedede"/>
                </a:solidFill>
                <a:latin typeface="Corbel"/>
              </a:rPr>
              <a:t>Data Visualization Methods: Thiessen Tessellation</a:t>
            </a:r>
            <a:endParaRPr/>
          </a:p>
        </p:txBody>
      </p:sp>
      <p:pic>
        <p:nvPicPr>
          <p:cNvPr id="243" name="Picture 2" descr=""/>
          <p:cNvPicPr/>
          <p:nvPr/>
        </p:nvPicPr>
        <p:blipFill>
          <a:blip r:embed="rId1"/>
          <a:stretch>
            <a:fillRect/>
          </a:stretch>
        </p:blipFill>
        <p:spPr>
          <a:xfrm>
            <a:off x="1322640" y="903600"/>
            <a:ext cx="9546120" cy="5795640"/>
          </a:xfrm>
          <a:prstGeom prst="rect">
            <a:avLst/>
          </a:prstGeom>
          <a:ln>
            <a:noFill/>
          </a:ln>
        </p:spPr>
      </p:pic>
    </p:spTree>
  </p:cSld>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4" name="TextShape 1"/>
          <p:cNvSpPr txBox="1"/>
          <p:nvPr/>
        </p:nvSpPr>
        <p:spPr>
          <a:xfrm>
            <a:off x="838080" y="244800"/>
            <a:ext cx="10515240" cy="658440"/>
          </a:xfrm>
          <a:prstGeom prst="rect">
            <a:avLst/>
          </a:prstGeom>
        </p:spPr>
        <p:txBody>
          <a:bodyPr anchor="ctr"/>
          <a:p>
            <a:pPr algn="ctr">
              <a:lnSpc>
                <a:spcPct val="100000"/>
              </a:lnSpc>
            </a:pPr>
            <a:r>
              <a:rPr lang="en-US" sz="3900">
                <a:solidFill>
                  <a:srgbClr val="dedede"/>
                </a:solidFill>
                <a:latin typeface="Corbel"/>
              </a:rPr>
              <a:t>Data Visualization Methods: Thiessen Tessellation</a:t>
            </a:r>
            <a:endParaRPr/>
          </a:p>
        </p:txBody>
      </p:sp>
      <p:pic>
        <p:nvPicPr>
          <p:cNvPr id="245" name="Picture 2" descr=""/>
          <p:cNvPicPr/>
          <p:nvPr/>
        </p:nvPicPr>
        <p:blipFill>
          <a:blip r:embed="rId1"/>
          <a:stretch>
            <a:fillRect/>
          </a:stretch>
        </p:blipFill>
        <p:spPr>
          <a:xfrm>
            <a:off x="1322640" y="903600"/>
            <a:ext cx="9546120" cy="5795640"/>
          </a:xfrm>
          <a:prstGeom prst="rect">
            <a:avLst/>
          </a:prstGeom>
          <a:ln>
            <a:noFill/>
          </a:ln>
        </p:spPr>
      </p:pic>
    </p:spTree>
  </p:cSld>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6" name="TextShape 1"/>
          <p:cNvSpPr txBox="1"/>
          <p:nvPr/>
        </p:nvSpPr>
        <p:spPr>
          <a:xfrm>
            <a:off x="838080" y="244800"/>
            <a:ext cx="10515240" cy="877680"/>
          </a:xfrm>
          <a:prstGeom prst="rect">
            <a:avLst/>
          </a:prstGeom>
        </p:spPr>
        <p:txBody>
          <a:bodyPr anchor="ctr"/>
          <a:p>
            <a:pPr algn="ctr">
              <a:lnSpc>
                <a:spcPct val="100000"/>
              </a:lnSpc>
            </a:pPr>
            <a:r>
              <a:rPr lang="en-US" sz="3900">
                <a:solidFill>
                  <a:srgbClr val="dedede"/>
                </a:solidFill>
                <a:latin typeface="Corbel"/>
              </a:rPr>
              <a:t>Data Visualization Methods: Thiessen Tessellation</a:t>
            </a:r>
            <a:endParaRPr/>
          </a:p>
        </p:txBody>
      </p:sp>
      <p:sp>
        <p:nvSpPr>
          <p:cNvPr id="247" name="CustomShape 2"/>
          <p:cNvSpPr/>
          <p:nvPr/>
        </p:nvSpPr>
        <p:spPr>
          <a:xfrm>
            <a:off x="226800" y="1339920"/>
            <a:ext cx="11440440" cy="1126440"/>
          </a:xfrm>
          <a:prstGeom prst="rect">
            <a:avLst/>
          </a:prstGeom>
          <a:noFill/>
          <a:ln>
            <a:noFill/>
          </a:ln>
        </p:spPr>
        <p:txBody>
          <a:bodyPr/>
          <a:p>
            <a:pPr lvl="2">
              <a:lnSpc>
                <a:spcPct val="100000"/>
              </a:lnSpc>
              <a:buFont typeface="Arial"/>
              <a:buChar char="•"/>
            </a:pPr>
            <a:r>
              <a:rPr lang="en-US" sz="3000">
                <a:solidFill>
                  <a:srgbClr val="dedede"/>
                </a:solidFill>
                <a:latin typeface="Corbel"/>
              </a:rPr>
              <a:t>An approach to solving this issue is to create a dissolved buffer around each point that created the polygons and use this buffer layer to “clip” the Thiessen polygon layer.</a:t>
            </a: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90000"/>
              </a:lnSpc>
            </a:pPr>
            <a:endParaRPr/>
          </a:p>
        </p:txBody>
      </p:sp>
      <p:pic>
        <p:nvPicPr>
          <p:cNvPr id="248" name="Picture 2" descr=""/>
          <p:cNvPicPr/>
          <p:nvPr/>
        </p:nvPicPr>
        <p:blipFill>
          <a:blip r:embed="rId1"/>
          <a:stretch>
            <a:fillRect/>
          </a:stretch>
        </p:blipFill>
        <p:spPr>
          <a:xfrm>
            <a:off x="838080" y="2683800"/>
            <a:ext cx="10740240" cy="3763080"/>
          </a:xfrm>
          <a:prstGeom prst="rect">
            <a:avLst/>
          </a:prstGeom>
          <a:ln>
            <a:noFill/>
          </a:ln>
        </p:spPr>
      </p:pic>
    </p:spTree>
  </p:cSld>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9" name="TextShape 1"/>
          <p:cNvSpPr txBox="1"/>
          <p:nvPr/>
        </p:nvSpPr>
        <p:spPr>
          <a:xfrm>
            <a:off x="838080" y="244800"/>
            <a:ext cx="10515240" cy="658440"/>
          </a:xfrm>
          <a:prstGeom prst="rect">
            <a:avLst/>
          </a:prstGeom>
        </p:spPr>
        <p:txBody>
          <a:bodyPr anchor="ctr"/>
          <a:p>
            <a:pPr algn="ctr">
              <a:lnSpc>
                <a:spcPct val="100000"/>
              </a:lnSpc>
            </a:pPr>
            <a:r>
              <a:rPr lang="en-US" sz="3900">
                <a:solidFill>
                  <a:srgbClr val="dedede"/>
                </a:solidFill>
                <a:latin typeface="Corbel"/>
              </a:rPr>
              <a:t>Data Visualization Methods: Thiessen Tessellation</a:t>
            </a:r>
            <a:endParaRPr/>
          </a:p>
        </p:txBody>
      </p:sp>
      <p:pic>
        <p:nvPicPr>
          <p:cNvPr id="250" name="Picture 2" descr=""/>
          <p:cNvPicPr/>
          <p:nvPr/>
        </p:nvPicPr>
        <p:blipFill>
          <a:blip r:embed="rId1"/>
          <a:stretch>
            <a:fillRect/>
          </a:stretch>
        </p:blipFill>
        <p:spPr>
          <a:xfrm>
            <a:off x="1322640" y="903600"/>
            <a:ext cx="9546120" cy="5795640"/>
          </a:xfrm>
          <a:prstGeom prst="rect">
            <a:avLst/>
          </a:prstGeom>
          <a:ln>
            <a:noFill/>
          </a:ln>
        </p:spPr>
      </p:pic>
    </p:spTree>
  </p:cSld>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8"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Outline</a:t>
            </a:r>
            <a:endParaRPr/>
          </a:p>
        </p:txBody>
      </p:sp>
      <p:sp>
        <p:nvSpPr>
          <p:cNvPr id="209" name="CustomShape 2"/>
          <p:cNvSpPr/>
          <p:nvPr/>
        </p:nvSpPr>
        <p:spPr>
          <a:xfrm>
            <a:off x="425160" y="1425240"/>
            <a:ext cx="11440440" cy="4350960"/>
          </a:xfrm>
          <a:prstGeom prst="rect">
            <a:avLst/>
          </a:prstGeom>
          <a:noFill/>
          <a:ln>
            <a:noFill/>
          </a:ln>
        </p:spPr>
        <p:txBody>
          <a:bodyPr/>
          <a:p>
            <a:pPr lvl="2">
              <a:lnSpc>
                <a:spcPct val="100000"/>
              </a:lnSpc>
              <a:buFont typeface="Arial"/>
              <a:buChar char="•"/>
            </a:pPr>
            <a:r>
              <a:rPr lang="en-US" sz="3000">
                <a:solidFill>
                  <a:srgbClr val="dedede"/>
                </a:solidFill>
                <a:latin typeface="Corbel"/>
              </a:rPr>
              <a:t>Some criticisms</a:t>
            </a:r>
            <a:endParaRPr/>
          </a:p>
          <a:p>
            <a:pPr>
              <a:lnSpc>
                <a:spcPct val="100000"/>
              </a:lnSpc>
            </a:pPr>
            <a:endParaRPr/>
          </a:p>
          <a:p>
            <a:pPr lvl="2">
              <a:lnSpc>
                <a:spcPct val="100000"/>
              </a:lnSpc>
              <a:buFont typeface="Arial"/>
              <a:buChar char="•"/>
            </a:pPr>
            <a:r>
              <a:rPr lang="en-US" sz="3000">
                <a:solidFill>
                  <a:srgbClr val="dedede"/>
                </a:solidFill>
                <a:latin typeface="Corbel"/>
              </a:rPr>
              <a:t>Visualizations</a:t>
            </a:r>
            <a:endParaRPr/>
          </a:p>
          <a:p>
            <a:pPr>
              <a:lnSpc>
                <a:spcPct val="100000"/>
              </a:lnSpc>
            </a:pPr>
            <a:endParaRPr/>
          </a:p>
          <a:p>
            <a:pPr lvl="2">
              <a:lnSpc>
                <a:spcPct val="100000"/>
              </a:lnSpc>
              <a:buFont typeface="Arial"/>
              <a:buChar char="•"/>
            </a:pPr>
            <a:r>
              <a:rPr lang="en-US" sz="3000">
                <a:solidFill>
                  <a:srgbClr val="dedede"/>
                </a:solidFill>
                <a:latin typeface="Corbel"/>
              </a:rPr>
              <a:t>Base map creation</a:t>
            </a:r>
            <a:endParaRPr/>
          </a:p>
          <a:p>
            <a:pPr>
              <a:lnSpc>
                <a:spcPct val="100000"/>
              </a:lnSpc>
            </a:pPr>
            <a:endParaRPr/>
          </a:p>
          <a:p>
            <a:pPr lvl="2">
              <a:lnSpc>
                <a:spcPct val="100000"/>
              </a:lnSpc>
              <a:buFont typeface="Arial"/>
              <a:buChar char="•"/>
            </a:pPr>
            <a:r>
              <a:rPr lang="en-US" sz="3000">
                <a:solidFill>
                  <a:srgbClr val="dedede"/>
                </a:solidFill>
                <a:latin typeface="Corbel"/>
              </a:rPr>
              <a:t>Methods for visualizing linguistic data</a:t>
            </a:r>
            <a:endParaRPr/>
          </a:p>
          <a:p>
            <a:pPr>
              <a:lnSpc>
                <a:spcPct val="100000"/>
              </a:lnSpc>
            </a:pPr>
            <a:endParaRPr/>
          </a:p>
          <a:p>
            <a:pPr lvl="2">
              <a:lnSpc>
                <a:spcPct val="100000"/>
              </a:lnSpc>
              <a:buFont typeface="Arial"/>
              <a:buChar char="•"/>
            </a:pPr>
            <a:r>
              <a:rPr lang="en-US" sz="3000">
                <a:solidFill>
                  <a:srgbClr val="dedede"/>
                </a:solidFill>
                <a:latin typeface="Corbel"/>
              </a:rPr>
              <a:t>Moving forward</a:t>
            </a:r>
            <a:endParaRPr/>
          </a:p>
          <a:p>
            <a:pPr>
              <a:lnSpc>
                <a:spcPct val="100000"/>
              </a:lnSpc>
            </a:pPr>
            <a:endParaRPr/>
          </a:p>
          <a:p>
            <a:pPr>
              <a:lnSpc>
                <a:spcPct val="100000"/>
              </a:lnSpc>
            </a:pPr>
            <a:endParaRPr/>
          </a:p>
          <a:p>
            <a:pPr>
              <a:lnSpc>
                <a:spcPct val="100000"/>
              </a:lnSpc>
            </a:pPr>
            <a:endParaRPr/>
          </a:p>
          <a:p>
            <a:pPr>
              <a:lnSpc>
                <a:spcPct val="90000"/>
              </a:lnSpc>
            </a:pPr>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1" name="TextShape 1"/>
          <p:cNvSpPr txBox="1"/>
          <p:nvPr/>
        </p:nvSpPr>
        <p:spPr>
          <a:xfrm>
            <a:off x="838080" y="244800"/>
            <a:ext cx="10515240" cy="658440"/>
          </a:xfrm>
          <a:prstGeom prst="rect">
            <a:avLst/>
          </a:prstGeom>
        </p:spPr>
        <p:txBody>
          <a:bodyPr anchor="ctr"/>
          <a:p>
            <a:pPr algn="ctr">
              <a:lnSpc>
                <a:spcPct val="100000"/>
              </a:lnSpc>
            </a:pPr>
            <a:r>
              <a:rPr lang="en-US" sz="3900">
                <a:solidFill>
                  <a:srgbClr val="dedede"/>
                </a:solidFill>
                <a:latin typeface="Corbel"/>
              </a:rPr>
              <a:t>Data Visualization Methods: Thiessen Tessellation</a:t>
            </a:r>
            <a:endParaRPr/>
          </a:p>
        </p:txBody>
      </p:sp>
      <p:pic>
        <p:nvPicPr>
          <p:cNvPr id="252" name="Picture 2" descr=""/>
          <p:cNvPicPr/>
          <p:nvPr/>
        </p:nvPicPr>
        <p:blipFill>
          <a:blip r:embed="rId1"/>
          <a:stretch>
            <a:fillRect/>
          </a:stretch>
        </p:blipFill>
        <p:spPr>
          <a:xfrm>
            <a:off x="2345760" y="903600"/>
            <a:ext cx="7500240" cy="5795640"/>
          </a:xfrm>
          <a:prstGeom prst="rect">
            <a:avLst/>
          </a:prstGeom>
          <a:ln>
            <a:noFill/>
          </a:ln>
        </p:spPr>
      </p:pic>
    </p:spTree>
  </p:cSld>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3" name="TextShape 1"/>
          <p:cNvSpPr txBox="1"/>
          <p:nvPr/>
        </p:nvSpPr>
        <p:spPr>
          <a:xfrm>
            <a:off x="838080" y="244800"/>
            <a:ext cx="10515240" cy="658440"/>
          </a:xfrm>
          <a:prstGeom prst="rect">
            <a:avLst/>
          </a:prstGeom>
        </p:spPr>
        <p:txBody>
          <a:bodyPr anchor="ctr"/>
          <a:p>
            <a:pPr algn="ctr">
              <a:lnSpc>
                <a:spcPct val="100000"/>
              </a:lnSpc>
            </a:pPr>
            <a:r>
              <a:rPr lang="en-US" sz="3900">
                <a:solidFill>
                  <a:srgbClr val="dedede"/>
                </a:solidFill>
                <a:latin typeface="Corbel"/>
              </a:rPr>
              <a:t>Data Visualization Methods: Visual Hierarchy</a:t>
            </a:r>
            <a:endParaRPr/>
          </a:p>
        </p:txBody>
      </p:sp>
      <p:pic>
        <p:nvPicPr>
          <p:cNvPr id="254" name="Picture 2" descr=""/>
          <p:cNvPicPr/>
          <p:nvPr/>
        </p:nvPicPr>
        <p:blipFill>
          <a:blip r:embed="rId1"/>
          <a:stretch>
            <a:fillRect/>
          </a:stretch>
        </p:blipFill>
        <p:spPr>
          <a:xfrm>
            <a:off x="2345760" y="903600"/>
            <a:ext cx="7500240" cy="5795640"/>
          </a:xfrm>
          <a:prstGeom prst="rect">
            <a:avLst/>
          </a:prstGeom>
          <a:ln>
            <a:noFill/>
          </a:ln>
        </p:spPr>
      </p:pic>
    </p:spTree>
  </p:cSld>
  <p:timing>
    <p:tnLst>
      <p:par>
        <p:cTn id="15" dur="indefinite" restart="never" nodeType="tmRoot">
          <p:childTnLst>
            <p:seq>
              <p:cTn id="16" restart="whenNotActive" nodeType="interactiveSeq" fill="hold">
                <p:childTnLst>
                  <p:par>
                    <p:cTn id="17" fill="hold">
                      <p:stCondLst/>
                      <p:childTnLst>
                        <p:par>
                          <p:cTn id="18" fill="hold">
                            <p:stCondLst>
                              <p:cond delay="0"/>
                            </p:stCondLst>
                            <p:childTnLst>
                              <p:par>
                                <p:cTn id="19" nodeType="clickEffect" fill="hold" presetClass="mediacall">
                                  <p:stCondLst>
                                    <p:cond delay="0"/>
                                  </p:stCondLs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5" name="TextShape 1"/>
          <p:cNvSpPr txBox="1"/>
          <p:nvPr/>
        </p:nvSpPr>
        <p:spPr>
          <a:xfrm>
            <a:off x="838080" y="244800"/>
            <a:ext cx="10515240" cy="877680"/>
          </a:xfrm>
          <a:prstGeom prst="rect">
            <a:avLst/>
          </a:prstGeom>
        </p:spPr>
        <p:txBody>
          <a:bodyPr anchor="ctr"/>
          <a:p>
            <a:pPr algn="ctr">
              <a:lnSpc>
                <a:spcPct val="100000"/>
              </a:lnSpc>
            </a:pPr>
            <a:r>
              <a:rPr lang="en-US" sz="3900">
                <a:solidFill>
                  <a:srgbClr val="dedede"/>
                </a:solidFill>
                <a:latin typeface="Corbel"/>
              </a:rPr>
              <a:t>Wrap Up – Moving Forward</a:t>
            </a:r>
            <a:endParaRPr/>
          </a:p>
        </p:txBody>
      </p:sp>
      <p:sp>
        <p:nvSpPr>
          <p:cNvPr id="256" name="CustomShape 2"/>
          <p:cNvSpPr/>
          <p:nvPr/>
        </p:nvSpPr>
        <p:spPr>
          <a:xfrm>
            <a:off x="226800" y="1339920"/>
            <a:ext cx="11440440" cy="4762800"/>
          </a:xfrm>
          <a:prstGeom prst="rect">
            <a:avLst/>
          </a:prstGeom>
          <a:noFill/>
          <a:ln>
            <a:noFill/>
          </a:ln>
        </p:spPr>
        <p:txBody>
          <a:bodyPr/>
          <a:p>
            <a:pPr lvl="2">
              <a:lnSpc>
                <a:spcPct val="100000"/>
              </a:lnSpc>
              <a:buFont typeface="Arial"/>
              <a:buChar char="•"/>
            </a:pPr>
            <a:r>
              <a:rPr lang="en-US" sz="3000">
                <a:solidFill>
                  <a:srgbClr val="dedede"/>
                </a:solidFill>
                <a:latin typeface="Corbel"/>
              </a:rPr>
              <a:t>Small land mass/Island emphasis symbology. </a:t>
            </a:r>
            <a:endParaRPr/>
          </a:p>
          <a:p>
            <a:pPr lvl="3">
              <a:lnSpc>
                <a:spcPct val="100000"/>
              </a:lnSpc>
              <a:buFont typeface="Arial"/>
              <a:buChar char="•"/>
            </a:pPr>
            <a:r>
              <a:rPr lang="en-US" sz="2800">
                <a:solidFill>
                  <a:srgbClr val="dedede"/>
                </a:solidFill>
                <a:latin typeface="Corbel"/>
              </a:rPr>
              <a:t>For these areas do not clip buffers to land features. </a:t>
            </a:r>
            <a:endParaRPr/>
          </a:p>
          <a:p>
            <a:pPr lvl="4">
              <a:lnSpc>
                <a:spcPct val="100000"/>
              </a:lnSpc>
              <a:buFont typeface="Arial"/>
              <a:buChar char="•"/>
            </a:pPr>
            <a:r>
              <a:rPr lang="en-US" sz="2800">
                <a:solidFill>
                  <a:srgbClr val="dedede"/>
                </a:solidFill>
                <a:latin typeface="Corbel"/>
              </a:rPr>
              <a:t>Overlay circular buffer</a:t>
            </a:r>
            <a:endParaRPr/>
          </a:p>
          <a:p>
            <a:pPr lvl="4">
              <a:lnSpc>
                <a:spcPct val="100000"/>
              </a:lnSpc>
              <a:buFont typeface="Arial"/>
              <a:buChar char="•"/>
            </a:pPr>
            <a:r>
              <a:rPr lang="en-US" sz="2800">
                <a:solidFill>
                  <a:srgbClr val="dedede"/>
                </a:solidFill>
                <a:latin typeface="Corbel"/>
              </a:rPr>
              <a:t>Selecting by attribute, i.e. land mass size drives decision</a:t>
            </a:r>
            <a:endParaRPr/>
          </a:p>
          <a:p>
            <a:pPr>
              <a:lnSpc>
                <a:spcPct val="100000"/>
              </a:lnSpc>
            </a:pPr>
            <a:endParaRPr/>
          </a:p>
          <a:p>
            <a:pPr lvl="2">
              <a:lnSpc>
                <a:spcPct val="100000"/>
              </a:lnSpc>
              <a:buFont typeface="Arial"/>
              <a:buChar char="•"/>
            </a:pPr>
            <a:r>
              <a:rPr lang="en-US" sz="3000">
                <a:solidFill>
                  <a:srgbClr val="dedede"/>
                </a:solidFill>
                <a:latin typeface="Corbel"/>
              </a:rPr>
              <a:t>Saturation based coloring for population statistics. </a:t>
            </a:r>
            <a:endParaRPr/>
          </a:p>
          <a:p>
            <a:pPr lvl="3">
              <a:lnSpc>
                <a:spcPct val="100000"/>
              </a:lnSpc>
              <a:buFont typeface="Arial"/>
              <a:buChar char="•"/>
            </a:pPr>
            <a:r>
              <a:rPr lang="en-US" sz="2800">
                <a:solidFill>
                  <a:srgbClr val="dedede"/>
                </a:solidFill>
                <a:latin typeface="Corbel"/>
              </a:rPr>
              <a:t>Accounting for null, and all range of speaker populations</a:t>
            </a:r>
            <a:endParaRPr/>
          </a:p>
          <a:p>
            <a:pPr>
              <a:lnSpc>
                <a:spcPct val="100000"/>
              </a:lnSpc>
            </a:pPr>
            <a:endParaRPr/>
          </a:p>
          <a:p>
            <a:pPr lvl="2">
              <a:lnSpc>
                <a:spcPct val="100000"/>
              </a:lnSpc>
              <a:buFont typeface="Arial"/>
              <a:buChar char="•"/>
            </a:pPr>
            <a:r>
              <a:rPr lang="en-US" sz="3000">
                <a:solidFill>
                  <a:srgbClr val="dedede"/>
                </a:solidFill>
                <a:latin typeface="Corbel"/>
              </a:rPr>
              <a:t>Other methods of representing languages as areal features</a:t>
            </a:r>
            <a:endParaRPr/>
          </a:p>
          <a:p>
            <a:pPr lvl="3">
              <a:lnSpc>
                <a:spcPct val="100000"/>
              </a:lnSpc>
              <a:buFont typeface="Arial"/>
              <a:buChar char="•"/>
            </a:pPr>
            <a:r>
              <a:rPr lang="en-US" sz="2800">
                <a:solidFill>
                  <a:srgbClr val="dedede"/>
                </a:solidFill>
                <a:latin typeface="Corbel"/>
              </a:rPr>
              <a:t>Raster based visualizations rather than vector based visualizations such as kernel density</a:t>
            </a:r>
            <a:endParaRPr/>
          </a:p>
          <a:p>
            <a:pPr>
              <a:lnSpc>
                <a:spcPct val="100000"/>
              </a:lnSpc>
            </a:pPr>
            <a:endParaRPr/>
          </a:p>
          <a:p>
            <a:pPr>
              <a:lnSpc>
                <a:spcPct val="100000"/>
              </a:lnSpc>
            </a:pPr>
            <a:endParaRPr/>
          </a:p>
          <a:p>
            <a:pPr>
              <a:lnSpc>
                <a:spcPct val="90000"/>
              </a:lnSpc>
            </a:pPr>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7" name="TextShape 1"/>
          <p:cNvSpPr txBox="1"/>
          <p:nvPr/>
        </p:nvSpPr>
        <p:spPr>
          <a:xfrm>
            <a:off x="838080" y="244800"/>
            <a:ext cx="10515240" cy="877680"/>
          </a:xfrm>
          <a:prstGeom prst="rect">
            <a:avLst/>
          </a:prstGeom>
        </p:spPr>
        <p:txBody>
          <a:bodyPr anchor="ctr"/>
          <a:p>
            <a:pPr algn="ctr">
              <a:lnSpc>
                <a:spcPct val="100000"/>
              </a:lnSpc>
            </a:pPr>
            <a:r>
              <a:rPr lang="en-US" sz="3900">
                <a:solidFill>
                  <a:srgbClr val="dedede"/>
                </a:solidFill>
                <a:latin typeface="Corbel"/>
              </a:rPr>
              <a:t>Wrap Up – Moving Forward</a:t>
            </a:r>
            <a:endParaRPr/>
          </a:p>
        </p:txBody>
      </p:sp>
      <p:sp>
        <p:nvSpPr>
          <p:cNvPr id="258" name="CustomShape 2"/>
          <p:cNvSpPr/>
          <p:nvPr/>
        </p:nvSpPr>
        <p:spPr>
          <a:xfrm>
            <a:off x="226800" y="1339920"/>
            <a:ext cx="11440440" cy="4762800"/>
          </a:xfrm>
          <a:prstGeom prst="rect">
            <a:avLst/>
          </a:prstGeom>
          <a:noFill/>
          <a:ln>
            <a:noFill/>
          </a:ln>
        </p:spPr>
        <p:txBody>
          <a:bodyPr/>
          <a:p>
            <a:pPr lvl="2">
              <a:lnSpc>
                <a:spcPct val="100000"/>
              </a:lnSpc>
              <a:buFont typeface="Arial"/>
              <a:buChar char="•"/>
            </a:pPr>
            <a:r>
              <a:rPr lang="en-US" sz="3200">
                <a:solidFill>
                  <a:srgbClr val="dedede"/>
                </a:solidFill>
                <a:latin typeface="Corbel"/>
              </a:rPr>
              <a:t>Potentially use ArcGIS for concept development </a:t>
            </a:r>
            <a:endParaRPr/>
          </a:p>
          <a:p>
            <a:pPr>
              <a:lnSpc>
                <a:spcPct val="100000"/>
              </a:lnSpc>
            </a:pPr>
            <a:endParaRPr/>
          </a:p>
          <a:p>
            <a:pPr lvl="2">
              <a:lnSpc>
                <a:spcPct val="100000"/>
              </a:lnSpc>
              <a:buFont typeface="Arial"/>
              <a:buChar char="•"/>
            </a:pPr>
            <a:r>
              <a:rPr lang="en-US" sz="3200">
                <a:solidFill>
                  <a:srgbClr val="dedede"/>
                </a:solidFill>
                <a:latin typeface="Corbel"/>
              </a:rPr>
              <a:t>ArcGIS provides fast proof of concept. Much quicker than in D3/JS based web development. </a:t>
            </a:r>
            <a:endParaRPr/>
          </a:p>
          <a:p>
            <a:pPr>
              <a:lnSpc>
                <a:spcPct val="100000"/>
              </a:lnSpc>
            </a:pPr>
            <a:endParaRPr/>
          </a:p>
          <a:p>
            <a:pPr lvl="2">
              <a:lnSpc>
                <a:spcPct val="100000"/>
              </a:lnSpc>
              <a:buFont typeface="Arial"/>
              <a:buChar char="•"/>
            </a:pPr>
            <a:r>
              <a:rPr lang="en-US" sz="3200">
                <a:solidFill>
                  <a:srgbClr val="dedede"/>
                </a:solidFill>
                <a:latin typeface="Corbel"/>
              </a:rPr>
              <a:t>Once proof of concept has been thoroughly tested, full deployment can migrate to a web based format, such as D3/JS</a:t>
            </a:r>
            <a:endParaRPr/>
          </a:p>
          <a:p>
            <a:pPr>
              <a:lnSpc>
                <a:spcPct val="100000"/>
              </a:lnSpc>
            </a:pPr>
            <a:endParaRPr/>
          </a:p>
          <a:p>
            <a:pPr>
              <a:lnSpc>
                <a:spcPct val="100000"/>
              </a:lnSpc>
            </a:pPr>
            <a:endParaRPr/>
          </a:p>
          <a:p>
            <a:pPr>
              <a:lnSpc>
                <a:spcPct val="100000"/>
              </a:lnSpc>
            </a:pPr>
            <a:endParaRPr/>
          </a:p>
          <a:p>
            <a:pPr>
              <a:lnSpc>
                <a:spcPct val="90000"/>
              </a:lnSpc>
            </a:pPr>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9" name="TextShape 1"/>
          <p:cNvSpPr txBox="1"/>
          <p:nvPr/>
        </p:nvSpPr>
        <p:spPr>
          <a:xfrm>
            <a:off x="689400" y="2608560"/>
            <a:ext cx="10515240" cy="1325160"/>
          </a:xfrm>
          <a:prstGeom prst="rect">
            <a:avLst/>
          </a:prstGeom>
        </p:spPr>
        <p:txBody>
          <a:bodyPr anchor="ctr"/>
          <a:p>
            <a:pPr algn="ctr">
              <a:lnSpc>
                <a:spcPct val="100000"/>
              </a:lnSpc>
            </a:pPr>
            <a:r>
              <a:rPr lang="en-US" sz="5400">
                <a:solidFill>
                  <a:srgbClr val="dedede"/>
                </a:solidFill>
                <a:latin typeface="Corbel"/>
              </a:rPr>
              <a:t>Thank you!</a:t>
            </a:r>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0"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Some criticisms</a:t>
            </a:r>
            <a:endParaRPr/>
          </a:p>
        </p:txBody>
      </p:sp>
      <p:sp>
        <p:nvSpPr>
          <p:cNvPr id="211" name="CustomShape 2"/>
          <p:cNvSpPr/>
          <p:nvPr/>
        </p:nvSpPr>
        <p:spPr>
          <a:xfrm>
            <a:off x="425160" y="1425240"/>
            <a:ext cx="11440440" cy="4350960"/>
          </a:xfrm>
          <a:prstGeom prst="rect">
            <a:avLst/>
          </a:prstGeom>
          <a:noFill/>
          <a:ln>
            <a:noFill/>
          </a:ln>
        </p:spPr>
        <p:txBody>
          <a:bodyPr/>
          <a:p>
            <a:pPr lvl="2">
              <a:lnSpc>
                <a:spcPct val="100000"/>
              </a:lnSpc>
              <a:buFont typeface="Arial"/>
              <a:buChar char="•"/>
            </a:pPr>
            <a:r>
              <a:rPr lang="en-US" sz="3000">
                <a:solidFill>
                  <a:srgbClr val="dedede"/>
                </a:solidFill>
                <a:latin typeface="Corbel"/>
              </a:rPr>
              <a:t>Idiosyncratic decision on the types (typological variables)</a:t>
            </a:r>
            <a:endParaRPr/>
          </a:p>
          <a:p>
            <a:pPr>
              <a:lnSpc>
                <a:spcPct val="100000"/>
              </a:lnSpc>
            </a:pPr>
            <a:endParaRPr/>
          </a:p>
          <a:p>
            <a:pPr lvl="2">
              <a:lnSpc>
                <a:spcPct val="100000"/>
              </a:lnSpc>
              <a:buFont typeface="Arial"/>
              <a:buChar char="•"/>
            </a:pPr>
            <a:r>
              <a:rPr lang="en-US" sz="3000">
                <a:solidFill>
                  <a:srgbClr val="dedede"/>
                </a:solidFill>
                <a:latin typeface="Corbel"/>
              </a:rPr>
              <a:t>Uneven distribution(s) of the language data</a:t>
            </a:r>
            <a:endParaRPr/>
          </a:p>
          <a:p>
            <a:pPr>
              <a:lnSpc>
                <a:spcPct val="100000"/>
              </a:lnSpc>
            </a:pPr>
            <a:endParaRPr/>
          </a:p>
          <a:p>
            <a:pPr lvl="2">
              <a:lnSpc>
                <a:spcPct val="100000"/>
              </a:lnSpc>
              <a:buFont typeface="Arial"/>
              <a:buChar char="•"/>
            </a:pPr>
            <a:r>
              <a:rPr lang="en-US" sz="3000">
                <a:solidFill>
                  <a:srgbClr val="dedede"/>
                </a:solidFill>
                <a:latin typeface="Corbel"/>
              </a:rPr>
              <a:t>Statistical sampling issues for typological data</a:t>
            </a:r>
            <a:endParaRPr/>
          </a:p>
          <a:p>
            <a:pPr>
              <a:lnSpc>
                <a:spcPct val="100000"/>
              </a:lnSpc>
            </a:pPr>
            <a:endParaRPr/>
          </a:p>
          <a:p>
            <a:pPr lvl="2">
              <a:lnSpc>
                <a:spcPct val="100000"/>
              </a:lnSpc>
              <a:buFont typeface="Arial"/>
              <a:buChar char="•"/>
            </a:pPr>
            <a:r>
              <a:rPr lang="en-US" sz="3000">
                <a:solidFill>
                  <a:srgbClr val="dedede"/>
                </a:solidFill>
                <a:latin typeface="Corbel"/>
              </a:rPr>
              <a:t>Languages as points</a:t>
            </a:r>
            <a:endParaRPr/>
          </a:p>
          <a:p>
            <a:pPr>
              <a:lnSpc>
                <a:spcPct val="100000"/>
              </a:lnSpc>
            </a:pPr>
            <a:endParaRPr/>
          </a:p>
          <a:p>
            <a:pPr lvl="2">
              <a:lnSpc>
                <a:spcPct val="100000"/>
              </a:lnSpc>
              <a:buFont typeface="Arial"/>
              <a:buChar char="•"/>
            </a:pPr>
            <a:r>
              <a:rPr lang="en-US" sz="3000">
                <a:solidFill>
                  <a:srgbClr val="dedede"/>
                </a:solidFill>
                <a:latin typeface="Corbel"/>
              </a:rPr>
              <a:t>Drawing conclusions from visualizations that lack data</a:t>
            </a:r>
            <a:endParaRPr/>
          </a:p>
          <a:p>
            <a:pPr>
              <a:lnSpc>
                <a:spcPct val="100000"/>
              </a:lnSpc>
            </a:pPr>
            <a:endParaRPr/>
          </a:p>
          <a:p>
            <a:pPr>
              <a:lnSpc>
                <a:spcPct val="100000"/>
              </a:lnSpc>
            </a:pPr>
            <a:endParaRPr/>
          </a:p>
          <a:p>
            <a:pPr>
              <a:lnSpc>
                <a:spcPct val="90000"/>
              </a:lnSpc>
            </a:pPr>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2"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Drawing conclusions from visualizations</a:t>
            </a:r>
            <a:endParaRPr/>
          </a:p>
        </p:txBody>
      </p:sp>
      <p:sp>
        <p:nvSpPr>
          <p:cNvPr id="213" name="CustomShape 2"/>
          <p:cNvSpPr/>
          <p:nvPr/>
        </p:nvSpPr>
        <p:spPr>
          <a:xfrm>
            <a:off x="425160" y="1425240"/>
            <a:ext cx="11440440" cy="4350960"/>
          </a:xfrm>
          <a:prstGeom prst="rect">
            <a:avLst/>
          </a:prstGeom>
          <a:noFill/>
          <a:ln>
            <a:noFill/>
          </a:ln>
        </p:spPr>
        <p:txBody>
          <a:bodyPr/>
          <a:p>
            <a:pPr>
              <a:lnSpc>
                <a:spcPct val="100000"/>
              </a:lnSpc>
            </a:pPr>
            <a:endParaRPr/>
          </a:p>
          <a:p>
            <a:pPr lvl="2">
              <a:lnSpc>
                <a:spcPct val="100000"/>
              </a:lnSpc>
              <a:buFont typeface="Arial"/>
              <a:buChar char="•"/>
            </a:pPr>
            <a:r>
              <a:rPr lang="en-US" sz="3000">
                <a:solidFill>
                  <a:srgbClr val="dedede"/>
                </a:solidFill>
                <a:latin typeface="Corbel"/>
              </a:rPr>
              <a:t>Problems testing typological correlations with the online (Dryer)</a:t>
            </a:r>
            <a:endParaRPr/>
          </a:p>
          <a:p>
            <a:pPr lvl="3">
              <a:lnSpc>
                <a:spcPct val="100000"/>
              </a:lnSpc>
              <a:buFont typeface="Arial"/>
              <a:buChar char="•"/>
            </a:pPr>
            <a:r>
              <a:rPr lang="en-US" sz="2800">
                <a:solidFill>
                  <a:srgbClr val="dedede"/>
                </a:solidFill>
                <a:latin typeface="Corbel"/>
              </a:rPr>
              <a:t>overall numbers may suggest a correlation</a:t>
            </a:r>
            <a:endParaRPr/>
          </a:p>
          <a:p>
            <a:pPr lvl="3">
              <a:lnSpc>
                <a:spcPct val="100000"/>
              </a:lnSpc>
              <a:buFont typeface="Arial"/>
              <a:buChar char="•"/>
            </a:pPr>
            <a:r>
              <a:rPr lang="en-US" sz="2800">
                <a:solidFill>
                  <a:srgbClr val="dedede"/>
                </a:solidFill>
                <a:latin typeface="Corbel"/>
              </a:rPr>
              <a:t>illusions arise because of the (lack of) languages</a:t>
            </a:r>
            <a:endParaRPr/>
          </a:p>
          <a:p>
            <a:pPr>
              <a:lnSpc>
                <a:spcPct val="100000"/>
              </a:lnSpc>
            </a:pPr>
            <a:endParaRPr/>
          </a:p>
          <a:p>
            <a:pPr lvl="2">
              <a:lnSpc>
                <a:spcPct val="100000"/>
              </a:lnSpc>
              <a:buFont typeface="Arial"/>
              <a:buChar char="•"/>
            </a:pPr>
            <a:r>
              <a:rPr lang="en-US" sz="3000">
                <a:solidFill>
                  <a:srgbClr val="dedede"/>
                </a:solidFill>
                <a:latin typeface="Corbel"/>
              </a:rPr>
              <a:t>WALS chapter 130</a:t>
            </a:r>
            <a:endParaRPr/>
          </a:p>
          <a:p>
            <a:pPr lvl="3">
              <a:lnSpc>
                <a:spcPct val="100000"/>
              </a:lnSpc>
              <a:buFont typeface="Arial"/>
              <a:buChar char="•"/>
            </a:pPr>
            <a:endParaRPr/>
          </a:p>
          <a:p>
            <a:pPr>
              <a:lnSpc>
                <a:spcPct val="100000"/>
              </a:lnSpc>
            </a:pPr>
            <a:endParaRPr/>
          </a:p>
          <a:p>
            <a:pPr>
              <a:lnSpc>
                <a:spcPct val="90000"/>
              </a:lnSpc>
            </a:pPr>
            <a:endParaRPr/>
          </a:p>
        </p:txBody>
      </p:sp>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4" name="TextShape 1"/>
          <p:cNvSpPr txBox="1"/>
          <p:nvPr/>
        </p:nvSpPr>
        <p:spPr>
          <a:xfrm>
            <a:off x="795600" y="546840"/>
            <a:ext cx="10515240" cy="1292040"/>
          </a:xfrm>
          <a:prstGeom prst="rect">
            <a:avLst/>
          </a:prstGeom>
        </p:spPr>
        <p:txBody>
          <a:bodyPr anchor="ctr"/>
          <a:p>
            <a:pPr>
              <a:lnSpc>
                <a:spcPct val="90000"/>
              </a:lnSpc>
            </a:pPr>
            <a:r>
              <a:rPr lang="en-US" sz="5400">
                <a:solidFill>
                  <a:srgbClr val="dedede"/>
                </a:solidFill>
                <a:latin typeface="Corbel"/>
              </a:rPr>
              <a:t>How to visualize language genealogy and areality?</a:t>
            </a:r>
            <a:endParaRPr/>
          </a:p>
        </p:txBody>
      </p:sp>
      <p:sp>
        <p:nvSpPr>
          <p:cNvPr id="215" name="CustomShape 2"/>
          <p:cNvSpPr/>
          <p:nvPr/>
        </p:nvSpPr>
        <p:spPr>
          <a:xfrm>
            <a:off x="333000" y="1839600"/>
            <a:ext cx="11440440" cy="4350960"/>
          </a:xfrm>
          <a:prstGeom prst="rect">
            <a:avLst/>
          </a:prstGeom>
          <a:noFill/>
          <a:ln>
            <a:noFill/>
          </a:ln>
        </p:spPr>
        <p:txBody>
          <a:bodyPr/>
          <a:p>
            <a:pPr>
              <a:lnSpc>
                <a:spcPct val="100000"/>
              </a:lnSpc>
            </a:pPr>
            <a:endParaRPr/>
          </a:p>
          <a:p>
            <a:pPr lvl="2">
              <a:lnSpc>
                <a:spcPct val="100000"/>
              </a:lnSpc>
              <a:buFont typeface="Arial"/>
              <a:buChar char="•"/>
            </a:pPr>
            <a:r>
              <a:rPr lang="en-US" sz="3000">
                <a:solidFill>
                  <a:srgbClr val="dedede"/>
                </a:solidFill>
                <a:latin typeface="Corbel"/>
              </a:rPr>
              <a:t>Sunburst explorer (Mayer et al)</a:t>
            </a:r>
            <a:endParaRPr/>
          </a:p>
          <a:p>
            <a:pPr>
              <a:lnSpc>
                <a:spcPct val="100000"/>
              </a:lnSpc>
            </a:pPr>
            <a:endParaRPr/>
          </a:p>
          <a:p>
            <a:pPr lvl="3">
              <a:lnSpc>
                <a:spcPct val="100000"/>
              </a:lnSpc>
              <a:buFont typeface="Arial"/>
              <a:buChar char="•"/>
            </a:pPr>
            <a:endParaRPr/>
          </a:p>
          <a:p>
            <a:pPr lvl="3">
              <a:lnSpc>
                <a:spcPct val="100000"/>
              </a:lnSpc>
              <a:buFont typeface="Arial"/>
              <a:buChar char="•"/>
            </a:pPr>
            <a:endParaRPr/>
          </a:p>
          <a:p>
            <a:pPr>
              <a:lnSpc>
                <a:spcPct val="100000"/>
              </a:lnSpc>
            </a:pPr>
            <a:endParaRPr/>
          </a:p>
          <a:p>
            <a:pPr lvl="2">
              <a:lnSpc>
                <a:spcPct val="100000"/>
              </a:lnSpc>
              <a:buFont typeface="Arial"/>
              <a:buChar char="•"/>
            </a:pPr>
            <a:r>
              <a:rPr lang="en-US" sz="3000">
                <a:solidFill>
                  <a:srgbClr val="dedede"/>
                </a:solidFill>
                <a:latin typeface="Corbel"/>
              </a:rPr>
              <a:t>Can we take this idea further?</a:t>
            </a:r>
            <a:endParaRPr/>
          </a:p>
          <a:p>
            <a:pPr>
              <a:lnSpc>
                <a:spcPct val="100000"/>
              </a:lnSpc>
            </a:pPr>
            <a:endParaRPr/>
          </a:p>
          <a:p>
            <a:pPr lvl="2">
              <a:lnSpc>
                <a:spcPct val="100000"/>
              </a:lnSpc>
              <a:buFont typeface="Arial"/>
              <a:buChar char="•"/>
            </a:pPr>
            <a:r>
              <a:rPr lang="en-US" sz="3000">
                <a:solidFill>
                  <a:srgbClr val="dedede"/>
                </a:solidFill>
                <a:latin typeface="Corbel"/>
              </a:rPr>
              <a:t>What else can we learn from cartographers?</a:t>
            </a:r>
            <a:endParaRPr/>
          </a:p>
          <a:p>
            <a:pPr>
              <a:lnSpc>
                <a:spcPct val="90000"/>
              </a:lnSpc>
            </a:pPr>
            <a:endParaRPr/>
          </a:p>
        </p:txBody>
      </p:sp>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6"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What is at the core of this visualization?</a:t>
            </a:r>
            <a:endParaRPr/>
          </a:p>
        </p:txBody>
      </p:sp>
      <p:sp>
        <p:nvSpPr>
          <p:cNvPr id="217" name="TextShape 2"/>
          <p:cNvSpPr txBox="1"/>
          <p:nvPr/>
        </p:nvSpPr>
        <p:spPr>
          <a:xfrm>
            <a:off x="152280" y="1230120"/>
            <a:ext cx="11904480" cy="4350960"/>
          </a:xfrm>
          <a:prstGeom prst="rect">
            <a:avLst/>
          </a:prstGeom>
        </p:spPr>
        <p:txBody>
          <a:bodyPr/>
          <a:p>
            <a:pPr lvl="2">
              <a:lnSpc>
                <a:spcPct val="100000"/>
              </a:lnSpc>
              <a:buFont typeface="Arial"/>
              <a:buChar char="•"/>
            </a:pPr>
            <a:r>
              <a:rPr lang="en-US" sz="3000">
                <a:solidFill>
                  <a:srgbClr val="dedede"/>
                </a:solidFill>
                <a:latin typeface="Corbel"/>
              </a:rPr>
              <a:t>Areal visualization, Areal typology</a:t>
            </a:r>
            <a:endParaRPr/>
          </a:p>
          <a:p>
            <a:endParaRPr/>
          </a:p>
          <a:p>
            <a:pPr lvl="2">
              <a:lnSpc>
                <a:spcPct val="100000"/>
              </a:lnSpc>
              <a:buFont typeface="Arial"/>
              <a:buChar char="•"/>
            </a:pPr>
            <a:r>
              <a:rPr lang="en-US" sz="3000">
                <a:solidFill>
                  <a:srgbClr val="dedede"/>
                </a:solidFill>
                <a:latin typeface="Corbel"/>
              </a:rPr>
              <a:t>“</a:t>
            </a:r>
            <a:r>
              <a:rPr lang="en-US" sz="3000">
                <a:solidFill>
                  <a:srgbClr val="dedede"/>
                </a:solidFill>
                <a:latin typeface="Corbel"/>
              </a:rPr>
              <a:t>All” language distribution as per Glottolog database</a:t>
            </a:r>
            <a:endParaRPr/>
          </a:p>
          <a:p>
            <a:endParaRPr/>
          </a:p>
          <a:p>
            <a:pPr lvl="2">
              <a:lnSpc>
                <a:spcPct val="100000"/>
              </a:lnSpc>
              <a:buFont typeface="Arial"/>
              <a:buChar char="•"/>
            </a:pPr>
            <a:r>
              <a:rPr lang="en-US" sz="3000">
                <a:solidFill>
                  <a:srgbClr val="dedede"/>
                </a:solidFill>
                <a:latin typeface="Corbel"/>
              </a:rPr>
              <a:t>Explore WALS typological features distribution</a:t>
            </a:r>
            <a:endParaRPr/>
          </a:p>
          <a:p>
            <a:endParaRPr/>
          </a:p>
          <a:p>
            <a:pPr lvl="2">
              <a:lnSpc>
                <a:spcPct val="100000"/>
              </a:lnSpc>
              <a:buFont typeface="Arial"/>
              <a:buChar char="•"/>
            </a:pPr>
            <a:r>
              <a:rPr lang="en-US" sz="3000">
                <a:solidFill>
                  <a:srgbClr val="dedede"/>
                </a:solidFill>
                <a:latin typeface="Corbel"/>
              </a:rPr>
              <a:t>Identify global and regional sampling bias: both in the Glottolog dataset and joined WALS typological feature dataset</a:t>
            </a:r>
            <a:endParaRPr/>
          </a:p>
          <a:p>
            <a:endParaRPr/>
          </a:p>
          <a:p>
            <a:pPr lvl="2">
              <a:lnSpc>
                <a:spcPct val="100000"/>
              </a:lnSpc>
              <a:buFont typeface="Arial"/>
              <a:buChar char="•"/>
            </a:pPr>
            <a:r>
              <a:rPr lang="en-US" sz="3000">
                <a:solidFill>
                  <a:srgbClr val="dedede"/>
                </a:solidFill>
                <a:latin typeface="Corbel"/>
              </a:rPr>
              <a:t>Remove symbology overlap and create discrete representations of data points and typological features</a:t>
            </a:r>
            <a:endParaRPr/>
          </a:p>
          <a:p>
            <a:endParaRPr/>
          </a:p>
          <a:p>
            <a:endParaRPr/>
          </a:p>
          <a:p>
            <a:pPr>
              <a:lnSpc>
                <a:spcPct val="100000"/>
              </a:lnSpc>
            </a:pPr>
            <a:endParaRPr/>
          </a:p>
        </p:txBody>
      </p:sp>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8" name="TextShape 1"/>
          <p:cNvSpPr txBox="1"/>
          <p:nvPr/>
        </p:nvSpPr>
        <p:spPr>
          <a:xfrm>
            <a:off x="838080" y="244800"/>
            <a:ext cx="10515240" cy="877680"/>
          </a:xfrm>
          <a:prstGeom prst="rect">
            <a:avLst/>
          </a:prstGeom>
        </p:spPr>
        <p:txBody>
          <a:bodyPr anchor="ctr"/>
          <a:p>
            <a:pPr algn="ctr">
              <a:lnSpc>
                <a:spcPct val="100000"/>
              </a:lnSpc>
            </a:pPr>
            <a:r>
              <a:rPr lang="en-US" sz="5400">
                <a:solidFill>
                  <a:srgbClr val="dedede"/>
                </a:solidFill>
                <a:latin typeface="Corbel"/>
              </a:rPr>
              <a:t>Creating the base map</a:t>
            </a:r>
            <a:endParaRPr/>
          </a:p>
        </p:txBody>
      </p:sp>
      <p:sp>
        <p:nvSpPr>
          <p:cNvPr id="219" name="CustomShape 2"/>
          <p:cNvSpPr/>
          <p:nvPr/>
        </p:nvSpPr>
        <p:spPr>
          <a:xfrm>
            <a:off x="425160" y="1425240"/>
            <a:ext cx="11440440" cy="4350960"/>
          </a:xfrm>
          <a:prstGeom prst="rect">
            <a:avLst/>
          </a:prstGeom>
          <a:noFill/>
          <a:ln>
            <a:noFill/>
          </a:ln>
        </p:spPr>
        <p:txBody>
          <a:bodyPr/>
          <a:p>
            <a:pPr lvl="2">
              <a:lnSpc>
                <a:spcPct val="100000"/>
              </a:lnSpc>
              <a:buFont typeface="Arial"/>
              <a:buChar char="•"/>
            </a:pPr>
            <a:r>
              <a:rPr lang="en-US" sz="3000">
                <a:solidFill>
                  <a:srgbClr val="dedede"/>
                </a:solidFill>
                <a:latin typeface="Corbel"/>
              </a:rPr>
              <a:t>Cartography and map making is often times about compromise</a:t>
            </a:r>
            <a:endParaRPr/>
          </a:p>
          <a:p>
            <a:pPr>
              <a:lnSpc>
                <a:spcPct val="100000"/>
              </a:lnSpc>
            </a:pPr>
            <a:endParaRPr/>
          </a:p>
          <a:p>
            <a:pPr lvl="2">
              <a:lnSpc>
                <a:spcPct val="100000"/>
              </a:lnSpc>
              <a:buFont typeface="Arial"/>
              <a:buChar char="•"/>
            </a:pPr>
            <a:r>
              <a:rPr lang="en-US" sz="3000">
                <a:solidFill>
                  <a:srgbClr val="dedede"/>
                </a:solidFill>
                <a:latin typeface="Corbel"/>
              </a:rPr>
              <a:t>Many times there’s a distortion of truth/reality</a:t>
            </a:r>
            <a:endParaRPr/>
          </a:p>
          <a:p>
            <a:pPr>
              <a:lnSpc>
                <a:spcPct val="100000"/>
              </a:lnSpc>
            </a:pPr>
            <a:endParaRPr/>
          </a:p>
          <a:p>
            <a:pPr lvl="2">
              <a:lnSpc>
                <a:spcPct val="100000"/>
              </a:lnSpc>
              <a:buFont typeface="Arial"/>
              <a:buChar char="•"/>
            </a:pPr>
            <a:r>
              <a:rPr lang="en-US" sz="3000">
                <a:solidFill>
                  <a:srgbClr val="dedede"/>
                </a:solidFill>
                <a:latin typeface="Corbel"/>
              </a:rPr>
              <a:t>The goal is to reach a reasonable effective compromise for the intended purpose of the map or visualization</a:t>
            </a:r>
            <a:endParaRPr/>
          </a:p>
          <a:p>
            <a:pPr>
              <a:lnSpc>
                <a:spcPct val="100000"/>
              </a:lnSpc>
            </a:pPr>
            <a:endParaRPr/>
          </a:p>
          <a:p>
            <a:pPr lvl="2">
              <a:lnSpc>
                <a:spcPct val="100000"/>
              </a:lnSpc>
              <a:buFont typeface="Arial"/>
              <a:buChar char="•"/>
            </a:pPr>
            <a:r>
              <a:rPr lang="en-US" sz="3000">
                <a:solidFill>
                  <a:srgbClr val="dedede"/>
                </a:solidFill>
                <a:latin typeface="Corbel"/>
              </a:rPr>
              <a:t>Map projections are a perfect example of this challenge</a:t>
            </a:r>
            <a:endParaRPr/>
          </a:p>
          <a:p>
            <a:pPr>
              <a:lnSpc>
                <a:spcPct val="100000"/>
              </a:lnSpc>
            </a:pPr>
            <a:endParaRPr/>
          </a:p>
          <a:p>
            <a:pPr>
              <a:lnSpc>
                <a:spcPct val="100000"/>
              </a:lnSpc>
            </a:pPr>
            <a:endParaRPr/>
          </a:p>
          <a:p>
            <a:pPr>
              <a:lnSpc>
                <a:spcPct val="100000"/>
              </a:lnSpc>
            </a:pPr>
            <a:endParaRPr/>
          </a:p>
          <a:p>
            <a:pPr>
              <a:lnSpc>
                <a:spcPct val="90000"/>
              </a:lnSpc>
            </a:pPr>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0" name="TextShape 1"/>
          <p:cNvSpPr txBox="1"/>
          <p:nvPr/>
        </p:nvSpPr>
        <p:spPr>
          <a:xfrm>
            <a:off x="274680" y="131040"/>
            <a:ext cx="10515240" cy="1325160"/>
          </a:xfrm>
          <a:prstGeom prst="rect">
            <a:avLst/>
          </a:prstGeom>
        </p:spPr>
        <p:txBody>
          <a:bodyPr anchor="ctr"/>
          <a:p>
            <a:pPr algn="ctr">
              <a:lnSpc>
                <a:spcPct val="100000"/>
              </a:lnSpc>
            </a:pPr>
            <a:r>
              <a:rPr lang="en-US" sz="4900">
                <a:solidFill>
                  <a:srgbClr val="dedede"/>
                </a:solidFill>
                <a:latin typeface="Corbel"/>
              </a:rPr>
              <a:t>What is a projection?</a:t>
            </a:r>
            <a:endParaRPr/>
          </a:p>
        </p:txBody>
      </p:sp>
      <p:pic>
        <p:nvPicPr>
          <p:cNvPr id="221" name="Content Placeholder 3" descr=""/>
          <p:cNvPicPr/>
          <p:nvPr/>
        </p:nvPicPr>
        <p:blipFill>
          <a:blip r:embed="rId1"/>
          <a:stretch>
            <a:fillRect/>
          </a:stretch>
        </p:blipFill>
        <p:spPr>
          <a:xfrm>
            <a:off x="1775520" y="1321200"/>
            <a:ext cx="7133400" cy="5028120"/>
          </a:xfrm>
          <a:prstGeom prst="rect">
            <a:avLst/>
          </a:prstGeom>
          <a:ln>
            <a:noFill/>
          </a:ln>
        </p:spPr>
      </p:pic>
    </p:spTree>
  </p:cSld>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2" name="TextShape 1"/>
          <p:cNvSpPr txBox="1"/>
          <p:nvPr/>
        </p:nvSpPr>
        <p:spPr>
          <a:xfrm>
            <a:off x="838080" y="365040"/>
            <a:ext cx="10515240" cy="1325160"/>
          </a:xfrm>
          <a:prstGeom prst="rect">
            <a:avLst/>
          </a:prstGeom>
        </p:spPr>
        <p:txBody>
          <a:bodyPr anchor="ctr"/>
          <a:p>
            <a:pPr>
              <a:lnSpc>
                <a:spcPct val="90000"/>
              </a:lnSpc>
            </a:pPr>
            <a:r>
              <a:rPr lang="en-US" sz="5400">
                <a:solidFill>
                  <a:srgbClr val="dedede"/>
                </a:solidFill>
                <a:latin typeface="Corbel"/>
              </a:rPr>
              <a:t>Mercator Projection</a:t>
            </a:r>
            <a:endParaRPr/>
          </a:p>
        </p:txBody>
      </p:sp>
      <p:pic>
        <p:nvPicPr>
          <p:cNvPr id="223" name="Content Placeholder 4" descr=""/>
          <p:cNvPicPr/>
          <p:nvPr/>
        </p:nvPicPr>
        <p:blipFill>
          <a:blip r:embed="rId1"/>
          <a:stretch>
            <a:fillRect/>
          </a:stretch>
        </p:blipFill>
        <p:spPr>
          <a:xfrm>
            <a:off x="1409760" y="1825560"/>
            <a:ext cx="4446000" cy="4350960"/>
          </a:xfrm>
          <a:prstGeom prst="rect">
            <a:avLst/>
          </a:prstGeom>
          <a:ln>
            <a:noFill/>
          </a:ln>
        </p:spPr>
      </p:pic>
      <p:pic>
        <p:nvPicPr>
          <p:cNvPr id="224" name="Content Placeholder 5" descr=""/>
          <p:cNvPicPr/>
          <p:nvPr/>
        </p:nvPicPr>
        <p:blipFill>
          <a:blip r:embed="rId2"/>
          <a:stretch>
            <a:fillRect/>
          </a:stretch>
        </p:blipFill>
        <p:spPr>
          <a:xfrm>
            <a:off x="6489000" y="1825560"/>
            <a:ext cx="4695480" cy="4350960"/>
          </a:xfrm>
          <a:prstGeom prst="rect">
            <a:avLst/>
          </a:prstGeom>
          <a:ln>
            <a:noFill/>
          </a:ln>
        </p:spPr>
      </p:pic>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