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13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97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54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371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44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671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175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95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87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13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645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99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252B1-59B5-4447-8C36-1245CEF7D3AF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EE3C1-AE78-2345-8BCA-4EBD7B848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6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6644" t="19703" r="8858" b="23299"/>
          <a:stretch>
            <a:fillRect/>
          </a:stretch>
        </p:blipFill>
        <p:spPr>
          <a:xfrm rot="5400000">
            <a:off x="908924" y="2785202"/>
            <a:ext cx="6773681" cy="12032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18303" y="-113819"/>
            <a:ext cx="470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1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59063" y="610818"/>
            <a:ext cx="470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2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7163" y="1310474"/>
            <a:ext cx="470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3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0013" y="2035111"/>
            <a:ext cx="470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4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2863" y="2759748"/>
            <a:ext cx="470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5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58478" y="4182235"/>
            <a:ext cx="470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6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4626" y="4867934"/>
            <a:ext cx="470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7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1837" y="5830634"/>
            <a:ext cx="470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8</a:t>
            </a:r>
            <a:endParaRPr lang="en-US" sz="3600" dirty="0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4150160" y="3166548"/>
            <a:ext cx="283851" cy="12831"/>
          </a:xfrm>
          <a:prstGeom prst="line">
            <a:avLst/>
          </a:prstGeom>
          <a:ln w="57150" cmpd="sng">
            <a:headEnd type="none" w="lg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4108295" y="2456389"/>
            <a:ext cx="314594" cy="13854"/>
          </a:xfrm>
          <a:prstGeom prst="line">
            <a:avLst/>
          </a:prstGeom>
          <a:ln w="57150" cmpd="sng">
            <a:solidFill>
              <a:schemeClr val="tx1"/>
            </a:solidFill>
            <a:headEnd type="non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4265591" y="2456389"/>
            <a:ext cx="1" cy="722990"/>
          </a:xfrm>
          <a:prstGeom prst="line">
            <a:avLst/>
          </a:prstGeom>
          <a:ln w="57150" cmpd="sng">
            <a:headEnd type="triangle" w="lg" len="med"/>
            <a:tailEnd type="triangle" w="lg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41676" y="2405805"/>
            <a:ext cx="1409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6</a:t>
            </a:r>
            <a:r>
              <a:rPr lang="en-US" sz="4000" dirty="0" smtClean="0"/>
              <a:t>0</a:t>
            </a:r>
            <a:r>
              <a:rPr lang="en-US" sz="4000" dirty="0" smtClean="0">
                <a:latin typeface="Symbol" charset="2"/>
                <a:cs typeface="Symbol" charset="2"/>
              </a:rPr>
              <a:t>m</a:t>
            </a:r>
            <a:r>
              <a:rPr lang="en-US" sz="4000" dirty="0" smtClean="0"/>
              <a:t>m</a:t>
            </a:r>
            <a:endParaRPr lang="en-US" sz="4000" dirty="0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4266717" y="3165972"/>
            <a:ext cx="1" cy="1382757"/>
          </a:xfrm>
          <a:prstGeom prst="line">
            <a:avLst/>
          </a:prstGeom>
          <a:ln w="57150" cmpd="sng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81689" y="3487257"/>
            <a:ext cx="16699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120</a:t>
            </a:r>
            <a:r>
              <a:rPr lang="en-US" sz="4000" dirty="0" smtClean="0">
                <a:latin typeface="Symbol" charset="2"/>
                <a:cs typeface="Symbol" charset="2"/>
              </a:rPr>
              <a:t>m</a:t>
            </a:r>
            <a:r>
              <a:rPr lang="en-US" sz="4000" dirty="0" smtClean="0"/>
              <a:t>m</a:t>
            </a:r>
            <a:endParaRPr lang="en-US" sz="4000" dirty="0"/>
          </a:p>
        </p:txBody>
      </p:sp>
      <p:cxnSp>
        <p:nvCxnSpPr>
          <p:cNvPr id="28" name="Straight Connector 27"/>
          <p:cNvCxnSpPr/>
          <p:nvPr/>
        </p:nvCxnSpPr>
        <p:spPr>
          <a:xfrm flipH="1" flipV="1">
            <a:off x="4119417" y="4548729"/>
            <a:ext cx="314594" cy="13854"/>
          </a:xfrm>
          <a:prstGeom prst="line">
            <a:avLst/>
          </a:prstGeom>
          <a:ln w="57150" cmpd="sng">
            <a:solidFill>
              <a:schemeClr val="tx1"/>
            </a:solidFill>
            <a:headEnd type="non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3737175" y="1647596"/>
            <a:ext cx="371120" cy="110581"/>
          </a:xfrm>
          <a:prstGeom prst="line">
            <a:avLst/>
          </a:prstGeom>
          <a:ln w="57150" cmpd="sng">
            <a:headEnd type="triangle" w="lg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319940" y="1057093"/>
            <a:ext cx="2834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30x30</a:t>
            </a:r>
            <a:r>
              <a:rPr lang="en-US" sz="3600" dirty="0" smtClean="0">
                <a:latin typeface="Symbol" charset="2"/>
                <a:cs typeface="Symbol" charset="2"/>
              </a:rPr>
              <a:t>m</a:t>
            </a:r>
            <a:r>
              <a:rPr lang="en-US" sz="3600" dirty="0" smtClean="0"/>
              <a:t>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94511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</Words>
  <Application>Microsoft Macintosh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Carlson</dc:creator>
  <cp:lastModifiedBy>David Carlson</cp:lastModifiedBy>
  <cp:revision>1</cp:revision>
  <dcterms:created xsi:type="dcterms:W3CDTF">2013-05-30T19:33:46Z</dcterms:created>
  <dcterms:modified xsi:type="dcterms:W3CDTF">2013-05-30T19:40:08Z</dcterms:modified>
</cp:coreProperties>
</file>