
<file path=[Content_Types].xml><?xml version="1.0" encoding="utf-8"?>
<Types xmlns="http://schemas.openxmlformats.org/package/2006/content-types">
  <Default Extension="emf" ContentType="image/x-emf"/>
  <Default Extension="gif" ContentType="image/gi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0" r:id="rId4"/>
  </p:sldMasterIdLst>
  <p:notesMasterIdLst>
    <p:notesMasterId r:id="rId22"/>
  </p:notesMasterIdLst>
  <p:handoutMasterIdLst>
    <p:handoutMasterId r:id="rId23"/>
  </p:handoutMasterIdLst>
  <p:sldIdLst>
    <p:sldId id="538" r:id="rId5"/>
    <p:sldId id="484" r:id="rId6"/>
    <p:sldId id="474" r:id="rId7"/>
    <p:sldId id="635" r:id="rId8"/>
    <p:sldId id="542" r:id="rId9"/>
    <p:sldId id="475" r:id="rId10"/>
    <p:sldId id="476" r:id="rId11"/>
    <p:sldId id="504" r:id="rId12"/>
    <p:sldId id="543" r:id="rId13"/>
    <p:sldId id="548" r:id="rId14"/>
    <p:sldId id="522" r:id="rId15"/>
    <p:sldId id="261" r:id="rId16"/>
    <p:sldId id="593" r:id="rId17"/>
    <p:sldId id="539" r:id="rId18"/>
    <p:sldId id="293" r:id="rId19"/>
    <p:sldId id="530" r:id="rId20"/>
    <p:sldId id="527" r:id="rId21"/>
  </p:sldIdLst>
  <p:sldSz cx="9144000" cy="6858000" type="screen4x3"/>
  <p:notesSz cx="6797675" cy="99266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37" userDrawn="1">
          <p15:clr>
            <a:srgbClr val="A4A3A4"/>
          </p15:clr>
        </p15:guide>
        <p15:guide id="2" pos="2948"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Guevel, Matthieu" initials="GM" lastIdx="5" clrIdx="0">
    <p:extLst>
      <p:ext uri="{19B8F6BF-5375-455C-9EA6-DF929625EA0E}">
        <p15:presenceInfo xmlns:p15="http://schemas.microsoft.com/office/powerpoint/2012/main" userId="S::m.guevel@unesco.org::59e580ac-477c-44d0-8c02-a45964b90aeb" providerId="AD"/>
      </p:ext>
    </p:extLst>
  </p:cmAuthor>
  <p:cmAuthor id="2" name="Persic, Ana" initials="PA" lastIdx="3" clrIdx="1">
    <p:extLst>
      <p:ext uri="{19B8F6BF-5375-455C-9EA6-DF929625EA0E}">
        <p15:presenceInfo xmlns:p15="http://schemas.microsoft.com/office/powerpoint/2012/main" userId="S-1-5-21-1606980848-1958367476-725345543-22887" providerId="AD"/>
      </p:ext>
    </p:extLst>
  </p:cmAuthor>
  <p:cmAuthor id="3" name="Vannetelbosch, Carl" initials="VC" lastIdx="2" clrIdx="2">
    <p:extLst>
      <p:ext uri="{19B8F6BF-5375-455C-9EA6-DF929625EA0E}">
        <p15:presenceInfo xmlns:p15="http://schemas.microsoft.com/office/powerpoint/2012/main" userId="Vannetelbosch, Carl"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4D8A"/>
    <a:srgbClr val="0077D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0148" autoAdjust="0"/>
  </p:normalViewPr>
  <p:slideViewPr>
    <p:cSldViewPr snapToGrid="0" showGuides="1">
      <p:cViewPr>
        <p:scale>
          <a:sx n="103" d="100"/>
          <a:sy n="103" d="100"/>
        </p:scale>
        <p:origin x="172" y="48"/>
      </p:cViewPr>
      <p:guideLst>
        <p:guide orient="horz" pos="2137"/>
        <p:guide pos="2948"/>
      </p:guideLst>
    </p:cSldViewPr>
  </p:slideViewPr>
  <p:outlineViewPr>
    <p:cViewPr>
      <p:scale>
        <a:sx n="100" d="100"/>
        <a:sy n="100" d="100"/>
      </p:scale>
      <p:origin x="0" y="-414762"/>
    </p:cViewPr>
  </p:outlineViewPr>
  <p:notesTextViewPr>
    <p:cViewPr>
      <p:scale>
        <a:sx n="1" d="1"/>
        <a:sy n="1" d="1"/>
      </p:scale>
      <p:origin x="0" y="0"/>
    </p:cViewPr>
  </p:notesTextViewPr>
  <p:sorterViewPr>
    <p:cViewPr>
      <p:scale>
        <a:sx n="100" d="100"/>
        <a:sy n="100" d="100"/>
      </p:scale>
      <p:origin x="0" y="0"/>
    </p:cViewPr>
  </p:sorterViewPr>
  <p:notesViewPr>
    <p:cSldViewPr snapToGrid="0">
      <p:cViewPr varScale="1">
        <p:scale>
          <a:sx n="88" d="100"/>
          <a:sy n="88" d="100"/>
        </p:scale>
        <p:origin x="3822" y="66"/>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commentAuthors" Target="commentAuthor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handoutMaster" Target="handoutMasters/handoutMaster1.xml"/><Relationship Id="rId28"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notesMaster" Target="notesMasters/notesMaster1.xml"/><Relationship Id="rId27" Type="http://schemas.openxmlformats.org/officeDocument/2006/relationships/theme" Target="theme/theme1.xml"/></Relationships>
</file>

<file path=ppt/diagrams/_rels/data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image" Target="../media/image20.png"/><Relationship Id="rId5" Type="http://schemas.openxmlformats.org/officeDocument/2006/relationships/image" Target="../media/image24.png"/><Relationship Id="rId4" Type="http://schemas.openxmlformats.org/officeDocument/2006/relationships/image" Target="../media/image23.png"/></Relationships>
</file>

<file path=ppt/diagrams/_rels/drawing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image" Target="../media/image20.png"/><Relationship Id="rId5" Type="http://schemas.openxmlformats.org/officeDocument/2006/relationships/image" Target="../media/image24.png"/><Relationship Id="rId4" Type="http://schemas.openxmlformats.org/officeDocument/2006/relationships/image" Target="../media/image23.png"/></Relationships>
</file>

<file path=ppt/diagrams/colors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AB004DD-DBFA-417C-9727-C0EC8F212407}" type="doc">
      <dgm:prSet loTypeId="urn:microsoft.com/office/officeart/2005/8/layout/hList7" loCatId="list" qsTypeId="urn:microsoft.com/office/officeart/2005/8/quickstyle/simple1" qsCatId="simple" csTypeId="urn:microsoft.com/office/officeart/2005/8/colors/accent0_3" csCatId="mainScheme" phldr="1"/>
      <dgm:spPr/>
      <dgm:t>
        <a:bodyPr/>
        <a:lstStyle/>
        <a:p>
          <a:endParaRPr lang="en-US"/>
        </a:p>
      </dgm:t>
    </dgm:pt>
    <dgm:pt modelId="{AF2D9192-C76E-4B4D-94DE-86246F62F0B3}">
      <dgm:prSet custT="1"/>
      <dgm:spPr/>
      <dgm:t>
        <a:bodyPr/>
        <a:lstStyle/>
        <a:p>
          <a:pPr rtl="0"/>
          <a:r>
            <a:rPr lang="en-US" sz="1500" dirty="0"/>
            <a:t>Change in the conventional scientific culture </a:t>
          </a:r>
        </a:p>
      </dgm:t>
    </dgm:pt>
    <dgm:pt modelId="{35097D82-B9A9-44C5-8B35-C79C6794BE29}" type="parTrans" cxnId="{45DBEA5A-4825-4A8E-90C5-DCB0714DB88B}">
      <dgm:prSet/>
      <dgm:spPr/>
      <dgm:t>
        <a:bodyPr/>
        <a:lstStyle/>
        <a:p>
          <a:endParaRPr lang="en-US"/>
        </a:p>
      </dgm:t>
    </dgm:pt>
    <dgm:pt modelId="{379630EE-58EC-45EB-BB37-A8D7C9A85F16}" type="sibTrans" cxnId="{45DBEA5A-4825-4A8E-90C5-DCB0714DB88B}">
      <dgm:prSet/>
      <dgm:spPr/>
      <dgm:t>
        <a:bodyPr/>
        <a:lstStyle/>
        <a:p>
          <a:endParaRPr lang="en-US"/>
        </a:p>
      </dgm:t>
    </dgm:pt>
    <dgm:pt modelId="{FBB74AB2-0A7F-47BE-A0CF-EAC47D617296}">
      <dgm:prSet custT="1"/>
      <dgm:spPr/>
      <dgm:t>
        <a:bodyPr/>
        <a:lstStyle/>
        <a:p>
          <a:pPr rtl="0"/>
          <a:r>
            <a:rPr lang="en-US" sz="1500" dirty="0"/>
            <a:t>Human and institutional capacity</a:t>
          </a:r>
        </a:p>
      </dgm:t>
    </dgm:pt>
    <dgm:pt modelId="{75FD967F-7031-43BC-8A64-4AE943C8D2F9}" type="parTrans" cxnId="{DEC60882-71A8-40D4-B092-FD5BB9132407}">
      <dgm:prSet/>
      <dgm:spPr/>
      <dgm:t>
        <a:bodyPr/>
        <a:lstStyle/>
        <a:p>
          <a:endParaRPr lang="en-US"/>
        </a:p>
      </dgm:t>
    </dgm:pt>
    <dgm:pt modelId="{192BC511-169C-4FD1-9F6C-053AFC4B2157}" type="sibTrans" cxnId="{DEC60882-71A8-40D4-B092-FD5BB9132407}">
      <dgm:prSet/>
      <dgm:spPr/>
      <dgm:t>
        <a:bodyPr/>
        <a:lstStyle/>
        <a:p>
          <a:endParaRPr lang="en-US"/>
        </a:p>
      </dgm:t>
    </dgm:pt>
    <dgm:pt modelId="{53EF6919-6E12-4EB8-8A8F-F5F5DEFC600B}">
      <dgm:prSet custT="1"/>
      <dgm:spPr/>
      <dgm:t>
        <a:bodyPr/>
        <a:lstStyle/>
        <a:p>
          <a:pPr rtl="0"/>
          <a:r>
            <a:rPr lang="en-US" sz="1500" dirty="0"/>
            <a:t>Adequate infrastructures, including reliable internet connectivity</a:t>
          </a:r>
        </a:p>
      </dgm:t>
    </dgm:pt>
    <dgm:pt modelId="{B93312CC-A812-4C6B-B944-067926868B69}" type="parTrans" cxnId="{42899181-3736-4A54-B3D2-F18CA8039963}">
      <dgm:prSet/>
      <dgm:spPr/>
      <dgm:t>
        <a:bodyPr/>
        <a:lstStyle/>
        <a:p>
          <a:endParaRPr lang="en-US"/>
        </a:p>
      </dgm:t>
    </dgm:pt>
    <dgm:pt modelId="{DFBED036-D36F-416E-A4D9-7082D864B7DD}" type="sibTrans" cxnId="{42899181-3736-4A54-B3D2-F18CA8039963}">
      <dgm:prSet/>
      <dgm:spPr/>
      <dgm:t>
        <a:bodyPr/>
        <a:lstStyle/>
        <a:p>
          <a:endParaRPr lang="en-US"/>
        </a:p>
      </dgm:t>
    </dgm:pt>
    <dgm:pt modelId="{DEC48DBF-1134-4CCA-9E3B-8DCD9AAA4CF3}">
      <dgm:prSet custT="1"/>
      <dgm:spPr/>
      <dgm:t>
        <a:bodyPr/>
        <a:lstStyle/>
        <a:p>
          <a:pPr rtl="0"/>
          <a:r>
            <a:rPr lang="en-US" sz="1500" dirty="0"/>
            <a:t>Alignment of incentives and revision of criteria for evaluation of scientific excellence and scientific careers</a:t>
          </a:r>
        </a:p>
      </dgm:t>
    </dgm:pt>
    <dgm:pt modelId="{8956BC30-0571-434E-9B31-E25E49D27320}" type="parTrans" cxnId="{A807CADA-1FA5-4141-805E-20ECB457DA2F}">
      <dgm:prSet/>
      <dgm:spPr/>
      <dgm:t>
        <a:bodyPr/>
        <a:lstStyle/>
        <a:p>
          <a:endParaRPr lang="en-US"/>
        </a:p>
      </dgm:t>
    </dgm:pt>
    <dgm:pt modelId="{2302A9B3-ABC0-419D-9D55-C76AC4F719CF}" type="sibTrans" cxnId="{A807CADA-1FA5-4141-805E-20ECB457DA2F}">
      <dgm:prSet/>
      <dgm:spPr/>
      <dgm:t>
        <a:bodyPr/>
        <a:lstStyle/>
        <a:p>
          <a:endParaRPr lang="en-US"/>
        </a:p>
      </dgm:t>
    </dgm:pt>
    <dgm:pt modelId="{8F1FC9FC-4005-4D11-A375-2785078B2347}">
      <dgm:prSet custT="1"/>
      <dgm:spPr/>
      <dgm:t>
        <a:bodyPr/>
        <a:lstStyle/>
        <a:p>
          <a:pPr rtl="0"/>
          <a:r>
            <a:rPr lang="en-US" sz="1500" dirty="0"/>
            <a:t>Addressing the unintended negative consequences of open science practices</a:t>
          </a:r>
        </a:p>
      </dgm:t>
    </dgm:pt>
    <dgm:pt modelId="{6EB8A18B-AEB8-43E6-BB91-2D119460D4B3}" type="parTrans" cxnId="{3FA7C814-0011-4C16-A632-AC13703FBA52}">
      <dgm:prSet/>
      <dgm:spPr/>
      <dgm:t>
        <a:bodyPr/>
        <a:lstStyle/>
        <a:p>
          <a:endParaRPr lang="en-US"/>
        </a:p>
      </dgm:t>
    </dgm:pt>
    <dgm:pt modelId="{547FC454-A002-497E-97D6-699026BDBAC3}" type="sibTrans" cxnId="{3FA7C814-0011-4C16-A632-AC13703FBA52}">
      <dgm:prSet/>
      <dgm:spPr/>
      <dgm:t>
        <a:bodyPr/>
        <a:lstStyle/>
        <a:p>
          <a:endParaRPr lang="en-US"/>
        </a:p>
      </dgm:t>
    </dgm:pt>
    <dgm:pt modelId="{D3637A34-CF53-41C6-8246-4141AFB717E6}" type="pres">
      <dgm:prSet presAssocID="{1AB004DD-DBFA-417C-9727-C0EC8F212407}" presName="Name0" presStyleCnt="0">
        <dgm:presLayoutVars>
          <dgm:dir/>
          <dgm:resizeHandles val="exact"/>
        </dgm:presLayoutVars>
      </dgm:prSet>
      <dgm:spPr/>
    </dgm:pt>
    <dgm:pt modelId="{893ED0A2-9020-417D-BD9B-4F75B9A3A035}" type="pres">
      <dgm:prSet presAssocID="{1AB004DD-DBFA-417C-9727-C0EC8F212407}" presName="fgShape" presStyleLbl="fgShp" presStyleIdx="0" presStyleCnt="1" custScaleX="108696" custScaleY="141538"/>
      <dgm:spPr/>
    </dgm:pt>
    <dgm:pt modelId="{DAADE9DE-E231-4B0B-A132-189A43EB254D}" type="pres">
      <dgm:prSet presAssocID="{1AB004DD-DBFA-417C-9727-C0EC8F212407}" presName="linComp" presStyleCnt="0"/>
      <dgm:spPr/>
    </dgm:pt>
    <dgm:pt modelId="{E2209E4B-DE59-439B-8DF7-F541090AE230}" type="pres">
      <dgm:prSet presAssocID="{AF2D9192-C76E-4B4D-94DE-86246F62F0B3}" presName="compNode" presStyleCnt="0"/>
      <dgm:spPr/>
    </dgm:pt>
    <dgm:pt modelId="{BA8351DC-B061-4E47-BFCD-FA4B462C0B4A}" type="pres">
      <dgm:prSet presAssocID="{AF2D9192-C76E-4B4D-94DE-86246F62F0B3}" presName="bkgdShape" presStyleLbl="node1" presStyleIdx="0" presStyleCnt="5"/>
      <dgm:spPr/>
    </dgm:pt>
    <dgm:pt modelId="{F35F586E-E0DF-4A4A-853C-D584C2127D67}" type="pres">
      <dgm:prSet presAssocID="{AF2D9192-C76E-4B4D-94DE-86246F62F0B3}" presName="nodeTx" presStyleLbl="node1" presStyleIdx="0" presStyleCnt="5">
        <dgm:presLayoutVars>
          <dgm:bulletEnabled val="1"/>
        </dgm:presLayoutVars>
      </dgm:prSet>
      <dgm:spPr/>
    </dgm:pt>
    <dgm:pt modelId="{1C784F94-0527-48A0-AD3E-53F73D98A4F4}" type="pres">
      <dgm:prSet presAssocID="{AF2D9192-C76E-4B4D-94DE-86246F62F0B3}" presName="invisiNode" presStyleLbl="node1" presStyleIdx="0" presStyleCnt="5"/>
      <dgm:spPr/>
    </dgm:pt>
    <dgm:pt modelId="{D8A229C0-08FD-4030-B3FD-A623BE43293E}" type="pres">
      <dgm:prSet presAssocID="{AF2D9192-C76E-4B4D-94DE-86246F62F0B3}" presName="imagNode" presStyleLbl="fgImgPlace1" presStyleIdx="0" presStyleCnt="5"/>
      <dgm:spPr>
        <a:blipFill>
          <a:blip xmlns:r="http://schemas.openxmlformats.org/officeDocument/2006/relationships" r:embed="rId1">
            <a:extLst>
              <a:ext uri="{28A0092B-C50C-407E-A947-70E740481C1C}">
                <a14:useLocalDpi xmlns:a14="http://schemas.microsoft.com/office/drawing/2010/main" val="0"/>
              </a:ext>
            </a:extLst>
          </a:blip>
          <a:srcRect/>
          <a:stretch>
            <a:fillRect l="-6000" r="-6000"/>
          </a:stretch>
        </a:blipFill>
      </dgm:spPr>
    </dgm:pt>
    <dgm:pt modelId="{2F85EA6B-5096-4997-B8E0-AF244E8980C1}" type="pres">
      <dgm:prSet presAssocID="{379630EE-58EC-45EB-BB37-A8D7C9A85F16}" presName="sibTrans" presStyleLbl="sibTrans2D1" presStyleIdx="0" presStyleCnt="0"/>
      <dgm:spPr/>
    </dgm:pt>
    <dgm:pt modelId="{E1D1DF8A-842A-4819-A53C-709D3E39ED4B}" type="pres">
      <dgm:prSet presAssocID="{FBB74AB2-0A7F-47BE-A0CF-EAC47D617296}" presName="compNode" presStyleCnt="0"/>
      <dgm:spPr/>
    </dgm:pt>
    <dgm:pt modelId="{91FE3835-BD94-4CCE-AF31-12E35704B4B3}" type="pres">
      <dgm:prSet presAssocID="{FBB74AB2-0A7F-47BE-A0CF-EAC47D617296}" presName="bkgdShape" presStyleLbl="node1" presStyleIdx="1" presStyleCnt="5"/>
      <dgm:spPr/>
    </dgm:pt>
    <dgm:pt modelId="{2BBFB63E-0F9F-4358-B267-158E9A4B41A7}" type="pres">
      <dgm:prSet presAssocID="{FBB74AB2-0A7F-47BE-A0CF-EAC47D617296}" presName="nodeTx" presStyleLbl="node1" presStyleIdx="1" presStyleCnt="5">
        <dgm:presLayoutVars>
          <dgm:bulletEnabled val="1"/>
        </dgm:presLayoutVars>
      </dgm:prSet>
      <dgm:spPr/>
    </dgm:pt>
    <dgm:pt modelId="{11A0B17A-D405-43CC-B431-4CCBEE775C1B}" type="pres">
      <dgm:prSet presAssocID="{FBB74AB2-0A7F-47BE-A0CF-EAC47D617296}" presName="invisiNode" presStyleLbl="node1" presStyleIdx="1" presStyleCnt="5"/>
      <dgm:spPr/>
    </dgm:pt>
    <dgm:pt modelId="{0E8BD625-53FA-4926-A629-4A0DF3DECAD4}" type="pres">
      <dgm:prSet presAssocID="{FBB74AB2-0A7F-47BE-A0CF-EAC47D617296}" presName="imagNode" presStyleLbl="fgImgPlace1" presStyleIdx="1" presStyleCnt="5"/>
      <dgm:spPr>
        <a:blipFill>
          <a:blip xmlns:r="http://schemas.openxmlformats.org/officeDocument/2006/relationships" r:embed="rId2">
            <a:extLst>
              <a:ext uri="{28A0092B-C50C-407E-A947-70E740481C1C}">
                <a14:useLocalDpi xmlns:a14="http://schemas.microsoft.com/office/drawing/2010/main" val="0"/>
              </a:ext>
            </a:extLst>
          </a:blip>
          <a:srcRect/>
          <a:stretch>
            <a:fillRect l="-6000" r="-6000"/>
          </a:stretch>
        </a:blipFill>
      </dgm:spPr>
    </dgm:pt>
    <dgm:pt modelId="{519B2CAE-5F90-46D7-9DE5-D635183CB26E}" type="pres">
      <dgm:prSet presAssocID="{192BC511-169C-4FD1-9F6C-053AFC4B2157}" presName="sibTrans" presStyleLbl="sibTrans2D1" presStyleIdx="0" presStyleCnt="0"/>
      <dgm:spPr/>
    </dgm:pt>
    <dgm:pt modelId="{180E6D15-A94B-4279-B6C6-AEF1887E9EB5}" type="pres">
      <dgm:prSet presAssocID="{53EF6919-6E12-4EB8-8A8F-F5F5DEFC600B}" presName="compNode" presStyleCnt="0"/>
      <dgm:spPr/>
    </dgm:pt>
    <dgm:pt modelId="{7338FE46-B55E-4201-917D-DD31D8A309E3}" type="pres">
      <dgm:prSet presAssocID="{53EF6919-6E12-4EB8-8A8F-F5F5DEFC600B}" presName="bkgdShape" presStyleLbl="node1" presStyleIdx="2" presStyleCnt="5"/>
      <dgm:spPr/>
    </dgm:pt>
    <dgm:pt modelId="{4C08D69D-0B86-4416-9485-94A72F4CACFB}" type="pres">
      <dgm:prSet presAssocID="{53EF6919-6E12-4EB8-8A8F-F5F5DEFC600B}" presName="nodeTx" presStyleLbl="node1" presStyleIdx="2" presStyleCnt="5">
        <dgm:presLayoutVars>
          <dgm:bulletEnabled val="1"/>
        </dgm:presLayoutVars>
      </dgm:prSet>
      <dgm:spPr/>
    </dgm:pt>
    <dgm:pt modelId="{803C4A2F-44D3-4F1D-96AF-6433A9913750}" type="pres">
      <dgm:prSet presAssocID="{53EF6919-6E12-4EB8-8A8F-F5F5DEFC600B}" presName="invisiNode" presStyleLbl="node1" presStyleIdx="2" presStyleCnt="5"/>
      <dgm:spPr/>
    </dgm:pt>
    <dgm:pt modelId="{244AC787-2C72-41FA-A881-4DA476EE6E61}" type="pres">
      <dgm:prSet presAssocID="{53EF6919-6E12-4EB8-8A8F-F5F5DEFC600B}" presName="imagNode" presStyleLbl="fgImgPlace1" presStyleIdx="2" presStyleCnt="5"/>
      <dgm:spPr>
        <a:blipFill>
          <a:blip xmlns:r="http://schemas.openxmlformats.org/officeDocument/2006/relationships" r:embed="rId3">
            <a:extLst>
              <a:ext uri="{28A0092B-C50C-407E-A947-70E740481C1C}">
                <a14:useLocalDpi xmlns:a14="http://schemas.microsoft.com/office/drawing/2010/main" val="0"/>
              </a:ext>
            </a:extLst>
          </a:blip>
          <a:srcRect/>
          <a:stretch>
            <a:fillRect l="-6000" r="-6000"/>
          </a:stretch>
        </a:blipFill>
      </dgm:spPr>
    </dgm:pt>
    <dgm:pt modelId="{6BFD1F2D-0C0E-4B7B-AABD-67EA86B4751A}" type="pres">
      <dgm:prSet presAssocID="{DFBED036-D36F-416E-A4D9-7082D864B7DD}" presName="sibTrans" presStyleLbl="sibTrans2D1" presStyleIdx="0" presStyleCnt="0"/>
      <dgm:spPr/>
    </dgm:pt>
    <dgm:pt modelId="{BD5AAB3C-E081-4628-B084-34C11B099363}" type="pres">
      <dgm:prSet presAssocID="{DEC48DBF-1134-4CCA-9E3B-8DCD9AAA4CF3}" presName="compNode" presStyleCnt="0"/>
      <dgm:spPr/>
    </dgm:pt>
    <dgm:pt modelId="{93686C25-9425-4178-A2BC-C88FAEC08859}" type="pres">
      <dgm:prSet presAssocID="{DEC48DBF-1134-4CCA-9E3B-8DCD9AAA4CF3}" presName="bkgdShape" presStyleLbl="node1" presStyleIdx="3" presStyleCnt="5"/>
      <dgm:spPr/>
    </dgm:pt>
    <dgm:pt modelId="{64115E9A-F760-4AC0-A27C-E1EE61FF6317}" type="pres">
      <dgm:prSet presAssocID="{DEC48DBF-1134-4CCA-9E3B-8DCD9AAA4CF3}" presName="nodeTx" presStyleLbl="node1" presStyleIdx="3" presStyleCnt="5">
        <dgm:presLayoutVars>
          <dgm:bulletEnabled val="1"/>
        </dgm:presLayoutVars>
      </dgm:prSet>
      <dgm:spPr/>
    </dgm:pt>
    <dgm:pt modelId="{9D75FD0E-FA55-480D-B5D6-C8CC6E5E67D0}" type="pres">
      <dgm:prSet presAssocID="{DEC48DBF-1134-4CCA-9E3B-8DCD9AAA4CF3}" presName="invisiNode" presStyleLbl="node1" presStyleIdx="3" presStyleCnt="5"/>
      <dgm:spPr/>
    </dgm:pt>
    <dgm:pt modelId="{0151331D-1573-457C-9618-DB885B958F2F}" type="pres">
      <dgm:prSet presAssocID="{DEC48DBF-1134-4CCA-9E3B-8DCD9AAA4CF3}" presName="imagNode" presStyleLbl="fgImgPlace1" presStyleIdx="3" presStyleCnt="5"/>
      <dgm:spPr>
        <a:blipFill>
          <a:blip xmlns:r="http://schemas.openxmlformats.org/officeDocument/2006/relationships" r:embed="rId4">
            <a:extLst>
              <a:ext uri="{28A0092B-C50C-407E-A947-70E740481C1C}">
                <a14:useLocalDpi xmlns:a14="http://schemas.microsoft.com/office/drawing/2010/main" val="0"/>
              </a:ext>
            </a:extLst>
          </a:blip>
          <a:srcRect/>
          <a:stretch>
            <a:fillRect l="-6000" r="-6000"/>
          </a:stretch>
        </a:blipFill>
      </dgm:spPr>
    </dgm:pt>
    <dgm:pt modelId="{68248493-1AB7-41A1-863F-1DEAB56918CD}" type="pres">
      <dgm:prSet presAssocID="{2302A9B3-ABC0-419D-9D55-C76AC4F719CF}" presName="sibTrans" presStyleLbl="sibTrans2D1" presStyleIdx="0" presStyleCnt="0"/>
      <dgm:spPr/>
    </dgm:pt>
    <dgm:pt modelId="{8931C5FE-77EA-424E-A76F-D9D0A9BA2289}" type="pres">
      <dgm:prSet presAssocID="{8F1FC9FC-4005-4D11-A375-2785078B2347}" presName="compNode" presStyleCnt="0"/>
      <dgm:spPr/>
    </dgm:pt>
    <dgm:pt modelId="{9845A67A-CADC-447F-A5C7-7DAABEBFF6B8}" type="pres">
      <dgm:prSet presAssocID="{8F1FC9FC-4005-4D11-A375-2785078B2347}" presName="bkgdShape" presStyleLbl="node1" presStyleIdx="4" presStyleCnt="5"/>
      <dgm:spPr/>
    </dgm:pt>
    <dgm:pt modelId="{59486761-495C-4A2C-A980-78C38E71A594}" type="pres">
      <dgm:prSet presAssocID="{8F1FC9FC-4005-4D11-A375-2785078B2347}" presName="nodeTx" presStyleLbl="node1" presStyleIdx="4" presStyleCnt="5">
        <dgm:presLayoutVars>
          <dgm:bulletEnabled val="1"/>
        </dgm:presLayoutVars>
      </dgm:prSet>
      <dgm:spPr/>
    </dgm:pt>
    <dgm:pt modelId="{AD82AD9B-5484-40BB-9A45-B9AA373E713E}" type="pres">
      <dgm:prSet presAssocID="{8F1FC9FC-4005-4D11-A375-2785078B2347}" presName="invisiNode" presStyleLbl="node1" presStyleIdx="4" presStyleCnt="5"/>
      <dgm:spPr/>
    </dgm:pt>
    <dgm:pt modelId="{27A2AD40-C2E5-4801-8F64-228495ACD187}" type="pres">
      <dgm:prSet presAssocID="{8F1FC9FC-4005-4D11-A375-2785078B2347}" presName="imagNode" presStyleLbl="fgImgPlace1" presStyleIdx="4" presStyleCnt="5"/>
      <dgm:spPr>
        <a:blipFill>
          <a:blip xmlns:r="http://schemas.openxmlformats.org/officeDocument/2006/relationships" r:embed="rId5">
            <a:extLst>
              <a:ext uri="{28A0092B-C50C-407E-A947-70E740481C1C}">
                <a14:useLocalDpi xmlns:a14="http://schemas.microsoft.com/office/drawing/2010/main" val="0"/>
              </a:ext>
            </a:extLst>
          </a:blip>
          <a:srcRect/>
          <a:stretch>
            <a:fillRect l="-6000" r="-6000"/>
          </a:stretch>
        </a:blipFill>
      </dgm:spPr>
    </dgm:pt>
  </dgm:ptLst>
  <dgm:cxnLst>
    <dgm:cxn modelId="{D46E6A01-9424-40E6-B7F8-ECD57BE41232}" type="presOf" srcId="{53EF6919-6E12-4EB8-8A8F-F5F5DEFC600B}" destId="{7338FE46-B55E-4201-917D-DD31D8A309E3}" srcOrd="0" destOrd="0" presId="urn:microsoft.com/office/officeart/2005/8/layout/hList7"/>
    <dgm:cxn modelId="{3FA7C814-0011-4C16-A632-AC13703FBA52}" srcId="{1AB004DD-DBFA-417C-9727-C0EC8F212407}" destId="{8F1FC9FC-4005-4D11-A375-2785078B2347}" srcOrd="4" destOrd="0" parTransId="{6EB8A18B-AEB8-43E6-BB91-2D119460D4B3}" sibTransId="{547FC454-A002-497E-97D6-699026BDBAC3}"/>
    <dgm:cxn modelId="{DBECCF23-2170-4E3A-8FDD-74FCB31129F3}" type="presOf" srcId="{FBB74AB2-0A7F-47BE-A0CF-EAC47D617296}" destId="{2BBFB63E-0F9F-4358-B267-158E9A4B41A7}" srcOrd="1" destOrd="0" presId="urn:microsoft.com/office/officeart/2005/8/layout/hList7"/>
    <dgm:cxn modelId="{3DD33224-0B60-47AE-9DD5-68C30CC133F1}" type="presOf" srcId="{DEC48DBF-1134-4CCA-9E3B-8DCD9AAA4CF3}" destId="{93686C25-9425-4178-A2BC-C88FAEC08859}" srcOrd="0" destOrd="0" presId="urn:microsoft.com/office/officeart/2005/8/layout/hList7"/>
    <dgm:cxn modelId="{BCA6A929-7DE4-4084-9A42-198BB3660481}" type="presOf" srcId="{AF2D9192-C76E-4B4D-94DE-86246F62F0B3}" destId="{BA8351DC-B061-4E47-BFCD-FA4B462C0B4A}" srcOrd="0" destOrd="0" presId="urn:microsoft.com/office/officeart/2005/8/layout/hList7"/>
    <dgm:cxn modelId="{6846152B-9078-4EC9-8150-8C54F90C6A50}" type="presOf" srcId="{192BC511-169C-4FD1-9F6C-053AFC4B2157}" destId="{519B2CAE-5F90-46D7-9DE5-D635183CB26E}" srcOrd="0" destOrd="0" presId="urn:microsoft.com/office/officeart/2005/8/layout/hList7"/>
    <dgm:cxn modelId="{06BF7931-ED33-4087-8A54-182616A0EA85}" type="presOf" srcId="{DFBED036-D36F-416E-A4D9-7082D864B7DD}" destId="{6BFD1F2D-0C0E-4B7B-AABD-67EA86B4751A}" srcOrd="0" destOrd="0" presId="urn:microsoft.com/office/officeart/2005/8/layout/hList7"/>
    <dgm:cxn modelId="{A5E9E23C-5FD6-4179-A387-54C6B8301C30}" type="presOf" srcId="{8F1FC9FC-4005-4D11-A375-2785078B2347}" destId="{59486761-495C-4A2C-A980-78C38E71A594}" srcOrd="1" destOrd="0" presId="urn:microsoft.com/office/officeart/2005/8/layout/hList7"/>
    <dgm:cxn modelId="{FEE9E264-DEE6-4C2D-9CBF-7667AA8657AF}" type="presOf" srcId="{1AB004DD-DBFA-417C-9727-C0EC8F212407}" destId="{D3637A34-CF53-41C6-8246-4141AFB717E6}" srcOrd="0" destOrd="0" presId="urn:microsoft.com/office/officeart/2005/8/layout/hList7"/>
    <dgm:cxn modelId="{252C276E-C358-4AE5-A619-E2239FDD6B61}" type="presOf" srcId="{8F1FC9FC-4005-4D11-A375-2785078B2347}" destId="{9845A67A-CADC-447F-A5C7-7DAABEBFF6B8}" srcOrd="0" destOrd="0" presId="urn:microsoft.com/office/officeart/2005/8/layout/hList7"/>
    <dgm:cxn modelId="{9716AD52-800B-4B0E-8180-4F759348FB5D}" type="presOf" srcId="{379630EE-58EC-45EB-BB37-A8D7C9A85F16}" destId="{2F85EA6B-5096-4997-B8E0-AF244E8980C1}" srcOrd="0" destOrd="0" presId="urn:microsoft.com/office/officeart/2005/8/layout/hList7"/>
    <dgm:cxn modelId="{45DBEA5A-4825-4A8E-90C5-DCB0714DB88B}" srcId="{1AB004DD-DBFA-417C-9727-C0EC8F212407}" destId="{AF2D9192-C76E-4B4D-94DE-86246F62F0B3}" srcOrd="0" destOrd="0" parTransId="{35097D82-B9A9-44C5-8B35-C79C6794BE29}" sibTransId="{379630EE-58EC-45EB-BB37-A8D7C9A85F16}"/>
    <dgm:cxn modelId="{42899181-3736-4A54-B3D2-F18CA8039963}" srcId="{1AB004DD-DBFA-417C-9727-C0EC8F212407}" destId="{53EF6919-6E12-4EB8-8A8F-F5F5DEFC600B}" srcOrd="2" destOrd="0" parTransId="{B93312CC-A812-4C6B-B944-067926868B69}" sibTransId="{DFBED036-D36F-416E-A4D9-7082D864B7DD}"/>
    <dgm:cxn modelId="{DEC60882-71A8-40D4-B092-FD5BB9132407}" srcId="{1AB004DD-DBFA-417C-9727-C0EC8F212407}" destId="{FBB74AB2-0A7F-47BE-A0CF-EAC47D617296}" srcOrd="1" destOrd="0" parTransId="{75FD967F-7031-43BC-8A64-4AE943C8D2F9}" sibTransId="{192BC511-169C-4FD1-9F6C-053AFC4B2157}"/>
    <dgm:cxn modelId="{CC150C85-3903-4A38-82B8-2BDEA9FEA32D}" type="presOf" srcId="{FBB74AB2-0A7F-47BE-A0CF-EAC47D617296}" destId="{91FE3835-BD94-4CCE-AF31-12E35704B4B3}" srcOrd="0" destOrd="0" presId="urn:microsoft.com/office/officeart/2005/8/layout/hList7"/>
    <dgm:cxn modelId="{9B1FD591-E302-4347-B6DA-08C7F3875779}" type="presOf" srcId="{2302A9B3-ABC0-419D-9D55-C76AC4F719CF}" destId="{68248493-1AB7-41A1-863F-1DEAB56918CD}" srcOrd="0" destOrd="0" presId="urn:microsoft.com/office/officeart/2005/8/layout/hList7"/>
    <dgm:cxn modelId="{65830D99-21CE-422B-9D2D-75AC5501334D}" type="presOf" srcId="{DEC48DBF-1134-4CCA-9E3B-8DCD9AAA4CF3}" destId="{64115E9A-F760-4AC0-A27C-E1EE61FF6317}" srcOrd="1" destOrd="0" presId="urn:microsoft.com/office/officeart/2005/8/layout/hList7"/>
    <dgm:cxn modelId="{A807CADA-1FA5-4141-805E-20ECB457DA2F}" srcId="{1AB004DD-DBFA-417C-9727-C0EC8F212407}" destId="{DEC48DBF-1134-4CCA-9E3B-8DCD9AAA4CF3}" srcOrd="3" destOrd="0" parTransId="{8956BC30-0571-434E-9B31-E25E49D27320}" sibTransId="{2302A9B3-ABC0-419D-9D55-C76AC4F719CF}"/>
    <dgm:cxn modelId="{49C489DD-9564-4838-8C89-DDB446B71501}" type="presOf" srcId="{53EF6919-6E12-4EB8-8A8F-F5F5DEFC600B}" destId="{4C08D69D-0B86-4416-9485-94A72F4CACFB}" srcOrd="1" destOrd="0" presId="urn:microsoft.com/office/officeart/2005/8/layout/hList7"/>
    <dgm:cxn modelId="{EEDAC4FD-F766-4A57-9576-C6FF509FFB8C}" type="presOf" srcId="{AF2D9192-C76E-4B4D-94DE-86246F62F0B3}" destId="{F35F586E-E0DF-4A4A-853C-D584C2127D67}" srcOrd="1" destOrd="0" presId="urn:microsoft.com/office/officeart/2005/8/layout/hList7"/>
    <dgm:cxn modelId="{74F75EEC-1D33-4B85-9D80-FC00F94119CB}" type="presParOf" srcId="{D3637A34-CF53-41C6-8246-4141AFB717E6}" destId="{893ED0A2-9020-417D-BD9B-4F75B9A3A035}" srcOrd="0" destOrd="0" presId="urn:microsoft.com/office/officeart/2005/8/layout/hList7"/>
    <dgm:cxn modelId="{BD95B968-37A5-44DB-BEA3-8EF73B648BF1}" type="presParOf" srcId="{D3637A34-CF53-41C6-8246-4141AFB717E6}" destId="{DAADE9DE-E231-4B0B-A132-189A43EB254D}" srcOrd="1" destOrd="0" presId="urn:microsoft.com/office/officeart/2005/8/layout/hList7"/>
    <dgm:cxn modelId="{CFED89A6-FD69-4867-BC67-DFDFA23CDF21}" type="presParOf" srcId="{DAADE9DE-E231-4B0B-A132-189A43EB254D}" destId="{E2209E4B-DE59-439B-8DF7-F541090AE230}" srcOrd="0" destOrd="0" presId="urn:microsoft.com/office/officeart/2005/8/layout/hList7"/>
    <dgm:cxn modelId="{468EC78F-9FD9-426E-8145-505A4CF44376}" type="presParOf" srcId="{E2209E4B-DE59-439B-8DF7-F541090AE230}" destId="{BA8351DC-B061-4E47-BFCD-FA4B462C0B4A}" srcOrd="0" destOrd="0" presId="urn:microsoft.com/office/officeart/2005/8/layout/hList7"/>
    <dgm:cxn modelId="{E25F531C-24BC-4292-B4EC-308F12145B2B}" type="presParOf" srcId="{E2209E4B-DE59-439B-8DF7-F541090AE230}" destId="{F35F586E-E0DF-4A4A-853C-D584C2127D67}" srcOrd="1" destOrd="0" presId="urn:microsoft.com/office/officeart/2005/8/layout/hList7"/>
    <dgm:cxn modelId="{D0DA0E90-46C8-4CD4-A981-EBEC54A61C4E}" type="presParOf" srcId="{E2209E4B-DE59-439B-8DF7-F541090AE230}" destId="{1C784F94-0527-48A0-AD3E-53F73D98A4F4}" srcOrd="2" destOrd="0" presId="urn:microsoft.com/office/officeart/2005/8/layout/hList7"/>
    <dgm:cxn modelId="{B484CAC3-C2AE-4AE3-BB4C-1A7058EC4535}" type="presParOf" srcId="{E2209E4B-DE59-439B-8DF7-F541090AE230}" destId="{D8A229C0-08FD-4030-B3FD-A623BE43293E}" srcOrd="3" destOrd="0" presId="urn:microsoft.com/office/officeart/2005/8/layout/hList7"/>
    <dgm:cxn modelId="{7BBA858C-CA08-4461-AE16-7CE5BA5325CD}" type="presParOf" srcId="{DAADE9DE-E231-4B0B-A132-189A43EB254D}" destId="{2F85EA6B-5096-4997-B8E0-AF244E8980C1}" srcOrd="1" destOrd="0" presId="urn:microsoft.com/office/officeart/2005/8/layout/hList7"/>
    <dgm:cxn modelId="{733BABE7-2190-4B78-9CB6-A8A004E60A54}" type="presParOf" srcId="{DAADE9DE-E231-4B0B-A132-189A43EB254D}" destId="{E1D1DF8A-842A-4819-A53C-709D3E39ED4B}" srcOrd="2" destOrd="0" presId="urn:microsoft.com/office/officeart/2005/8/layout/hList7"/>
    <dgm:cxn modelId="{7C764427-FC7D-4893-95D8-FB4B9D0DB22A}" type="presParOf" srcId="{E1D1DF8A-842A-4819-A53C-709D3E39ED4B}" destId="{91FE3835-BD94-4CCE-AF31-12E35704B4B3}" srcOrd="0" destOrd="0" presId="urn:microsoft.com/office/officeart/2005/8/layout/hList7"/>
    <dgm:cxn modelId="{F5E20A32-F39F-479A-9E1D-93A554A31470}" type="presParOf" srcId="{E1D1DF8A-842A-4819-A53C-709D3E39ED4B}" destId="{2BBFB63E-0F9F-4358-B267-158E9A4B41A7}" srcOrd="1" destOrd="0" presId="urn:microsoft.com/office/officeart/2005/8/layout/hList7"/>
    <dgm:cxn modelId="{931ED73A-58C5-409C-87EC-0D4BFA872A7E}" type="presParOf" srcId="{E1D1DF8A-842A-4819-A53C-709D3E39ED4B}" destId="{11A0B17A-D405-43CC-B431-4CCBEE775C1B}" srcOrd="2" destOrd="0" presId="urn:microsoft.com/office/officeart/2005/8/layout/hList7"/>
    <dgm:cxn modelId="{20A89A03-BADB-438B-BEA9-B46DD230E360}" type="presParOf" srcId="{E1D1DF8A-842A-4819-A53C-709D3E39ED4B}" destId="{0E8BD625-53FA-4926-A629-4A0DF3DECAD4}" srcOrd="3" destOrd="0" presId="urn:microsoft.com/office/officeart/2005/8/layout/hList7"/>
    <dgm:cxn modelId="{73039E97-B625-4CD4-911B-2BBAAB3E6DE2}" type="presParOf" srcId="{DAADE9DE-E231-4B0B-A132-189A43EB254D}" destId="{519B2CAE-5F90-46D7-9DE5-D635183CB26E}" srcOrd="3" destOrd="0" presId="urn:microsoft.com/office/officeart/2005/8/layout/hList7"/>
    <dgm:cxn modelId="{09D5DC17-83DE-4BC4-807A-23A4B7E37BB1}" type="presParOf" srcId="{DAADE9DE-E231-4B0B-A132-189A43EB254D}" destId="{180E6D15-A94B-4279-B6C6-AEF1887E9EB5}" srcOrd="4" destOrd="0" presId="urn:microsoft.com/office/officeart/2005/8/layout/hList7"/>
    <dgm:cxn modelId="{7DBD500B-A9C1-44C5-AA0A-A1976120BBC2}" type="presParOf" srcId="{180E6D15-A94B-4279-B6C6-AEF1887E9EB5}" destId="{7338FE46-B55E-4201-917D-DD31D8A309E3}" srcOrd="0" destOrd="0" presId="urn:microsoft.com/office/officeart/2005/8/layout/hList7"/>
    <dgm:cxn modelId="{7367BEFA-E9EE-4912-8D00-9C18F4AF79EF}" type="presParOf" srcId="{180E6D15-A94B-4279-B6C6-AEF1887E9EB5}" destId="{4C08D69D-0B86-4416-9485-94A72F4CACFB}" srcOrd="1" destOrd="0" presId="urn:microsoft.com/office/officeart/2005/8/layout/hList7"/>
    <dgm:cxn modelId="{DCE56D6C-6B18-46C8-92C7-3E33FFFB645A}" type="presParOf" srcId="{180E6D15-A94B-4279-B6C6-AEF1887E9EB5}" destId="{803C4A2F-44D3-4F1D-96AF-6433A9913750}" srcOrd="2" destOrd="0" presId="urn:microsoft.com/office/officeart/2005/8/layout/hList7"/>
    <dgm:cxn modelId="{64AB32E0-6C3D-4D9C-9140-201D3C843404}" type="presParOf" srcId="{180E6D15-A94B-4279-B6C6-AEF1887E9EB5}" destId="{244AC787-2C72-41FA-A881-4DA476EE6E61}" srcOrd="3" destOrd="0" presId="urn:microsoft.com/office/officeart/2005/8/layout/hList7"/>
    <dgm:cxn modelId="{1AE1C24E-DCFD-42FB-8A2D-78A280382D7F}" type="presParOf" srcId="{DAADE9DE-E231-4B0B-A132-189A43EB254D}" destId="{6BFD1F2D-0C0E-4B7B-AABD-67EA86B4751A}" srcOrd="5" destOrd="0" presId="urn:microsoft.com/office/officeart/2005/8/layout/hList7"/>
    <dgm:cxn modelId="{C5D0A36E-61F6-496C-AB0B-B977A0B4BBE7}" type="presParOf" srcId="{DAADE9DE-E231-4B0B-A132-189A43EB254D}" destId="{BD5AAB3C-E081-4628-B084-34C11B099363}" srcOrd="6" destOrd="0" presId="urn:microsoft.com/office/officeart/2005/8/layout/hList7"/>
    <dgm:cxn modelId="{75C5E653-22FA-4507-9AE0-BBC1457DB853}" type="presParOf" srcId="{BD5AAB3C-E081-4628-B084-34C11B099363}" destId="{93686C25-9425-4178-A2BC-C88FAEC08859}" srcOrd="0" destOrd="0" presId="urn:microsoft.com/office/officeart/2005/8/layout/hList7"/>
    <dgm:cxn modelId="{BF4C7C81-4697-4E50-ABE2-75E93627CA17}" type="presParOf" srcId="{BD5AAB3C-E081-4628-B084-34C11B099363}" destId="{64115E9A-F760-4AC0-A27C-E1EE61FF6317}" srcOrd="1" destOrd="0" presId="urn:microsoft.com/office/officeart/2005/8/layout/hList7"/>
    <dgm:cxn modelId="{29DAB3BC-7373-4A62-8777-0FDE593D6BCC}" type="presParOf" srcId="{BD5AAB3C-E081-4628-B084-34C11B099363}" destId="{9D75FD0E-FA55-480D-B5D6-C8CC6E5E67D0}" srcOrd="2" destOrd="0" presId="urn:microsoft.com/office/officeart/2005/8/layout/hList7"/>
    <dgm:cxn modelId="{D0BF10CB-9974-4449-B4C0-9087C616A457}" type="presParOf" srcId="{BD5AAB3C-E081-4628-B084-34C11B099363}" destId="{0151331D-1573-457C-9618-DB885B958F2F}" srcOrd="3" destOrd="0" presId="urn:microsoft.com/office/officeart/2005/8/layout/hList7"/>
    <dgm:cxn modelId="{2ABF2EFA-938D-44EB-BD88-5E06B8FA2D99}" type="presParOf" srcId="{DAADE9DE-E231-4B0B-A132-189A43EB254D}" destId="{68248493-1AB7-41A1-863F-1DEAB56918CD}" srcOrd="7" destOrd="0" presId="urn:microsoft.com/office/officeart/2005/8/layout/hList7"/>
    <dgm:cxn modelId="{9B46FFAC-35E2-4624-8F0F-DDE972DBD8DC}" type="presParOf" srcId="{DAADE9DE-E231-4B0B-A132-189A43EB254D}" destId="{8931C5FE-77EA-424E-A76F-D9D0A9BA2289}" srcOrd="8" destOrd="0" presId="urn:microsoft.com/office/officeart/2005/8/layout/hList7"/>
    <dgm:cxn modelId="{0C77CD80-E1E4-4D74-9022-D175BA33AEEB}" type="presParOf" srcId="{8931C5FE-77EA-424E-A76F-D9D0A9BA2289}" destId="{9845A67A-CADC-447F-A5C7-7DAABEBFF6B8}" srcOrd="0" destOrd="0" presId="urn:microsoft.com/office/officeart/2005/8/layout/hList7"/>
    <dgm:cxn modelId="{CB10A78A-6822-4B32-8C50-F6BDCD008700}" type="presParOf" srcId="{8931C5FE-77EA-424E-A76F-D9D0A9BA2289}" destId="{59486761-495C-4A2C-A980-78C38E71A594}" srcOrd="1" destOrd="0" presId="urn:microsoft.com/office/officeart/2005/8/layout/hList7"/>
    <dgm:cxn modelId="{3599BB11-9EE5-45DD-944F-06BDE7D48261}" type="presParOf" srcId="{8931C5FE-77EA-424E-A76F-D9D0A9BA2289}" destId="{AD82AD9B-5484-40BB-9A45-B9AA373E713E}" srcOrd="2" destOrd="0" presId="urn:microsoft.com/office/officeart/2005/8/layout/hList7"/>
    <dgm:cxn modelId="{0AC4322F-8AA7-408D-8F85-D09BE3E185BD}" type="presParOf" srcId="{8931C5FE-77EA-424E-A76F-D9D0A9BA2289}" destId="{27A2AD40-C2E5-4801-8F64-228495ACD187}" srcOrd="3" destOrd="0" presId="urn:microsoft.com/office/officeart/2005/8/layout/hList7"/>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A8351DC-B061-4E47-BFCD-FA4B462C0B4A}">
      <dsp:nvSpPr>
        <dsp:cNvPr id="0" name=""/>
        <dsp:cNvSpPr/>
      </dsp:nvSpPr>
      <dsp:spPr>
        <a:xfrm>
          <a:off x="0" y="0"/>
          <a:ext cx="1646991" cy="5208491"/>
        </a:xfrm>
        <a:prstGeom prst="roundRect">
          <a:avLst>
            <a:gd name="adj" fmla="val 10000"/>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666750" rtl="0">
            <a:lnSpc>
              <a:spcPct val="90000"/>
            </a:lnSpc>
            <a:spcBef>
              <a:spcPct val="0"/>
            </a:spcBef>
            <a:spcAft>
              <a:spcPct val="35000"/>
            </a:spcAft>
            <a:buNone/>
          </a:pPr>
          <a:r>
            <a:rPr lang="en-US" sz="1500" kern="1200" dirty="0"/>
            <a:t>Change in the conventional scientific culture </a:t>
          </a:r>
        </a:p>
      </dsp:txBody>
      <dsp:txXfrm>
        <a:off x="0" y="2083396"/>
        <a:ext cx="1646991" cy="2083396"/>
      </dsp:txXfrm>
    </dsp:sp>
    <dsp:sp modelId="{D8A229C0-08FD-4030-B3FD-A623BE43293E}">
      <dsp:nvSpPr>
        <dsp:cNvPr id="0" name=""/>
        <dsp:cNvSpPr/>
      </dsp:nvSpPr>
      <dsp:spPr>
        <a:xfrm>
          <a:off x="49409" y="312509"/>
          <a:ext cx="1548171" cy="1734427"/>
        </a:xfrm>
        <a:prstGeom prst="ellipse">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l="-6000" r="-6000"/>
          </a:stretch>
        </a:blip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91FE3835-BD94-4CCE-AF31-12E35704B4B3}">
      <dsp:nvSpPr>
        <dsp:cNvPr id="0" name=""/>
        <dsp:cNvSpPr/>
      </dsp:nvSpPr>
      <dsp:spPr>
        <a:xfrm>
          <a:off x="1696401" y="0"/>
          <a:ext cx="1646991" cy="5208491"/>
        </a:xfrm>
        <a:prstGeom prst="roundRect">
          <a:avLst>
            <a:gd name="adj" fmla="val 10000"/>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666750" rtl="0">
            <a:lnSpc>
              <a:spcPct val="90000"/>
            </a:lnSpc>
            <a:spcBef>
              <a:spcPct val="0"/>
            </a:spcBef>
            <a:spcAft>
              <a:spcPct val="35000"/>
            </a:spcAft>
            <a:buNone/>
          </a:pPr>
          <a:r>
            <a:rPr lang="en-US" sz="1500" kern="1200" dirty="0"/>
            <a:t>Human and institutional capacity</a:t>
          </a:r>
        </a:p>
      </dsp:txBody>
      <dsp:txXfrm>
        <a:off x="1696401" y="2083396"/>
        <a:ext cx="1646991" cy="2083396"/>
      </dsp:txXfrm>
    </dsp:sp>
    <dsp:sp modelId="{0E8BD625-53FA-4926-A629-4A0DF3DECAD4}">
      <dsp:nvSpPr>
        <dsp:cNvPr id="0" name=""/>
        <dsp:cNvSpPr/>
      </dsp:nvSpPr>
      <dsp:spPr>
        <a:xfrm>
          <a:off x="1745810" y="312509"/>
          <a:ext cx="1548171" cy="1734427"/>
        </a:xfrm>
        <a:prstGeom prst="ellipse">
          <a:avLst/>
        </a:prstGeom>
        <a:blipFill>
          <a:blip xmlns:r="http://schemas.openxmlformats.org/officeDocument/2006/relationships" r:embed="rId2">
            <a:extLst>
              <a:ext uri="{28A0092B-C50C-407E-A947-70E740481C1C}">
                <a14:useLocalDpi xmlns:a14="http://schemas.microsoft.com/office/drawing/2010/main" val="0"/>
              </a:ext>
            </a:extLst>
          </a:blip>
          <a:srcRect/>
          <a:stretch>
            <a:fillRect l="-6000" r="-6000"/>
          </a:stretch>
        </a:blip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7338FE46-B55E-4201-917D-DD31D8A309E3}">
      <dsp:nvSpPr>
        <dsp:cNvPr id="0" name=""/>
        <dsp:cNvSpPr/>
      </dsp:nvSpPr>
      <dsp:spPr>
        <a:xfrm>
          <a:off x="3392802" y="0"/>
          <a:ext cx="1646991" cy="5208491"/>
        </a:xfrm>
        <a:prstGeom prst="roundRect">
          <a:avLst>
            <a:gd name="adj" fmla="val 10000"/>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666750" rtl="0">
            <a:lnSpc>
              <a:spcPct val="90000"/>
            </a:lnSpc>
            <a:spcBef>
              <a:spcPct val="0"/>
            </a:spcBef>
            <a:spcAft>
              <a:spcPct val="35000"/>
            </a:spcAft>
            <a:buNone/>
          </a:pPr>
          <a:r>
            <a:rPr lang="en-US" sz="1500" kern="1200" dirty="0"/>
            <a:t>Adequate infrastructures, including reliable internet connectivity</a:t>
          </a:r>
        </a:p>
      </dsp:txBody>
      <dsp:txXfrm>
        <a:off x="3392802" y="2083396"/>
        <a:ext cx="1646991" cy="2083396"/>
      </dsp:txXfrm>
    </dsp:sp>
    <dsp:sp modelId="{244AC787-2C72-41FA-A881-4DA476EE6E61}">
      <dsp:nvSpPr>
        <dsp:cNvPr id="0" name=""/>
        <dsp:cNvSpPr/>
      </dsp:nvSpPr>
      <dsp:spPr>
        <a:xfrm>
          <a:off x="3442212" y="312509"/>
          <a:ext cx="1548171" cy="1734427"/>
        </a:xfrm>
        <a:prstGeom prst="ellipse">
          <a:avLst/>
        </a:prstGeom>
        <a:blipFill>
          <a:blip xmlns:r="http://schemas.openxmlformats.org/officeDocument/2006/relationships" r:embed="rId3">
            <a:extLst>
              <a:ext uri="{28A0092B-C50C-407E-A947-70E740481C1C}">
                <a14:useLocalDpi xmlns:a14="http://schemas.microsoft.com/office/drawing/2010/main" val="0"/>
              </a:ext>
            </a:extLst>
          </a:blip>
          <a:srcRect/>
          <a:stretch>
            <a:fillRect l="-6000" r="-6000"/>
          </a:stretch>
        </a:blip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93686C25-9425-4178-A2BC-C88FAEC08859}">
      <dsp:nvSpPr>
        <dsp:cNvPr id="0" name=""/>
        <dsp:cNvSpPr/>
      </dsp:nvSpPr>
      <dsp:spPr>
        <a:xfrm>
          <a:off x="5089203" y="0"/>
          <a:ext cx="1646991" cy="5208491"/>
        </a:xfrm>
        <a:prstGeom prst="roundRect">
          <a:avLst>
            <a:gd name="adj" fmla="val 10000"/>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666750" rtl="0">
            <a:lnSpc>
              <a:spcPct val="90000"/>
            </a:lnSpc>
            <a:spcBef>
              <a:spcPct val="0"/>
            </a:spcBef>
            <a:spcAft>
              <a:spcPct val="35000"/>
            </a:spcAft>
            <a:buNone/>
          </a:pPr>
          <a:r>
            <a:rPr lang="en-US" sz="1500" kern="1200" dirty="0"/>
            <a:t>Alignment of incentives and revision of criteria for evaluation of scientific excellence and scientific careers</a:t>
          </a:r>
        </a:p>
      </dsp:txBody>
      <dsp:txXfrm>
        <a:off x="5089203" y="2083396"/>
        <a:ext cx="1646991" cy="2083396"/>
      </dsp:txXfrm>
    </dsp:sp>
    <dsp:sp modelId="{0151331D-1573-457C-9618-DB885B958F2F}">
      <dsp:nvSpPr>
        <dsp:cNvPr id="0" name=""/>
        <dsp:cNvSpPr/>
      </dsp:nvSpPr>
      <dsp:spPr>
        <a:xfrm>
          <a:off x="5138613" y="312509"/>
          <a:ext cx="1548171" cy="1734427"/>
        </a:xfrm>
        <a:prstGeom prst="ellipse">
          <a:avLst/>
        </a:prstGeom>
        <a:blipFill>
          <a:blip xmlns:r="http://schemas.openxmlformats.org/officeDocument/2006/relationships" r:embed="rId4">
            <a:extLst>
              <a:ext uri="{28A0092B-C50C-407E-A947-70E740481C1C}">
                <a14:useLocalDpi xmlns:a14="http://schemas.microsoft.com/office/drawing/2010/main" val="0"/>
              </a:ext>
            </a:extLst>
          </a:blip>
          <a:srcRect/>
          <a:stretch>
            <a:fillRect l="-6000" r="-6000"/>
          </a:stretch>
        </a:blip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9845A67A-CADC-447F-A5C7-7DAABEBFF6B8}">
      <dsp:nvSpPr>
        <dsp:cNvPr id="0" name=""/>
        <dsp:cNvSpPr/>
      </dsp:nvSpPr>
      <dsp:spPr>
        <a:xfrm>
          <a:off x="6785604" y="0"/>
          <a:ext cx="1646991" cy="5208491"/>
        </a:xfrm>
        <a:prstGeom prst="roundRect">
          <a:avLst>
            <a:gd name="adj" fmla="val 10000"/>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666750" rtl="0">
            <a:lnSpc>
              <a:spcPct val="90000"/>
            </a:lnSpc>
            <a:spcBef>
              <a:spcPct val="0"/>
            </a:spcBef>
            <a:spcAft>
              <a:spcPct val="35000"/>
            </a:spcAft>
            <a:buNone/>
          </a:pPr>
          <a:r>
            <a:rPr lang="en-US" sz="1500" kern="1200" dirty="0"/>
            <a:t>Addressing the unintended negative consequences of open science practices</a:t>
          </a:r>
        </a:p>
      </dsp:txBody>
      <dsp:txXfrm>
        <a:off x="6785604" y="2083396"/>
        <a:ext cx="1646991" cy="2083396"/>
      </dsp:txXfrm>
    </dsp:sp>
    <dsp:sp modelId="{27A2AD40-C2E5-4801-8F64-228495ACD187}">
      <dsp:nvSpPr>
        <dsp:cNvPr id="0" name=""/>
        <dsp:cNvSpPr/>
      </dsp:nvSpPr>
      <dsp:spPr>
        <a:xfrm>
          <a:off x="6835014" y="312509"/>
          <a:ext cx="1548171" cy="1734427"/>
        </a:xfrm>
        <a:prstGeom prst="ellipse">
          <a:avLst/>
        </a:prstGeom>
        <a:blipFill>
          <a:blip xmlns:r="http://schemas.openxmlformats.org/officeDocument/2006/relationships" r:embed="rId5">
            <a:extLst>
              <a:ext uri="{28A0092B-C50C-407E-A947-70E740481C1C}">
                <a14:useLocalDpi xmlns:a14="http://schemas.microsoft.com/office/drawing/2010/main" val="0"/>
              </a:ext>
            </a:extLst>
          </a:blip>
          <a:srcRect/>
          <a:stretch>
            <a:fillRect l="-6000" r="-6000"/>
          </a:stretch>
        </a:blip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893ED0A2-9020-417D-BD9B-4F75B9A3A035}">
      <dsp:nvSpPr>
        <dsp:cNvPr id="0" name=""/>
        <dsp:cNvSpPr/>
      </dsp:nvSpPr>
      <dsp:spPr>
        <a:xfrm>
          <a:off x="-13" y="4004530"/>
          <a:ext cx="8432622" cy="1105799"/>
        </a:xfrm>
        <a:prstGeom prst="leftRightArrow">
          <a:avLst/>
        </a:prstGeom>
        <a:solidFill>
          <a:schemeClr val="dk2">
            <a:tint val="60000"/>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hList7">
  <dgm:title val=""/>
  <dgm:desc val=""/>
  <dgm:catLst>
    <dgm:cat type="list" pri="12000"/>
    <dgm:cat type="process" pri="20000"/>
    <dgm:cat type="relationship" pri="14000"/>
    <dgm:cat type="convert" pri="8000"/>
    <dgm:cat type="picture" pri="25000"/>
    <dgm:cat type="pictureconvert" pri="2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fgShape" refType="w" fact="0.92"/>
      <dgm:constr type="h" for="ch" forName="fgShape" refType="h" fact="0.15"/>
      <dgm:constr type="b" for="ch" forName="fgShape" refType="h" fact="0.95"/>
      <dgm:constr type="ctrX" for="ch" forName="fgShape" refType="w" fact="0.5"/>
      <dgm:constr type="w" for="ch" forName="linComp" refType="w"/>
      <dgm:constr type="h" for="ch" forName="linComp" refType="h"/>
      <dgm:constr type="ctrX" for="ch" forName="linComp" refType="w" fact="0.5"/>
    </dgm:constrLst>
    <dgm:ruleLst/>
    <dgm:layoutNode name="fgShape" styleLbl="fgShp">
      <dgm:alg type="sp"/>
      <dgm:shape xmlns:r="http://schemas.openxmlformats.org/officeDocument/2006/relationships" type="leftRightArrow" r:blip="" zOrderOff="99999">
        <dgm:adjLst/>
      </dgm:shape>
      <dgm:presOf/>
      <dgm:constrLst/>
      <dgm:ruleLst/>
    </dgm:layoutNode>
    <dgm:layoutNode name="linComp">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03"/>
        <dgm:constr type="primFontSz" for="des" ptType="node" op="equ" val="65"/>
      </dgm:constrLst>
      <dgm:ruleLst/>
      <dgm:forEach name="nodesForEach" axis="ch" ptType="node">
        <dgm:layoutNode name="compNode">
          <dgm:alg type="composite"/>
          <dgm:shape xmlns:r="http://schemas.openxmlformats.org/officeDocument/2006/relationships" r:blip="">
            <dgm:adjLst/>
          </dgm:shape>
          <dgm:presOf/>
          <dgm:constrLst>
            <dgm:constr type="w" for="ch" forName="bkgdShape" refType="w"/>
            <dgm:constr type="h" for="ch" forName="bkgdShape" refType="h"/>
            <dgm:constr type="w" for="ch" forName="nodeTx" refType="w"/>
            <dgm:constr type="h" for="ch" forName="nodeTx" refType="h" fact="0.4"/>
            <dgm:constr type="b" for="ch" forName="nodeTx" refType="h" fact="0.8"/>
            <dgm:constr type="w" for="ch" forName="invisiNode" refType="w" fact="0.01"/>
            <dgm:constr type="h" for="ch" forName="invisiNode" refType="h" fact="0.06"/>
            <dgm:constr type="t" for="ch" forName="invisiNode"/>
            <dgm:constr type="ctrX" for="ch" forName="invisiNode" refType="w" fact="0.5"/>
            <dgm:constr type="h" for="ch" forName="imagNode" refType="h" fact="0.333"/>
            <dgm:constr type="w" for="ch" forName="imagNode" refType="h" refFor="ch" refForName="imagNode"/>
            <dgm:constr type="ctrX" for="ch" forName="imagNode" refType="w" fact="0.5"/>
            <dgm:constr type="t" for="ch" forName="imagNode" refType="h" fact="0.06"/>
            <dgm:constr type="w" for="ch" forName="imagNode" refType="w" op="lte" fact="0.94"/>
          </dgm:constrLst>
          <dgm:ruleLst/>
          <dgm:layoutNode name="bkgdShape">
            <dgm:alg type="sp"/>
            <dgm:shape xmlns:r="http://schemas.openxmlformats.org/officeDocument/2006/relationships" type="roundRect" r:blip="">
              <dgm:adjLst>
                <dgm:adj idx="1" val="0.1"/>
              </dgm:adjLst>
            </dgm:shape>
            <dgm:presOf axis="desOrSelf" ptType="node"/>
            <dgm:constrLst/>
            <dgm:ruleLst/>
          </dgm:layoutNode>
          <dgm:layoutNode name="nodeTx">
            <dgm:varLst>
              <dgm:bulletEnabled val="1"/>
            </dgm:varLst>
            <dgm:alg type="tx">
              <dgm:param type="txAnchorVert" val="mid"/>
              <dgm:param type="txAnchorHorzCh" val="ctr"/>
              <dgm:param type="stBulletLvl" val="2"/>
            </dgm:alg>
            <dgm:shape xmlns:r="http://schemas.openxmlformats.org/officeDocument/2006/relationships" type="rect" r:blip="" hideGeom="1">
              <dgm:adjLst/>
            </dgm:shape>
            <dgm:presOf axis="desOrSelf" ptType="node"/>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50443" y="0"/>
            <a:ext cx="2945659" cy="498056"/>
          </a:xfrm>
          <a:prstGeom prst="rect">
            <a:avLst/>
          </a:prstGeom>
        </p:spPr>
        <p:txBody>
          <a:bodyPr vert="horz" lIns="91440" tIns="45720" rIns="91440" bIns="45720" rtlCol="0"/>
          <a:lstStyle>
            <a:lvl1pPr algn="r">
              <a:defRPr sz="1200"/>
            </a:lvl1pPr>
          </a:lstStyle>
          <a:p>
            <a:fld id="{8F44D37D-97F2-475C-A1E2-537E803ECE88}" type="datetimeFigureOut">
              <a:rPr lang="en-US" smtClean="0"/>
              <a:t>9/6/2023</a:t>
            </a:fld>
            <a:endParaRPr lang="en-US"/>
          </a:p>
        </p:txBody>
      </p:sp>
      <p:sp>
        <p:nvSpPr>
          <p:cNvPr id="4" name="Footer Placeholder 3"/>
          <p:cNvSpPr>
            <a:spLocks noGrp="1"/>
          </p:cNvSpPr>
          <p:nvPr>
            <p:ph type="ftr" sz="quarter" idx="2"/>
          </p:nvPr>
        </p:nvSpPr>
        <p:spPr>
          <a:xfrm>
            <a:off x="0" y="9428584"/>
            <a:ext cx="2945659" cy="49805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50443" y="9428584"/>
            <a:ext cx="2945659" cy="498055"/>
          </a:xfrm>
          <a:prstGeom prst="rect">
            <a:avLst/>
          </a:prstGeom>
        </p:spPr>
        <p:txBody>
          <a:bodyPr vert="horz" lIns="91440" tIns="45720" rIns="91440" bIns="45720" rtlCol="0" anchor="b"/>
          <a:lstStyle>
            <a:lvl1pPr algn="r">
              <a:defRPr sz="1200"/>
            </a:lvl1pPr>
          </a:lstStyle>
          <a:p>
            <a:fld id="{A92CE3AA-5C90-4B1E-BB30-5DBE87DD2812}" type="slidenum">
              <a:rPr lang="en-US" smtClean="0"/>
              <a:t>‹#›</a:t>
            </a:fld>
            <a:endParaRPr lang="en-US"/>
          </a:p>
        </p:txBody>
      </p:sp>
    </p:spTree>
    <p:extLst>
      <p:ext uri="{BB962C8B-B14F-4D97-AF65-F5344CB8AC3E}">
        <p14:creationId xmlns:p14="http://schemas.microsoft.com/office/powerpoint/2010/main" val="387890091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A6FF0453-48F6-41C1-944E-EB020FF094E5}" type="datetimeFigureOut">
              <a:rPr lang="fr-FR" smtClean="0"/>
              <a:t>06/09/2023</a:t>
            </a:fld>
            <a:endParaRPr lang="fr-FR"/>
          </a:p>
        </p:txBody>
      </p:sp>
      <p:sp>
        <p:nvSpPr>
          <p:cNvPr id="4" name="Espace réservé de l'image des diapositives 3"/>
          <p:cNvSpPr>
            <a:spLocks noGrp="1" noRot="1" noChangeAspect="1"/>
          </p:cNvSpPr>
          <p:nvPr>
            <p:ph type="sldImg" idx="2"/>
          </p:nvPr>
        </p:nvSpPr>
        <p:spPr>
          <a:xfrm>
            <a:off x="1166813" y="1241425"/>
            <a:ext cx="4464050" cy="3349625"/>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2EDE205E-CD73-4305-88CF-892B440D76AC}" type="slidenum">
              <a:rPr lang="fr-FR" smtClean="0"/>
              <a:t>‹#›</a:t>
            </a:fld>
            <a:endParaRPr lang="fr-FR"/>
          </a:p>
        </p:txBody>
      </p:sp>
    </p:spTree>
    <p:extLst>
      <p:ext uri="{BB962C8B-B14F-4D97-AF65-F5344CB8AC3E}">
        <p14:creationId xmlns:p14="http://schemas.microsoft.com/office/powerpoint/2010/main" val="240174078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indent="-285750">
              <a:buFont typeface="Arial" panose="020B0604020202020204" pitchFamily="34" charset="0"/>
              <a:buChar char="•"/>
            </a:pPr>
            <a:r>
              <a:rPr lang="en-US" dirty="0"/>
              <a:t>Reduced delays (in creation and application)</a:t>
            </a:r>
          </a:p>
          <a:p>
            <a:pPr marL="285750" indent="-285750">
              <a:buFont typeface="Arial" panose="020B0604020202020204" pitchFamily="34" charset="0"/>
              <a:buChar char="•"/>
            </a:pPr>
            <a:r>
              <a:rPr lang="en-US" dirty="0"/>
              <a:t>Open to scrutiny &amp; reproduction</a:t>
            </a:r>
          </a:p>
          <a:p>
            <a:pPr marL="285750" indent="-285750">
              <a:buFont typeface="Arial" panose="020B0604020202020204" pitchFamily="34" charset="0"/>
              <a:buChar char="•"/>
            </a:pPr>
            <a:r>
              <a:rPr lang="en-US" dirty="0"/>
              <a:t>Open to new ideas</a:t>
            </a:r>
          </a:p>
          <a:p>
            <a:pPr marL="285750" indent="-285750">
              <a:buFont typeface="Arial" panose="020B0604020202020204" pitchFamily="34" charset="0"/>
              <a:buChar char="•"/>
            </a:pPr>
            <a:r>
              <a:rPr lang="en-US" dirty="0"/>
              <a:t>Available and applicable by all</a:t>
            </a:r>
          </a:p>
          <a:p>
            <a:endParaRPr lang="en-US" dirty="0"/>
          </a:p>
        </p:txBody>
      </p:sp>
      <p:sp>
        <p:nvSpPr>
          <p:cNvPr id="4" name="Slide Number Placeholder 3"/>
          <p:cNvSpPr>
            <a:spLocks noGrp="1"/>
          </p:cNvSpPr>
          <p:nvPr>
            <p:ph type="sldNum" sz="quarter" idx="5"/>
          </p:nvPr>
        </p:nvSpPr>
        <p:spPr/>
        <p:txBody>
          <a:bodyPr/>
          <a:lstStyle/>
          <a:p>
            <a:fld id="{0473DA7F-90B6-4607-A940-92408B50554F}" type="slidenum">
              <a:rPr lang="en-US" smtClean="0"/>
              <a:t>4</a:t>
            </a:fld>
            <a:endParaRPr lang="en-US"/>
          </a:p>
        </p:txBody>
      </p:sp>
    </p:spTree>
    <p:extLst>
      <p:ext uri="{BB962C8B-B14F-4D97-AF65-F5344CB8AC3E}">
        <p14:creationId xmlns:p14="http://schemas.microsoft.com/office/powerpoint/2010/main" val="41284633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EDE205E-CD73-4305-88CF-892B440D76AC}" type="slidenum">
              <a:rPr lang="fr-FR" smtClean="0"/>
              <a:t>5</a:t>
            </a:fld>
            <a:endParaRPr lang="fr-FR"/>
          </a:p>
        </p:txBody>
      </p:sp>
    </p:spTree>
    <p:extLst>
      <p:ext uri="{BB962C8B-B14F-4D97-AF65-F5344CB8AC3E}">
        <p14:creationId xmlns:p14="http://schemas.microsoft.com/office/powerpoint/2010/main" val="215209513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recommendation provides and inclusive </a:t>
            </a:r>
            <a:r>
              <a:rPr lang="en-US" b="0" i="0" dirty="0">
                <a:effectLst/>
                <a:latin typeface="Arial" panose="020B0604020202020204" pitchFamily="34" charset="0"/>
              </a:rPr>
              <a:t>definition of open science as a construct that combines various movements and practices aiming to make multilingual scientific knowledge openly available, accessible and reusable for everyone, to increase scientific collaborations and sharing of information for the benefits of science and society, and to open the processes of scientific knowledge creation, evaluation and communication to societal actors beyond the traditional scientific community…</a:t>
            </a:r>
            <a:endParaRPr lang="en-US" dirty="0"/>
          </a:p>
        </p:txBody>
      </p:sp>
      <p:sp>
        <p:nvSpPr>
          <p:cNvPr id="4" name="Slide Number Placeholder 3"/>
          <p:cNvSpPr>
            <a:spLocks noGrp="1"/>
          </p:cNvSpPr>
          <p:nvPr>
            <p:ph type="sldNum" sz="quarter" idx="5"/>
          </p:nvPr>
        </p:nvSpPr>
        <p:spPr/>
        <p:txBody>
          <a:bodyPr/>
          <a:lstStyle/>
          <a:p>
            <a:fld id="{2EDE205E-CD73-4305-88CF-892B440D76AC}" type="slidenum">
              <a:rPr lang="fr-FR" smtClean="0"/>
              <a:t>9</a:t>
            </a:fld>
            <a:endParaRPr lang="fr-FR"/>
          </a:p>
        </p:txBody>
      </p:sp>
    </p:spTree>
    <p:extLst>
      <p:ext uri="{BB962C8B-B14F-4D97-AF65-F5344CB8AC3E}">
        <p14:creationId xmlns:p14="http://schemas.microsoft.com/office/powerpoint/2010/main" val="403296090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E796DF3-502E-4843-9AFA-F3B0AA716C00}" type="slidenum">
              <a:rPr lang="en-US" smtClean="0"/>
              <a:t>15</a:t>
            </a:fld>
            <a:endParaRPr lang="en-US"/>
          </a:p>
        </p:txBody>
      </p:sp>
    </p:spTree>
    <p:extLst>
      <p:ext uri="{BB962C8B-B14F-4D97-AF65-F5344CB8AC3E}">
        <p14:creationId xmlns:p14="http://schemas.microsoft.com/office/powerpoint/2010/main" val="367690805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UNESCO assist Member</a:t>
            </a:r>
          </a:p>
        </p:txBody>
      </p:sp>
      <p:sp>
        <p:nvSpPr>
          <p:cNvPr id="4" name="Slide Number Placeholder 3"/>
          <p:cNvSpPr>
            <a:spLocks noGrp="1"/>
          </p:cNvSpPr>
          <p:nvPr>
            <p:ph type="sldNum" sz="quarter" idx="5"/>
          </p:nvPr>
        </p:nvSpPr>
        <p:spPr/>
        <p:txBody>
          <a:bodyPr/>
          <a:lstStyle/>
          <a:p>
            <a:fld id="{2EDE205E-CD73-4305-88CF-892B440D76AC}" type="slidenum">
              <a:rPr lang="fr-FR" smtClean="0"/>
              <a:t>16</a:t>
            </a:fld>
            <a:endParaRPr lang="fr-FR"/>
          </a:p>
        </p:txBody>
      </p:sp>
    </p:spTree>
    <p:extLst>
      <p:ext uri="{BB962C8B-B14F-4D97-AF65-F5344CB8AC3E}">
        <p14:creationId xmlns:p14="http://schemas.microsoft.com/office/powerpoint/2010/main" val="16514218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2EDE205E-CD73-4305-88CF-892B440D76AC}" type="slidenum">
              <a:rPr lang="fr-FR" smtClean="0"/>
              <a:t>17</a:t>
            </a:fld>
            <a:endParaRPr lang="fr-FR"/>
          </a:p>
        </p:txBody>
      </p:sp>
    </p:spTree>
    <p:extLst>
      <p:ext uri="{BB962C8B-B14F-4D97-AF65-F5344CB8AC3E}">
        <p14:creationId xmlns:p14="http://schemas.microsoft.com/office/powerpoint/2010/main" val="203202146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1_Slide title : add your image">
    <p:spTree>
      <p:nvGrpSpPr>
        <p:cNvPr id="1" name=""/>
        <p:cNvGrpSpPr/>
        <p:nvPr/>
      </p:nvGrpSpPr>
      <p:grpSpPr>
        <a:xfrm>
          <a:off x="0" y="0"/>
          <a:ext cx="0" cy="0"/>
          <a:chOff x="0" y="0"/>
          <a:chExt cx="0" cy="0"/>
        </a:xfrm>
      </p:grpSpPr>
      <p:sp>
        <p:nvSpPr>
          <p:cNvPr id="22" name="Rectangle 21">
            <a:extLst>
              <a:ext uri="{FF2B5EF4-FFF2-40B4-BE49-F238E27FC236}">
                <a16:creationId xmlns:a16="http://schemas.microsoft.com/office/drawing/2014/main" id="{69C1422C-A4FA-45ED-BD29-9E6ACF047CFD}"/>
              </a:ext>
            </a:extLst>
          </p:cNvPr>
          <p:cNvSpPr/>
          <p:nvPr userDrawn="1"/>
        </p:nvSpPr>
        <p:spPr>
          <a:xfrm>
            <a:off x="0" y="0"/>
            <a:ext cx="9144000" cy="6858000"/>
          </a:xfrm>
          <a:prstGeom prst="rect">
            <a:avLst/>
          </a:prstGeom>
          <a:gradFill flip="none" rotWithShape="1">
            <a:gsLst>
              <a:gs pos="0">
                <a:srgbClr val="0077D4">
                  <a:shade val="30000"/>
                  <a:satMod val="115000"/>
                </a:srgbClr>
              </a:gs>
              <a:gs pos="50000">
                <a:srgbClr val="0077D4">
                  <a:shade val="67500"/>
                  <a:satMod val="115000"/>
                </a:srgbClr>
              </a:gs>
              <a:gs pos="100000">
                <a:srgbClr val="0077D4">
                  <a:shade val="100000"/>
                  <a:satMod val="115000"/>
                </a:srgbClr>
              </a:gs>
            </a:gsLst>
            <a:lin ang="1350000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a:p>
        </p:txBody>
      </p:sp>
      <p:sp>
        <p:nvSpPr>
          <p:cNvPr id="12" name="Title 1">
            <a:extLst>
              <a:ext uri="{FF2B5EF4-FFF2-40B4-BE49-F238E27FC236}">
                <a16:creationId xmlns:a16="http://schemas.microsoft.com/office/drawing/2014/main" id="{A9A7EDBE-D01B-4254-BDF5-4D04579FF374}"/>
              </a:ext>
            </a:extLst>
          </p:cNvPr>
          <p:cNvSpPr>
            <a:spLocks noGrp="1"/>
          </p:cNvSpPr>
          <p:nvPr>
            <p:ph type="ctrTitle" hasCustomPrompt="1"/>
          </p:nvPr>
        </p:nvSpPr>
        <p:spPr>
          <a:xfrm>
            <a:off x="321337" y="2066956"/>
            <a:ext cx="6834420" cy="800302"/>
          </a:xfrm>
          <a:prstGeom prst="rect">
            <a:avLst/>
          </a:prstGeom>
        </p:spPr>
        <p:txBody>
          <a:bodyPr lIns="0" tIns="0" rIns="0" bIns="0"/>
          <a:lstStyle>
            <a:lvl1pPr algn="l">
              <a:lnSpc>
                <a:spcPts val="2775"/>
              </a:lnSpc>
              <a:defRPr sz="2625" b="1">
                <a:solidFill>
                  <a:schemeClr val="bg1"/>
                </a:solidFill>
              </a:defRPr>
            </a:lvl1pPr>
          </a:lstStyle>
          <a:p>
            <a:r>
              <a:rPr lang="en-GB" dirty="0"/>
              <a:t>CLICK TO ADD TITLE OF PRESENTATION</a:t>
            </a:r>
            <a:endParaRPr lang="en-US" dirty="0"/>
          </a:p>
        </p:txBody>
      </p:sp>
      <p:sp>
        <p:nvSpPr>
          <p:cNvPr id="14" name="Subtitle 2">
            <a:extLst>
              <a:ext uri="{FF2B5EF4-FFF2-40B4-BE49-F238E27FC236}">
                <a16:creationId xmlns:a16="http://schemas.microsoft.com/office/drawing/2014/main" id="{6E1186C3-0B50-4241-BA29-82E76CE77184}"/>
              </a:ext>
            </a:extLst>
          </p:cNvPr>
          <p:cNvSpPr>
            <a:spLocks noGrp="1"/>
          </p:cNvSpPr>
          <p:nvPr>
            <p:ph type="subTitle" idx="1" hasCustomPrompt="1"/>
          </p:nvPr>
        </p:nvSpPr>
        <p:spPr>
          <a:xfrm>
            <a:off x="321337" y="2988881"/>
            <a:ext cx="6834420" cy="397532"/>
          </a:xfrm>
          <a:prstGeom prst="rect">
            <a:avLst/>
          </a:prstGeom>
        </p:spPr>
        <p:txBody>
          <a:bodyPr lIns="0" tIns="0" rIns="0" bIns="0"/>
          <a:lstStyle>
            <a:lvl1pPr marL="0" indent="0" algn="l">
              <a:buNone/>
              <a:defRPr sz="1350" baseline="0">
                <a:solidFill>
                  <a:srgbClr val="FFFFFF"/>
                </a:solidFill>
              </a:defRPr>
            </a:lvl1pPr>
            <a:lvl2pPr marL="342848" indent="0" algn="ctr">
              <a:buNone/>
              <a:defRPr>
                <a:solidFill>
                  <a:schemeClr val="tx1">
                    <a:tint val="75000"/>
                  </a:schemeClr>
                </a:solidFill>
              </a:defRPr>
            </a:lvl2pPr>
            <a:lvl3pPr marL="685698" indent="0" algn="ctr">
              <a:buNone/>
              <a:defRPr>
                <a:solidFill>
                  <a:schemeClr val="tx1">
                    <a:tint val="75000"/>
                  </a:schemeClr>
                </a:solidFill>
              </a:defRPr>
            </a:lvl3pPr>
            <a:lvl4pPr marL="1028547" indent="0" algn="ctr">
              <a:buNone/>
              <a:defRPr>
                <a:solidFill>
                  <a:schemeClr val="tx1">
                    <a:tint val="75000"/>
                  </a:schemeClr>
                </a:solidFill>
              </a:defRPr>
            </a:lvl4pPr>
            <a:lvl5pPr marL="1371396" indent="0" algn="ctr">
              <a:buNone/>
              <a:defRPr>
                <a:solidFill>
                  <a:schemeClr val="tx1">
                    <a:tint val="75000"/>
                  </a:schemeClr>
                </a:solidFill>
              </a:defRPr>
            </a:lvl5pPr>
            <a:lvl6pPr marL="1714247" indent="0" algn="ctr">
              <a:buNone/>
              <a:defRPr>
                <a:solidFill>
                  <a:schemeClr val="tx1">
                    <a:tint val="75000"/>
                  </a:schemeClr>
                </a:solidFill>
              </a:defRPr>
            </a:lvl6pPr>
            <a:lvl7pPr marL="2057093" indent="0" algn="ctr">
              <a:buNone/>
              <a:defRPr>
                <a:solidFill>
                  <a:schemeClr val="tx1">
                    <a:tint val="75000"/>
                  </a:schemeClr>
                </a:solidFill>
              </a:defRPr>
            </a:lvl7pPr>
            <a:lvl8pPr marL="2399940" indent="0" algn="ctr">
              <a:buNone/>
              <a:defRPr>
                <a:solidFill>
                  <a:schemeClr val="tx1">
                    <a:tint val="75000"/>
                  </a:schemeClr>
                </a:solidFill>
              </a:defRPr>
            </a:lvl8pPr>
            <a:lvl9pPr marL="2742788" indent="0" algn="ctr">
              <a:buNone/>
              <a:defRPr>
                <a:solidFill>
                  <a:schemeClr val="tx1">
                    <a:tint val="75000"/>
                  </a:schemeClr>
                </a:solidFill>
              </a:defRPr>
            </a:lvl9pPr>
          </a:lstStyle>
          <a:p>
            <a:r>
              <a:rPr lang="en-GB" dirty="0"/>
              <a:t>Click to add subtitle or summary</a:t>
            </a:r>
          </a:p>
        </p:txBody>
      </p:sp>
      <p:pic>
        <p:nvPicPr>
          <p:cNvPr id="9" name="Picture 8" descr="A black and white logo&#10;&#10;Description automatically generated with medium confidence">
            <a:extLst>
              <a:ext uri="{FF2B5EF4-FFF2-40B4-BE49-F238E27FC236}">
                <a16:creationId xmlns:a16="http://schemas.microsoft.com/office/drawing/2014/main" id="{3B92DCAA-B458-4038-950D-347C9768126D}"/>
              </a:ext>
            </a:extLst>
          </p:cNvPr>
          <p:cNvPicPr>
            <a:picLocks noChangeAspect="1"/>
          </p:cNvPicPr>
          <p:nvPr userDrawn="1"/>
        </p:nvPicPr>
        <p:blipFill>
          <a:blip r:embed="rId2" cstate="hqprint">
            <a:extLst>
              <a:ext uri="{28A0092B-C50C-407E-A947-70E740481C1C}">
                <a14:useLocalDpi xmlns:a14="http://schemas.microsoft.com/office/drawing/2010/main" val="0"/>
              </a:ext>
            </a:extLst>
          </a:blip>
          <a:stretch>
            <a:fillRect/>
          </a:stretch>
        </p:blipFill>
        <p:spPr>
          <a:xfrm>
            <a:off x="321339" y="181924"/>
            <a:ext cx="2181802" cy="459711"/>
          </a:xfrm>
          <a:prstGeom prst="rect">
            <a:avLst/>
          </a:prstGeom>
        </p:spPr>
      </p:pic>
    </p:spTree>
    <p:extLst>
      <p:ext uri="{BB962C8B-B14F-4D97-AF65-F5344CB8AC3E}">
        <p14:creationId xmlns:p14="http://schemas.microsoft.com/office/powerpoint/2010/main" val="21818320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1_Table of Content">
    <p:spTree>
      <p:nvGrpSpPr>
        <p:cNvPr id="1" name=""/>
        <p:cNvGrpSpPr/>
        <p:nvPr/>
      </p:nvGrpSpPr>
      <p:grpSpPr>
        <a:xfrm>
          <a:off x="0" y="0"/>
          <a:ext cx="0" cy="0"/>
          <a:chOff x="0" y="0"/>
          <a:chExt cx="0" cy="0"/>
        </a:xfrm>
      </p:grpSpPr>
      <p:sp>
        <p:nvSpPr>
          <p:cNvPr id="36" name="Rectangle 35"/>
          <p:cNvSpPr/>
          <p:nvPr userDrawn="1"/>
        </p:nvSpPr>
        <p:spPr>
          <a:xfrm>
            <a:off x="0" y="0"/>
            <a:ext cx="3084432" cy="6858000"/>
          </a:xfrm>
          <a:prstGeom prst="rect">
            <a:avLst/>
          </a:prstGeom>
          <a:gradFill>
            <a:gsLst>
              <a:gs pos="0">
                <a:srgbClr val="004983"/>
              </a:gs>
              <a:gs pos="100000">
                <a:srgbClr val="0077D4"/>
              </a:gs>
            </a:gsLst>
            <a:lin ang="16200000" scaled="0"/>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baseline="-25000">
              <a:ln>
                <a:solidFill>
                  <a:srgbClr val="363636"/>
                </a:solidFill>
              </a:ln>
              <a:solidFill>
                <a:schemeClr val="tx1"/>
              </a:solidFill>
            </a:endParaRPr>
          </a:p>
        </p:txBody>
      </p:sp>
      <p:sp>
        <p:nvSpPr>
          <p:cNvPr id="23" name="Espace réservé du texte 4">
            <a:extLst>
              <a:ext uri="{FF2B5EF4-FFF2-40B4-BE49-F238E27FC236}">
                <a16:creationId xmlns:a16="http://schemas.microsoft.com/office/drawing/2014/main" id="{B2C15B89-4A37-463A-9D62-7972F7D8CE1B}"/>
              </a:ext>
            </a:extLst>
          </p:cNvPr>
          <p:cNvSpPr>
            <a:spLocks noGrp="1"/>
          </p:cNvSpPr>
          <p:nvPr>
            <p:ph type="body" sz="quarter" idx="14" hasCustomPrompt="1"/>
          </p:nvPr>
        </p:nvSpPr>
        <p:spPr>
          <a:xfrm>
            <a:off x="3350457" y="6488752"/>
            <a:ext cx="2441485" cy="223515"/>
          </a:xfrm>
          <a:prstGeom prst="rect">
            <a:avLst/>
          </a:prstGeom>
        </p:spPr>
        <p:txBody>
          <a:bodyPr/>
          <a:lstStyle>
            <a:lvl1pPr marL="0" indent="0" algn="ctr">
              <a:buNone/>
              <a:defRPr lang="fr-FR" sz="900" kern="1200" baseline="0" dirty="0">
                <a:solidFill>
                  <a:schemeClr val="accent5">
                    <a:lumMod val="75000"/>
                  </a:schemeClr>
                </a:solidFill>
                <a:latin typeface="+mn-lt"/>
                <a:ea typeface="+mn-ea"/>
                <a:cs typeface="+mn-cs"/>
              </a:defRPr>
            </a:lvl1pPr>
          </a:lstStyle>
          <a:p>
            <a:pPr lvl="0"/>
            <a:r>
              <a:rPr lang="fr-FR"/>
              <a:t>Edit </a:t>
            </a:r>
            <a:r>
              <a:rPr lang="fr-FR" err="1"/>
              <a:t>this</a:t>
            </a:r>
            <a:r>
              <a:rPr lang="fr-FR"/>
              <a:t> part </a:t>
            </a:r>
            <a:r>
              <a:rPr lang="fr-FR" err="1"/>
              <a:t>with</a:t>
            </a:r>
            <a:r>
              <a:rPr lang="fr-FR"/>
              <a:t> </a:t>
            </a:r>
            <a:r>
              <a:rPr lang="fr-FR" err="1"/>
              <a:t>name</a:t>
            </a:r>
            <a:r>
              <a:rPr lang="fr-FR"/>
              <a:t> of division/</a:t>
            </a:r>
            <a:r>
              <a:rPr lang="fr-FR" err="1"/>
              <a:t>subject</a:t>
            </a:r>
            <a:r>
              <a:rPr lang="fr-FR"/>
              <a:t>/</a:t>
            </a:r>
          </a:p>
        </p:txBody>
      </p:sp>
      <p:pic>
        <p:nvPicPr>
          <p:cNvPr id="25" name="Picture 24" descr="A black and white logo&#10;&#10;Description automatically generated with medium confidence">
            <a:extLst>
              <a:ext uri="{FF2B5EF4-FFF2-40B4-BE49-F238E27FC236}">
                <a16:creationId xmlns:a16="http://schemas.microsoft.com/office/drawing/2014/main" id="{2A91A1BA-0234-483C-92F3-9DFD6C49543C}"/>
              </a:ext>
            </a:extLst>
          </p:cNvPr>
          <p:cNvPicPr>
            <a:picLocks noChangeAspect="1"/>
          </p:cNvPicPr>
          <p:nvPr userDrawn="1"/>
        </p:nvPicPr>
        <p:blipFill>
          <a:blip r:embed="rId2" cstate="hqprint">
            <a:extLst>
              <a:ext uri="{28A0092B-C50C-407E-A947-70E740481C1C}">
                <a14:useLocalDpi xmlns:a14="http://schemas.microsoft.com/office/drawing/2010/main" val="0"/>
              </a:ext>
            </a:extLst>
          </a:blip>
          <a:stretch>
            <a:fillRect/>
          </a:stretch>
        </p:blipFill>
        <p:spPr>
          <a:xfrm>
            <a:off x="165409" y="6393179"/>
            <a:ext cx="1966493" cy="414345"/>
          </a:xfrm>
          <a:prstGeom prst="rect">
            <a:avLst/>
          </a:prstGeom>
        </p:spPr>
      </p:pic>
    </p:spTree>
    <p:extLst>
      <p:ext uri="{BB962C8B-B14F-4D97-AF65-F5344CB8AC3E}">
        <p14:creationId xmlns:p14="http://schemas.microsoft.com/office/powerpoint/2010/main" val="17351846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Thank you slide OPTION 2">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1A0008D9-C6FD-4824-A2C9-CC0555A4E37A}"/>
              </a:ext>
            </a:extLst>
          </p:cNvPr>
          <p:cNvSpPr/>
          <p:nvPr userDrawn="1"/>
        </p:nvSpPr>
        <p:spPr>
          <a:xfrm>
            <a:off x="-799" y="30"/>
            <a:ext cx="9143998" cy="3335383"/>
          </a:xfrm>
          <a:prstGeom prst="rect">
            <a:avLst/>
          </a:prstGeom>
          <a:gradFill flip="none" rotWithShape="1">
            <a:gsLst>
              <a:gs pos="0">
                <a:srgbClr val="004983"/>
              </a:gs>
              <a:gs pos="100000">
                <a:srgbClr val="0077D4"/>
              </a:gs>
            </a:gsLst>
            <a:lin ang="13500000" scaled="1"/>
            <a:tileRect/>
          </a:gradFill>
          <a:ln>
            <a:noFill/>
          </a:ln>
          <a:effectLst>
            <a:outerShdw blurRad="50800" dist="38100" dir="5400000" algn="t"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baseline="-25000" dirty="0">
              <a:ln>
                <a:solidFill>
                  <a:srgbClr val="363636"/>
                </a:solidFill>
              </a:ln>
              <a:solidFill>
                <a:schemeClr val="tx1"/>
              </a:solidFill>
            </a:endParaRPr>
          </a:p>
        </p:txBody>
      </p:sp>
      <p:cxnSp>
        <p:nvCxnSpPr>
          <p:cNvPr id="25" name="Straight Connector 14">
            <a:extLst>
              <a:ext uri="{FF2B5EF4-FFF2-40B4-BE49-F238E27FC236}">
                <a16:creationId xmlns:a16="http://schemas.microsoft.com/office/drawing/2014/main" id="{A9EBAC2D-9312-4A68-8BB3-1DB25802C369}"/>
              </a:ext>
            </a:extLst>
          </p:cNvPr>
          <p:cNvCxnSpPr/>
          <p:nvPr userDrawn="1"/>
        </p:nvCxnSpPr>
        <p:spPr>
          <a:xfrm>
            <a:off x="2296103" y="6324866"/>
            <a:ext cx="0" cy="538185"/>
          </a:xfrm>
          <a:prstGeom prst="line">
            <a:avLst/>
          </a:prstGeom>
          <a:ln>
            <a:solidFill>
              <a:schemeClr val="bg1"/>
            </a:solidFill>
          </a:ln>
        </p:spPr>
        <p:style>
          <a:lnRef idx="1">
            <a:schemeClr val="dk1"/>
          </a:lnRef>
          <a:fillRef idx="0">
            <a:schemeClr val="dk1"/>
          </a:fillRef>
          <a:effectRef idx="0">
            <a:schemeClr val="dk1"/>
          </a:effectRef>
          <a:fontRef idx="minor">
            <a:schemeClr val="tx1"/>
          </a:fontRef>
        </p:style>
      </p:cxnSp>
      <p:cxnSp>
        <p:nvCxnSpPr>
          <p:cNvPr id="26" name="Straight Connector 14">
            <a:extLst>
              <a:ext uri="{FF2B5EF4-FFF2-40B4-BE49-F238E27FC236}">
                <a16:creationId xmlns:a16="http://schemas.microsoft.com/office/drawing/2014/main" id="{6A0B8AAE-2554-4F6F-AB8C-76934783612C}"/>
              </a:ext>
            </a:extLst>
          </p:cNvPr>
          <p:cNvCxnSpPr/>
          <p:nvPr userDrawn="1"/>
        </p:nvCxnSpPr>
        <p:spPr>
          <a:xfrm>
            <a:off x="7920389" y="6314539"/>
            <a:ext cx="0" cy="538185"/>
          </a:xfrm>
          <a:prstGeom prst="line">
            <a:avLst/>
          </a:prstGeom>
          <a:ln>
            <a:solidFill>
              <a:schemeClr val="bg1"/>
            </a:solidFill>
          </a:ln>
        </p:spPr>
        <p:style>
          <a:lnRef idx="1">
            <a:schemeClr val="dk1"/>
          </a:lnRef>
          <a:fillRef idx="0">
            <a:schemeClr val="dk1"/>
          </a:fillRef>
          <a:effectRef idx="0">
            <a:schemeClr val="dk1"/>
          </a:effectRef>
          <a:fontRef idx="minor">
            <a:schemeClr val="tx1"/>
          </a:fontRef>
        </p:style>
      </p:cxnSp>
      <p:sp>
        <p:nvSpPr>
          <p:cNvPr id="11" name="Content Placeholder 2"/>
          <p:cNvSpPr txBox="1">
            <a:spLocks/>
          </p:cNvSpPr>
          <p:nvPr userDrawn="1"/>
        </p:nvSpPr>
        <p:spPr>
          <a:xfrm>
            <a:off x="0" y="1065816"/>
            <a:ext cx="9144000" cy="1672262"/>
          </a:xfrm>
          <a:prstGeom prst="rect">
            <a:avLst/>
          </a:prstGeom>
        </p:spPr>
        <p:txBody>
          <a:bodyPr wrap="square" lIns="0" tIns="0" rIns="0" bIns="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spcBef>
                <a:spcPts val="0"/>
              </a:spcBef>
              <a:buFont typeface="Arial"/>
              <a:buNone/>
            </a:pPr>
            <a:r>
              <a:rPr lang="en-GB" sz="11000" dirty="0">
                <a:solidFill>
                  <a:schemeClr val="bg1"/>
                </a:solidFill>
              </a:rPr>
              <a:t>Thank you</a:t>
            </a:r>
          </a:p>
        </p:txBody>
      </p:sp>
      <p:pic>
        <p:nvPicPr>
          <p:cNvPr id="3" name="Picture 2" descr="Logo, company name&#10;&#10;Description automatically generated">
            <a:extLst>
              <a:ext uri="{FF2B5EF4-FFF2-40B4-BE49-F238E27FC236}">
                <a16:creationId xmlns:a16="http://schemas.microsoft.com/office/drawing/2014/main" id="{11756D87-BB67-42D7-A520-52D7763A2785}"/>
              </a:ext>
            </a:extLst>
          </p:cNvPr>
          <p:cNvPicPr>
            <a:picLocks noChangeAspect="1"/>
          </p:cNvPicPr>
          <p:nvPr userDrawn="1"/>
        </p:nvPicPr>
        <p:blipFill>
          <a:blip r:embed="rId2" cstate="hqprint">
            <a:extLst>
              <a:ext uri="{28A0092B-C50C-407E-A947-70E740481C1C}">
                <a14:useLocalDpi xmlns:a14="http://schemas.microsoft.com/office/drawing/2010/main" val="0"/>
              </a:ext>
            </a:extLst>
          </a:blip>
          <a:stretch>
            <a:fillRect/>
          </a:stretch>
        </p:blipFill>
        <p:spPr>
          <a:xfrm>
            <a:off x="69030" y="5118752"/>
            <a:ext cx="1654307" cy="1595086"/>
          </a:xfrm>
          <a:prstGeom prst="rect">
            <a:avLst/>
          </a:prstGeom>
        </p:spPr>
      </p:pic>
    </p:spTree>
    <p:extLst>
      <p:ext uri="{BB962C8B-B14F-4D97-AF65-F5344CB8AC3E}">
        <p14:creationId xmlns:p14="http://schemas.microsoft.com/office/powerpoint/2010/main" val="288372155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GENERAL MASTER SLIDE Content Slide 1">
    <p:spTree>
      <p:nvGrpSpPr>
        <p:cNvPr id="1" name=""/>
        <p:cNvGrpSpPr/>
        <p:nvPr/>
      </p:nvGrpSpPr>
      <p:grpSpPr>
        <a:xfrm>
          <a:off x="0" y="0"/>
          <a:ext cx="0" cy="0"/>
          <a:chOff x="0" y="0"/>
          <a:chExt cx="0" cy="0"/>
        </a:xfrm>
      </p:grpSpPr>
      <p:sp>
        <p:nvSpPr>
          <p:cNvPr id="6" name="Rectangle 5"/>
          <p:cNvSpPr/>
          <p:nvPr userDrawn="1"/>
        </p:nvSpPr>
        <p:spPr>
          <a:xfrm>
            <a:off x="-799" y="1"/>
            <a:ext cx="9143998" cy="692210"/>
          </a:xfrm>
          <a:prstGeom prst="rect">
            <a:avLst/>
          </a:prstGeom>
          <a:gradFill flip="none" rotWithShape="1">
            <a:gsLst>
              <a:gs pos="100000">
                <a:srgbClr val="004983"/>
              </a:gs>
              <a:gs pos="0">
                <a:srgbClr val="0077D4"/>
              </a:gs>
            </a:gsLst>
            <a:lin ang="0" scaled="1"/>
            <a:tileRect/>
          </a:gradFill>
          <a:ln>
            <a:noFill/>
          </a:ln>
          <a:effectLst>
            <a:outerShdw blurRad="50800" dist="38100" dir="5400000" algn="t"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a:endParaRPr lang="en-US" sz="1800" baseline="-25000" dirty="0">
              <a:ln>
                <a:solidFill>
                  <a:srgbClr val="363636"/>
                </a:solidFill>
              </a:ln>
              <a:solidFill>
                <a:prstClr val="black"/>
              </a:solidFill>
            </a:endParaRPr>
          </a:p>
        </p:txBody>
      </p:sp>
      <p:sp>
        <p:nvSpPr>
          <p:cNvPr id="25" name="TextBox 24"/>
          <p:cNvSpPr txBox="1"/>
          <p:nvPr userDrawn="1"/>
        </p:nvSpPr>
        <p:spPr>
          <a:xfrm>
            <a:off x="8701932" y="6552000"/>
            <a:ext cx="215268" cy="300724"/>
          </a:xfrm>
          <a:prstGeom prst="rect">
            <a:avLst/>
          </a:prstGeom>
          <a:noFill/>
        </p:spPr>
        <p:txBody>
          <a:bodyPr wrap="square" lIns="0" tIns="0" rIns="0" bIns="0" rtlCol="0" anchor="ctr" anchorCtr="0">
            <a:noAutofit/>
          </a:bodyPr>
          <a:lstStyle/>
          <a:p>
            <a:pPr algn="r" defTabSz="457200"/>
            <a:endParaRPr lang="en-US" sz="900" dirty="0">
              <a:solidFill>
                <a:srgbClr val="C5192D"/>
              </a:solidFill>
            </a:endParaRPr>
          </a:p>
        </p:txBody>
      </p:sp>
      <p:sp>
        <p:nvSpPr>
          <p:cNvPr id="8" name="Title 1"/>
          <p:cNvSpPr>
            <a:spLocks noGrp="1"/>
          </p:cNvSpPr>
          <p:nvPr>
            <p:ph type="ctrTitle" hasCustomPrompt="1"/>
          </p:nvPr>
        </p:nvSpPr>
        <p:spPr>
          <a:xfrm>
            <a:off x="358776" y="128000"/>
            <a:ext cx="8333503" cy="425733"/>
          </a:xfrm>
          <a:prstGeom prst="rect">
            <a:avLst/>
          </a:prstGeom>
        </p:spPr>
        <p:txBody>
          <a:bodyPr lIns="0" tIns="0" rIns="0" bIns="0"/>
          <a:lstStyle>
            <a:lvl1pPr algn="l">
              <a:lnSpc>
                <a:spcPts val="3700"/>
              </a:lnSpc>
              <a:defRPr sz="3200" baseline="0">
                <a:solidFill>
                  <a:schemeClr val="bg1"/>
                </a:solidFill>
              </a:defRPr>
            </a:lvl1pPr>
          </a:lstStyle>
          <a:p>
            <a:r>
              <a:rPr lang="en-GB" dirty="0"/>
              <a:t>Insert title</a:t>
            </a:r>
            <a:endParaRPr lang="en-US" dirty="0"/>
          </a:p>
        </p:txBody>
      </p:sp>
      <p:sp>
        <p:nvSpPr>
          <p:cNvPr id="7" name="Text Placeholder 2"/>
          <p:cNvSpPr>
            <a:spLocks noGrp="1"/>
          </p:cNvSpPr>
          <p:nvPr>
            <p:ph type="body" sz="quarter" idx="17"/>
          </p:nvPr>
        </p:nvSpPr>
        <p:spPr>
          <a:xfrm>
            <a:off x="358775" y="978012"/>
            <a:ext cx="8343156" cy="5084653"/>
          </a:xfrm>
          <a:prstGeom prst="rect">
            <a:avLst/>
          </a:prstGeom>
          <a:effectLst>
            <a:outerShdw blurRad="50800" dist="50800" dir="5400000" algn="ctr" rotWithShape="0">
              <a:schemeClr val="bg1"/>
            </a:outerShdw>
          </a:effectLst>
        </p:spPr>
        <p:txBody>
          <a:bodyPr/>
          <a:lstStyle>
            <a:lvl1pPr marL="0" indent="0" algn="l">
              <a:buClr>
                <a:srgbClr val="024A84"/>
              </a:buClr>
              <a:buFont typeface="Arial" panose="020B0604020202020204" pitchFamily="34" charset="0"/>
              <a:buNone/>
              <a:defRPr sz="1800" b="1">
                <a:solidFill>
                  <a:srgbClr val="024A84"/>
                </a:solidFill>
              </a:defRPr>
            </a:lvl1pPr>
            <a:lvl2pPr marL="0" indent="0" algn="l">
              <a:buClr>
                <a:srgbClr val="024A84"/>
              </a:buClr>
              <a:buFont typeface="Arial" panose="020B0604020202020204" pitchFamily="34" charset="0"/>
              <a:buNone/>
              <a:defRPr sz="1400" b="1">
                <a:solidFill>
                  <a:schemeClr val="tx1">
                    <a:lumMod val="95000"/>
                    <a:lumOff val="5000"/>
                  </a:schemeClr>
                </a:solidFill>
              </a:defRPr>
            </a:lvl2pPr>
            <a:lvl3pPr marL="0" indent="0" algn="l">
              <a:buClr>
                <a:srgbClr val="024A84"/>
              </a:buClr>
              <a:buFont typeface="Arial" panose="020B0604020202020204" pitchFamily="34" charset="0"/>
              <a:buNone/>
              <a:defRPr sz="1200"/>
            </a:lvl3pPr>
            <a:lvl4pPr marL="1600200" indent="-228600" algn="just">
              <a:buClr>
                <a:srgbClr val="024A84"/>
              </a:buClr>
              <a:buFont typeface="Arial" panose="020B0604020202020204" pitchFamily="34" charset="0"/>
              <a:buChar char="•"/>
              <a:defRPr sz="1100"/>
            </a:lvl4pPr>
            <a:lvl5pPr marL="2057400" indent="-228600" algn="just">
              <a:buClr>
                <a:srgbClr val="024A84"/>
              </a:buClr>
              <a:buFont typeface="Arial" panose="020B0604020202020204" pitchFamily="34" charset="0"/>
              <a:buChar char="•"/>
              <a:defRPr sz="1000"/>
            </a:lvl5pPr>
          </a:lstStyle>
          <a:p>
            <a:pPr lvl="0"/>
            <a:r>
              <a:rPr lang="en-US" dirty="0"/>
              <a:t>Edit Master text styles</a:t>
            </a:r>
          </a:p>
          <a:p>
            <a:pPr lvl="1"/>
            <a:r>
              <a:rPr lang="en-US" dirty="0"/>
              <a:t>Second level</a:t>
            </a:r>
          </a:p>
          <a:p>
            <a:pPr lvl="2"/>
            <a:r>
              <a:rPr lang="en-US" dirty="0"/>
              <a:t>Third level</a:t>
            </a:r>
          </a:p>
          <a:p>
            <a:pPr lvl="2"/>
            <a:endParaRPr lang="en-US" dirty="0"/>
          </a:p>
        </p:txBody>
      </p:sp>
    </p:spTree>
    <p:extLst>
      <p:ext uri="{BB962C8B-B14F-4D97-AF65-F5344CB8AC3E}">
        <p14:creationId xmlns:p14="http://schemas.microsoft.com/office/powerpoint/2010/main" val="3685156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5_Slide title : add your image">
    <p:spTree>
      <p:nvGrpSpPr>
        <p:cNvPr id="1" name=""/>
        <p:cNvGrpSpPr/>
        <p:nvPr/>
      </p:nvGrpSpPr>
      <p:grpSpPr>
        <a:xfrm>
          <a:off x="0" y="0"/>
          <a:ext cx="0" cy="0"/>
          <a:chOff x="0" y="0"/>
          <a:chExt cx="0" cy="0"/>
        </a:xfrm>
      </p:grpSpPr>
      <p:sp>
        <p:nvSpPr>
          <p:cNvPr id="22" name="Rectangle 21">
            <a:extLst>
              <a:ext uri="{FF2B5EF4-FFF2-40B4-BE49-F238E27FC236}">
                <a16:creationId xmlns:a16="http://schemas.microsoft.com/office/drawing/2014/main" id="{69C1422C-A4FA-45ED-BD29-9E6ACF047CFD}"/>
              </a:ext>
            </a:extLst>
          </p:cNvPr>
          <p:cNvSpPr/>
          <p:nvPr userDrawn="1"/>
        </p:nvSpPr>
        <p:spPr>
          <a:xfrm>
            <a:off x="0" y="790831"/>
            <a:ext cx="9144000" cy="6067167"/>
          </a:xfrm>
          <a:prstGeom prst="rect">
            <a:avLst/>
          </a:prstGeom>
          <a:gradFill flip="none" rotWithShape="1">
            <a:gsLst>
              <a:gs pos="0">
                <a:srgbClr val="0077D4">
                  <a:shade val="30000"/>
                  <a:satMod val="115000"/>
                </a:srgbClr>
              </a:gs>
              <a:gs pos="50000">
                <a:srgbClr val="0077D4">
                  <a:shade val="67500"/>
                  <a:satMod val="115000"/>
                </a:srgbClr>
              </a:gs>
              <a:gs pos="100000">
                <a:srgbClr val="0077D4">
                  <a:shade val="100000"/>
                  <a:satMod val="115000"/>
                </a:srgbClr>
              </a:gs>
            </a:gsLst>
            <a:lin ang="1350000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a:p>
        </p:txBody>
      </p:sp>
      <p:sp>
        <p:nvSpPr>
          <p:cNvPr id="12" name="Title 1">
            <a:extLst>
              <a:ext uri="{FF2B5EF4-FFF2-40B4-BE49-F238E27FC236}">
                <a16:creationId xmlns:a16="http://schemas.microsoft.com/office/drawing/2014/main" id="{A9A7EDBE-D01B-4254-BDF5-4D04579FF374}"/>
              </a:ext>
            </a:extLst>
          </p:cNvPr>
          <p:cNvSpPr>
            <a:spLocks noGrp="1"/>
          </p:cNvSpPr>
          <p:nvPr>
            <p:ph type="ctrTitle" hasCustomPrompt="1"/>
          </p:nvPr>
        </p:nvSpPr>
        <p:spPr>
          <a:xfrm>
            <a:off x="321339" y="1751727"/>
            <a:ext cx="6834420" cy="800302"/>
          </a:xfrm>
          <a:prstGeom prst="rect">
            <a:avLst/>
          </a:prstGeom>
        </p:spPr>
        <p:txBody>
          <a:bodyPr lIns="0" tIns="0" rIns="0" bIns="0"/>
          <a:lstStyle>
            <a:lvl1pPr algn="l">
              <a:lnSpc>
                <a:spcPts val="2775"/>
              </a:lnSpc>
              <a:defRPr sz="2625" b="1">
                <a:solidFill>
                  <a:schemeClr val="bg1"/>
                </a:solidFill>
              </a:defRPr>
            </a:lvl1pPr>
          </a:lstStyle>
          <a:p>
            <a:r>
              <a:rPr lang="en-GB" dirty="0"/>
              <a:t>CLICK TO ADD TITLE OF PRESENTATION</a:t>
            </a:r>
            <a:endParaRPr lang="en-US" dirty="0"/>
          </a:p>
        </p:txBody>
      </p:sp>
      <p:sp>
        <p:nvSpPr>
          <p:cNvPr id="14" name="Subtitle 2">
            <a:extLst>
              <a:ext uri="{FF2B5EF4-FFF2-40B4-BE49-F238E27FC236}">
                <a16:creationId xmlns:a16="http://schemas.microsoft.com/office/drawing/2014/main" id="{6E1186C3-0B50-4241-BA29-82E76CE77184}"/>
              </a:ext>
            </a:extLst>
          </p:cNvPr>
          <p:cNvSpPr>
            <a:spLocks noGrp="1"/>
          </p:cNvSpPr>
          <p:nvPr>
            <p:ph type="subTitle" idx="1" hasCustomPrompt="1"/>
          </p:nvPr>
        </p:nvSpPr>
        <p:spPr>
          <a:xfrm>
            <a:off x="321337" y="2819228"/>
            <a:ext cx="6834420" cy="397532"/>
          </a:xfrm>
          <a:prstGeom prst="rect">
            <a:avLst/>
          </a:prstGeom>
        </p:spPr>
        <p:txBody>
          <a:bodyPr lIns="0" tIns="0" rIns="0" bIns="0"/>
          <a:lstStyle>
            <a:lvl1pPr marL="0" indent="0" algn="l">
              <a:buNone/>
              <a:defRPr sz="1350" baseline="0">
                <a:solidFill>
                  <a:srgbClr val="FFFFFF"/>
                </a:solidFill>
              </a:defRPr>
            </a:lvl1pPr>
            <a:lvl2pPr marL="342848" indent="0" algn="ctr">
              <a:buNone/>
              <a:defRPr>
                <a:solidFill>
                  <a:schemeClr val="tx1">
                    <a:tint val="75000"/>
                  </a:schemeClr>
                </a:solidFill>
              </a:defRPr>
            </a:lvl2pPr>
            <a:lvl3pPr marL="685698" indent="0" algn="ctr">
              <a:buNone/>
              <a:defRPr>
                <a:solidFill>
                  <a:schemeClr val="tx1">
                    <a:tint val="75000"/>
                  </a:schemeClr>
                </a:solidFill>
              </a:defRPr>
            </a:lvl3pPr>
            <a:lvl4pPr marL="1028547" indent="0" algn="ctr">
              <a:buNone/>
              <a:defRPr>
                <a:solidFill>
                  <a:schemeClr val="tx1">
                    <a:tint val="75000"/>
                  </a:schemeClr>
                </a:solidFill>
              </a:defRPr>
            </a:lvl4pPr>
            <a:lvl5pPr marL="1371396" indent="0" algn="ctr">
              <a:buNone/>
              <a:defRPr>
                <a:solidFill>
                  <a:schemeClr val="tx1">
                    <a:tint val="75000"/>
                  </a:schemeClr>
                </a:solidFill>
              </a:defRPr>
            </a:lvl5pPr>
            <a:lvl6pPr marL="1714247" indent="0" algn="ctr">
              <a:buNone/>
              <a:defRPr>
                <a:solidFill>
                  <a:schemeClr val="tx1">
                    <a:tint val="75000"/>
                  </a:schemeClr>
                </a:solidFill>
              </a:defRPr>
            </a:lvl6pPr>
            <a:lvl7pPr marL="2057093" indent="0" algn="ctr">
              <a:buNone/>
              <a:defRPr>
                <a:solidFill>
                  <a:schemeClr val="tx1">
                    <a:tint val="75000"/>
                  </a:schemeClr>
                </a:solidFill>
              </a:defRPr>
            </a:lvl7pPr>
            <a:lvl8pPr marL="2399940" indent="0" algn="ctr">
              <a:buNone/>
              <a:defRPr>
                <a:solidFill>
                  <a:schemeClr val="tx1">
                    <a:tint val="75000"/>
                  </a:schemeClr>
                </a:solidFill>
              </a:defRPr>
            </a:lvl8pPr>
            <a:lvl9pPr marL="2742788" indent="0" algn="ctr">
              <a:buNone/>
              <a:defRPr>
                <a:solidFill>
                  <a:schemeClr val="tx1">
                    <a:tint val="75000"/>
                  </a:schemeClr>
                </a:solidFill>
              </a:defRPr>
            </a:lvl9pPr>
          </a:lstStyle>
          <a:p>
            <a:r>
              <a:rPr lang="en-GB" dirty="0"/>
              <a:t>Click to add subtitle or summary</a:t>
            </a:r>
          </a:p>
        </p:txBody>
      </p:sp>
      <p:pic>
        <p:nvPicPr>
          <p:cNvPr id="7" name="Picture 6" descr="A blue and white logo&#10;&#10;Description automatically generated with low confidence">
            <a:extLst>
              <a:ext uri="{FF2B5EF4-FFF2-40B4-BE49-F238E27FC236}">
                <a16:creationId xmlns:a16="http://schemas.microsoft.com/office/drawing/2014/main" id="{ABCB3575-9C8A-4FFF-AFDC-A370AC158E88}"/>
              </a:ext>
            </a:extLst>
          </p:cNvPr>
          <p:cNvPicPr>
            <a:picLocks noChangeAspect="1"/>
          </p:cNvPicPr>
          <p:nvPr userDrawn="1"/>
        </p:nvPicPr>
        <p:blipFill>
          <a:blip r:embed="rId2" cstate="hqprint">
            <a:extLst>
              <a:ext uri="{28A0092B-C50C-407E-A947-70E740481C1C}">
                <a14:useLocalDpi xmlns:a14="http://schemas.microsoft.com/office/drawing/2010/main" val="0"/>
              </a:ext>
            </a:extLst>
          </a:blip>
          <a:stretch>
            <a:fillRect/>
          </a:stretch>
        </p:blipFill>
        <p:spPr>
          <a:xfrm>
            <a:off x="321339" y="181925"/>
            <a:ext cx="2181802" cy="459710"/>
          </a:xfrm>
          <a:prstGeom prst="rect">
            <a:avLst/>
          </a:prstGeom>
        </p:spPr>
      </p:pic>
    </p:spTree>
    <p:extLst>
      <p:ext uri="{BB962C8B-B14F-4D97-AF65-F5344CB8AC3E}">
        <p14:creationId xmlns:p14="http://schemas.microsoft.com/office/powerpoint/2010/main" val="41536922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6_Slide title : add your image">
    <p:spTree>
      <p:nvGrpSpPr>
        <p:cNvPr id="1" name=""/>
        <p:cNvGrpSpPr/>
        <p:nvPr/>
      </p:nvGrpSpPr>
      <p:grpSpPr>
        <a:xfrm>
          <a:off x="0" y="0"/>
          <a:ext cx="0" cy="0"/>
          <a:chOff x="0" y="0"/>
          <a:chExt cx="0" cy="0"/>
        </a:xfrm>
      </p:grpSpPr>
      <p:sp>
        <p:nvSpPr>
          <p:cNvPr id="22" name="Rectangle 21">
            <a:extLst>
              <a:ext uri="{FF2B5EF4-FFF2-40B4-BE49-F238E27FC236}">
                <a16:creationId xmlns:a16="http://schemas.microsoft.com/office/drawing/2014/main" id="{69C1422C-A4FA-45ED-BD29-9E6ACF047CFD}"/>
              </a:ext>
            </a:extLst>
          </p:cNvPr>
          <p:cNvSpPr/>
          <p:nvPr userDrawn="1"/>
        </p:nvSpPr>
        <p:spPr>
          <a:xfrm>
            <a:off x="0" y="0"/>
            <a:ext cx="9144000" cy="6293708"/>
          </a:xfrm>
          <a:prstGeom prst="rect">
            <a:avLst/>
          </a:prstGeom>
          <a:gradFill flip="none" rotWithShape="1">
            <a:gsLst>
              <a:gs pos="0">
                <a:srgbClr val="0077D4">
                  <a:shade val="30000"/>
                  <a:satMod val="115000"/>
                </a:srgbClr>
              </a:gs>
              <a:gs pos="50000">
                <a:srgbClr val="0077D4">
                  <a:shade val="67500"/>
                  <a:satMod val="115000"/>
                </a:srgbClr>
              </a:gs>
              <a:gs pos="100000">
                <a:srgbClr val="0077D4">
                  <a:shade val="100000"/>
                  <a:satMod val="115000"/>
                </a:srgbClr>
              </a:gs>
            </a:gsLst>
            <a:lin ang="1350000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a:p>
        </p:txBody>
      </p:sp>
      <p:sp>
        <p:nvSpPr>
          <p:cNvPr id="12" name="Title 1">
            <a:extLst>
              <a:ext uri="{FF2B5EF4-FFF2-40B4-BE49-F238E27FC236}">
                <a16:creationId xmlns:a16="http://schemas.microsoft.com/office/drawing/2014/main" id="{A9A7EDBE-D01B-4254-BDF5-4D04579FF374}"/>
              </a:ext>
            </a:extLst>
          </p:cNvPr>
          <p:cNvSpPr>
            <a:spLocks noGrp="1"/>
          </p:cNvSpPr>
          <p:nvPr>
            <p:ph type="ctrTitle" hasCustomPrompt="1"/>
          </p:nvPr>
        </p:nvSpPr>
        <p:spPr>
          <a:xfrm>
            <a:off x="321339" y="1751727"/>
            <a:ext cx="6834420" cy="800302"/>
          </a:xfrm>
          <a:prstGeom prst="rect">
            <a:avLst/>
          </a:prstGeom>
        </p:spPr>
        <p:txBody>
          <a:bodyPr lIns="0" tIns="0" rIns="0" bIns="0"/>
          <a:lstStyle>
            <a:lvl1pPr algn="l">
              <a:lnSpc>
                <a:spcPts val="2775"/>
              </a:lnSpc>
              <a:defRPr sz="2625" b="1">
                <a:solidFill>
                  <a:schemeClr val="bg1"/>
                </a:solidFill>
              </a:defRPr>
            </a:lvl1pPr>
          </a:lstStyle>
          <a:p>
            <a:r>
              <a:rPr lang="en-GB" dirty="0"/>
              <a:t>Main Title</a:t>
            </a:r>
            <a:endParaRPr lang="en-US" dirty="0"/>
          </a:p>
        </p:txBody>
      </p:sp>
      <p:sp>
        <p:nvSpPr>
          <p:cNvPr id="14" name="Subtitle 2">
            <a:extLst>
              <a:ext uri="{FF2B5EF4-FFF2-40B4-BE49-F238E27FC236}">
                <a16:creationId xmlns:a16="http://schemas.microsoft.com/office/drawing/2014/main" id="{6E1186C3-0B50-4241-BA29-82E76CE77184}"/>
              </a:ext>
            </a:extLst>
          </p:cNvPr>
          <p:cNvSpPr>
            <a:spLocks noGrp="1"/>
          </p:cNvSpPr>
          <p:nvPr>
            <p:ph type="subTitle" idx="1" hasCustomPrompt="1"/>
          </p:nvPr>
        </p:nvSpPr>
        <p:spPr>
          <a:xfrm>
            <a:off x="321337" y="2819228"/>
            <a:ext cx="6834420" cy="397532"/>
          </a:xfrm>
          <a:prstGeom prst="rect">
            <a:avLst/>
          </a:prstGeom>
        </p:spPr>
        <p:txBody>
          <a:bodyPr lIns="0" tIns="0" rIns="0" bIns="0"/>
          <a:lstStyle>
            <a:lvl1pPr marL="0" indent="0" algn="l">
              <a:buNone/>
              <a:defRPr sz="1350" baseline="0">
                <a:solidFill>
                  <a:srgbClr val="FFFFFF"/>
                </a:solidFill>
              </a:defRPr>
            </a:lvl1pPr>
            <a:lvl2pPr marL="342848" indent="0" algn="ctr">
              <a:buNone/>
              <a:defRPr>
                <a:solidFill>
                  <a:schemeClr val="tx1">
                    <a:tint val="75000"/>
                  </a:schemeClr>
                </a:solidFill>
              </a:defRPr>
            </a:lvl2pPr>
            <a:lvl3pPr marL="685698" indent="0" algn="ctr">
              <a:buNone/>
              <a:defRPr>
                <a:solidFill>
                  <a:schemeClr val="tx1">
                    <a:tint val="75000"/>
                  </a:schemeClr>
                </a:solidFill>
              </a:defRPr>
            </a:lvl3pPr>
            <a:lvl4pPr marL="1028547" indent="0" algn="ctr">
              <a:buNone/>
              <a:defRPr>
                <a:solidFill>
                  <a:schemeClr val="tx1">
                    <a:tint val="75000"/>
                  </a:schemeClr>
                </a:solidFill>
              </a:defRPr>
            </a:lvl4pPr>
            <a:lvl5pPr marL="1371396" indent="0" algn="ctr">
              <a:buNone/>
              <a:defRPr>
                <a:solidFill>
                  <a:schemeClr val="tx1">
                    <a:tint val="75000"/>
                  </a:schemeClr>
                </a:solidFill>
              </a:defRPr>
            </a:lvl5pPr>
            <a:lvl6pPr marL="1714247" indent="0" algn="ctr">
              <a:buNone/>
              <a:defRPr>
                <a:solidFill>
                  <a:schemeClr val="tx1">
                    <a:tint val="75000"/>
                  </a:schemeClr>
                </a:solidFill>
              </a:defRPr>
            </a:lvl6pPr>
            <a:lvl7pPr marL="2057093" indent="0" algn="ctr">
              <a:buNone/>
              <a:defRPr>
                <a:solidFill>
                  <a:schemeClr val="tx1">
                    <a:tint val="75000"/>
                  </a:schemeClr>
                </a:solidFill>
              </a:defRPr>
            </a:lvl7pPr>
            <a:lvl8pPr marL="2399940" indent="0" algn="ctr">
              <a:buNone/>
              <a:defRPr>
                <a:solidFill>
                  <a:schemeClr val="tx1">
                    <a:tint val="75000"/>
                  </a:schemeClr>
                </a:solidFill>
              </a:defRPr>
            </a:lvl8pPr>
            <a:lvl9pPr marL="2742788" indent="0" algn="ctr">
              <a:buNone/>
              <a:defRPr>
                <a:solidFill>
                  <a:schemeClr val="tx1">
                    <a:tint val="75000"/>
                  </a:schemeClr>
                </a:solidFill>
              </a:defRPr>
            </a:lvl9pPr>
          </a:lstStyle>
          <a:p>
            <a:r>
              <a:rPr lang="en-GB" dirty="0"/>
              <a:t>Subtext</a:t>
            </a:r>
          </a:p>
        </p:txBody>
      </p:sp>
      <p:pic>
        <p:nvPicPr>
          <p:cNvPr id="6" name="Picture 5" descr="A blue and white logo&#10;&#10;Description automatically generated with low confidence">
            <a:extLst>
              <a:ext uri="{FF2B5EF4-FFF2-40B4-BE49-F238E27FC236}">
                <a16:creationId xmlns:a16="http://schemas.microsoft.com/office/drawing/2014/main" id="{6363F9A0-BB9D-43B1-994D-76177DE1BB39}"/>
              </a:ext>
            </a:extLst>
          </p:cNvPr>
          <p:cNvPicPr>
            <a:picLocks noChangeAspect="1"/>
          </p:cNvPicPr>
          <p:nvPr userDrawn="1"/>
        </p:nvPicPr>
        <p:blipFill>
          <a:blip r:embed="rId2" cstate="hqprint">
            <a:extLst>
              <a:ext uri="{28A0092B-C50C-407E-A947-70E740481C1C}">
                <a14:useLocalDpi xmlns:a14="http://schemas.microsoft.com/office/drawing/2010/main" val="0"/>
              </a:ext>
            </a:extLst>
          </a:blip>
          <a:stretch>
            <a:fillRect/>
          </a:stretch>
        </p:blipFill>
        <p:spPr>
          <a:xfrm>
            <a:off x="164815" y="6382354"/>
            <a:ext cx="1961438" cy="413280"/>
          </a:xfrm>
          <a:prstGeom prst="rect">
            <a:avLst/>
          </a:prstGeom>
        </p:spPr>
      </p:pic>
    </p:spTree>
    <p:extLst>
      <p:ext uri="{BB962C8B-B14F-4D97-AF65-F5344CB8AC3E}">
        <p14:creationId xmlns:p14="http://schemas.microsoft.com/office/powerpoint/2010/main" val="17895978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Content Slide 1">
    <p:spTree>
      <p:nvGrpSpPr>
        <p:cNvPr id="1" name=""/>
        <p:cNvGrpSpPr/>
        <p:nvPr/>
      </p:nvGrpSpPr>
      <p:grpSpPr>
        <a:xfrm>
          <a:off x="0" y="0"/>
          <a:ext cx="0" cy="0"/>
          <a:chOff x="0" y="0"/>
          <a:chExt cx="0" cy="0"/>
        </a:xfrm>
      </p:grpSpPr>
      <p:sp>
        <p:nvSpPr>
          <p:cNvPr id="30" name="Rectangle 29">
            <a:extLst>
              <a:ext uri="{FF2B5EF4-FFF2-40B4-BE49-F238E27FC236}">
                <a16:creationId xmlns:a16="http://schemas.microsoft.com/office/drawing/2014/main" id="{17821C45-9C17-4B09-A58B-94A9B8A2058C}"/>
              </a:ext>
            </a:extLst>
          </p:cNvPr>
          <p:cNvSpPr/>
          <p:nvPr userDrawn="1"/>
        </p:nvSpPr>
        <p:spPr>
          <a:xfrm>
            <a:off x="0" y="6336079"/>
            <a:ext cx="9144000" cy="521921"/>
          </a:xfrm>
          <a:prstGeom prst="rect">
            <a:avLst/>
          </a:prstGeom>
          <a:gradFill flip="none" rotWithShape="1">
            <a:gsLst>
              <a:gs pos="0">
                <a:srgbClr val="004983"/>
              </a:gs>
              <a:gs pos="100000">
                <a:srgbClr val="0077D4"/>
              </a:gs>
            </a:gsLst>
            <a:lin ang="13500000" scaled="0"/>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Picture Placeholder 7">
            <a:extLst>
              <a:ext uri="{FF2B5EF4-FFF2-40B4-BE49-F238E27FC236}">
                <a16:creationId xmlns:a16="http://schemas.microsoft.com/office/drawing/2014/main" id="{C8B59B52-C699-4CE7-97BA-027ACF8FB42E}"/>
              </a:ext>
            </a:extLst>
          </p:cNvPr>
          <p:cNvSpPr>
            <a:spLocks noGrp="1" noChangeAspect="1"/>
          </p:cNvSpPr>
          <p:nvPr>
            <p:ph type="pic" sz="quarter" idx="17" hasCustomPrompt="1"/>
          </p:nvPr>
        </p:nvSpPr>
        <p:spPr>
          <a:xfrm>
            <a:off x="5168157" y="971034"/>
            <a:ext cx="3533776" cy="5129355"/>
          </a:xfrm>
          <a:prstGeom prst="rect">
            <a:avLst/>
          </a:prstGeom>
          <a:solidFill>
            <a:schemeClr val="bg1">
              <a:lumMod val="95000"/>
            </a:schemeClr>
          </a:solidFill>
        </p:spPr>
        <p:txBody>
          <a:bodyPr vert="horz" lIns="0" tIns="720000" rIns="0" bIns="0" anchor="t" anchorCtr="0"/>
          <a:lstStyle>
            <a:lvl1pPr marL="0" indent="0" algn="ctr">
              <a:buFontTx/>
              <a:buNone/>
              <a:defRPr sz="1200" baseline="0"/>
            </a:lvl1pPr>
          </a:lstStyle>
          <a:p>
            <a:r>
              <a:rPr lang="en-US" dirty="0"/>
              <a:t>Click icon or drag image to insert picture</a:t>
            </a:r>
          </a:p>
        </p:txBody>
      </p:sp>
      <p:sp>
        <p:nvSpPr>
          <p:cNvPr id="15" name="Rectangle 14">
            <a:extLst>
              <a:ext uri="{FF2B5EF4-FFF2-40B4-BE49-F238E27FC236}">
                <a16:creationId xmlns:a16="http://schemas.microsoft.com/office/drawing/2014/main" id="{2CFE5920-4B6F-486E-9F0D-C1AE18D062F5}"/>
              </a:ext>
            </a:extLst>
          </p:cNvPr>
          <p:cNvSpPr/>
          <p:nvPr userDrawn="1"/>
        </p:nvSpPr>
        <p:spPr>
          <a:xfrm>
            <a:off x="-799" y="27"/>
            <a:ext cx="9143998" cy="758619"/>
          </a:xfrm>
          <a:prstGeom prst="rect">
            <a:avLst/>
          </a:prstGeom>
          <a:gradFill flip="none" rotWithShape="1">
            <a:gsLst>
              <a:gs pos="100000">
                <a:srgbClr val="004983"/>
              </a:gs>
              <a:gs pos="0">
                <a:srgbClr val="0077D4"/>
              </a:gs>
            </a:gsLst>
            <a:lin ang="0" scaled="1"/>
            <a:tileRect/>
          </a:gradFill>
          <a:ln>
            <a:noFill/>
          </a:ln>
          <a:effectLst>
            <a:outerShdw blurRad="50800" dist="38100" dir="5400000" algn="t"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baseline="-25000" dirty="0">
              <a:ln>
                <a:solidFill>
                  <a:srgbClr val="363636"/>
                </a:solidFill>
              </a:ln>
              <a:solidFill>
                <a:schemeClr val="tx1"/>
              </a:solidFill>
            </a:endParaRPr>
          </a:p>
        </p:txBody>
      </p:sp>
      <p:sp>
        <p:nvSpPr>
          <p:cNvPr id="19" name="Text Placeholder 2">
            <a:extLst>
              <a:ext uri="{FF2B5EF4-FFF2-40B4-BE49-F238E27FC236}">
                <a16:creationId xmlns:a16="http://schemas.microsoft.com/office/drawing/2014/main" id="{B82461B7-A290-474F-927F-9060159C8956}"/>
              </a:ext>
            </a:extLst>
          </p:cNvPr>
          <p:cNvSpPr>
            <a:spLocks noGrp="1"/>
          </p:cNvSpPr>
          <p:nvPr>
            <p:ph type="body" sz="quarter" idx="16"/>
          </p:nvPr>
        </p:nvSpPr>
        <p:spPr>
          <a:xfrm>
            <a:off x="315658" y="959561"/>
            <a:ext cx="4256342" cy="5140820"/>
          </a:xfrm>
          <a:prstGeom prst="rect">
            <a:avLst/>
          </a:prstGeom>
          <a:effectLst/>
        </p:spPr>
        <p:txBody>
          <a:bodyPr/>
          <a:lstStyle>
            <a:lvl1pPr marL="0" indent="0" algn="l">
              <a:buClr>
                <a:srgbClr val="024A84"/>
              </a:buClr>
              <a:buFont typeface="Arial" panose="020B0604020202020204" pitchFamily="34" charset="0"/>
              <a:buNone/>
              <a:defRPr sz="1350" b="1">
                <a:solidFill>
                  <a:schemeClr val="tx1"/>
                </a:solidFill>
              </a:defRPr>
            </a:lvl1pPr>
            <a:lvl2pPr marL="0" indent="0" algn="l">
              <a:buClr>
                <a:srgbClr val="024A84"/>
              </a:buClr>
              <a:buFont typeface="Arial" panose="020B0604020202020204" pitchFamily="34" charset="0"/>
              <a:buNone/>
              <a:defRPr sz="1050" b="1">
                <a:solidFill>
                  <a:srgbClr val="0077D4"/>
                </a:solidFill>
              </a:defRPr>
            </a:lvl2pPr>
            <a:lvl3pPr marL="0" indent="0" algn="l">
              <a:buClr>
                <a:srgbClr val="024A84"/>
              </a:buClr>
              <a:buFont typeface="Arial" panose="020B0604020202020204" pitchFamily="34" charset="0"/>
              <a:buNone/>
              <a:defRPr sz="900"/>
            </a:lvl3pPr>
            <a:lvl4pPr marL="1199970" indent="-171426" algn="just">
              <a:buClr>
                <a:srgbClr val="024A84"/>
              </a:buClr>
              <a:buFont typeface="Arial" panose="020B0604020202020204" pitchFamily="34" charset="0"/>
              <a:buChar char="•"/>
              <a:defRPr sz="825"/>
            </a:lvl4pPr>
            <a:lvl5pPr marL="1542818" indent="-171426" algn="just">
              <a:buClr>
                <a:srgbClr val="024A84"/>
              </a:buClr>
              <a:buFont typeface="Arial" panose="020B0604020202020204" pitchFamily="34" charset="0"/>
              <a:buChar char="•"/>
              <a:defRPr sz="750"/>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22" name="Title 1">
            <a:extLst>
              <a:ext uri="{FF2B5EF4-FFF2-40B4-BE49-F238E27FC236}">
                <a16:creationId xmlns:a16="http://schemas.microsoft.com/office/drawing/2014/main" id="{A00971C8-FA64-4742-8A38-BC2A6D7AB16A}"/>
              </a:ext>
            </a:extLst>
          </p:cNvPr>
          <p:cNvSpPr>
            <a:spLocks noGrp="1"/>
          </p:cNvSpPr>
          <p:nvPr>
            <p:ph type="ctrTitle" hasCustomPrompt="1"/>
          </p:nvPr>
        </p:nvSpPr>
        <p:spPr>
          <a:xfrm>
            <a:off x="315670" y="151609"/>
            <a:ext cx="8512645" cy="455408"/>
          </a:xfrm>
          <a:prstGeom prst="rect">
            <a:avLst/>
          </a:prstGeom>
        </p:spPr>
        <p:txBody>
          <a:bodyPr lIns="0" tIns="0" rIns="0" bIns="0"/>
          <a:lstStyle>
            <a:lvl1pPr algn="l">
              <a:lnSpc>
                <a:spcPts val="2775"/>
              </a:lnSpc>
              <a:defRPr sz="2400">
                <a:solidFill>
                  <a:schemeClr val="bg1"/>
                </a:solidFill>
              </a:defRPr>
            </a:lvl1pPr>
          </a:lstStyle>
          <a:p>
            <a:r>
              <a:rPr lang="en-GB" dirty="0"/>
              <a:t>Insert title of the slide</a:t>
            </a:r>
            <a:endParaRPr lang="en-US" dirty="0"/>
          </a:p>
        </p:txBody>
      </p:sp>
      <p:sp>
        <p:nvSpPr>
          <p:cNvPr id="13" name="TextBox 24">
            <a:extLst>
              <a:ext uri="{FF2B5EF4-FFF2-40B4-BE49-F238E27FC236}">
                <a16:creationId xmlns:a16="http://schemas.microsoft.com/office/drawing/2014/main" id="{DD1032CB-C952-47D3-91F1-1B8184F497BD}"/>
              </a:ext>
            </a:extLst>
          </p:cNvPr>
          <p:cNvSpPr txBox="1"/>
          <p:nvPr userDrawn="1"/>
        </p:nvSpPr>
        <p:spPr>
          <a:xfrm>
            <a:off x="8701932" y="6552000"/>
            <a:ext cx="215268" cy="300724"/>
          </a:xfrm>
          <a:prstGeom prst="rect">
            <a:avLst/>
          </a:prstGeom>
          <a:noFill/>
        </p:spPr>
        <p:txBody>
          <a:bodyPr wrap="square" lIns="0" tIns="0" rIns="0" bIns="0" rtlCol="0" anchor="ctr" anchorCtr="0">
            <a:noAutofit/>
          </a:bodyPr>
          <a:lstStyle/>
          <a:p>
            <a:pPr algn="r"/>
            <a:endParaRPr lang="en-US" sz="675" dirty="0">
              <a:solidFill>
                <a:srgbClr val="C5192D"/>
              </a:solidFill>
            </a:endParaRPr>
          </a:p>
        </p:txBody>
      </p:sp>
      <p:sp>
        <p:nvSpPr>
          <p:cNvPr id="16" name="TextBox 24">
            <a:extLst>
              <a:ext uri="{FF2B5EF4-FFF2-40B4-BE49-F238E27FC236}">
                <a16:creationId xmlns:a16="http://schemas.microsoft.com/office/drawing/2014/main" id="{1B16DB7F-771E-420A-851F-0FA465E115CA}"/>
              </a:ext>
            </a:extLst>
          </p:cNvPr>
          <p:cNvSpPr txBox="1"/>
          <p:nvPr userDrawn="1"/>
        </p:nvSpPr>
        <p:spPr>
          <a:xfrm>
            <a:off x="8701932" y="6552000"/>
            <a:ext cx="215268" cy="300724"/>
          </a:xfrm>
          <a:prstGeom prst="rect">
            <a:avLst/>
          </a:prstGeom>
          <a:noFill/>
        </p:spPr>
        <p:txBody>
          <a:bodyPr wrap="square" lIns="0" tIns="0" rIns="0" bIns="0" rtlCol="0" anchor="ctr" anchorCtr="0">
            <a:noAutofit/>
          </a:bodyPr>
          <a:lstStyle/>
          <a:p>
            <a:pPr algn="r"/>
            <a:endParaRPr lang="en-US" sz="675" dirty="0">
              <a:solidFill>
                <a:srgbClr val="C5192D"/>
              </a:solidFill>
            </a:endParaRPr>
          </a:p>
        </p:txBody>
      </p:sp>
      <p:sp>
        <p:nvSpPr>
          <p:cNvPr id="24" name="Espace réservé du texte 4">
            <a:extLst>
              <a:ext uri="{FF2B5EF4-FFF2-40B4-BE49-F238E27FC236}">
                <a16:creationId xmlns:a16="http://schemas.microsoft.com/office/drawing/2014/main" id="{62C62350-66C0-43CB-B125-42F2FF7750AA}"/>
              </a:ext>
            </a:extLst>
          </p:cNvPr>
          <p:cNvSpPr>
            <a:spLocks noGrp="1"/>
          </p:cNvSpPr>
          <p:nvPr>
            <p:ph type="body" sz="quarter" idx="14" hasCustomPrompt="1"/>
          </p:nvPr>
        </p:nvSpPr>
        <p:spPr>
          <a:xfrm>
            <a:off x="3350457" y="6488752"/>
            <a:ext cx="2441485" cy="223515"/>
          </a:xfrm>
          <a:prstGeom prst="rect">
            <a:avLst/>
          </a:prstGeom>
        </p:spPr>
        <p:txBody>
          <a:bodyPr/>
          <a:lstStyle>
            <a:lvl1pPr marL="0" indent="0" algn="ctr">
              <a:buNone/>
              <a:defRPr sz="900">
                <a:solidFill>
                  <a:schemeClr val="bg1"/>
                </a:solidFill>
              </a:defRPr>
            </a:lvl1pPr>
          </a:lstStyle>
          <a:p>
            <a:pPr lvl="0"/>
            <a:r>
              <a:rPr lang="fr-FR" dirty="0"/>
              <a:t>Progress Report, May 2021</a:t>
            </a:r>
          </a:p>
        </p:txBody>
      </p:sp>
      <p:pic>
        <p:nvPicPr>
          <p:cNvPr id="17" name="Picture 16" descr="A black and white logo&#10;&#10;Description automatically generated with medium confidence">
            <a:extLst>
              <a:ext uri="{FF2B5EF4-FFF2-40B4-BE49-F238E27FC236}">
                <a16:creationId xmlns:a16="http://schemas.microsoft.com/office/drawing/2014/main" id="{57F68486-B587-714E-A8E4-8CEF2E64372C}"/>
              </a:ext>
            </a:extLst>
          </p:cNvPr>
          <p:cNvPicPr>
            <a:picLocks noChangeAspect="1"/>
          </p:cNvPicPr>
          <p:nvPr userDrawn="1"/>
        </p:nvPicPr>
        <p:blipFill>
          <a:blip r:embed="rId2" cstate="hqprint">
            <a:extLst>
              <a:ext uri="{28A0092B-C50C-407E-A947-70E740481C1C}">
                <a14:useLocalDpi xmlns:a14="http://schemas.microsoft.com/office/drawing/2010/main" val="0"/>
              </a:ext>
            </a:extLst>
          </a:blip>
          <a:stretch>
            <a:fillRect/>
          </a:stretch>
        </p:blipFill>
        <p:spPr>
          <a:xfrm>
            <a:off x="165409" y="6393179"/>
            <a:ext cx="1966493" cy="414345"/>
          </a:xfrm>
          <a:prstGeom prst="rect">
            <a:avLst/>
          </a:prstGeom>
        </p:spPr>
      </p:pic>
    </p:spTree>
    <p:extLst>
      <p:ext uri="{BB962C8B-B14F-4D97-AF65-F5344CB8AC3E}">
        <p14:creationId xmlns:p14="http://schemas.microsoft.com/office/powerpoint/2010/main" val="21081762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able Slide">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17821C45-9C17-4B09-A58B-94A9B8A2058C}"/>
              </a:ext>
            </a:extLst>
          </p:cNvPr>
          <p:cNvSpPr/>
          <p:nvPr userDrawn="1"/>
        </p:nvSpPr>
        <p:spPr>
          <a:xfrm>
            <a:off x="0" y="6336079"/>
            <a:ext cx="9144000" cy="521921"/>
          </a:xfrm>
          <a:prstGeom prst="rect">
            <a:avLst/>
          </a:prstGeom>
          <a:gradFill flip="none" rotWithShape="1">
            <a:gsLst>
              <a:gs pos="0">
                <a:srgbClr val="004983"/>
              </a:gs>
              <a:gs pos="100000">
                <a:srgbClr val="0077D4"/>
              </a:gs>
            </a:gsLst>
            <a:lin ang="13500000" scaled="0"/>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B7D9E65D-2E58-4CF1-80D7-A1321325AF62}"/>
              </a:ext>
            </a:extLst>
          </p:cNvPr>
          <p:cNvSpPr/>
          <p:nvPr userDrawn="1"/>
        </p:nvSpPr>
        <p:spPr>
          <a:xfrm>
            <a:off x="-799" y="27"/>
            <a:ext cx="9143998" cy="758619"/>
          </a:xfrm>
          <a:prstGeom prst="rect">
            <a:avLst/>
          </a:prstGeom>
          <a:gradFill flip="none" rotWithShape="1">
            <a:gsLst>
              <a:gs pos="100000">
                <a:srgbClr val="004983"/>
              </a:gs>
              <a:gs pos="0">
                <a:srgbClr val="0077D4"/>
              </a:gs>
            </a:gsLst>
            <a:lin ang="0" scaled="1"/>
            <a:tileRect/>
          </a:gradFill>
          <a:ln>
            <a:noFill/>
          </a:ln>
          <a:effectLst>
            <a:outerShdw blurRad="50800" dist="38100" dir="5400000" algn="t"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baseline="-25000" dirty="0">
              <a:ln>
                <a:solidFill>
                  <a:srgbClr val="363636"/>
                </a:solidFill>
              </a:ln>
              <a:solidFill>
                <a:schemeClr val="tx1"/>
              </a:solidFill>
            </a:endParaRPr>
          </a:p>
        </p:txBody>
      </p:sp>
      <p:sp>
        <p:nvSpPr>
          <p:cNvPr id="21" name="Title 1">
            <a:extLst>
              <a:ext uri="{FF2B5EF4-FFF2-40B4-BE49-F238E27FC236}">
                <a16:creationId xmlns:a16="http://schemas.microsoft.com/office/drawing/2014/main" id="{E49AEBCB-52F6-45B2-A57F-885004950E1E}"/>
              </a:ext>
            </a:extLst>
          </p:cNvPr>
          <p:cNvSpPr>
            <a:spLocks noGrp="1"/>
          </p:cNvSpPr>
          <p:nvPr>
            <p:ph type="ctrTitle" hasCustomPrompt="1"/>
          </p:nvPr>
        </p:nvSpPr>
        <p:spPr>
          <a:xfrm>
            <a:off x="315670" y="151609"/>
            <a:ext cx="8512645" cy="455408"/>
          </a:xfrm>
          <a:prstGeom prst="rect">
            <a:avLst/>
          </a:prstGeom>
        </p:spPr>
        <p:txBody>
          <a:bodyPr lIns="0" tIns="0" rIns="0" bIns="0"/>
          <a:lstStyle>
            <a:lvl1pPr algn="l">
              <a:lnSpc>
                <a:spcPts val="2775"/>
              </a:lnSpc>
              <a:defRPr sz="2400">
                <a:solidFill>
                  <a:schemeClr val="bg1"/>
                </a:solidFill>
              </a:defRPr>
            </a:lvl1pPr>
          </a:lstStyle>
          <a:p>
            <a:r>
              <a:rPr lang="en-GB" dirty="0"/>
              <a:t>Insert title of the slide</a:t>
            </a:r>
            <a:endParaRPr lang="en-US" dirty="0"/>
          </a:p>
        </p:txBody>
      </p:sp>
      <p:sp>
        <p:nvSpPr>
          <p:cNvPr id="23" name="Text Placeholder 2">
            <a:extLst>
              <a:ext uri="{FF2B5EF4-FFF2-40B4-BE49-F238E27FC236}">
                <a16:creationId xmlns:a16="http://schemas.microsoft.com/office/drawing/2014/main" id="{57C7FD5E-15F4-43A5-8E6C-29529CD2A767}"/>
              </a:ext>
            </a:extLst>
          </p:cNvPr>
          <p:cNvSpPr>
            <a:spLocks noGrp="1"/>
          </p:cNvSpPr>
          <p:nvPr>
            <p:ph type="body" sz="quarter" idx="16"/>
          </p:nvPr>
        </p:nvSpPr>
        <p:spPr>
          <a:xfrm>
            <a:off x="315659" y="959561"/>
            <a:ext cx="8512656" cy="971789"/>
          </a:xfrm>
          <a:prstGeom prst="rect">
            <a:avLst/>
          </a:prstGeom>
          <a:effectLst/>
        </p:spPr>
        <p:txBody>
          <a:bodyPr/>
          <a:lstStyle>
            <a:lvl1pPr marL="0" indent="0" algn="l">
              <a:buClr>
                <a:srgbClr val="024A84"/>
              </a:buClr>
              <a:buFont typeface="Arial" panose="020B0604020202020204" pitchFamily="34" charset="0"/>
              <a:buNone/>
              <a:defRPr sz="1350" b="1">
                <a:solidFill>
                  <a:schemeClr val="bg2">
                    <a:lumMod val="10000"/>
                  </a:schemeClr>
                </a:solidFill>
              </a:defRPr>
            </a:lvl1pPr>
            <a:lvl2pPr marL="0" indent="0" algn="l">
              <a:buClr>
                <a:srgbClr val="024A84"/>
              </a:buClr>
              <a:buFont typeface="Arial" panose="020B0604020202020204" pitchFamily="34" charset="0"/>
              <a:buNone/>
              <a:defRPr sz="1050" b="1">
                <a:solidFill>
                  <a:srgbClr val="0077D4"/>
                </a:solidFill>
              </a:defRPr>
            </a:lvl2pPr>
            <a:lvl3pPr marL="0" indent="0" algn="l">
              <a:buClr>
                <a:srgbClr val="024A84"/>
              </a:buClr>
              <a:buFont typeface="Arial" panose="020B0604020202020204" pitchFamily="34" charset="0"/>
              <a:buNone/>
              <a:defRPr sz="900"/>
            </a:lvl3pPr>
            <a:lvl4pPr marL="1199970" indent="-171426" algn="just">
              <a:buClr>
                <a:srgbClr val="024A84"/>
              </a:buClr>
              <a:buFont typeface="Arial" panose="020B0604020202020204" pitchFamily="34" charset="0"/>
              <a:buChar char="•"/>
              <a:defRPr sz="825"/>
            </a:lvl4pPr>
            <a:lvl5pPr marL="1542818" indent="-171426" algn="just">
              <a:buClr>
                <a:srgbClr val="024A84"/>
              </a:buClr>
              <a:buFont typeface="Arial" panose="020B0604020202020204" pitchFamily="34" charset="0"/>
              <a:buChar char="•"/>
              <a:defRPr sz="750"/>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11" name="TextBox 24">
            <a:extLst>
              <a:ext uri="{FF2B5EF4-FFF2-40B4-BE49-F238E27FC236}">
                <a16:creationId xmlns:a16="http://schemas.microsoft.com/office/drawing/2014/main" id="{17336C9A-B076-4656-8BBA-963E90A9405C}"/>
              </a:ext>
            </a:extLst>
          </p:cNvPr>
          <p:cNvSpPr txBox="1"/>
          <p:nvPr userDrawn="1"/>
        </p:nvSpPr>
        <p:spPr>
          <a:xfrm>
            <a:off x="8701932" y="6552000"/>
            <a:ext cx="215268" cy="300724"/>
          </a:xfrm>
          <a:prstGeom prst="rect">
            <a:avLst/>
          </a:prstGeom>
          <a:noFill/>
        </p:spPr>
        <p:txBody>
          <a:bodyPr wrap="square" lIns="0" tIns="0" rIns="0" bIns="0" rtlCol="0" anchor="ctr" anchorCtr="0">
            <a:noAutofit/>
          </a:bodyPr>
          <a:lstStyle/>
          <a:p>
            <a:pPr algn="r"/>
            <a:endParaRPr lang="en-US" sz="675" dirty="0">
              <a:solidFill>
                <a:srgbClr val="C5192D"/>
              </a:solidFill>
            </a:endParaRPr>
          </a:p>
        </p:txBody>
      </p:sp>
      <p:sp>
        <p:nvSpPr>
          <p:cNvPr id="12" name="TextBox 24">
            <a:extLst>
              <a:ext uri="{FF2B5EF4-FFF2-40B4-BE49-F238E27FC236}">
                <a16:creationId xmlns:a16="http://schemas.microsoft.com/office/drawing/2014/main" id="{AA8FC206-02A5-43F9-849D-DC76261D0734}"/>
              </a:ext>
            </a:extLst>
          </p:cNvPr>
          <p:cNvSpPr txBox="1"/>
          <p:nvPr userDrawn="1"/>
        </p:nvSpPr>
        <p:spPr>
          <a:xfrm>
            <a:off x="8701932" y="6552000"/>
            <a:ext cx="215268" cy="300724"/>
          </a:xfrm>
          <a:prstGeom prst="rect">
            <a:avLst/>
          </a:prstGeom>
          <a:noFill/>
        </p:spPr>
        <p:txBody>
          <a:bodyPr wrap="square" lIns="0" tIns="0" rIns="0" bIns="0" rtlCol="0" anchor="ctr" anchorCtr="0">
            <a:noAutofit/>
          </a:bodyPr>
          <a:lstStyle/>
          <a:p>
            <a:pPr algn="r"/>
            <a:endParaRPr lang="en-US" sz="675" dirty="0">
              <a:solidFill>
                <a:srgbClr val="C5192D"/>
              </a:solidFill>
            </a:endParaRPr>
          </a:p>
        </p:txBody>
      </p:sp>
      <p:sp>
        <p:nvSpPr>
          <p:cNvPr id="15" name="Espace réservé du texte 4">
            <a:extLst>
              <a:ext uri="{FF2B5EF4-FFF2-40B4-BE49-F238E27FC236}">
                <a16:creationId xmlns:a16="http://schemas.microsoft.com/office/drawing/2014/main" id="{EEA29732-7844-43C8-8145-B8D9665017DA}"/>
              </a:ext>
            </a:extLst>
          </p:cNvPr>
          <p:cNvSpPr>
            <a:spLocks noGrp="1"/>
          </p:cNvSpPr>
          <p:nvPr>
            <p:ph type="body" sz="quarter" idx="14" hasCustomPrompt="1"/>
          </p:nvPr>
        </p:nvSpPr>
        <p:spPr>
          <a:xfrm>
            <a:off x="3350457" y="6488752"/>
            <a:ext cx="2441485" cy="223515"/>
          </a:xfrm>
          <a:prstGeom prst="rect">
            <a:avLst/>
          </a:prstGeom>
        </p:spPr>
        <p:txBody>
          <a:bodyPr/>
          <a:lstStyle>
            <a:lvl1pPr marL="0" indent="0" algn="ctr">
              <a:buNone/>
              <a:defRPr sz="900">
                <a:solidFill>
                  <a:schemeClr val="bg1"/>
                </a:solidFill>
              </a:defRPr>
            </a:lvl1pPr>
          </a:lstStyle>
          <a:p>
            <a:pPr lvl="0"/>
            <a:r>
              <a:rPr lang="fr-FR" dirty="0"/>
              <a:t>Insert the </a:t>
            </a:r>
            <a:r>
              <a:rPr lang="fr-FR" dirty="0" err="1"/>
              <a:t>title</a:t>
            </a:r>
            <a:r>
              <a:rPr lang="fr-FR" dirty="0"/>
              <a:t> of the </a:t>
            </a:r>
            <a:r>
              <a:rPr lang="fr-FR" dirty="0" err="1"/>
              <a:t>presentation</a:t>
            </a:r>
            <a:endParaRPr lang="fr-FR" dirty="0"/>
          </a:p>
        </p:txBody>
      </p:sp>
      <p:pic>
        <p:nvPicPr>
          <p:cNvPr id="13" name="Picture 12" descr="A black and white logo&#10;&#10;Description automatically generated with medium confidence">
            <a:extLst>
              <a:ext uri="{FF2B5EF4-FFF2-40B4-BE49-F238E27FC236}">
                <a16:creationId xmlns:a16="http://schemas.microsoft.com/office/drawing/2014/main" id="{D8BAA3EE-C9E4-9540-8E99-8EBC50971A6D}"/>
              </a:ext>
            </a:extLst>
          </p:cNvPr>
          <p:cNvPicPr>
            <a:picLocks noChangeAspect="1"/>
          </p:cNvPicPr>
          <p:nvPr userDrawn="1"/>
        </p:nvPicPr>
        <p:blipFill>
          <a:blip r:embed="rId2" cstate="hqprint">
            <a:extLst>
              <a:ext uri="{28A0092B-C50C-407E-A947-70E740481C1C}">
                <a14:useLocalDpi xmlns:a14="http://schemas.microsoft.com/office/drawing/2010/main" val="0"/>
              </a:ext>
            </a:extLst>
          </a:blip>
          <a:stretch>
            <a:fillRect/>
          </a:stretch>
        </p:blipFill>
        <p:spPr>
          <a:xfrm>
            <a:off x="165409" y="6393179"/>
            <a:ext cx="1966493" cy="414345"/>
          </a:xfrm>
          <a:prstGeom prst="rect">
            <a:avLst/>
          </a:prstGeom>
        </p:spPr>
      </p:pic>
    </p:spTree>
    <p:extLst>
      <p:ext uri="{BB962C8B-B14F-4D97-AF65-F5344CB8AC3E}">
        <p14:creationId xmlns:p14="http://schemas.microsoft.com/office/powerpoint/2010/main" val="31325672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Quote SLide BLUE">
    <p:spTree>
      <p:nvGrpSpPr>
        <p:cNvPr id="1" name=""/>
        <p:cNvGrpSpPr/>
        <p:nvPr/>
      </p:nvGrpSpPr>
      <p:grpSpPr>
        <a:xfrm>
          <a:off x="0" y="0"/>
          <a:ext cx="0" cy="0"/>
          <a:chOff x="0" y="0"/>
          <a:chExt cx="0" cy="0"/>
        </a:xfrm>
      </p:grpSpPr>
      <p:sp>
        <p:nvSpPr>
          <p:cNvPr id="9" name="Rectangle 8"/>
          <p:cNvSpPr/>
          <p:nvPr userDrawn="1"/>
        </p:nvSpPr>
        <p:spPr>
          <a:xfrm>
            <a:off x="-799" y="0"/>
            <a:ext cx="9144799" cy="6858000"/>
          </a:xfrm>
          <a:prstGeom prst="rect">
            <a:avLst/>
          </a:prstGeom>
          <a:gradFill>
            <a:gsLst>
              <a:gs pos="0">
                <a:srgbClr val="004983"/>
              </a:gs>
              <a:gs pos="100000">
                <a:srgbClr val="0077D4"/>
              </a:gs>
            </a:gsLst>
            <a:lin ang="13500000" scaled="1"/>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baseline="-25000" dirty="0">
              <a:ln>
                <a:solidFill>
                  <a:srgbClr val="363636"/>
                </a:solidFill>
              </a:ln>
              <a:solidFill>
                <a:schemeClr val="tx1"/>
              </a:solidFill>
            </a:endParaRPr>
          </a:p>
        </p:txBody>
      </p:sp>
      <p:sp>
        <p:nvSpPr>
          <p:cNvPr id="10" name="Text Placeholder 9"/>
          <p:cNvSpPr>
            <a:spLocks noGrp="1"/>
          </p:cNvSpPr>
          <p:nvPr>
            <p:ph type="body" sz="quarter" idx="11" hasCustomPrompt="1"/>
          </p:nvPr>
        </p:nvSpPr>
        <p:spPr>
          <a:xfrm>
            <a:off x="1196338" y="1777527"/>
            <a:ext cx="6887984" cy="2978286"/>
          </a:xfrm>
          <a:prstGeom prst="rect">
            <a:avLst/>
          </a:prstGeom>
          <a:noFill/>
          <a:ln w="19050">
            <a:noFill/>
          </a:ln>
          <a:effectLst/>
        </p:spPr>
        <p:txBody>
          <a:bodyPr/>
          <a:lstStyle>
            <a:lvl1pPr marL="0" indent="0" algn="l">
              <a:buNone/>
              <a:defRPr sz="2700">
                <a:solidFill>
                  <a:srgbClr val="EEF3FA"/>
                </a:solidFill>
              </a:defRPr>
            </a:lvl1pPr>
            <a:lvl2pPr marL="342848" indent="0" algn="r">
              <a:buNone/>
              <a:defRPr sz="1800">
                <a:solidFill>
                  <a:srgbClr val="EEF3FA"/>
                </a:solidFill>
              </a:defRPr>
            </a:lvl2pPr>
          </a:lstStyle>
          <a:p>
            <a:pPr lvl="0"/>
            <a:r>
              <a:rPr lang="en-US" dirty="0"/>
              <a:t>Quotations are commonly printed as a means for inspiration and to invoke philosophical thoughts from the reader Lorem ipsum dolor sit </a:t>
            </a:r>
            <a:r>
              <a:rPr lang="en-US" dirty="0" err="1"/>
              <a:t>amet</a:t>
            </a:r>
            <a:r>
              <a:rPr lang="en-US" dirty="0"/>
              <a:t>, </a:t>
            </a:r>
            <a:r>
              <a:rPr lang="en-US" dirty="0" err="1"/>
              <a:t>consectetuer</a:t>
            </a:r>
            <a:r>
              <a:rPr lang="en-US" dirty="0"/>
              <a:t> </a:t>
            </a:r>
            <a:r>
              <a:rPr lang="en-US" dirty="0" err="1"/>
              <a:t>adipiscing</a:t>
            </a:r>
            <a:r>
              <a:rPr lang="en-US" dirty="0"/>
              <a:t> </a:t>
            </a:r>
            <a:r>
              <a:rPr lang="en-US" dirty="0" err="1"/>
              <a:t>elit</a:t>
            </a:r>
            <a:r>
              <a:rPr lang="en-US" dirty="0"/>
              <a:t>.</a:t>
            </a:r>
          </a:p>
          <a:p>
            <a:pPr lvl="1"/>
            <a:r>
              <a:rPr lang="fr-FR" dirty="0"/>
              <a:t>					</a:t>
            </a:r>
          </a:p>
        </p:txBody>
      </p:sp>
      <p:sp>
        <p:nvSpPr>
          <p:cNvPr id="27" name="Text Placeholder 26"/>
          <p:cNvSpPr>
            <a:spLocks noGrp="1"/>
          </p:cNvSpPr>
          <p:nvPr>
            <p:ph type="body" sz="quarter" idx="14" hasCustomPrompt="1"/>
          </p:nvPr>
        </p:nvSpPr>
        <p:spPr>
          <a:xfrm>
            <a:off x="5589321" y="5003641"/>
            <a:ext cx="2495002" cy="547688"/>
          </a:xfrm>
          <a:prstGeom prst="rect">
            <a:avLst/>
          </a:prstGeom>
          <a:effectLst/>
        </p:spPr>
        <p:txBody>
          <a:bodyPr/>
          <a:lstStyle>
            <a:lvl1pPr marL="0" indent="0" algn="r">
              <a:buNone/>
              <a:defRPr sz="1500" baseline="0">
                <a:solidFill>
                  <a:srgbClr val="EEF3FA"/>
                </a:solidFill>
              </a:defRPr>
            </a:lvl1pPr>
          </a:lstStyle>
          <a:p>
            <a:pPr lvl="0"/>
            <a:r>
              <a:rPr lang="fr-FR" dirty="0"/>
              <a:t>Source Name</a:t>
            </a:r>
          </a:p>
        </p:txBody>
      </p:sp>
      <p:sp>
        <p:nvSpPr>
          <p:cNvPr id="44" name="TextBox 43"/>
          <p:cNvSpPr txBox="1"/>
          <p:nvPr userDrawn="1"/>
        </p:nvSpPr>
        <p:spPr>
          <a:xfrm>
            <a:off x="526425" y="1433373"/>
            <a:ext cx="564022" cy="1200329"/>
          </a:xfrm>
          <a:prstGeom prst="rect">
            <a:avLst/>
          </a:prstGeom>
          <a:noFill/>
          <a:effectLst/>
        </p:spPr>
        <p:txBody>
          <a:bodyPr wrap="square" rtlCol="0">
            <a:spAutoFit/>
          </a:bodyPr>
          <a:lstStyle/>
          <a:p>
            <a:r>
              <a:rPr lang="fr-FR" sz="7200" dirty="0">
                <a:solidFill>
                  <a:srgbClr val="EEF3FA"/>
                </a:solidFill>
                <a:latin typeface="Arial" panose="020B0604020202020204" pitchFamily="34" charset="0"/>
                <a:cs typeface="Arial" panose="020B0604020202020204" pitchFamily="34" charset="0"/>
              </a:rPr>
              <a:t>“</a:t>
            </a:r>
          </a:p>
        </p:txBody>
      </p:sp>
      <p:sp>
        <p:nvSpPr>
          <p:cNvPr id="20" name="Espace réservé du texte 4">
            <a:extLst>
              <a:ext uri="{FF2B5EF4-FFF2-40B4-BE49-F238E27FC236}">
                <a16:creationId xmlns:a16="http://schemas.microsoft.com/office/drawing/2014/main" id="{095B87B6-6F0C-4D5E-90BD-8E421833DB88}"/>
              </a:ext>
            </a:extLst>
          </p:cNvPr>
          <p:cNvSpPr>
            <a:spLocks noGrp="1"/>
          </p:cNvSpPr>
          <p:nvPr>
            <p:ph type="body" sz="quarter" idx="15" hasCustomPrompt="1"/>
          </p:nvPr>
        </p:nvSpPr>
        <p:spPr>
          <a:xfrm>
            <a:off x="3350457" y="6488752"/>
            <a:ext cx="2441485" cy="223515"/>
          </a:xfrm>
          <a:prstGeom prst="rect">
            <a:avLst/>
          </a:prstGeom>
        </p:spPr>
        <p:txBody>
          <a:bodyPr/>
          <a:lstStyle>
            <a:lvl1pPr marL="0" indent="0" algn="ctr">
              <a:buNone/>
              <a:defRPr sz="900">
                <a:solidFill>
                  <a:schemeClr val="bg1"/>
                </a:solidFill>
              </a:defRPr>
            </a:lvl1pPr>
          </a:lstStyle>
          <a:p>
            <a:pPr lvl="0"/>
            <a:r>
              <a:rPr lang="fr-FR" dirty="0"/>
              <a:t>Insert the </a:t>
            </a:r>
            <a:r>
              <a:rPr lang="fr-FR" dirty="0" err="1"/>
              <a:t>title</a:t>
            </a:r>
            <a:r>
              <a:rPr lang="fr-FR" dirty="0"/>
              <a:t> of the </a:t>
            </a:r>
            <a:r>
              <a:rPr lang="fr-FR" dirty="0" err="1"/>
              <a:t>presentation</a:t>
            </a:r>
            <a:endParaRPr lang="fr-FR" dirty="0"/>
          </a:p>
        </p:txBody>
      </p:sp>
      <p:pic>
        <p:nvPicPr>
          <p:cNvPr id="13" name="Picture 12" descr="A black and white logo&#10;&#10;Description automatically generated with medium confidence">
            <a:extLst>
              <a:ext uri="{FF2B5EF4-FFF2-40B4-BE49-F238E27FC236}">
                <a16:creationId xmlns:a16="http://schemas.microsoft.com/office/drawing/2014/main" id="{647E4E61-5402-514A-A3F9-E5A50B3EE674}"/>
              </a:ext>
            </a:extLst>
          </p:cNvPr>
          <p:cNvPicPr>
            <a:picLocks noChangeAspect="1"/>
          </p:cNvPicPr>
          <p:nvPr userDrawn="1"/>
        </p:nvPicPr>
        <p:blipFill>
          <a:blip r:embed="rId2" cstate="hqprint">
            <a:extLst>
              <a:ext uri="{28A0092B-C50C-407E-A947-70E740481C1C}">
                <a14:useLocalDpi xmlns:a14="http://schemas.microsoft.com/office/drawing/2010/main" val="0"/>
              </a:ext>
            </a:extLst>
          </a:blip>
          <a:stretch>
            <a:fillRect/>
          </a:stretch>
        </p:blipFill>
        <p:spPr>
          <a:xfrm>
            <a:off x="165409" y="6393179"/>
            <a:ext cx="1966493" cy="414345"/>
          </a:xfrm>
          <a:prstGeom prst="rect">
            <a:avLst/>
          </a:prstGeom>
        </p:spPr>
      </p:pic>
    </p:spTree>
    <p:extLst>
      <p:ext uri="{BB962C8B-B14F-4D97-AF65-F5344CB8AC3E}">
        <p14:creationId xmlns:p14="http://schemas.microsoft.com/office/powerpoint/2010/main" val="28549897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Number Slide WHITE">
    <p:spTree>
      <p:nvGrpSpPr>
        <p:cNvPr id="1" name=""/>
        <p:cNvGrpSpPr/>
        <p:nvPr/>
      </p:nvGrpSpPr>
      <p:grpSpPr>
        <a:xfrm>
          <a:off x="0" y="0"/>
          <a:ext cx="0" cy="0"/>
          <a:chOff x="0" y="0"/>
          <a:chExt cx="0" cy="0"/>
        </a:xfrm>
      </p:grpSpPr>
      <p:sp>
        <p:nvSpPr>
          <p:cNvPr id="27" name="Text Placeholder 26"/>
          <p:cNvSpPr>
            <a:spLocks noGrp="1"/>
          </p:cNvSpPr>
          <p:nvPr>
            <p:ph type="body" sz="quarter" idx="14" hasCustomPrompt="1"/>
          </p:nvPr>
        </p:nvSpPr>
        <p:spPr>
          <a:xfrm>
            <a:off x="5289461" y="4627245"/>
            <a:ext cx="2495002" cy="547688"/>
          </a:xfrm>
          <a:prstGeom prst="rect">
            <a:avLst/>
          </a:prstGeom>
        </p:spPr>
        <p:txBody>
          <a:bodyPr/>
          <a:lstStyle>
            <a:lvl1pPr marL="0" indent="0" algn="r">
              <a:buNone/>
              <a:defRPr sz="1500" baseline="0">
                <a:solidFill>
                  <a:srgbClr val="0077D4"/>
                </a:solidFill>
              </a:defRPr>
            </a:lvl1pPr>
          </a:lstStyle>
          <a:p>
            <a:pPr lvl="0"/>
            <a:r>
              <a:rPr lang="fr-FR" dirty="0"/>
              <a:t>Source Name</a:t>
            </a:r>
          </a:p>
        </p:txBody>
      </p:sp>
      <p:sp>
        <p:nvSpPr>
          <p:cNvPr id="3" name="Text Placeholder 2"/>
          <p:cNvSpPr>
            <a:spLocks noGrp="1"/>
          </p:cNvSpPr>
          <p:nvPr>
            <p:ph type="body" sz="quarter" idx="15" hasCustomPrompt="1"/>
          </p:nvPr>
        </p:nvSpPr>
        <p:spPr>
          <a:xfrm>
            <a:off x="1196352" y="1860094"/>
            <a:ext cx="6588125" cy="581321"/>
          </a:xfrm>
          <a:prstGeom prst="rect">
            <a:avLst/>
          </a:prstGeom>
        </p:spPr>
        <p:txBody>
          <a:bodyPr/>
          <a:lstStyle>
            <a:lvl1pPr marL="0" indent="0" algn="ctr">
              <a:buNone/>
              <a:defRPr baseline="0">
                <a:solidFill>
                  <a:srgbClr val="0077D4"/>
                </a:solidFill>
              </a:defRPr>
            </a:lvl1pPr>
          </a:lstStyle>
          <a:p>
            <a:pPr lvl="0"/>
            <a:r>
              <a:rPr lang="fr-FR" dirty="0"/>
              <a:t>USE BIG NUMBERS FOR BIG IMPACT</a:t>
            </a:r>
          </a:p>
        </p:txBody>
      </p:sp>
      <p:sp>
        <p:nvSpPr>
          <p:cNvPr id="9" name="Text Placeholder 2"/>
          <p:cNvSpPr>
            <a:spLocks noGrp="1"/>
          </p:cNvSpPr>
          <p:nvPr>
            <p:ph type="body" sz="quarter" idx="16" hasCustomPrompt="1"/>
          </p:nvPr>
        </p:nvSpPr>
        <p:spPr>
          <a:xfrm>
            <a:off x="863140" y="2700940"/>
            <a:ext cx="7204105" cy="1401071"/>
          </a:xfrm>
          <a:prstGeom prst="rect">
            <a:avLst/>
          </a:prstGeom>
          <a:effectLst/>
        </p:spPr>
        <p:txBody>
          <a:bodyPr/>
          <a:lstStyle>
            <a:lvl1pPr marL="0" indent="0" algn="ctr">
              <a:buNone/>
              <a:defRPr lang="fr-FR" sz="7200" b="1" kern="1200" baseline="0" dirty="0" smtClean="0">
                <a:solidFill>
                  <a:srgbClr val="0077D4"/>
                </a:solidFill>
                <a:latin typeface="+mn-lt"/>
                <a:ea typeface="+mn-ea"/>
                <a:cs typeface="+mn-cs"/>
              </a:defRPr>
            </a:lvl1pPr>
          </a:lstStyle>
          <a:p>
            <a:pPr lvl="0"/>
            <a:r>
              <a:rPr lang="fr-FR" dirty="0"/>
              <a:t>$ 500.030.001</a:t>
            </a:r>
          </a:p>
        </p:txBody>
      </p:sp>
      <p:sp>
        <p:nvSpPr>
          <p:cNvPr id="7" name="Rectangle 6">
            <a:extLst>
              <a:ext uri="{FF2B5EF4-FFF2-40B4-BE49-F238E27FC236}">
                <a16:creationId xmlns:a16="http://schemas.microsoft.com/office/drawing/2014/main" id="{17821C45-9C17-4B09-A58B-94A9B8A2058C}"/>
              </a:ext>
            </a:extLst>
          </p:cNvPr>
          <p:cNvSpPr/>
          <p:nvPr userDrawn="1"/>
        </p:nvSpPr>
        <p:spPr>
          <a:xfrm>
            <a:off x="0" y="6336079"/>
            <a:ext cx="9144000" cy="521921"/>
          </a:xfrm>
          <a:prstGeom prst="rect">
            <a:avLst/>
          </a:prstGeom>
          <a:gradFill flip="none" rotWithShape="1">
            <a:gsLst>
              <a:gs pos="0">
                <a:schemeClr val="bg1"/>
              </a:gs>
              <a:gs pos="100000">
                <a:schemeClr val="bg1"/>
              </a:gs>
            </a:gsLst>
            <a:lin ang="13500000" scaled="0"/>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Espace réservé du texte 4">
            <a:extLst>
              <a:ext uri="{FF2B5EF4-FFF2-40B4-BE49-F238E27FC236}">
                <a16:creationId xmlns:a16="http://schemas.microsoft.com/office/drawing/2014/main" id="{095B87B6-6F0C-4D5E-90BD-8E421833DB88}"/>
              </a:ext>
            </a:extLst>
          </p:cNvPr>
          <p:cNvSpPr>
            <a:spLocks noGrp="1"/>
          </p:cNvSpPr>
          <p:nvPr>
            <p:ph type="body" sz="quarter" idx="17" hasCustomPrompt="1"/>
          </p:nvPr>
        </p:nvSpPr>
        <p:spPr>
          <a:xfrm>
            <a:off x="3350457" y="6488752"/>
            <a:ext cx="2441485" cy="223515"/>
          </a:xfrm>
          <a:prstGeom prst="rect">
            <a:avLst/>
          </a:prstGeom>
        </p:spPr>
        <p:txBody>
          <a:bodyPr/>
          <a:lstStyle>
            <a:lvl1pPr marL="0" indent="0" algn="ctr">
              <a:buNone/>
              <a:defRPr sz="900">
                <a:solidFill>
                  <a:schemeClr val="accent5">
                    <a:lumMod val="75000"/>
                  </a:schemeClr>
                </a:solidFill>
              </a:defRPr>
            </a:lvl1pPr>
          </a:lstStyle>
          <a:p>
            <a:pPr lvl="0"/>
            <a:r>
              <a:rPr lang="fr-FR" dirty="0"/>
              <a:t>Insert the </a:t>
            </a:r>
            <a:r>
              <a:rPr lang="fr-FR" dirty="0" err="1"/>
              <a:t>title</a:t>
            </a:r>
            <a:r>
              <a:rPr lang="fr-FR" dirty="0"/>
              <a:t> of the </a:t>
            </a:r>
            <a:r>
              <a:rPr lang="fr-FR" dirty="0" err="1"/>
              <a:t>presentation</a:t>
            </a:r>
            <a:endParaRPr lang="fr-FR" dirty="0"/>
          </a:p>
        </p:txBody>
      </p:sp>
      <p:pic>
        <p:nvPicPr>
          <p:cNvPr id="15" name="Picture 14" descr="A blue and white logo&#10;&#10;Description automatically generated with low confidence">
            <a:extLst>
              <a:ext uri="{FF2B5EF4-FFF2-40B4-BE49-F238E27FC236}">
                <a16:creationId xmlns:a16="http://schemas.microsoft.com/office/drawing/2014/main" id="{A396A9C1-92CB-5340-965D-A0BC93DE4C68}"/>
              </a:ext>
            </a:extLst>
          </p:cNvPr>
          <p:cNvPicPr>
            <a:picLocks noChangeAspect="1"/>
          </p:cNvPicPr>
          <p:nvPr userDrawn="1"/>
        </p:nvPicPr>
        <p:blipFill>
          <a:blip r:embed="rId2" cstate="hqprint">
            <a:extLst>
              <a:ext uri="{28A0092B-C50C-407E-A947-70E740481C1C}">
                <a14:useLocalDpi xmlns:a14="http://schemas.microsoft.com/office/drawing/2010/main" val="0"/>
              </a:ext>
            </a:extLst>
          </a:blip>
          <a:stretch>
            <a:fillRect/>
          </a:stretch>
        </p:blipFill>
        <p:spPr>
          <a:xfrm>
            <a:off x="165409" y="6401504"/>
            <a:ext cx="1961438" cy="413280"/>
          </a:xfrm>
          <a:prstGeom prst="rect">
            <a:avLst/>
          </a:prstGeom>
        </p:spPr>
      </p:pic>
    </p:spTree>
    <p:extLst>
      <p:ext uri="{BB962C8B-B14F-4D97-AF65-F5344CB8AC3E}">
        <p14:creationId xmlns:p14="http://schemas.microsoft.com/office/powerpoint/2010/main" val="1097642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Transition Slide">
    <p:spTree>
      <p:nvGrpSpPr>
        <p:cNvPr id="1" name=""/>
        <p:cNvGrpSpPr/>
        <p:nvPr/>
      </p:nvGrpSpPr>
      <p:grpSpPr>
        <a:xfrm>
          <a:off x="0" y="0"/>
          <a:ext cx="0" cy="0"/>
          <a:chOff x="0" y="0"/>
          <a:chExt cx="0" cy="0"/>
        </a:xfrm>
      </p:grpSpPr>
      <p:sp>
        <p:nvSpPr>
          <p:cNvPr id="7" name="Rectangle 6"/>
          <p:cNvSpPr/>
          <p:nvPr userDrawn="1"/>
        </p:nvSpPr>
        <p:spPr>
          <a:xfrm>
            <a:off x="-799" y="30"/>
            <a:ext cx="9143998" cy="3335383"/>
          </a:xfrm>
          <a:prstGeom prst="rect">
            <a:avLst/>
          </a:prstGeom>
          <a:gradFill flip="none" rotWithShape="1">
            <a:gsLst>
              <a:gs pos="0">
                <a:srgbClr val="004983"/>
              </a:gs>
              <a:gs pos="100000">
                <a:srgbClr val="0077D4"/>
              </a:gs>
            </a:gsLst>
            <a:lin ang="13500000" scaled="1"/>
            <a:tileRect/>
          </a:gradFill>
          <a:ln>
            <a:noFill/>
          </a:ln>
          <a:effectLst>
            <a:outerShdw blurRad="50800" dist="38100" dir="5400000" algn="t"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baseline="-25000" dirty="0">
              <a:ln>
                <a:solidFill>
                  <a:srgbClr val="363636"/>
                </a:solidFill>
              </a:ln>
              <a:solidFill>
                <a:schemeClr val="tx1"/>
              </a:solidFill>
            </a:endParaRPr>
          </a:p>
        </p:txBody>
      </p:sp>
      <p:sp>
        <p:nvSpPr>
          <p:cNvPr id="8" name="Text Placeholder 24"/>
          <p:cNvSpPr>
            <a:spLocks noGrp="1"/>
          </p:cNvSpPr>
          <p:nvPr>
            <p:ph type="body" sz="quarter" idx="11" hasCustomPrompt="1"/>
          </p:nvPr>
        </p:nvSpPr>
        <p:spPr>
          <a:xfrm>
            <a:off x="1609718" y="3655002"/>
            <a:ext cx="5922963" cy="606692"/>
          </a:xfrm>
          <a:prstGeom prst="rect">
            <a:avLst/>
          </a:prstGeom>
          <a:effectLst/>
        </p:spPr>
        <p:txBody>
          <a:bodyPr/>
          <a:lstStyle>
            <a:lvl1pPr marL="0" indent="0">
              <a:buNone/>
              <a:defRPr b="1" baseline="0">
                <a:solidFill>
                  <a:srgbClr val="0077D4"/>
                </a:solidFill>
              </a:defRPr>
            </a:lvl1pPr>
          </a:lstStyle>
          <a:p>
            <a:pPr lvl="0"/>
            <a:r>
              <a:rPr lang="en-US" dirty="0"/>
              <a:t>Transition Slide Headline</a:t>
            </a:r>
            <a:endParaRPr lang="fr-FR" dirty="0"/>
          </a:p>
        </p:txBody>
      </p:sp>
      <p:sp>
        <p:nvSpPr>
          <p:cNvPr id="9" name="Text Placeholder 24"/>
          <p:cNvSpPr>
            <a:spLocks noGrp="1"/>
          </p:cNvSpPr>
          <p:nvPr>
            <p:ph type="body" sz="quarter" idx="12" hasCustomPrompt="1"/>
          </p:nvPr>
        </p:nvSpPr>
        <p:spPr>
          <a:xfrm>
            <a:off x="1609718" y="4444580"/>
            <a:ext cx="5922963" cy="606692"/>
          </a:xfrm>
          <a:prstGeom prst="rect">
            <a:avLst/>
          </a:prstGeom>
        </p:spPr>
        <p:txBody>
          <a:bodyPr/>
          <a:lstStyle>
            <a:lvl1pPr marL="0" indent="0">
              <a:buNone/>
              <a:defRPr sz="1500" b="1" baseline="0">
                <a:solidFill>
                  <a:srgbClr val="363636"/>
                </a:solidFill>
              </a:defRPr>
            </a:lvl1pPr>
          </a:lstStyle>
          <a:p>
            <a:pPr lvl="0"/>
            <a:r>
              <a:rPr lang="en-US" dirty="0"/>
              <a:t>Additional details</a:t>
            </a:r>
            <a:endParaRPr lang="fr-FR" dirty="0"/>
          </a:p>
        </p:txBody>
      </p:sp>
      <p:sp>
        <p:nvSpPr>
          <p:cNvPr id="12" name="Text Placeholder 24"/>
          <p:cNvSpPr>
            <a:spLocks noGrp="1"/>
          </p:cNvSpPr>
          <p:nvPr>
            <p:ph type="body" sz="quarter" idx="13" hasCustomPrompt="1"/>
          </p:nvPr>
        </p:nvSpPr>
        <p:spPr>
          <a:xfrm>
            <a:off x="1609718" y="1845099"/>
            <a:ext cx="1124397" cy="1155593"/>
          </a:xfrm>
          <a:prstGeom prst="rect">
            <a:avLst/>
          </a:prstGeom>
          <a:effectLst/>
        </p:spPr>
        <p:txBody>
          <a:bodyPr/>
          <a:lstStyle>
            <a:lvl1pPr marL="0" indent="0" algn="l">
              <a:buNone/>
              <a:defRPr sz="6000" b="1" baseline="0">
                <a:solidFill>
                  <a:schemeClr val="bg1"/>
                </a:solidFill>
              </a:defRPr>
            </a:lvl1pPr>
          </a:lstStyle>
          <a:p>
            <a:pPr lvl="0"/>
            <a:r>
              <a:rPr lang="en-US" dirty="0"/>
              <a:t>X.</a:t>
            </a:r>
            <a:endParaRPr lang="fr-FR" dirty="0"/>
          </a:p>
        </p:txBody>
      </p:sp>
      <p:sp>
        <p:nvSpPr>
          <p:cNvPr id="18" name="TextBox 24">
            <a:extLst>
              <a:ext uri="{FF2B5EF4-FFF2-40B4-BE49-F238E27FC236}">
                <a16:creationId xmlns:a16="http://schemas.microsoft.com/office/drawing/2014/main" id="{32CB077F-C1D5-4E1E-BAAD-0EEA4B0940FC}"/>
              </a:ext>
            </a:extLst>
          </p:cNvPr>
          <p:cNvSpPr txBox="1"/>
          <p:nvPr userDrawn="1"/>
        </p:nvSpPr>
        <p:spPr>
          <a:xfrm>
            <a:off x="8701932" y="6552000"/>
            <a:ext cx="215268" cy="300724"/>
          </a:xfrm>
          <a:prstGeom prst="rect">
            <a:avLst/>
          </a:prstGeom>
          <a:noFill/>
        </p:spPr>
        <p:txBody>
          <a:bodyPr wrap="square" lIns="0" tIns="0" rIns="0" bIns="0" rtlCol="0" anchor="ctr" anchorCtr="0">
            <a:noAutofit/>
          </a:bodyPr>
          <a:lstStyle/>
          <a:p>
            <a:pPr algn="r"/>
            <a:endParaRPr lang="en-US" sz="675" dirty="0">
              <a:solidFill>
                <a:srgbClr val="C5192D"/>
              </a:solidFill>
            </a:endParaRPr>
          </a:p>
        </p:txBody>
      </p:sp>
      <p:sp>
        <p:nvSpPr>
          <p:cNvPr id="20" name="TextBox 24">
            <a:extLst>
              <a:ext uri="{FF2B5EF4-FFF2-40B4-BE49-F238E27FC236}">
                <a16:creationId xmlns:a16="http://schemas.microsoft.com/office/drawing/2014/main" id="{08F0A3B2-AC19-4C50-99B8-8ED9D3AC1147}"/>
              </a:ext>
            </a:extLst>
          </p:cNvPr>
          <p:cNvSpPr txBox="1"/>
          <p:nvPr userDrawn="1"/>
        </p:nvSpPr>
        <p:spPr>
          <a:xfrm>
            <a:off x="8701932" y="6552000"/>
            <a:ext cx="215268" cy="300724"/>
          </a:xfrm>
          <a:prstGeom prst="rect">
            <a:avLst/>
          </a:prstGeom>
          <a:noFill/>
        </p:spPr>
        <p:txBody>
          <a:bodyPr wrap="square" lIns="0" tIns="0" rIns="0" bIns="0" rtlCol="0" anchor="ctr" anchorCtr="0">
            <a:noAutofit/>
          </a:bodyPr>
          <a:lstStyle/>
          <a:p>
            <a:pPr algn="r"/>
            <a:endParaRPr lang="en-US" sz="675" dirty="0">
              <a:solidFill>
                <a:srgbClr val="C5192D"/>
              </a:solidFill>
            </a:endParaRPr>
          </a:p>
        </p:txBody>
      </p:sp>
      <p:cxnSp>
        <p:nvCxnSpPr>
          <p:cNvPr id="31" name="Straight Connector 14">
            <a:extLst>
              <a:ext uri="{FF2B5EF4-FFF2-40B4-BE49-F238E27FC236}">
                <a16:creationId xmlns:a16="http://schemas.microsoft.com/office/drawing/2014/main" id="{EB745C22-0374-44D0-9FFA-C71B9E5A5145}"/>
              </a:ext>
            </a:extLst>
          </p:cNvPr>
          <p:cNvCxnSpPr/>
          <p:nvPr userDrawn="1"/>
        </p:nvCxnSpPr>
        <p:spPr>
          <a:xfrm>
            <a:off x="2296103" y="6324866"/>
            <a:ext cx="0" cy="538185"/>
          </a:xfrm>
          <a:prstGeom prst="line">
            <a:avLst/>
          </a:prstGeom>
          <a:ln>
            <a:solidFill>
              <a:schemeClr val="bg1"/>
            </a:solidFill>
          </a:ln>
        </p:spPr>
        <p:style>
          <a:lnRef idx="1">
            <a:schemeClr val="dk1"/>
          </a:lnRef>
          <a:fillRef idx="0">
            <a:schemeClr val="dk1"/>
          </a:fillRef>
          <a:effectRef idx="0">
            <a:schemeClr val="dk1"/>
          </a:effectRef>
          <a:fontRef idx="minor">
            <a:schemeClr val="tx1"/>
          </a:fontRef>
        </p:style>
      </p:cxnSp>
      <p:sp>
        <p:nvSpPr>
          <p:cNvPr id="14" name="Espace réservé du texte 4">
            <a:extLst>
              <a:ext uri="{FF2B5EF4-FFF2-40B4-BE49-F238E27FC236}">
                <a16:creationId xmlns:a16="http://schemas.microsoft.com/office/drawing/2014/main" id="{095B87B6-6F0C-4D5E-90BD-8E421833DB88}"/>
              </a:ext>
            </a:extLst>
          </p:cNvPr>
          <p:cNvSpPr>
            <a:spLocks noGrp="1"/>
          </p:cNvSpPr>
          <p:nvPr>
            <p:ph type="body" sz="quarter" idx="17" hasCustomPrompt="1"/>
          </p:nvPr>
        </p:nvSpPr>
        <p:spPr>
          <a:xfrm>
            <a:off x="3350457" y="6488752"/>
            <a:ext cx="2441485" cy="223515"/>
          </a:xfrm>
          <a:prstGeom prst="rect">
            <a:avLst/>
          </a:prstGeom>
        </p:spPr>
        <p:txBody>
          <a:bodyPr/>
          <a:lstStyle>
            <a:lvl1pPr marL="0" indent="0" algn="ctr">
              <a:buNone/>
              <a:defRPr sz="900">
                <a:solidFill>
                  <a:schemeClr val="accent5">
                    <a:lumMod val="75000"/>
                  </a:schemeClr>
                </a:solidFill>
              </a:defRPr>
            </a:lvl1pPr>
          </a:lstStyle>
          <a:p>
            <a:pPr lvl="0"/>
            <a:r>
              <a:rPr lang="fr-FR" dirty="0"/>
              <a:t>Insert the </a:t>
            </a:r>
            <a:r>
              <a:rPr lang="fr-FR" dirty="0" err="1"/>
              <a:t>title</a:t>
            </a:r>
            <a:r>
              <a:rPr lang="fr-FR" dirty="0"/>
              <a:t> of the </a:t>
            </a:r>
            <a:r>
              <a:rPr lang="fr-FR" dirty="0" err="1"/>
              <a:t>presentation</a:t>
            </a:r>
            <a:endParaRPr lang="fr-FR" dirty="0"/>
          </a:p>
        </p:txBody>
      </p:sp>
      <p:pic>
        <p:nvPicPr>
          <p:cNvPr id="17" name="Picture 16" descr="A blue and white logo&#10;&#10;Description automatically generated with low confidence">
            <a:extLst>
              <a:ext uri="{FF2B5EF4-FFF2-40B4-BE49-F238E27FC236}">
                <a16:creationId xmlns:a16="http://schemas.microsoft.com/office/drawing/2014/main" id="{F4627CBD-F113-384F-876A-A7D4F6E225C1}"/>
              </a:ext>
            </a:extLst>
          </p:cNvPr>
          <p:cNvPicPr>
            <a:picLocks noChangeAspect="1"/>
          </p:cNvPicPr>
          <p:nvPr userDrawn="1"/>
        </p:nvPicPr>
        <p:blipFill>
          <a:blip r:embed="rId2" cstate="hqprint">
            <a:extLst>
              <a:ext uri="{28A0092B-C50C-407E-A947-70E740481C1C}">
                <a14:useLocalDpi xmlns:a14="http://schemas.microsoft.com/office/drawing/2010/main" val="0"/>
              </a:ext>
            </a:extLst>
          </a:blip>
          <a:stretch>
            <a:fillRect/>
          </a:stretch>
        </p:blipFill>
        <p:spPr>
          <a:xfrm>
            <a:off x="165409" y="6401504"/>
            <a:ext cx="1961438" cy="413280"/>
          </a:xfrm>
          <a:prstGeom prst="rect">
            <a:avLst/>
          </a:prstGeom>
        </p:spPr>
      </p:pic>
    </p:spTree>
    <p:extLst>
      <p:ext uri="{BB962C8B-B14F-4D97-AF65-F5344CB8AC3E}">
        <p14:creationId xmlns:p14="http://schemas.microsoft.com/office/powerpoint/2010/main" val="22153021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Table of Content">
    <p:spTree>
      <p:nvGrpSpPr>
        <p:cNvPr id="1" name=""/>
        <p:cNvGrpSpPr/>
        <p:nvPr/>
      </p:nvGrpSpPr>
      <p:grpSpPr>
        <a:xfrm>
          <a:off x="0" y="0"/>
          <a:ext cx="0" cy="0"/>
          <a:chOff x="0" y="0"/>
          <a:chExt cx="0" cy="0"/>
        </a:xfrm>
      </p:grpSpPr>
      <p:sp>
        <p:nvSpPr>
          <p:cNvPr id="36" name="Rectangle 35"/>
          <p:cNvSpPr/>
          <p:nvPr userDrawn="1"/>
        </p:nvSpPr>
        <p:spPr>
          <a:xfrm>
            <a:off x="-13862" y="0"/>
            <a:ext cx="3084432" cy="6858000"/>
          </a:xfrm>
          <a:prstGeom prst="rect">
            <a:avLst/>
          </a:prstGeom>
          <a:gradFill>
            <a:gsLst>
              <a:gs pos="0">
                <a:srgbClr val="004983"/>
              </a:gs>
              <a:gs pos="100000">
                <a:srgbClr val="0077D4"/>
              </a:gs>
            </a:gsLst>
            <a:lin ang="16200000" scaled="0"/>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baseline="-25000" dirty="0">
              <a:ln>
                <a:solidFill>
                  <a:srgbClr val="363636"/>
                </a:solidFill>
              </a:ln>
              <a:solidFill>
                <a:schemeClr val="tx1"/>
              </a:solidFill>
            </a:endParaRPr>
          </a:p>
        </p:txBody>
      </p:sp>
      <p:sp>
        <p:nvSpPr>
          <p:cNvPr id="342" name="Text Placeholder 13"/>
          <p:cNvSpPr>
            <a:spLocks noGrp="1"/>
          </p:cNvSpPr>
          <p:nvPr>
            <p:ph type="body" sz="quarter" idx="29" hasCustomPrompt="1"/>
          </p:nvPr>
        </p:nvSpPr>
        <p:spPr>
          <a:xfrm>
            <a:off x="2472145" y="1904387"/>
            <a:ext cx="588918" cy="312738"/>
          </a:xfrm>
          <a:prstGeom prst="rect">
            <a:avLst/>
          </a:prstGeom>
          <a:effectLst/>
        </p:spPr>
        <p:txBody>
          <a:bodyPr/>
          <a:lstStyle>
            <a:lvl1pPr marL="0" indent="0">
              <a:buNone/>
              <a:defRPr sz="1500" b="1" baseline="0">
                <a:solidFill>
                  <a:srgbClr val="EEF3FA"/>
                </a:solidFill>
              </a:defRPr>
            </a:lvl1pPr>
          </a:lstStyle>
          <a:p>
            <a:pPr lvl="0"/>
            <a:r>
              <a:rPr lang="fr-FR" dirty="0"/>
              <a:t>2</a:t>
            </a:r>
          </a:p>
        </p:txBody>
      </p:sp>
      <p:sp>
        <p:nvSpPr>
          <p:cNvPr id="343" name="Text Placeholder 13"/>
          <p:cNvSpPr>
            <a:spLocks noGrp="1"/>
          </p:cNvSpPr>
          <p:nvPr>
            <p:ph type="body" sz="quarter" idx="30" hasCustomPrompt="1"/>
          </p:nvPr>
        </p:nvSpPr>
        <p:spPr>
          <a:xfrm>
            <a:off x="3209110" y="1904387"/>
            <a:ext cx="3796496" cy="312738"/>
          </a:xfrm>
          <a:prstGeom prst="rect">
            <a:avLst/>
          </a:prstGeom>
          <a:effectLst/>
        </p:spPr>
        <p:txBody>
          <a:bodyPr/>
          <a:lstStyle>
            <a:lvl1pPr marL="0" indent="0">
              <a:buNone/>
              <a:defRPr sz="1500" b="0" baseline="0">
                <a:solidFill>
                  <a:srgbClr val="363636"/>
                </a:solidFill>
              </a:defRPr>
            </a:lvl1pPr>
          </a:lstStyle>
          <a:p>
            <a:pPr lvl="0"/>
            <a:r>
              <a:rPr lang="fr-FR" dirty="0" err="1"/>
              <a:t>Chapter</a:t>
            </a:r>
            <a:r>
              <a:rPr lang="fr-FR" dirty="0"/>
              <a:t> 2</a:t>
            </a:r>
          </a:p>
        </p:txBody>
      </p:sp>
      <p:sp>
        <p:nvSpPr>
          <p:cNvPr id="344" name="Text Placeholder 13"/>
          <p:cNvSpPr>
            <a:spLocks noGrp="1"/>
          </p:cNvSpPr>
          <p:nvPr>
            <p:ph type="body" sz="quarter" idx="31" hasCustomPrompt="1"/>
          </p:nvPr>
        </p:nvSpPr>
        <p:spPr>
          <a:xfrm>
            <a:off x="7005607" y="1901409"/>
            <a:ext cx="505536" cy="312738"/>
          </a:xfrm>
          <a:prstGeom prst="rect">
            <a:avLst/>
          </a:prstGeom>
          <a:effectLst/>
        </p:spPr>
        <p:txBody>
          <a:bodyPr/>
          <a:lstStyle>
            <a:lvl1pPr marL="0" indent="0">
              <a:buNone/>
              <a:defRPr sz="1350" b="0" baseline="0">
                <a:solidFill>
                  <a:srgbClr val="024A84"/>
                </a:solidFill>
              </a:defRPr>
            </a:lvl1pPr>
          </a:lstStyle>
          <a:p>
            <a:pPr lvl="0"/>
            <a:r>
              <a:rPr lang="fr-FR" dirty="0" err="1"/>
              <a:t>p.X</a:t>
            </a:r>
            <a:endParaRPr lang="fr-FR" dirty="0"/>
          </a:p>
        </p:txBody>
      </p:sp>
      <p:sp>
        <p:nvSpPr>
          <p:cNvPr id="347" name="Text Placeholder 13"/>
          <p:cNvSpPr>
            <a:spLocks noGrp="1"/>
          </p:cNvSpPr>
          <p:nvPr>
            <p:ph type="body" sz="quarter" idx="32" hasCustomPrompt="1"/>
          </p:nvPr>
        </p:nvSpPr>
        <p:spPr>
          <a:xfrm>
            <a:off x="2467792" y="2479562"/>
            <a:ext cx="588918" cy="312738"/>
          </a:xfrm>
          <a:prstGeom prst="rect">
            <a:avLst/>
          </a:prstGeom>
          <a:effectLst/>
        </p:spPr>
        <p:txBody>
          <a:bodyPr/>
          <a:lstStyle>
            <a:lvl1pPr marL="0" indent="0">
              <a:buNone/>
              <a:defRPr sz="1500" b="1" baseline="0">
                <a:solidFill>
                  <a:srgbClr val="EEF3FA"/>
                </a:solidFill>
              </a:defRPr>
            </a:lvl1pPr>
          </a:lstStyle>
          <a:p>
            <a:pPr lvl="0"/>
            <a:r>
              <a:rPr lang="fr-FR" dirty="0"/>
              <a:t>3</a:t>
            </a:r>
          </a:p>
        </p:txBody>
      </p:sp>
      <p:sp>
        <p:nvSpPr>
          <p:cNvPr id="348" name="Text Placeholder 13"/>
          <p:cNvSpPr>
            <a:spLocks noGrp="1"/>
          </p:cNvSpPr>
          <p:nvPr>
            <p:ph type="body" sz="quarter" idx="33" hasCustomPrompt="1"/>
          </p:nvPr>
        </p:nvSpPr>
        <p:spPr>
          <a:xfrm>
            <a:off x="3204757" y="2479562"/>
            <a:ext cx="3796496" cy="312738"/>
          </a:xfrm>
          <a:prstGeom prst="rect">
            <a:avLst/>
          </a:prstGeom>
          <a:effectLst/>
        </p:spPr>
        <p:txBody>
          <a:bodyPr/>
          <a:lstStyle>
            <a:lvl1pPr marL="0" indent="0">
              <a:buNone/>
              <a:defRPr sz="1500" b="0" baseline="0">
                <a:solidFill>
                  <a:srgbClr val="363636"/>
                </a:solidFill>
              </a:defRPr>
            </a:lvl1pPr>
          </a:lstStyle>
          <a:p>
            <a:pPr lvl="0"/>
            <a:r>
              <a:rPr lang="fr-FR" dirty="0" err="1"/>
              <a:t>Chapter</a:t>
            </a:r>
            <a:r>
              <a:rPr lang="fr-FR" dirty="0"/>
              <a:t> 3</a:t>
            </a:r>
          </a:p>
        </p:txBody>
      </p:sp>
      <p:sp>
        <p:nvSpPr>
          <p:cNvPr id="349" name="Text Placeholder 13"/>
          <p:cNvSpPr>
            <a:spLocks noGrp="1"/>
          </p:cNvSpPr>
          <p:nvPr>
            <p:ph type="body" sz="quarter" idx="34" hasCustomPrompt="1"/>
          </p:nvPr>
        </p:nvSpPr>
        <p:spPr>
          <a:xfrm>
            <a:off x="7001254" y="2476584"/>
            <a:ext cx="505536" cy="312738"/>
          </a:xfrm>
          <a:prstGeom prst="rect">
            <a:avLst/>
          </a:prstGeom>
          <a:effectLst/>
        </p:spPr>
        <p:txBody>
          <a:bodyPr/>
          <a:lstStyle>
            <a:lvl1pPr marL="0" indent="0">
              <a:buNone/>
              <a:defRPr sz="1350" b="0" baseline="0">
                <a:solidFill>
                  <a:srgbClr val="024A84"/>
                </a:solidFill>
              </a:defRPr>
            </a:lvl1pPr>
          </a:lstStyle>
          <a:p>
            <a:pPr lvl="0"/>
            <a:r>
              <a:rPr lang="fr-FR" dirty="0" err="1"/>
              <a:t>p.X</a:t>
            </a:r>
            <a:endParaRPr lang="fr-FR" dirty="0"/>
          </a:p>
        </p:txBody>
      </p:sp>
      <p:sp>
        <p:nvSpPr>
          <p:cNvPr id="357" name="Text Placeholder 13"/>
          <p:cNvSpPr>
            <a:spLocks noGrp="1"/>
          </p:cNvSpPr>
          <p:nvPr>
            <p:ph type="body" sz="quarter" idx="35" hasCustomPrompt="1"/>
          </p:nvPr>
        </p:nvSpPr>
        <p:spPr>
          <a:xfrm>
            <a:off x="2472146" y="3051759"/>
            <a:ext cx="588918" cy="312738"/>
          </a:xfrm>
          <a:prstGeom prst="rect">
            <a:avLst/>
          </a:prstGeom>
          <a:effectLst/>
        </p:spPr>
        <p:txBody>
          <a:bodyPr/>
          <a:lstStyle>
            <a:lvl1pPr marL="0" indent="0">
              <a:buNone/>
              <a:defRPr sz="1500" b="1" baseline="0">
                <a:solidFill>
                  <a:srgbClr val="EEF3FA"/>
                </a:solidFill>
              </a:defRPr>
            </a:lvl1pPr>
          </a:lstStyle>
          <a:p>
            <a:pPr lvl="0"/>
            <a:r>
              <a:rPr lang="fr-FR" dirty="0"/>
              <a:t>4</a:t>
            </a:r>
          </a:p>
        </p:txBody>
      </p:sp>
      <p:sp>
        <p:nvSpPr>
          <p:cNvPr id="358" name="Text Placeholder 13"/>
          <p:cNvSpPr>
            <a:spLocks noGrp="1"/>
          </p:cNvSpPr>
          <p:nvPr>
            <p:ph type="body" sz="quarter" idx="36" hasCustomPrompt="1"/>
          </p:nvPr>
        </p:nvSpPr>
        <p:spPr>
          <a:xfrm>
            <a:off x="3209113" y="3051759"/>
            <a:ext cx="3796496" cy="312738"/>
          </a:xfrm>
          <a:prstGeom prst="rect">
            <a:avLst/>
          </a:prstGeom>
          <a:effectLst/>
        </p:spPr>
        <p:txBody>
          <a:bodyPr/>
          <a:lstStyle>
            <a:lvl1pPr marL="0" indent="0">
              <a:buNone/>
              <a:defRPr sz="1500" b="0" baseline="0">
                <a:solidFill>
                  <a:srgbClr val="363636"/>
                </a:solidFill>
              </a:defRPr>
            </a:lvl1pPr>
          </a:lstStyle>
          <a:p>
            <a:pPr lvl="0"/>
            <a:r>
              <a:rPr lang="fr-FR" dirty="0" err="1"/>
              <a:t>Chapter</a:t>
            </a:r>
            <a:r>
              <a:rPr lang="fr-FR" dirty="0"/>
              <a:t> 4</a:t>
            </a:r>
          </a:p>
        </p:txBody>
      </p:sp>
      <p:sp>
        <p:nvSpPr>
          <p:cNvPr id="359" name="Text Placeholder 13"/>
          <p:cNvSpPr>
            <a:spLocks noGrp="1"/>
          </p:cNvSpPr>
          <p:nvPr>
            <p:ph type="body" sz="quarter" idx="37" hasCustomPrompt="1"/>
          </p:nvPr>
        </p:nvSpPr>
        <p:spPr>
          <a:xfrm>
            <a:off x="7005608" y="3048781"/>
            <a:ext cx="505536" cy="312738"/>
          </a:xfrm>
          <a:prstGeom prst="rect">
            <a:avLst/>
          </a:prstGeom>
          <a:effectLst/>
        </p:spPr>
        <p:txBody>
          <a:bodyPr/>
          <a:lstStyle>
            <a:lvl1pPr marL="0" indent="0">
              <a:buNone/>
              <a:defRPr sz="1350" b="0" baseline="0">
                <a:solidFill>
                  <a:srgbClr val="024A84"/>
                </a:solidFill>
              </a:defRPr>
            </a:lvl1pPr>
          </a:lstStyle>
          <a:p>
            <a:pPr lvl="0"/>
            <a:r>
              <a:rPr lang="fr-FR" dirty="0" err="1"/>
              <a:t>p.X</a:t>
            </a:r>
            <a:endParaRPr lang="fr-FR" dirty="0"/>
          </a:p>
        </p:txBody>
      </p:sp>
      <p:sp>
        <p:nvSpPr>
          <p:cNvPr id="367" name="Text Placeholder 13"/>
          <p:cNvSpPr>
            <a:spLocks noGrp="1"/>
          </p:cNvSpPr>
          <p:nvPr>
            <p:ph type="body" sz="quarter" idx="38" hasCustomPrompt="1"/>
          </p:nvPr>
        </p:nvSpPr>
        <p:spPr>
          <a:xfrm>
            <a:off x="2467791" y="3627901"/>
            <a:ext cx="588918" cy="312738"/>
          </a:xfrm>
          <a:prstGeom prst="rect">
            <a:avLst/>
          </a:prstGeom>
          <a:effectLst/>
        </p:spPr>
        <p:txBody>
          <a:bodyPr/>
          <a:lstStyle>
            <a:lvl1pPr marL="0" indent="0">
              <a:buNone/>
              <a:defRPr sz="1500" b="1" baseline="0">
                <a:solidFill>
                  <a:srgbClr val="EEF3FA"/>
                </a:solidFill>
              </a:defRPr>
            </a:lvl1pPr>
          </a:lstStyle>
          <a:p>
            <a:pPr lvl="0"/>
            <a:r>
              <a:rPr lang="fr-FR" dirty="0"/>
              <a:t>5</a:t>
            </a:r>
          </a:p>
        </p:txBody>
      </p:sp>
      <p:sp>
        <p:nvSpPr>
          <p:cNvPr id="368" name="Text Placeholder 13"/>
          <p:cNvSpPr>
            <a:spLocks noGrp="1"/>
          </p:cNvSpPr>
          <p:nvPr>
            <p:ph type="body" sz="quarter" idx="39" hasCustomPrompt="1"/>
          </p:nvPr>
        </p:nvSpPr>
        <p:spPr>
          <a:xfrm>
            <a:off x="3204757" y="3627901"/>
            <a:ext cx="3796496" cy="312738"/>
          </a:xfrm>
          <a:prstGeom prst="rect">
            <a:avLst/>
          </a:prstGeom>
          <a:effectLst/>
        </p:spPr>
        <p:txBody>
          <a:bodyPr/>
          <a:lstStyle>
            <a:lvl1pPr marL="0" indent="0">
              <a:buNone/>
              <a:defRPr sz="1500" b="0" baseline="0">
                <a:solidFill>
                  <a:srgbClr val="363636"/>
                </a:solidFill>
              </a:defRPr>
            </a:lvl1pPr>
          </a:lstStyle>
          <a:p>
            <a:pPr lvl="0"/>
            <a:r>
              <a:rPr lang="fr-FR" dirty="0" err="1"/>
              <a:t>Chapter</a:t>
            </a:r>
            <a:r>
              <a:rPr lang="fr-FR" dirty="0"/>
              <a:t> 5</a:t>
            </a:r>
          </a:p>
        </p:txBody>
      </p:sp>
      <p:sp>
        <p:nvSpPr>
          <p:cNvPr id="369" name="Text Placeholder 13"/>
          <p:cNvSpPr>
            <a:spLocks noGrp="1"/>
          </p:cNvSpPr>
          <p:nvPr>
            <p:ph type="body" sz="quarter" idx="40" hasCustomPrompt="1"/>
          </p:nvPr>
        </p:nvSpPr>
        <p:spPr>
          <a:xfrm>
            <a:off x="7001253" y="3624923"/>
            <a:ext cx="505536" cy="312738"/>
          </a:xfrm>
          <a:prstGeom prst="rect">
            <a:avLst/>
          </a:prstGeom>
          <a:effectLst/>
        </p:spPr>
        <p:txBody>
          <a:bodyPr/>
          <a:lstStyle>
            <a:lvl1pPr marL="0" indent="0">
              <a:buNone/>
              <a:defRPr sz="1350" b="0" baseline="0">
                <a:solidFill>
                  <a:srgbClr val="024A84"/>
                </a:solidFill>
              </a:defRPr>
            </a:lvl1pPr>
          </a:lstStyle>
          <a:p>
            <a:pPr lvl="0"/>
            <a:r>
              <a:rPr lang="fr-FR" dirty="0" err="1"/>
              <a:t>p.X</a:t>
            </a:r>
            <a:endParaRPr lang="fr-FR" dirty="0"/>
          </a:p>
        </p:txBody>
      </p:sp>
      <p:sp>
        <p:nvSpPr>
          <p:cNvPr id="372" name="Text Placeholder 13"/>
          <p:cNvSpPr>
            <a:spLocks noGrp="1"/>
          </p:cNvSpPr>
          <p:nvPr>
            <p:ph type="body" sz="quarter" idx="41" hasCustomPrompt="1"/>
          </p:nvPr>
        </p:nvSpPr>
        <p:spPr>
          <a:xfrm>
            <a:off x="2472147" y="4193212"/>
            <a:ext cx="588918" cy="312738"/>
          </a:xfrm>
          <a:prstGeom prst="rect">
            <a:avLst/>
          </a:prstGeom>
          <a:effectLst/>
        </p:spPr>
        <p:txBody>
          <a:bodyPr/>
          <a:lstStyle>
            <a:lvl1pPr marL="0" indent="0">
              <a:buNone/>
              <a:defRPr sz="1500" b="1" baseline="0">
                <a:solidFill>
                  <a:srgbClr val="EEF3FA"/>
                </a:solidFill>
              </a:defRPr>
            </a:lvl1pPr>
          </a:lstStyle>
          <a:p>
            <a:pPr lvl="0"/>
            <a:r>
              <a:rPr lang="fr-FR" dirty="0"/>
              <a:t>6</a:t>
            </a:r>
          </a:p>
        </p:txBody>
      </p:sp>
      <p:sp>
        <p:nvSpPr>
          <p:cNvPr id="373" name="Text Placeholder 13"/>
          <p:cNvSpPr>
            <a:spLocks noGrp="1"/>
          </p:cNvSpPr>
          <p:nvPr>
            <p:ph type="body" sz="quarter" idx="42" hasCustomPrompt="1"/>
          </p:nvPr>
        </p:nvSpPr>
        <p:spPr>
          <a:xfrm>
            <a:off x="3209113" y="4193212"/>
            <a:ext cx="3796496" cy="312738"/>
          </a:xfrm>
          <a:prstGeom prst="rect">
            <a:avLst/>
          </a:prstGeom>
          <a:effectLst/>
        </p:spPr>
        <p:txBody>
          <a:bodyPr/>
          <a:lstStyle>
            <a:lvl1pPr marL="0" indent="0">
              <a:buNone/>
              <a:defRPr sz="1500" b="0" baseline="0">
                <a:solidFill>
                  <a:srgbClr val="363636"/>
                </a:solidFill>
              </a:defRPr>
            </a:lvl1pPr>
          </a:lstStyle>
          <a:p>
            <a:pPr lvl="0"/>
            <a:r>
              <a:rPr lang="fr-FR" dirty="0" err="1"/>
              <a:t>Chapter</a:t>
            </a:r>
            <a:r>
              <a:rPr lang="fr-FR" dirty="0"/>
              <a:t> 6</a:t>
            </a:r>
          </a:p>
        </p:txBody>
      </p:sp>
      <p:sp>
        <p:nvSpPr>
          <p:cNvPr id="374" name="Text Placeholder 13"/>
          <p:cNvSpPr>
            <a:spLocks noGrp="1"/>
          </p:cNvSpPr>
          <p:nvPr>
            <p:ph type="body" sz="quarter" idx="43" hasCustomPrompt="1"/>
          </p:nvPr>
        </p:nvSpPr>
        <p:spPr>
          <a:xfrm>
            <a:off x="7005609" y="4190234"/>
            <a:ext cx="505536" cy="312738"/>
          </a:xfrm>
          <a:prstGeom prst="rect">
            <a:avLst/>
          </a:prstGeom>
          <a:effectLst/>
        </p:spPr>
        <p:txBody>
          <a:bodyPr/>
          <a:lstStyle>
            <a:lvl1pPr marL="0" indent="0">
              <a:buNone/>
              <a:defRPr sz="1350" b="0" baseline="0">
                <a:solidFill>
                  <a:srgbClr val="024A84"/>
                </a:solidFill>
              </a:defRPr>
            </a:lvl1pPr>
          </a:lstStyle>
          <a:p>
            <a:pPr lvl="0"/>
            <a:r>
              <a:rPr lang="fr-FR" dirty="0" err="1"/>
              <a:t>p.X</a:t>
            </a:r>
            <a:endParaRPr lang="fr-FR" dirty="0"/>
          </a:p>
        </p:txBody>
      </p:sp>
      <p:sp>
        <p:nvSpPr>
          <p:cNvPr id="377" name="Text Placeholder 13"/>
          <p:cNvSpPr>
            <a:spLocks noGrp="1"/>
          </p:cNvSpPr>
          <p:nvPr>
            <p:ph type="body" sz="quarter" idx="44" hasCustomPrompt="1"/>
          </p:nvPr>
        </p:nvSpPr>
        <p:spPr>
          <a:xfrm>
            <a:off x="2476498" y="1363921"/>
            <a:ext cx="588918" cy="312738"/>
          </a:xfrm>
          <a:prstGeom prst="rect">
            <a:avLst/>
          </a:prstGeom>
          <a:effectLst/>
        </p:spPr>
        <p:txBody>
          <a:bodyPr/>
          <a:lstStyle>
            <a:lvl1pPr marL="0" indent="0">
              <a:buNone/>
              <a:defRPr sz="1500" b="1" baseline="0">
                <a:solidFill>
                  <a:srgbClr val="EEF3FA"/>
                </a:solidFill>
              </a:defRPr>
            </a:lvl1pPr>
          </a:lstStyle>
          <a:p>
            <a:pPr lvl="0"/>
            <a:r>
              <a:rPr lang="fr-FR" dirty="0"/>
              <a:t>1</a:t>
            </a:r>
          </a:p>
        </p:txBody>
      </p:sp>
      <p:sp>
        <p:nvSpPr>
          <p:cNvPr id="378" name="Text Placeholder 13"/>
          <p:cNvSpPr>
            <a:spLocks noGrp="1"/>
          </p:cNvSpPr>
          <p:nvPr>
            <p:ph type="body" sz="quarter" idx="45" hasCustomPrompt="1"/>
          </p:nvPr>
        </p:nvSpPr>
        <p:spPr>
          <a:xfrm>
            <a:off x="3213463" y="1363921"/>
            <a:ext cx="3796496" cy="312738"/>
          </a:xfrm>
          <a:prstGeom prst="rect">
            <a:avLst/>
          </a:prstGeom>
          <a:effectLst/>
        </p:spPr>
        <p:txBody>
          <a:bodyPr/>
          <a:lstStyle>
            <a:lvl1pPr marL="0" indent="0">
              <a:buNone/>
              <a:defRPr sz="1500" b="0" baseline="0">
                <a:solidFill>
                  <a:srgbClr val="363636"/>
                </a:solidFill>
              </a:defRPr>
            </a:lvl1pPr>
          </a:lstStyle>
          <a:p>
            <a:pPr lvl="0"/>
            <a:r>
              <a:rPr lang="fr-FR" dirty="0" err="1"/>
              <a:t>Chapter</a:t>
            </a:r>
            <a:r>
              <a:rPr lang="fr-FR" dirty="0"/>
              <a:t> 1</a:t>
            </a:r>
          </a:p>
        </p:txBody>
      </p:sp>
      <p:sp>
        <p:nvSpPr>
          <p:cNvPr id="379" name="Text Placeholder 13"/>
          <p:cNvSpPr>
            <a:spLocks noGrp="1"/>
          </p:cNvSpPr>
          <p:nvPr>
            <p:ph type="body" sz="quarter" idx="46" hasCustomPrompt="1"/>
          </p:nvPr>
        </p:nvSpPr>
        <p:spPr>
          <a:xfrm>
            <a:off x="7009960" y="1360943"/>
            <a:ext cx="505536" cy="312738"/>
          </a:xfrm>
          <a:prstGeom prst="rect">
            <a:avLst/>
          </a:prstGeom>
          <a:effectLst/>
        </p:spPr>
        <p:txBody>
          <a:bodyPr/>
          <a:lstStyle>
            <a:lvl1pPr marL="0" indent="0">
              <a:buNone/>
              <a:defRPr sz="1350" b="0" baseline="0">
                <a:solidFill>
                  <a:srgbClr val="024A84"/>
                </a:solidFill>
              </a:defRPr>
            </a:lvl1pPr>
          </a:lstStyle>
          <a:p>
            <a:pPr lvl="0"/>
            <a:r>
              <a:rPr lang="fr-FR" dirty="0" err="1"/>
              <a:t>p.X</a:t>
            </a:r>
            <a:endParaRPr lang="fr-FR" dirty="0"/>
          </a:p>
        </p:txBody>
      </p:sp>
      <p:pic>
        <p:nvPicPr>
          <p:cNvPr id="24" name="Picture 23" descr="A black and white logo&#10;&#10;Description automatically generated with medium confidence">
            <a:extLst>
              <a:ext uri="{FF2B5EF4-FFF2-40B4-BE49-F238E27FC236}">
                <a16:creationId xmlns:a16="http://schemas.microsoft.com/office/drawing/2014/main" id="{C47E770F-C517-E14F-BBFB-A0B426A8CAF4}"/>
              </a:ext>
            </a:extLst>
          </p:cNvPr>
          <p:cNvPicPr>
            <a:picLocks noChangeAspect="1"/>
          </p:cNvPicPr>
          <p:nvPr userDrawn="1"/>
        </p:nvPicPr>
        <p:blipFill>
          <a:blip r:embed="rId2" cstate="hqprint">
            <a:extLst>
              <a:ext uri="{28A0092B-C50C-407E-A947-70E740481C1C}">
                <a14:useLocalDpi xmlns:a14="http://schemas.microsoft.com/office/drawing/2010/main" val="0"/>
              </a:ext>
            </a:extLst>
          </a:blip>
          <a:stretch>
            <a:fillRect/>
          </a:stretch>
        </p:blipFill>
        <p:spPr>
          <a:xfrm>
            <a:off x="165409" y="6383752"/>
            <a:ext cx="1966493" cy="414345"/>
          </a:xfrm>
          <a:prstGeom prst="rect">
            <a:avLst/>
          </a:prstGeom>
        </p:spPr>
      </p:pic>
    </p:spTree>
    <p:extLst>
      <p:ext uri="{BB962C8B-B14F-4D97-AF65-F5344CB8AC3E}">
        <p14:creationId xmlns:p14="http://schemas.microsoft.com/office/powerpoint/2010/main" val="26142300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464692853"/>
      </p:ext>
    </p:extLst>
  </p:cSld>
  <p:clrMap bg1="lt1" tx1="dk1" bg2="lt2" tx2="dk2" accent1="accent1" accent2="accent2" accent3="accent3" accent4="accent4" accent5="accent5" accent6="accent6" hlink="hlink" folHlink="folHlink"/>
  <p:sldLayoutIdLst>
    <p:sldLayoutId id="2147483791" r:id="rId1"/>
    <p:sldLayoutId id="2147483788" r:id="rId2"/>
    <p:sldLayoutId id="2147483789" r:id="rId3"/>
    <p:sldLayoutId id="2147483775" r:id="rId4"/>
    <p:sldLayoutId id="2147483777" r:id="rId5"/>
    <p:sldLayoutId id="2147483779" r:id="rId6"/>
    <p:sldLayoutId id="2147483780" r:id="rId7"/>
    <p:sldLayoutId id="2147483782" r:id="rId8"/>
    <p:sldLayoutId id="2147483781" r:id="rId9"/>
    <p:sldLayoutId id="2147483783" r:id="rId10"/>
    <p:sldLayoutId id="2147483776" r:id="rId11"/>
    <p:sldLayoutId id="2147483792"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6.emf"/><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image" Target="../media/image18.emf"/><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5.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5.xml.rels><?xml version="1.0" encoding="UTF-8" standalone="yes"?>
<Relationships xmlns="http://schemas.openxmlformats.org/package/2006/relationships"><Relationship Id="rId3" Type="http://schemas.openxmlformats.org/officeDocument/2006/relationships/hyperlink" Target="https://www.unesco.org/en/open-science" TargetMode="External"/><Relationship Id="rId7" Type="http://schemas.openxmlformats.org/officeDocument/2006/relationships/image" Target="../media/image28.jpg"/><Relationship Id="rId2" Type="http://schemas.openxmlformats.org/officeDocument/2006/relationships/notesSlide" Target="../notesSlides/notesSlide4.xml"/><Relationship Id="rId1" Type="http://schemas.openxmlformats.org/officeDocument/2006/relationships/slideLayout" Target="../slideLayouts/slideLayout12.xml"/><Relationship Id="rId6" Type="http://schemas.openxmlformats.org/officeDocument/2006/relationships/image" Target="../media/image27.png"/><Relationship Id="rId5" Type="http://schemas.openxmlformats.org/officeDocument/2006/relationships/image" Target="../media/image26.png"/><Relationship Id="rId4" Type="http://schemas.openxmlformats.org/officeDocument/2006/relationships/image" Target="../media/image25.png"/></Relationships>
</file>

<file path=ppt/slides/_rels/slide16.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5.xml"/><Relationship Id="rId1" Type="http://schemas.openxmlformats.org/officeDocument/2006/relationships/slideLayout" Target="../slideLayouts/slideLayout5.xml"/><Relationship Id="rId6" Type="http://schemas.openxmlformats.org/officeDocument/2006/relationships/hyperlink" Target="mailto:openscience@unesco.org" TargetMode="External"/><Relationship Id="rId5" Type="http://schemas.openxmlformats.org/officeDocument/2006/relationships/image" Target="../media/image30.JPG"/><Relationship Id="rId4" Type="http://schemas.openxmlformats.org/officeDocument/2006/relationships/hyperlink" Target="https://on.unesco.org/openscience" TargetMode="Externa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image" Target="../media/image8.jpg"/><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xml"/><Relationship Id="rId1" Type="http://schemas.openxmlformats.org/officeDocument/2006/relationships/slideLayout" Target="../slideLayouts/slideLayout12.xml"/><Relationship Id="rId4" Type="http://schemas.openxmlformats.org/officeDocument/2006/relationships/image" Target="../media/image11.emf"/></Relationships>
</file>

<file path=ppt/slides/_rels/slide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image" Target="../media/image14.gif"/><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07780" y="1286491"/>
            <a:ext cx="6834420" cy="800302"/>
          </a:xfrm>
        </p:spPr>
        <p:txBody>
          <a:bodyPr/>
          <a:lstStyle/>
          <a:p>
            <a:r>
              <a:rPr lang="en-US" dirty="0"/>
              <a:t>UNESCO Recommendation on Open Science </a:t>
            </a:r>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3372348"/>
            <a:ext cx="9144000" cy="2286000"/>
          </a:xfrm>
          <a:prstGeom prst="rect">
            <a:avLst/>
          </a:prstGeom>
        </p:spPr>
      </p:pic>
      <p:sp>
        <p:nvSpPr>
          <p:cNvPr id="5" name="Subtitle 4">
            <a:extLst>
              <a:ext uri="{FF2B5EF4-FFF2-40B4-BE49-F238E27FC236}">
                <a16:creationId xmlns:a16="http://schemas.microsoft.com/office/drawing/2014/main" id="{F68BD8AA-9033-4905-8FBC-3E84141C8953}"/>
              </a:ext>
            </a:extLst>
          </p:cNvPr>
          <p:cNvSpPr>
            <a:spLocks noGrp="1"/>
          </p:cNvSpPr>
          <p:nvPr>
            <p:ph type="subTitle" idx="1"/>
          </p:nvPr>
        </p:nvSpPr>
        <p:spPr/>
        <p:txBody>
          <a:bodyPr/>
          <a:lstStyle/>
          <a:p>
            <a:endParaRPr lang="en-US" dirty="0"/>
          </a:p>
        </p:txBody>
      </p:sp>
    </p:spTree>
    <p:extLst>
      <p:ext uri="{BB962C8B-B14F-4D97-AF65-F5344CB8AC3E}">
        <p14:creationId xmlns:p14="http://schemas.microsoft.com/office/powerpoint/2010/main" val="46247674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3ABF5A-A99C-4D61-97EE-2AC0E1787DDA}"/>
              </a:ext>
            </a:extLst>
          </p:cNvPr>
          <p:cNvSpPr>
            <a:spLocks noGrp="1"/>
          </p:cNvSpPr>
          <p:nvPr>
            <p:ph type="ctrTitle"/>
          </p:nvPr>
        </p:nvSpPr>
        <p:spPr/>
        <p:txBody>
          <a:bodyPr/>
          <a:lstStyle/>
          <a:p>
            <a:r>
              <a:rPr lang="en-US" dirty="0">
                <a:latin typeface="+mn-lt"/>
              </a:rPr>
              <a:t>As open as possible and as closed as necessary</a:t>
            </a:r>
          </a:p>
        </p:txBody>
      </p:sp>
      <p:pic>
        <p:nvPicPr>
          <p:cNvPr id="5" name="Picture 4">
            <a:extLst>
              <a:ext uri="{FF2B5EF4-FFF2-40B4-BE49-F238E27FC236}">
                <a16:creationId xmlns:a16="http://schemas.microsoft.com/office/drawing/2014/main" id="{FDD47606-5679-4E00-9A76-2640E9BA798C}"/>
              </a:ext>
            </a:extLst>
          </p:cNvPr>
          <p:cNvPicPr>
            <a:picLocks noChangeAspect="1"/>
          </p:cNvPicPr>
          <p:nvPr/>
        </p:nvPicPr>
        <p:blipFill>
          <a:blip r:embed="rId2"/>
          <a:stretch>
            <a:fillRect/>
          </a:stretch>
        </p:blipFill>
        <p:spPr>
          <a:xfrm>
            <a:off x="104702" y="929715"/>
            <a:ext cx="8934595" cy="5506023"/>
          </a:xfrm>
          <a:prstGeom prst="rect">
            <a:avLst/>
          </a:prstGeom>
        </p:spPr>
      </p:pic>
    </p:spTree>
    <p:extLst>
      <p:ext uri="{BB962C8B-B14F-4D97-AF65-F5344CB8AC3E}">
        <p14:creationId xmlns:p14="http://schemas.microsoft.com/office/powerpoint/2010/main" val="130556983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4"/>
          </p:nvPr>
        </p:nvSpPr>
        <p:spPr/>
        <p:txBody>
          <a:bodyPr/>
          <a:lstStyle/>
          <a:p>
            <a:endParaRPr lang="en-US"/>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61975" y="595312"/>
            <a:ext cx="8020050" cy="5667375"/>
          </a:xfrm>
          <a:prstGeom prst="rect">
            <a:avLst/>
          </a:prstGeom>
        </p:spPr>
      </p:pic>
      <p:sp>
        <p:nvSpPr>
          <p:cNvPr id="7" name="Title 1"/>
          <p:cNvSpPr>
            <a:spLocks noGrp="1"/>
          </p:cNvSpPr>
          <p:nvPr>
            <p:ph type="ctrTitle"/>
          </p:nvPr>
        </p:nvSpPr>
        <p:spPr>
          <a:xfrm>
            <a:off x="315670" y="151609"/>
            <a:ext cx="8512645" cy="455408"/>
          </a:xfrm>
        </p:spPr>
        <p:txBody>
          <a:bodyPr/>
          <a:lstStyle/>
          <a:p>
            <a:r>
              <a:rPr lang="en-US" sz="3000" dirty="0">
                <a:latin typeface="+mn-lt"/>
              </a:rPr>
              <a:t>Open Science: Values and Principles</a:t>
            </a:r>
          </a:p>
        </p:txBody>
      </p:sp>
    </p:spTree>
    <p:extLst>
      <p:ext uri="{BB962C8B-B14F-4D97-AF65-F5344CB8AC3E}">
        <p14:creationId xmlns:p14="http://schemas.microsoft.com/office/powerpoint/2010/main" val="238976484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BAE0A9-3CC2-4640-A670-22C1240D1662}"/>
              </a:ext>
            </a:extLst>
          </p:cNvPr>
          <p:cNvSpPr>
            <a:spLocks noGrp="1"/>
          </p:cNvSpPr>
          <p:nvPr>
            <p:ph type="ctrTitle"/>
          </p:nvPr>
        </p:nvSpPr>
        <p:spPr/>
        <p:txBody>
          <a:bodyPr>
            <a:normAutofit/>
          </a:bodyPr>
          <a:lstStyle/>
          <a:p>
            <a:r>
              <a:rPr lang="en-GB" sz="3000" dirty="0">
                <a:latin typeface="+mn-lt"/>
              </a:rPr>
              <a:t>Key Objectives – Key Areas of Action </a:t>
            </a:r>
          </a:p>
        </p:txBody>
      </p:sp>
      <p:pic>
        <p:nvPicPr>
          <p:cNvPr id="7" name="Picture 6"/>
          <p:cNvPicPr>
            <a:picLocks noChangeAspect="1"/>
          </p:cNvPicPr>
          <p:nvPr/>
        </p:nvPicPr>
        <p:blipFill>
          <a:blip r:embed="rId2"/>
          <a:stretch>
            <a:fillRect/>
          </a:stretch>
        </p:blipFill>
        <p:spPr>
          <a:xfrm>
            <a:off x="-78965" y="1093694"/>
            <a:ext cx="4333331" cy="4244757"/>
          </a:xfrm>
          <a:prstGeom prst="rect">
            <a:avLst/>
          </a:prstGeom>
        </p:spPr>
      </p:pic>
      <p:sp>
        <p:nvSpPr>
          <p:cNvPr id="5" name="Text Placeholder 4">
            <a:extLst>
              <a:ext uri="{FF2B5EF4-FFF2-40B4-BE49-F238E27FC236}">
                <a16:creationId xmlns:a16="http://schemas.microsoft.com/office/drawing/2014/main" id="{0D9A7DD9-9533-41D3-9740-74BD8AD11BF4}"/>
              </a:ext>
            </a:extLst>
          </p:cNvPr>
          <p:cNvSpPr>
            <a:spLocks noGrp="1"/>
          </p:cNvSpPr>
          <p:nvPr>
            <p:ph type="body" sz="quarter" idx="16"/>
          </p:nvPr>
        </p:nvSpPr>
        <p:spPr>
          <a:xfrm>
            <a:off x="3927107" y="803874"/>
            <a:ext cx="5111015" cy="5276266"/>
          </a:xfrm>
        </p:spPr>
        <p:txBody>
          <a:bodyPr>
            <a:noAutofit/>
          </a:bodyPr>
          <a:lstStyle/>
          <a:p>
            <a:pPr algn="just">
              <a:lnSpc>
                <a:spcPct val="115000"/>
              </a:lnSpc>
            </a:pPr>
            <a:r>
              <a:rPr lang="en-GB" sz="1600" dirty="0">
                <a:solidFill>
                  <a:schemeClr val="tx2"/>
                </a:solidFill>
                <a:ea typeface="Calibri" panose="020F0502020204030204" pitchFamily="34" charset="0"/>
              </a:rPr>
              <a:t>Member States are encouraged to prioritise seven areas in their implementation of the </a:t>
            </a:r>
            <a:r>
              <a:rPr lang="en-GB" sz="1600" i="1" dirty="0">
                <a:solidFill>
                  <a:schemeClr val="tx2"/>
                </a:solidFill>
                <a:ea typeface="Calibri" panose="020F0502020204030204" pitchFamily="34" charset="0"/>
              </a:rPr>
              <a:t>Recommendation</a:t>
            </a:r>
            <a:r>
              <a:rPr lang="en-GB" sz="1600" dirty="0">
                <a:solidFill>
                  <a:schemeClr val="tx2"/>
                </a:solidFill>
                <a:ea typeface="Calibri" panose="020F0502020204030204" pitchFamily="34" charset="0"/>
              </a:rPr>
              <a:t>: </a:t>
            </a:r>
            <a:endParaRPr lang="en-GB" sz="1600" dirty="0">
              <a:solidFill>
                <a:schemeClr val="tx2"/>
              </a:solidFill>
              <a:ea typeface="Arial" panose="020B0604020202020204" pitchFamily="34" charset="0"/>
            </a:endParaRPr>
          </a:p>
          <a:p>
            <a:pPr marL="257175" indent="-257175" algn="just">
              <a:lnSpc>
                <a:spcPct val="100000"/>
              </a:lnSpc>
              <a:buFont typeface="+mj-lt"/>
              <a:buAutoNum type="arabicPeriod"/>
            </a:pPr>
            <a:r>
              <a:rPr lang="en-GB" sz="1600" b="0" dirty="0">
                <a:solidFill>
                  <a:schemeClr val="tx2"/>
                </a:solidFill>
                <a:ea typeface="Calibri" panose="020F0502020204030204" pitchFamily="34" charset="0"/>
              </a:rPr>
              <a:t>Promoting a common understanding of OS and its associated benefits and challenges, as well as the diverse paths to OS</a:t>
            </a:r>
            <a:endParaRPr lang="en-GB" sz="1600" b="0" dirty="0">
              <a:solidFill>
                <a:schemeClr val="tx2"/>
              </a:solidFill>
              <a:ea typeface="Arial" panose="020B0604020202020204" pitchFamily="34" charset="0"/>
            </a:endParaRPr>
          </a:p>
          <a:p>
            <a:pPr marL="257175" indent="-257175" algn="just">
              <a:lnSpc>
                <a:spcPct val="100000"/>
              </a:lnSpc>
              <a:buFont typeface="+mj-lt"/>
              <a:buAutoNum type="arabicPeriod"/>
            </a:pPr>
            <a:r>
              <a:rPr lang="en-GB" sz="1600" b="0" dirty="0">
                <a:solidFill>
                  <a:schemeClr val="tx2"/>
                </a:solidFill>
                <a:ea typeface="Calibri" panose="020F0502020204030204" pitchFamily="34" charset="0"/>
              </a:rPr>
              <a:t>Developing an enabling policy environment for OS</a:t>
            </a:r>
            <a:endParaRPr lang="en-GB" sz="1600" b="0" dirty="0">
              <a:solidFill>
                <a:schemeClr val="tx2"/>
              </a:solidFill>
              <a:ea typeface="Arial" panose="020B0604020202020204" pitchFamily="34" charset="0"/>
            </a:endParaRPr>
          </a:p>
          <a:p>
            <a:pPr marL="257175" indent="-257175" algn="just">
              <a:lnSpc>
                <a:spcPct val="100000"/>
              </a:lnSpc>
              <a:buFont typeface="+mj-lt"/>
              <a:buAutoNum type="arabicPeriod"/>
            </a:pPr>
            <a:r>
              <a:rPr lang="en-GB" sz="1600" b="0" dirty="0">
                <a:solidFill>
                  <a:schemeClr val="tx2"/>
                </a:solidFill>
                <a:ea typeface="Calibri" panose="020F0502020204030204" pitchFamily="34" charset="0"/>
              </a:rPr>
              <a:t>Investing in infrastructure and services which contribute to OS</a:t>
            </a:r>
            <a:endParaRPr lang="en-GB" sz="1600" b="0" dirty="0">
              <a:solidFill>
                <a:schemeClr val="tx2"/>
              </a:solidFill>
              <a:ea typeface="Arial" panose="020B0604020202020204" pitchFamily="34" charset="0"/>
            </a:endParaRPr>
          </a:p>
          <a:p>
            <a:pPr marL="257175" indent="-257175" algn="just">
              <a:lnSpc>
                <a:spcPct val="100000"/>
              </a:lnSpc>
              <a:buFont typeface="+mj-lt"/>
              <a:buAutoNum type="arabicPeriod"/>
            </a:pPr>
            <a:r>
              <a:rPr lang="en-GB" sz="1600" b="0" dirty="0">
                <a:solidFill>
                  <a:schemeClr val="tx2"/>
                </a:solidFill>
                <a:ea typeface="Calibri" panose="020F0502020204030204" pitchFamily="34" charset="0"/>
              </a:rPr>
              <a:t>Investing in training, education, digital literacy and capacity-building, to enable researchers and other stakeholders to participate in OS</a:t>
            </a:r>
            <a:endParaRPr lang="en-GB" sz="1600" b="0" dirty="0">
              <a:solidFill>
                <a:schemeClr val="tx2"/>
              </a:solidFill>
              <a:ea typeface="Arial" panose="020B0604020202020204" pitchFamily="34" charset="0"/>
            </a:endParaRPr>
          </a:p>
          <a:p>
            <a:pPr marL="257175" indent="-257175" algn="just">
              <a:lnSpc>
                <a:spcPct val="100000"/>
              </a:lnSpc>
              <a:buFont typeface="+mj-lt"/>
              <a:buAutoNum type="arabicPeriod"/>
            </a:pPr>
            <a:r>
              <a:rPr lang="en-GB" sz="1600" b="0" dirty="0">
                <a:solidFill>
                  <a:schemeClr val="tx2"/>
                </a:solidFill>
                <a:ea typeface="Calibri" panose="020F0502020204030204" pitchFamily="34" charset="0"/>
              </a:rPr>
              <a:t>Fostering a culture of OS and aligning incentives for OS</a:t>
            </a:r>
            <a:endParaRPr lang="en-GB" sz="1600" b="0" dirty="0">
              <a:solidFill>
                <a:schemeClr val="tx2"/>
              </a:solidFill>
              <a:ea typeface="Arial" panose="020B0604020202020204" pitchFamily="34" charset="0"/>
            </a:endParaRPr>
          </a:p>
          <a:p>
            <a:pPr marL="257175" indent="-257175" algn="just">
              <a:lnSpc>
                <a:spcPct val="100000"/>
              </a:lnSpc>
              <a:buFont typeface="+mj-lt"/>
              <a:buAutoNum type="arabicPeriod"/>
            </a:pPr>
            <a:r>
              <a:rPr lang="en-GB" sz="1600" b="0" dirty="0">
                <a:solidFill>
                  <a:schemeClr val="tx2"/>
                </a:solidFill>
                <a:ea typeface="Calibri" panose="020F0502020204030204" pitchFamily="34" charset="0"/>
              </a:rPr>
              <a:t>Promoting innovative approaches to OS at different stages of the scientific process</a:t>
            </a:r>
            <a:endParaRPr lang="en-GB" sz="1600" b="0" dirty="0">
              <a:solidFill>
                <a:schemeClr val="tx2"/>
              </a:solidFill>
              <a:ea typeface="Arial" panose="020B0604020202020204" pitchFamily="34" charset="0"/>
            </a:endParaRPr>
          </a:p>
          <a:p>
            <a:pPr marL="257175" indent="-257175" algn="just">
              <a:lnSpc>
                <a:spcPct val="100000"/>
              </a:lnSpc>
              <a:buFont typeface="+mj-lt"/>
              <a:buAutoNum type="arabicPeriod"/>
            </a:pPr>
            <a:r>
              <a:rPr lang="en-GB" sz="1600" b="0" dirty="0">
                <a:solidFill>
                  <a:schemeClr val="tx2"/>
                </a:solidFill>
                <a:ea typeface="Calibri" panose="020F0502020204030204" pitchFamily="34" charset="0"/>
              </a:rPr>
              <a:t>Promoting international and multistakeholder co-operation in the context of OS with a view to reducing digital, technological and knowledge gaps.</a:t>
            </a:r>
          </a:p>
          <a:p>
            <a:pPr lvl="0" algn="just">
              <a:lnSpc>
                <a:spcPct val="115000"/>
              </a:lnSpc>
            </a:pPr>
            <a:endParaRPr lang="en-GB" sz="1500" b="0" dirty="0">
              <a:solidFill>
                <a:schemeClr val="tx2"/>
              </a:solidFill>
              <a:ea typeface="Calibri" panose="020F0502020204030204" pitchFamily="34" charset="0"/>
            </a:endParaRPr>
          </a:p>
          <a:p>
            <a:pPr algn="just">
              <a:lnSpc>
                <a:spcPct val="115000"/>
              </a:lnSpc>
            </a:pPr>
            <a:endParaRPr lang="en-GB" sz="825" dirty="0">
              <a:solidFill>
                <a:schemeClr val="tx2"/>
              </a:solidFill>
              <a:ea typeface="Arial" panose="020B0604020202020204" pitchFamily="34" charset="0"/>
            </a:endParaRPr>
          </a:p>
        </p:txBody>
      </p:sp>
      <p:sp>
        <p:nvSpPr>
          <p:cNvPr id="3" name="Text Placeholder 2"/>
          <p:cNvSpPr>
            <a:spLocks noGrp="1"/>
          </p:cNvSpPr>
          <p:nvPr>
            <p:ph type="body" sz="quarter" idx="14"/>
          </p:nvPr>
        </p:nvSpPr>
        <p:spPr/>
        <p:txBody>
          <a:bodyPr/>
          <a:lstStyle/>
          <a:p>
            <a:endParaRPr lang="en-US"/>
          </a:p>
        </p:txBody>
      </p:sp>
    </p:spTree>
    <p:extLst>
      <p:ext uri="{BB962C8B-B14F-4D97-AF65-F5344CB8AC3E}">
        <p14:creationId xmlns:p14="http://schemas.microsoft.com/office/powerpoint/2010/main" val="429056451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26648925-913E-71F9-C69F-357F01CBDA65}"/>
              </a:ext>
            </a:extLst>
          </p:cNvPr>
          <p:cNvSpPr>
            <a:spLocks noGrp="1"/>
          </p:cNvSpPr>
          <p:nvPr>
            <p:ph type="body" sz="quarter" idx="14"/>
          </p:nvPr>
        </p:nvSpPr>
        <p:spPr/>
        <p:txBody>
          <a:bodyPr/>
          <a:lstStyle/>
          <a:p>
            <a:endParaRPr lang="en-US"/>
          </a:p>
        </p:txBody>
      </p:sp>
      <p:sp>
        <p:nvSpPr>
          <p:cNvPr id="9" name="TextBox 8">
            <a:extLst>
              <a:ext uri="{FF2B5EF4-FFF2-40B4-BE49-F238E27FC236}">
                <a16:creationId xmlns:a16="http://schemas.microsoft.com/office/drawing/2014/main" id="{A7F4C06A-B3B0-3BD7-99D5-E4BFC825D3B5}"/>
              </a:ext>
            </a:extLst>
          </p:cNvPr>
          <p:cNvSpPr txBox="1"/>
          <p:nvPr/>
        </p:nvSpPr>
        <p:spPr>
          <a:xfrm>
            <a:off x="0" y="5949219"/>
            <a:ext cx="6918960" cy="246221"/>
          </a:xfrm>
          <a:prstGeom prst="rect">
            <a:avLst/>
          </a:prstGeom>
          <a:noFill/>
        </p:spPr>
        <p:txBody>
          <a:bodyPr wrap="square" rtlCol="0">
            <a:spAutoFit/>
          </a:bodyPr>
          <a:lstStyle/>
          <a:p>
            <a:r>
              <a:rPr lang="en-US" sz="1000" dirty="0"/>
              <a:t>Based on Centre for Open Science’s strategy for cultural change</a:t>
            </a:r>
          </a:p>
        </p:txBody>
      </p:sp>
      <p:sp>
        <p:nvSpPr>
          <p:cNvPr id="5" name="Rectangle 4">
            <a:extLst>
              <a:ext uri="{FF2B5EF4-FFF2-40B4-BE49-F238E27FC236}">
                <a16:creationId xmlns:a16="http://schemas.microsoft.com/office/drawing/2014/main" id="{2147FD70-4728-9B4A-BE4E-48860CD04C9A}"/>
              </a:ext>
            </a:extLst>
          </p:cNvPr>
          <p:cNvSpPr/>
          <p:nvPr/>
        </p:nvSpPr>
        <p:spPr>
          <a:xfrm>
            <a:off x="160647" y="49772"/>
            <a:ext cx="9158288" cy="528350"/>
          </a:xfrm>
          <a:prstGeom prst="rect">
            <a:avLst/>
          </a:prstGeom>
        </p:spPr>
        <p:txBody>
          <a:bodyPr wrap="square">
            <a:spAutoFit/>
          </a:bodyPr>
          <a:lstStyle/>
          <a:p>
            <a:pPr defTabSz="457189">
              <a:lnSpc>
                <a:spcPts val="3360"/>
              </a:lnSpc>
              <a:tabLst>
                <a:tab pos="3771806" algn="l"/>
              </a:tabLst>
            </a:pPr>
            <a:r>
              <a:rPr lang="en-US" sz="3000" dirty="0">
                <a:solidFill>
                  <a:prstClr val="white"/>
                </a:solidFill>
              </a:rPr>
              <a:t>Cultural Change towards Open Science </a:t>
            </a:r>
          </a:p>
        </p:txBody>
      </p:sp>
      <p:pic>
        <p:nvPicPr>
          <p:cNvPr id="2" name="Picture 1">
            <a:extLst>
              <a:ext uri="{FF2B5EF4-FFF2-40B4-BE49-F238E27FC236}">
                <a16:creationId xmlns:a16="http://schemas.microsoft.com/office/drawing/2014/main" id="{9CDC3999-8E68-E959-6753-17B48F09D499}"/>
              </a:ext>
            </a:extLst>
          </p:cNvPr>
          <p:cNvPicPr>
            <a:picLocks noChangeAspect="1"/>
          </p:cNvPicPr>
          <p:nvPr/>
        </p:nvPicPr>
        <p:blipFill>
          <a:blip r:embed="rId2"/>
          <a:stretch>
            <a:fillRect/>
          </a:stretch>
        </p:blipFill>
        <p:spPr>
          <a:xfrm>
            <a:off x="-54524" y="662560"/>
            <a:ext cx="9253047" cy="5204840"/>
          </a:xfrm>
          <a:prstGeom prst="rect">
            <a:avLst/>
          </a:prstGeom>
        </p:spPr>
      </p:pic>
    </p:spTree>
    <p:extLst>
      <p:ext uri="{BB962C8B-B14F-4D97-AF65-F5344CB8AC3E}">
        <p14:creationId xmlns:p14="http://schemas.microsoft.com/office/powerpoint/2010/main" val="359846858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4"/>
          </p:nvPr>
        </p:nvSpPr>
        <p:spPr/>
        <p:txBody>
          <a:bodyPr/>
          <a:lstStyle/>
          <a:p>
            <a:endParaRPr lang="en-US"/>
          </a:p>
        </p:txBody>
      </p:sp>
      <p:graphicFrame>
        <p:nvGraphicFramePr>
          <p:cNvPr id="7" name="Diagram 6"/>
          <p:cNvGraphicFramePr/>
          <p:nvPr/>
        </p:nvGraphicFramePr>
        <p:xfrm>
          <a:off x="336019" y="921694"/>
          <a:ext cx="8432596" cy="520849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0" name="Title 1"/>
          <p:cNvSpPr>
            <a:spLocks noGrp="1"/>
          </p:cNvSpPr>
          <p:nvPr>
            <p:ph type="ctrTitle"/>
          </p:nvPr>
        </p:nvSpPr>
        <p:spPr>
          <a:xfrm>
            <a:off x="162765" y="107717"/>
            <a:ext cx="8512645" cy="455408"/>
          </a:xfrm>
        </p:spPr>
        <p:txBody>
          <a:bodyPr>
            <a:normAutofit fontScale="90000"/>
          </a:bodyPr>
          <a:lstStyle/>
          <a:p>
            <a:pPr algn="ctr"/>
            <a:r>
              <a:rPr lang="en-US" sz="2800" dirty="0">
                <a:latin typeface="+mn-lt"/>
              </a:rPr>
              <a:t>Key challenges and high impact areas for the implementation of the UNESCO OSR</a:t>
            </a:r>
          </a:p>
        </p:txBody>
      </p:sp>
      <p:sp>
        <p:nvSpPr>
          <p:cNvPr id="21" name="TextBox 20"/>
          <p:cNvSpPr txBox="1"/>
          <p:nvPr/>
        </p:nvSpPr>
        <p:spPr>
          <a:xfrm>
            <a:off x="510138" y="5322770"/>
            <a:ext cx="8165271" cy="338554"/>
          </a:xfrm>
          <a:prstGeom prst="rect">
            <a:avLst/>
          </a:prstGeom>
          <a:noFill/>
        </p:spPr>
        <p:txBody>
          <a:bodyPr wrap="square" rtlCol="0">
            <a:spAutoFit/>
          </a:bodyPr>
          <a:lstStyle/>
          <a:p>
            <a:r>
              <a:rPr lang="en-US" sz="1600" b="1" dirty="0">
                <a:solidFill>
                  <a:srgbClr val="FF0000"/>
                </a:solidFill>
                <a:effectLst>
                  <a:outerShdw blurRad="38100" dist="38100" dir="2700000" algn="tl">
                    <a:srgbClr val="000000">
                      <a:alpha val="43137"/>
                    </a:srgbClr>
                  </a:outerShdw>
                </a:effectLst>
              </a:rPr>
              <a:t>CAPACITY BUILDING   POLICIES    FINANCING/INCENTIVES   INFRASTRUCTURES    MONITORING</a:t>
            </a:r>
          </a:p>
        </p:txBody>
      </p:sp>
    </p:spTree>
    <p:extLst>
      <p:ext uri="{BB962C8B-B14F-4D97-AF65-F5344CB8AC3E}">
        <p14:creationId xmlns:p14="http://schemas.microsoft.com/office/powerpoint/2010/main" val="197155851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9EAAFC1-A674-48D3-A8D7-5B8EFFB4A3D7}"/>
              </a:ext>
            </a:extLst>
          </p:cNvPr>
          <p:cNvSpPr>
            <a:spLocks noGrp="1"/>
          </p:cNvSpPr>
          <p:nvPr>
            <p:ph type="body" sz="quarter" idx="17"/>
          </p:nvPr>
        </p:nvSpPr>
        <p:spPr>
          <a:xfrm>
            <a:off x="3941545" y="1430929"/>
            <a:ext cx="5202455" cy="3649922"/>
          </a:xfrm>
        </p:spPr>
        <p:txBody>
          <a:bodyPr>
            <a:noAutofit/>
          </a:bodyPr>
          <a:lstStyle/>
          <a:p>
            <a:pPr algn="ctr"/>
            <a:r>
              <a:rPr lang="en-US" dirty="0">
                <a:effectLst>
                  <a:outerShdw blurRad="38100" dist="38100" dir="2700000" algn="tl">
                    <a:srgbClr val="000000">
                      <a:alpha val="43137"/>
                    </a:srgbClr>
                  </a:outerShdw>
                </a:effectLst>
              </a:rPr>
              <a:t>PROMOTING OPEN SCIENCE AS A KEY FRAMEWORK FOR TRANFORMATIVE INTERNATIONAL EQUITABLE SCIENTIFIC COOPERATION</a:t>
            </a:r>
          </a:p>
          <a:p>
            <a:endParaRPr lang="en-US" b="0" dirty="0"/>
          </a:p>
          <a:p>
            <a:pPr algn="ctr"/>
            <a:r>
              <a:rPr lang="en-US" b="0" dirty="0">
                <a:hlinkClick r:id="rId3"/>
              </a:rPr>
              <a:t>https://www.unesco.org/en/open-science</a:t>
            </a:r>
            <a:endParaRPr lang="en-US" b="0" dirty="0"/>
          </a:p>
          <a:p>
            <a:pPr algn="ctr"/>
            <a:endParaRPr lang="en-US" sz="1500" b="0" dirty="0"/>
          </a:p>
          <a:p>
            <a:r>
              <a:rPr lang="en-US" sz="1725" dirty="0"/>
              <a:t>UNESCO OPEN SCIENCE TOOLKIT</a:t>
            </a:r>
            <a:r>
              <a:rPr lang="en-US" sz="1725" b="0" dirty="0"/>
              <a:t>: tools to address the key challenges in  transitioning to open science: </a:t>
            </a:r>
          </a:p>
          <a:p>
            <a:pPr marL="257175" indent="-257175">
              <a:buFontTx/>
              <a:buChar char="-"/>
            </a:pPr>
            <a:r>
              <a:rPr lang="en-US" sz="1725" b="0" dirty="0"/>
              <a:t>understanding the open science paradigm shift/cultural change </a:t>
            </a:r>
          </a:p>
          <a:p>
            <a:pPr marL="257175" indent="-257175">
              <a:buFontTx/>
              <a:buChar char="-"/>
            </a:pPr>
            <a:r>
              <a:rPr lang="en-US" sz="1725" b="0" dirty="0"/>
              <a:t>building capacity for open science</a:t>
            </a:r>
          </a:p>
          <a:p>
            <a:pPr marL="257175" indent="-257175">
              <a:buFontTx/>
              <a:buChar char="-"/>
            </a:pPr>
            <a:r>
              <a:rPr lang="en-US" sz="1725" b="0" dirty="0"/>
              <a:t>developing  policies for open science</a:t>
            </a:r>
          </a:p>
          <a:p>
            <a:pPr marL="257175" indent="-257175">
              <a:buFontTx/>
              <a:buChar char="-"/>
            </a:pPr>
            <a:r>
              <a:rPr lang="en-US" sz="1725" b="0" dirty="0"/>
              <a:t>funding and incentivizing open science </a:t>
            </a:r>
          </a:p>
          <a:p>
            <a:pPr marL="257175" indent="-257175">
              <a:buFontTx/>
              <a:buChar char="-"/>
            </a:pPr>
            <a:r>
              <a:rPr lang="en-US" sz="1725" b="0" dirty="0"/>
              <a:t>investing in infrastructure development</a:t>
            </a:r>
          </a:p>
          <a:p>
            <a:endParaRPr lang="en-US" b="0" dirty="0">
              <a:hlinkClick r:id="rId3"/>
            </a:endParaRPr>
          </a:p>
          <a:p>
            <a:endParaRPr lang="en-US" b="0" dirty="0"/>
          </a:p>
        </p:txBody>
      </p:sp>
      <p:sp>
        <p:nvSpPr>
          <p:cNvPr id="4" name="Slide Number Placeholder 3">
            <a:extLst>
              <a:ext uri="{FF2B5EF4-FFF2-40B4-BE49-F238E27FC236}">
                <a16:creationId xmlns:a16="http://schemas.microsoft.com/office/drawing/2014/main" id="{EC431597-BD8E-4BAF-A69C-E64361A6AB52}"/>
              </a:ext>
            </a:extLst>
          </p:cNvPr>
          <p:cNvSpPr>
            <a:spLocks noGrp="1"/>
          </p:cNvSpPr>
          <p:nvPr>
            <p:ph type="sldNum" sz="quarter" idx="4294967295"/>
          </p:nvPr>
        </p:nvSpPr>
        <p:spPr>
          <a:xfrm>
            <a:off x="0" y="857250"/>
            <a:ext cx="0" cy="0"/>
          </a:xfrm>
        </p:spPr>
        <p:txBody>
          <a:bodyPr/>
          <a:lstStyle/>
          <a:p>
            <a:pPr>
              <a:spcAft>
                <a:spcPts val="450"/>
              </a:spcAft>
            </a:pPr>
            <a:endParaRPr lang="en-US" dirty="0"/>
          </a:p>
        </p:txBody>
      </p:sp>
      <p:pic>
        <p:nvPicPr>
          <p:cNvPr id="5" name="Picture 4">
            <a:extLst>
              <a:ext uri="{FF2B5EF4-FFF2-40B4-BE49-F238E27FC236}">
                <a16:creationId xmlns:a16="http://schemas.microsoft.com/office/drawing/2014/main" id="{12F775A8-904D-02E4-38FE-929AD28EA9E5}"/>
              </a:ext>
            </a:extLst>
          </p:cNvPr>
          <p:cNvPicPr>
            <a:picLocks noChangeAspect="1"/>
          </p:cNvPicPr>
          <p:nvPr/>
        </p:nvPicPr>
        <p:blipFill>
          <a:blip r:embed="rId4"/>
          <a:stretch>
            <a:fillRect/>
          </a:stretch>
        </p:blipFill>
        <p:spPr>
          <a:xfrm rot="21416330">
            <a:off x="1669054" y="1625830"/>
            <a:ext cx="2010572" cy="2846857"/>
          </a:xfrm>
          <a:prstGeom prst="rect">
            <a:avLst/>
          </a:prstGeom>
          <a:effectLst>
            <a:outerShdw blurRad="50800" dist="50800" dir="5400000" algn="ctr" rotWithShape="0">
              <a:srgbClr val="000000"/>
            </a:outerShdw>
          </a:effectLst>
        </p:spPr>
      </p:pic>
      <p:pic>
        <p:nvPicPr>
          <p:cNvPr id="6" name="Picture 5">
            <a:extLst>
              <a:ext uri="{FF2B5EF4-FFF2-40B4-BE49-F238E27FC236}">
                <a16:creationId xmlns:a16="http://schemas.microsoft.com/office/drawing/2014/main" id="{2A26D8A0-CEB9-09D6-0C4B-B546C17CFDFF}"/>
              </a:ext>
            </a:extLst>
          </p:cNvPr>
          <p:cNvPicPr>
            <a:picLocks noChangeAspect="1"/>
          </p:cNvPicPr>
          <p:nvPr/>
        </p:nvPicPr>
        <p:blipFill rotWithShape="1">
          <a:blip r:embed="rId5"/>
          <a:srcRect l="-988"/>
          <a:stretch/>
        </p:blipFill>
        <p:spPr>
          <a:xfrm rot="356960">
            <a:off x="60621" y="1496815"/>
            <a:ext cx="1981850" cy="2758992"/>
          </a:xfrm>
          <a:prstGeom prst="rect">
            <a:avLst/>
          </a:prstGeom>
          <a:effectLst>
            <a:outerShdw blurRad="50800" dist="50800" dir="5400000" algn="ctr" rotWithShape="0">
              <a:srgbClr val="000000"/>
            </a:outerShdw>
          </a:effectLst>
        </p:spPr>
      </p:pic>
      <p:pic>
        <p:nvPicPr>
          <p:cNvPr id="7" name="Picture 6">
            <a:extLst>
              <a:ext uri="{FF2B5EF4-FFF2-40B4-BE49-F238E27FC236}">
                <a16:creationId xmlns:a16="http://schemas.microsoft.com/office/drawing/2014/main" id="{8065FF09-984C-F1B3-3125-2F13F6F83E0A}"/>
              </a:ext>
            </a:extLst>
          </p:cNvPr>
          <p:cNvPicPr>
            <a:picLocks noChangeAspect="1"/>
          </p:cNvPicPr>
          <p:nvPr/>
        </p:nvPicPr>
        <p:blipFill>
          <a:blip r:embed="rId6"/>
          <a:stretch>
            <a:fillRect/>
          </a:stretch>
        </p:blipFill>
        <p:spPr>
          <a:xfrm rot="753096">
            <a:off x="544049" y="2573052"/>
            <a:ext cx="2100852" cy="2744661"/>
          </a:xfrm>
          <a:prstGeom prst="rect">
            <a:avLst/>
          </a:prstGeom>
          <a:effectLst>
            <a:outerShdw blurRad="50800" dist="50800" dir="5400000" algn="ctr" rotWithShape="0">
              <a:srgbClr val="000000"/>
            </a:outerShdw>
          </a:effectLst>
        </p:spPr>
      </p:pic>
      <p:pic>
        <p:nvPicPr>
          <p:cNvPr id="8" name="Picture 7" descr="Qr code&#10;&#10;Description automatically generated">
            <a:extLst>
              <a:ext uri="{FF2B5EF4-FFF2-40B4-BE49-F238E27FC236}">
                <a16:creationId xmlns:a16="http://schemas.microsoft.com/office/drawing/2014/main" id="{9486FC0A-22D0-FDEA-F294-C3B2D0654D87}"/>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636339" y="4524340"/>
            <a:ext cx="1097754" cy="1097754"/>
          </a:xfrm>
          <a:prstGeom prst="rect">
            <a:avLst/>
          </a:prstGeom>
          <a:ln>
            <a:headEnd type="none" w="med" len="med"/>
            <a:tailEnd type="none" w="med" len="med"/>
          </a:ln>
        </p:spPr>
        <p:style>
          <a:lnRef idx="2">
            <a:schemeClr val="accent1"/>
          </a:lnRef>
          <a:fillRef idx="1">
            <a:schemeClr val="lt1"/>
          </a:fillRef>
          <a:effectRef idx="0">
            <a:schemeClr val="accent1"/>
          </a:effectRef>
          <a:fontRef idx="minor">
            <a:schemeClr val="dk1"/>
          </a:fontRef>
        </p:style>
      </p:pic>
      <p:sp>
        <p:nvSpPr>
          <p:cNvPr id="9" name="Title 1">
            <a:extLst>
              <a:ext uri="{FF2B5EF4-FFF2-40B4-BE49-F238E27FC236}">
                <a16:creationId xmlns:a16="http://schemas.microsoft.com/office/drawing/2014/main" id="{47345EFD-344E-B35E-E041-32D6047BA261}"/>
              </a:ext>
            </a:extLst>
          </p:cNvPr>
          <p:cNvSpPr txBox="1">
            <a:spLocks/>
          </p:cNvSpPr>
          <p:nvPr/>
        </p:nvSpPr>
        <p:spPr>
          <a:xfrm>
            <a:off x="315670" y="151609"/>
            <a:ext cx="8512645" cy="455408"/>
          </a:xfrm>
          <a:prstGeom prst="rect">
            <a:avLst/>
          </a:prstGeom>
        </p:spPr>
        <p:txBody>
          <a:bodyPr lIns="0" tIns="0" rIns="0" bIns="0">
            <a:normAutofit/>
          </a:bodyPr>
          <a:lstStyle>
            <a:lvl1pPr algn="l" defTabSz="914400" rtl="0" eaLnBrk="1" latinLnBrk="0" hangingPunct="1">
              <a:lnSpc>
                <a:spcPts val="3700"/>
              </a:lnSpc>
              <a:spcBef>
                <a:spcPct val="0"/>
              </a:spcBef>
              <a:buNone/>
              <a:defRPr sz="3200" kern="1200" baseline="0">
                <a:solidFill>
                  <a:schemeClr val="bg1"/>
                </a:solidFill>
                <a:latin typeface="+mj-lt"/>
                <a:ea typeface="+mj-ea"/>
                <a:cs typeface="+mj-cs"/>
              </a:defRPr>
            </a:lvl1pPr>
          </a:lstStyle>
          <a:p>
            <a:r>
              <a:rPr lang="en-GB" sz="3000" dirty="0">
                <a:latin typeface="+mn-lt"/>
              </a:rPr>
              <a:t>Open Science for Transformation</a:t>
            </a:r>
          </a:p>
        </p:txBody>
      </p:sp>
      <p:sp>
        <p:nvSpPr>
          <p:cNvPr id="2" name="Rectangle 1">
            <a:extLst>
              <a:ext uri="{FF2B5EF4-FFF2-40B4-BE49-F238E27FC236}">
                <a16:creationId xmlns:a16="http://schemas.microsoft.com/office/drawing/2014/main" id="{FA4C5A9E-5619-1DAF-13EB-20D38E7B8D07}"/>
              </a:ext>
            </a:extLst>
          </p:cNvPr>
          <p:cNvSpPr/>
          <p:nvPr/>
        </p:nvSpPr>
        <p:spPr>
          <a:xfrm>
            <a:off x="1555156" y="6078062"/>
            <a:ext cx="6358466" cy="477054"/>
          </a:xfrm>
          <a:prstGeom prst="rect">
            <a:avLst/>
          </a:prstGeom>
        </p:spPr>
        <p:style>
          <a:lnRef idx="3">
            <a:schemeClr val="lt1"/>
          </a:lnRef>
          <a:fillRef idx="1">
            <a:schemeClr val="accent1"/>
          </a:fillRef>
          <a:effectRef idx="1">
            <a:schemeClr val="accent1"/>
          </a:effectRef>
          <a:fontRef idx="minor">
            <a:schemeClr val="lt1"/>
          </a:fontRef>
        </p:style>
        <p:txBody>
          <a:bodyPr wrap="square">
            <a:spAutoFit/>
          </a:bodyPr>
          <a:lstStyle/>
          <a:p>
            <a:pPr algn="ctr"/>
            <a:r>
              <a:rPr lang="en-US" sz="2500" b="1" dirty="0">
                <a:solidFill>
                  <a:schemeClr val="bg1"/>
                </a:solidFill>
                <a:effectLst>
                  <a:outerShdw blurRad="38100" dist="38100" dir="2700000" algn="tl">
                    <a:srgbClr val="000000">
                      <a:alpha val="43137"/>
                    </a:srgbClr>
                  </a:outerShdw>
                </a:effectLst>
              </a:rPr>
              <a:t>Upcoming UNESCO Open Science Outlook</a:t>
            </a:r>
            <a:endParaRPr lang="fr-FR" sz="2500" b="1" dirty="0">
              <a:solidFill>
                <a:schemeClr val="bg1"/>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077305073"/>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12440" y="1960497"/>
            <a:ext cx="6554510" cy="2754794"/>
          </a:xfrm>
          <a:prstGeom prst="rect">
            <a:avLst/>
          </a:prstGeom>
        </p:spPr>
      </p:pic>
      <p:sp>
        <p:nvSpPr>
          <p:cNvPr id="4" name="Text Placeholder 3"/>
          <p:cNvSpPr>
            <a:spLocks noGrp="1"/>
          </p:cNvSpPr>
          <p:nvPr>
            <p:ph type="body" sz="quarter" idx="14"/>
          </p:nvPr>
        </p:nvSpPr>
        <p:spPr/>
        <p:txBody>
          <a:bodyPr/>
          <a:lstStyle/>
          <a:p>
            <a:endParaRPr lang="en-US"/>
          </a:p>
        </p:txBody>
      </p:sp>
      <p:sp>
        <p:nvSpPr>
          <p:cNvPr id="8" name="Rectangle 7"/>
          <p:cNvSpPr/>
          <p:nvPr/>
        </p:nvSpPr>
        <p:spPr>
          <a:xfrm>
            <a:off x="4036806" y="966191"/>
            <a:ext cx="4684698" cy="2846933"/>
          </a:xfrm>
          <a:prstGeom prst="rect">
            <a:avLst/>
          </a:prstGeom>
          <a:ln>
            <a:noFill/>
          </a:ln>
        </p:spPr>
        <p:style>
          <a:lnRef idx="2">
            <a:schemeClr val="accent3"/>
          </a:lnRef>
          <a:fillRef idx="1">
            <a:schemeClr val="lt1"/>
          </a:fillRef>
          <a:effectRef idx="0">
            <a:schemeClr val="accent3"/>
          </a:effectRef>
          <a:fontRef idx="minor">
            <a:schemeClr val="dk1"/>
          </a:fontRef>
        </p:style>
        <p:txBody>
          <a:bodyPr wrap="square">
            <a:spAutoFit/>
          </a:bodyPr>
          <a:lstStyle/>
          <a:p>
            <a:pPr>
              <a:spcBef>
                <a:spcPts val="600"/>
              </a:spcBef>
            </a:pPr>
            <a:r>
              <a:rPr lang="en-US" sz="1800" b="1" dirty="0">
                <a:solidFill>
                  <a:schemeClr val="tx1"/>
                </a:solidFill>
                <a:effectLst/>
                <a:latin typeface="Calibri" panose="020F0502020204030204" pitchFamily="34" charset="0"/>
                <a:ea typeface="Calibri" panose="020F0502020204030204" pitchFamily="34" charset="0"/>
                <a:cs typeface="Arial" panose="020B0604020202020204" pitchFamily="34" charset="0"/>
              </a:rPr>
              <a:t>Join the UNESCO Open Science Partnership! </a:t>
            </a:r>
          </a:p>
          <a:p>
            <a:pPr>
              <a:spcBef>
                <a:spcPts val="600"/>
              </a:spcBef>
            </a:pPr>
            <a:endParaRPr lang="en-US" b="1" dirty="0">
              <a:solidFill>
                <a:schemeClr val="tx1"/>
              </a:solidFill>
              <a:latin typeface="Calibri" panose="020F0502020204030204" pitchFamily="34" charset="0"/>
              <a:ea typeface="Calibri" panose="020F0502020204030204" pitchFamily="34" charset="0"/>
              <a:cs typeface="Arial" panose="020B0604020202020204" pitchFamily="34" charset="0"/>
            </a:endParaRPr>
          </a:p>
          <a:p>
            <a:pPr>
              <a:spcBef>
                <a:spcPts val="600"/>
              </a:spcBef>
            </a:pPr>
            <a:r>
              <a:rPr lang="en-US" sz="1800" b="1" dirty="0">
                <a:solidFill>
                  <a:schemeClr val="tx1"/>
                </a:solidFill>
                <a:effectLst/>
                <a:latin typeface="Calibri" panose="020F0502020204030204" pitchFamily="34" charset="0"/>
                <a:ea typeface="Calibri" panose="020F0502020204030204" pitchFamily="34" charset="0"/>
                <a:cs typeface="Arial" panose="020B0604020202020204" pitchFamily="34" charset="0"/>
              </a:rPr>
              <a:t>Contribute to global open science calls !</a:t>
            </a:r>
          </a:p>
          <a:p>
            <a:pPr>
              <a:spcBef>
                <a:spcPts val="600"/>
              </a:spcBef>
            </a:pPr>
            <a:endParaRPr lang="en-US" b="1" dirty="0">
              <a:solidFill>
                <a:schemeClr val="tx1"/>
              </a:solidFill>
              <a:latin typeface="Calibri" panose="020F0502020204030204" pitchFamily="34" charset="0"/>
              <a:ea typeface="Calibri" panose="020F0502020204030204" pitchFamily="34" charset="0"/>
              <a:cs typeface="Arial" panose="020B0604020202020204" pitchFamily="34" charset="0"/>
            </a:endParaRPr>
          </a:p>
          <a:p>
            <a:pPr>
              <a:spcBef>
                <a:spcPts val="600"/>
              </a:spcBef>
            </a:pPr>
            <a:r>
              <a:rPr lang="en-US" sz="1800" b="1" dirty="0">
                <a:solidFill>
                  <a:schemeClr val="tx1"/>
                </a:solidFill>
                <a:effectLst/>
                <a:latin typeface="Calibri" panose="020F0502020204030204" pitchFamily="34" charset="0"/>
                <a:ea typeface="Calibri" panose="020F0502020204030204" pitchFamily="34" charset="0"/>
                <a:cs typeface="Arial" panose="020B0604020202020204" pitchFamily="34" charset="0"/>
              </a:rPr>
              <a:t>Engage in the global discussions!</a:t>
            </a:r>
          </a:p>
          <a:p>
            <a:pPr>
              <a:spcBef>
                <a:spcPts val="600"/>
              </a:spcBef>
            </a:pPr>
            <a:endParaRPr lang="en-US" sz="1800" b="1"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p>
            <a:pPr>
              <a:spcBef>
                <a:spcPts val="600"/>
              </a:spcBef>
            </a:pPr>
            <a:r>
              <a:rPr lang="en-US" b="1" dirty="0">
                <a:solidFill>
                  <a:schemeClr val="tx1"/>
                </a:solidFill>
                <a:latin typeface="Calibri" panose="020F0502020204030204" pitchFamily="34" charset="0"/>
                <a:ea typeface="Calibri" panose="020F0502020204030204" pitchFamily="34" charset="0"/>
                <a:cs typeface="Arial" panose="020B0604020202020204" pitchFamily="34" charset="0"/>
              </a:rPr>
              <a:t>Be in touch! </a:t>
            </a:r>
          </a:p>
          <a:p>
            <a:pPr>
              <a:spcBef>
                <a:spcPts val="600"/>
              </a:spcBef>
            </a:pPr>
            <a:endParaRPr lang="en-US" sz="1800" b="1"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p:txBody>
      </p:sp>
      <p:sp>
        <p:nvSpPr>
          <p:cNvPr id="11" name="Title 1"/>
          <p:cNvSpPr txBox="1">
            <a:spLocks/>
          </p:cNvSpPr>
          <p:nvPr/>
        </p:nvSpPr>
        <p:spPr>
          <a:xfrm>
            <a:off x="208859" y="231692"/>
            <a:ext cx="8512645" cy="455408"/>
          </a:xfrm>
          <a:prstGeom prst="rect">
            <a:avLst/>
          </a:prstGeom>
        </p:spPr>
        <p:txBody>
          <a:bodyPr lIns="0" tIns="0" rIns="0" bIns="0"/>
          <a:lstStyle>
            <a:lvl1pPr algn="l" defTabSz="914400" rtl="0" eaLnBrk="1" latinLnBrk="0" hangingPunct="1">
              <a:lnSpc>
                <a:spcPts val="2775"/>
              </a:lnSpc>
              <a:spcBef>
                <a:spcPct val="0"/>
              </a:spcBef>
              <a:buNone/>
              <a:defRPr sz="2400" kern="1200">
                <a:solidFill>
                  <a:schemeClr val="bg1"/>
                </a:solidFill>
                <a:latin typeface="+mj-lt"/>
                <a:ea typeface="+mj-ea"/>
                <a:cs typeface="+mj-cs"/>
              </a:defRPr>
            </a:lvl1pPr>
          </a:lstStyle>
          <a:p>
            <a:pPr algn="ctr"/>
            <a:r>
              <a:rPr lang="en-US" sz="3200">
                <a:latin typeface="+mn-lt"/>
              </a:rPr>
              <a:t>Join </a:t>
            </a:r>
            <a:r>
              <a:rPr lang="en-US" sz="3200" dirty="0">
                <a:latin typeface="+mn-lt"/>
              </a:rPr>
              <a:t>the Global Open Science Movement </a:t>
            </a:r>
          </a:p>
        </p:txBody>
      </p:sp>
      <p:sp>
        <p:nvSpPr>
          <p:cNvPr id="13" name="Rectangle 12"/>
          <p:cNvSpPr/>
          <p:nvPr/>
        </p:nvSpPr>
        <p:spPr>
          <a:xfrm>
            <a:off x="4036806" y="3673634"/>
            <a:ext cx="4092498" cy="2600712"/>
          </a:xfrm>
          <a:prstGeom prst="rect">
            <a:avLst/>
          </a:prstGeom>
          <a:ln>
            <a:noFill/>
          </a:ln>
        </p:spPr>
        <p:style>
          <a:lnRef idx="2">
            <a:schemeClr val="accent3"/>
          </a:lnRef>
          <a:fillRef idx="1">
            <a:schemeClr val="lt1"/>
          </a:fillRef>
          <a:effectRef idx="0">
            <a:schemeClr val="accent3"/>
          </a:effectRef>
          <a:fontRef idx="minor">
            <a:schemeClr val="dk1"/>
          </a:fontRef>
        </p:style>
        <p:txBody>
          <a:bodyPr wrap="square">
            <a:spAutoFit/>
          </a:bodyPr>
          <a:lstStyle/>
          <a:p>
            <a:r>
              <a:rPr lang="en-US" sz="2000" b="1" dirty="0"/>
              <a:t>UNESCO Open science website: </a:t>
            </a:r>
            <a:r>
              <a:rPr lang="en-US" sz="2000" b="1" dirty="0">
                <a:hlinkClick r:id="rId4"/>
              </a:rPr>
              <a:t>https://on.unesco.org/openscience</a:t>
            </a:r>
            <a:r>
              <a:rPr lang="en-US" sz="2000" b="1" dirty="0"/>
              <a:t> </a:t>
            </a:r>
          </a:p>
          <a:p>
            <a:pPr>
              <a:spcBef>
                <a:spcPts val="600"/>
              </a:spcBef>
            </a:pPr>
            <a:endParaRPr lang="en-US" sz="2000" dirty="0">
              <a:solidFill>
                <a:schemeClr val="tx1"/>
              </a:solidFill>
              <a:ea typeface="Arial" panose="020B0604020202020204" pitchFamily="34" charset="0"/>
              <a:cs typeface="Arial" panose="020B0604020202020204" pitchFamily="34" charset="0"/>
            </a:endParaRPr>
          </a:p>
          <a:p>
            <a:pPr>
              <a:spcBef>
                <a:spcPts val="600"/>
              </a:spcBef>
            </a:pPr>
            <a:endParaRPr lang="en-US" sz="2000" dirty="0">
              <a:solidFill>
                <a:schemeClr val="tx1"/>
              </a:solidFill>
              <a:ea typeface="Arial" panose="020B0604020202020204" pitchFamily="34" charset="0"/>
              <a:cs typeface="Arial" panose="020B0604020202020204" pitchFamily="34" charset="0"/>
            </a:endParaRPr>
          </a:p>
          <a:p>
            <a:pPr>
              <a:spcBef>
                <a:spcPts val="600"/>
              </a:spcBef>
            </a:pPr>
            <a:endParaRPr lang="en-US" sz="2000" dirty="0">
              <a:solidFill>
                <a:schemeClr val="tx1"/>
              </a:solidFill>
              <a:ea typeface="Arial" panose="020B0604020202020204" pitchFamily="34" charset="0"/>
              <a:cs typeface="Arial" panose="020B0604020202020204" pitchFamily="34" charset="0"/>
            </a:endParaRPr>
          </a:p>
          <a:p>
            <a:pPr>
              <a:spcBef>
                <a:spcPts val="600"/>
              </a:spcBef>
            </a:pPr>
            <a:endParaRPr lang="en-US" sz="2000" dirty="0">
              <a:solidFill>
                <a:schemeClr val="tx1"/>
              </a:solidFill>
              <a:ea typeface="Arial" panose="020B0604020202020204" pitchFamily="34" charset="0"/>
              <a:cs typeface="Arial" panose="020B0604020202020204" pitchFamily="34" charset="0"/>
            </a:endParaRPr>
          </a:p>
          <a:p>
            <a:pPr>
              <a:spcBef>
                <a:spcPts val="600"/>
              </a:spcBef>
            </a:pPr>
            <a:endParaRPr lang="en-US" b="1" dirty="0">
              <a:solidFill>
                <a:schemeClr val="tx1"/>
              </a:solidFill>
              <a:ea typeface="Arial" panose="020B0604020202020204" pitchFamily="34" charset="0"/>
              <a:cs typeface="Arial" panose="020B0604020202020204" pitchFamily="34" charset="0"/>
            </a:endParaRPr>
          </a:p>
        </p:txBody>
      </p:sp>
      <p:pic>
        <p:nvPicPr>
          <p:cNvPr id="14" name="Picture 13">
            <a:extLst>
              <a:ext uri="{FF2B5EF4-FFF2-40B4-BE49-F238E27FC236}">
                <a16:creationId xmlns:a16="http://schemas.microsoft.com/office/drawing/2014/main" id="{F7A38234-2D0D-493A-816A-02A1EDAFB89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965172" y="4586775"/>
            <a:ext cx="1653540" cy="1661160"/>
          </a:xfrm>
          <a:prstGeom prst="rect">
            <a:avLst/>
          </a:prstGeom>
        </p:spPr>
      </p:pic>
      <p:sp>
        <p:nvSpPr>
          <p:cNvPr id="5" name="Rectangle 4"/>
          <p:cNvSpPr/>
          <p:nvPr/>
        </p:nvSpPr>
        <p:spPr>
          <a:xfrm>
            <a:off x="389219" y="5232689"/>
            <a:ext cx="3488071" cy="369332"/>
          </a:xfrm>
          <a:prstGeom prst="rect">
            <a:avLst/>
          </a:prstGeom>
        </p:spPr>
        <p:txBody>
          <a:bodyPr wrap="none">
            <a:spAutoFit/>
          </a:bodyPr>
          <a:lstStyle/>
          <a:p>
            <a:pPr>
              <a:spcBef>
                <a:spcPts val="600"/>
              </a:spcBef>
            </a:pPr>
            <a:r>
              <a:rPr lang="en-US" dirty="0"/>
              <a:t>Contact: </a:t>
            </a:r>
            <a:r>
              <a:rPr lang="en-US" dirty="0">
                <a:hlinkClick r:id="rId6"/>
              </a:rPr>
              <a:t>openscience@unesco.org</a:t>
            </a:r>
            <a:r>
              <a:rPr lang="en-US" dirty="0"/>
              <a:t> </a:t>
            </a:r>
            <a:endParaRPr lang="en-US" b="1" dirty="0">
              <a:ea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11158214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07935182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4"/>
          </p:nvPr>
        </p:nvSpPr>
        <p:spPr/>
        <p:txBody>
          <a:bodyPr/>
          <a:lstStyle/>
          <a:p>
            <a:endParaRPr lang="en-US"/>
          </a:p>
        </p:txBody>
      </p:sp>
      <p:sp>
        <p:nvSpPr>
          <p:cNvPr id="11" name="Title 1"/>
          <p:cNvSpPr>
            <a:spLocks noGrp="1"/>
          </p:cNvSpPr>
          <p:nvPr>
            <p:ph type="ctrTitle"/>
          </p:nvPr>
        </p:nvSpPr>
        <p:spPr>
          <a:xfrm>
            <a:off x="315670" y="151609"/>
            <a:ext cx="8512645" cy="455408"/>
          </a:xfrm>
        </p:spPr>
        <p:txBody>
          <a:bodyPr/>
          <a:lstStyle/>
          <a:p>
            <a:r>
              <a:rPr lang="en-US" sz="3000" dirty="0">
                <a:latin typeface="+mn-lt"/>
              </a:rPr>
              <a:t>Lessons learned from COVID 19</a:t>
            </a:r>
          </a:p>
        </p:txBody>
      </p:sp>
      <p:sp>
        <p:nvSpPr>
          <p:cNvPr id="12" name="Rectangle 11">
            <a:extLst>
              <a:ext uri="{FF2B5EF4-FFF2-40B4-BE49-F238E27FC236}">
                <a16:creationId xmlns:a16="http://schemas.microsoft.com/office/drawing/2014/main" id="{63309CF9-DD67-4CA0-8E30-8202563E6D8D}"/>
              </a:ext>
            </a:extLst>
          </p:cNvPr>
          <p:cNvSpPr/>
          <p:nvPr/>
        </p:nvSpPr>
        <p:spPr>
          <a:xfrm>
            <a:off x="1666819" y="5500610"/>
            <a:ext cx="6358466" cy="477054"/>
          </a:xfrm>
          <a:prstGeom prst="rect">
            <a:avLst/>
          </a:prstGeom>
        </p:spPr>
        <p:style>
          <a:lnRef idx="3">
            <a:schemeClr val="lt1"/>
          </a:lnRef>
          <a:fillRef idx="1">
            <a:schemeClr val="accent1"/>
          </a:fillRef>
          <a:effectRef idx="1">
            <a:schemeClr val="accent1"/>
          </a:effectRef>
          <a:fontRef idx="minor">
            <a:schemeClr val="lt1"/>
          </a:fontRef>
        </p:style>
        <p:txBody>
          <a:bodyPr wrap="square">
            <a:spAutoFit/>
          </a:bodyPr>
          <a:lstStyle/>
          <a:p>
            <a:pPr algn="ctr"/>
            <a:r>
              <a:rPr lang="en-US" sz="2500" b="1" dirty="0">
                <a:solidFill>
                  <a:schemeClr val="bg1"/>
                </a:solidFill>
                <a:effectLst>
                  <a:outerShdw blurRad="38100" dist="38100" dir="2700000" algn="tl">
                    <a:srgbClr val="000000">
                      <a:alpha val="43137"/>
                    </a:srgbClr>
                  </a:outerShdw>
                </a:effectLst>
              </a:rPr>
              <a:t>Importance of Open Science </a:t>
            </a:r>
            <a:endParaRPr lang="fr-FR" sz="2500" b="1" dirty="0">
              <a:solidFill>
                <a:schemeClr val="bg1"/>
              </a:solidFill>
              <a:effectLst>
                <a:outerShdw blurRad="38100" dist="38100" dir="2700000" algn="tl">
                  <a:srgbClr val="000000">
                    <a:alpha val="43137"/>
                  </a:srgbClr>
                </a:outerShdw>
              </a:effectLst>
            </a:endParaRPr>
          </a:p>
        </p:txBody>
      </p:sp>
      <p:sp>
        <p:nvSpPr>
          <p:cNvPr id="10" name="Rectangle 9"/>
          <p:cNvSpPr/>
          <p:nvPr/>
        </p:nvSpPr>
        <p:spPr>
          <a:xfrm>
            <a:off x="199635" y="3985216"/>
            <a:ext cx="2924565" cy="923330"/>
          </a:xfrm>
          <a:prstGeom prst="rect">
            <a:avLst/>
          </a:prstGeom>
          <a:ln>
            <a:solidFill>
              <a:schemeClr val="bg2">
                <a:lumMod val="50000"/>
              </a:schemeClr>
            </a:solidFill>
          </a:ln>
          <a:effectLst>
            <a:outerShdw blurRad="50800" dist="38100" dir="10800000" algn="r" rotWithShape="0">
              <a:prstClr val="black">
                <a:alpha val="40000"/>
              </a:prstClr>
            </a:outerShdw>
            <a:softEdge rad="12700"/>
          </a:effectLst>
        </p:spPr>
        <p:style>
          <a:lnRef idx="2">
            <a:schemeClr val="accent2"/>
          </a:lnRef>
          <a:fillRef idx="1">
            <a:schemeClr val="lt1"/>
          </a:fillRef>
          <a:effectRef idx="0">
            <a:schemeClr val="accent2"/>
          </a:effectRef>
          <a:fontRef idx="minor">
            <a:schemeClr val="dk1"/>
          </a:fontRef>
        </p:style>
        <p:txBody>
          <a:bodyPr wrap="square">
            <a:spAutoFit/>
          </a:bodyPr>
          <a:lstStyle/>
          <a:p>
            <a:r>
              <a:rPr lang="en-US" dirty="0">
                <a:solidFill>
                  <a:schemeClr val="accent1">
                    <a:lumMod val="50000"/>
                  </a:schemeClr>
                </a:solidFill>
              </a:rPr>
              <a:t>Importance of timely and free access to scientific data, publications, information </a:t>
            </a:r>
            <a:endParaRPr lang="fr-FR" dirty="0">
              <a:solidFill>
                <a:schemeClr val="accent1">
                  <a:lumMod val="50000"/>
                </a:schemeClr>
              </a:solidFill>
            </a:endParaRPr>
          </a:p>
        </p:txBody>
      </p:sp>
      <p:sp>
        <p:nvSpPr>
          <p:cNvPr id="16" name="Rectangle 15"/>
          <p:cNvSpPr/>
          <p:nvPr/>
        </p:nvSpPr>
        <p:spPr>
          <a:xfrm>
            <a:off x="5871250" y="3985216"/>
            <a:ext cx="3021917" cy="923330"/>
          </a:xfrm>
          <a:prstGeom prst="rect">
            <a:avLst/>
          </a:prstGeom>
          <a:ln>
            <a:solidFill>
              <a:schemeClr val="bg2">
                <a:lumMod val="50000"/>
              </a:schemeClr>
            </a:solidFill>
          </a:ln>
          <a:effectLst>
            <a:outerShdw blurRad="50800" dist="38100" dir="10800000" algn="r" rotWithShape="0">
              <a:prstClr val="black">
                <a:alpha val="40000"/>
              </a:prstClr>
            </a:outerShdw>
            <a:softEdge rad="12700"/>
          </a:effectLst>
        </p:spPr>
        <p:style>
          <a:lnRef idx="2">
            <a:schemeClr val="accent2"/>
          </a:lnRef>
          <a:fillRef idx="1">
            <a:schemeClr val="lt1"/>
          </a:fillRef>
          <a:effectRef idx="0">
            <a:schemeClr val="accent2"/>
          </a:effectRef>
          <a:fontRef idx="minor">
            <a:schemeClr val="dk1"/>
          </a:fontRef>
        </p:style>
        <p:txBody>
          <a:bodyPr wrap="square">
            <a:spAutoFit/>
          </a:bodyPr>
          <a:lstStyle/>
          <a:p>
            <a:r>
              <a:rPr lang="en-US" dirty="0">
                <a:solidFill>
                  <a:schemeClr val="accent1">
                    <a:lumMod val="50000"/>
                  </a:schemeClr>
                </a:solidFill>
              </a:rPr>
              <a:t>Importance of scientific collaborations and sharing of information at all levels </a:t>
            </a:r>
          </a:p>
        </p:txBody>
      </p:sp>
      <p:sp>
        <p:nvSpPr>
          <p:cNvPr id="17" name="Rectangle 16"/>
          <p:cNvSpPr/>
          <p:nvPr/>
        </p:nvSpPr>
        <p:spPr>
          <a:xfrm>
            <a:off x="3308124" y="3985216"/>
            <a:ext cx="2313743" cy="923330"/>
          </a:xfrm>
          <a:prstGeom prst="rect">
            <a:avLst/>
          </a:prstGeom>
          <a:ln>
            <a:solidFill>
              <a:schemeClr val="bg2">
                <a:lumMod val="50000"/>
              </a:schemeClr>
            </a:solidFill>
          </a:ln>
          <a:effectLst>
            <a:outerShdw blurRad="50800" dist="38100" dir="10800000" algn="r" rotWithShape="0">
              <a:prstClr val="black">
                <a:alpha val="40000"/>
              </a:prstClr>
            </a:outerShdw>
            <a:softEdge rad="12700"/>
          </a:effectLst>
        </p:spPr>
        <p:style>
          <a:lnRef idx="2">
            <a:schemeClr val="accent2"/>
          </a:lnRef>
          <a:fillRef idx="1">
            <a:schemeClr val="lt1"/>
          </a:fillRef>
          <a:effectRef idx="0">
            <a:schemeClr val="accent2"/>
          </a:effectRef>
          <a:fontRef idx="minor">
            <a:schemeClr val="dk1"/>
          </a:fontRef>
        </p:style>
        <p:txBody>
          <a:bodyPr wrap="square">
            <a:spAutoFit/>
          </a:bodyPr>
          <a:lstStyle/>
          <a:p>
            <a:r>
              <a:rPr lang="en-US" dirty="0">
                <a:solidFill>
                  <a:schemeClr val="accent1">
                    <a:lumMod val="50000"/>
                  </a:schemeClr>
                </a:solidFill>
              </a:rPr>
              <a:t>Importance of science-policy-society dialogue</a:t>
            </a:r>
          </a:p>
          <a:p>
            <a:r>
              <a:rPr lang="en-US" dirty="0">
                <a:solidFill>
                  <a:schemeClr val="accent1">
                    <a:lumMod val="50000"/>
                  </a:schemeClr>
                </a:solidFill>
              </a:rPr>
              <a:t> </a:t>
            </a:r>
            <a:endParaRPr lang="fr-FR" dirty="0">
              <a:solidFill>
                <a:schemeClr val="accent1">
                  <a:lumMod val="50000"/>
                </a:schemeClr>
              </a:solidFill>
            </a:endParaRPr>
          </a:p>
        </p:txBody>
      </p:sp>
      <p:pic>
        <p:nvPicPr>
          <p:cNvPr id="1026" name="Picture 2" descr="Covid-19: les recherches de l'Anses sur les coronavirus | Anses - Agence  nationale de sécurité sanitaire de l'alimentation, de l'environnement et du  travail">
            <a:extLst>
              <a:ext uri="{FF2B5EF4-FFF2-40B4-BE49-F238E27FC236}">
                <a16:creationId xmlns:a16="http://schemas.microsoft.com/office/drawing/2014/main" id="{37D80F88-E9B8-A1C6-5569-18F69208525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5281" y="1128157"/>
            <a:ext cx="7491835" cy="234119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3252698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14876" y="127116"/>
            <a:ext cx="8512645" cy="455408"/>
          </a:xfrm>
        </p:spPr>
        <p:txBody>
          <a:bodyPr/>
          <a:lstStyle/>
          <a:p>
            <a:r>
              <a:rPr lang="en-US" sz="3000" dirty="0">
                <a:latin typeface="+mn-lt"/>
              </a:rPr>
              <a:t> Opening access to knowledge</a:t>
            </a:r>
          </a:p>
        </p:txBody>
      </p:sp>
      <p:sp>
        <p:nvSpPr>
          <p:cNvPr id="4" name="Text Placeholder 3"/>
          <p:cNvSpPr>
            <a:spLocks noGrp="1"/>
          </p:cNvSpPr>
          <p:nvPr>
            <p:ph type="body" sz="quarter" idx="14"/>
          </p:nvPr>
        </p:nvSpPr>
        <p:spPr/>
        <p:txBody>
          <a:bodyPr/>
          <a:lstStyle/>
          <a:p>
            <a:endParaRPr lang="en-US"/>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04682" y="1117683"/>
            <a:ext cx="3772724" cy="3772724"/>
          </a:xfrm>
          <a:prstGeom prst="rect">
            <a:avLst/>
          </a:prstGeom>
        </p:spPr>
      </p:pic>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53643" y="1117683"/>
            <a:ext cx="3788228" cy="3788228"/>
          </a:xfrm>
          <a:prstGeom prst="rect">
            <a:avLst/>
          </a:prstGeom>
        </p:spPr>
      </p:pic>
      <p:sp>
        <p:nvSpPr>
          <p:cNvPr id="20" name="TextBox 19"/>
          <p:cNvSpPr txBox="1"/>
          <p:nvPr/>
        </p:nvSpPr>
        <p:spPr>
          <a:xfrm>
            <a:off x="7829549" y="6098269"/>
            <a:ext cx="1567543" cy="215444"/>
          </a:xfrm>
          <a:prstGeom prst="rect">
            <a:avLst/>
          </a:prstGeom>
          <a:noFill/>
        </p:spPr>
        <p:txBody>
          <a:bodyPr wrap="square" rtlCol="0">
            <a:spAutoFit/>
          </a:bodyPr>
          <a:lstStyle/>
          <a:p>
            <a:r>
              <a:rPr lang="en-US" sz="800" b="1" dirty="0"/>
              <a:t>Source: Dimensions </a:t>
            </a:r>
            <a:endParaRPr lang="en-US" sz="800" dirty="0"/>
          </a:p>
        </p:txBody>
      </p:sp>
    </p:spTree>
    <p:extLst>
      <p:ext uri="{BB962C8B-B14F-4D97-AF65-F5344CB8AC3E}">
        <p14:creationId xmlns:p14="http://schemas.microsoft.com/office/powerpoint/2010/main" val="145404577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a:extLst>
              <a:ext uri="{FF2B5EF4-FFF2-40B4-BE49-F238E27FC236}">
                <a16:creationId xmlns:a16="http://schemas.microsoft.com/office/drawing/2014/main" id="{58253162-84D3-EA36-8B9B-609BA3EEAEDF}"/>
              </a:ext>
            </a:extLst>
          </p:cNvPr>
          <p:cNvSpPr>
            <a:spLocks noGrp="1"/>
          </p:cNvSpPr>
          <p:nvPr>
            <p:ph type="sldNum" sz="quarter" idx="19"/>
          </p:nvPr>
        </p:nvSpPr>
        <p:spPr>
          <a:xfrm>
            <a:off x="6457950" y="5624513"/>
            <a:ext cx="2057400" cy="273844"/>
          </a:xfrm>
          <a:prstGeom prst="rect">
            <a:avLst/>
          </a:prstGeom>
        </p:spPr>
        <p:txBody>
          <a:bodyPr vert="horz" lIns="68580" tIns="34290" rIns="68580" bIns="34290" rtlCol="0" anchor="ctr"/>
          <a:lstStyle>
            <a:defPPr>
              <a:defRPr lang="en-US"/>
            </a:defPPr>
            <a:lvl1pPr marL="0" algn="r" defTabSz="685800" rtl="0" eaLnBrk="1" latinLnBrk="0" hangingPunct="1">
              <a:defRPr sz="900" kern="1200">
                <a:solidFill>
                  <a:schemeClr val="tx1">
                    <a:tint val="75000"/>
                  </a:schemeClr>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fld id="{F166FD3A-E584-4F27-A726-2311FA320C1E}" type="slidenum">
              <a:rPr lang="en-GB" smtClean="0"/>
              <a:pPr/>
              <a:t>4</a:t>
            </a:fld>
            <a:endParaRPr lang="en-GB"/>
          </a:p>
        </p:txBody>
      </p:sp>
      <p:grpSp>
        <p:nvGrpSpPr>
          <p:cNvPr id="10" name="Group 9">
            <a:extLst>
              <a:ext uri="{FF2B5EF4-FFF2-40B4-BE49-F238E27FC236}">
                <a16:creationId xmlns:a16="http://schemas.microsoft.com/office/drawing/2014/main" id="{9239194D-680C-EF88-21B2-07CA8292018E}"/>
              </a:ext>
            </a:extLst>
          </p:cNvPr>
          <p:cNvGrpSpPr/>
          <p:nvPr/>
        </p:nvGrpSpPr>
        <p:grpSpPr>
          <a:xfrm>
            <a:off x="1016843" y="905404"/>
            <a:ext cx="6929795" cy="5047192"/>
            <a:chOff x="1585555" y="1141735"/>
            <a:chExt cx="6093023" cy="4570454"/>
          </a:xfrm>
        </p:grpSpPr>
        <p:grpSp>
          <p:nvGrpSpPr>
            <p:cNvPr id="2" name="Group 1">
              <a:extLst>
                <a:ext uri="{FF2B5EF4-FFF2-40B4-BE49-F238E27FC236}">
                  <a16:creationId xmlns:a16="http://schemas.microsoft.com/office/drawing/2014/main" id="{347D3A16-3E63-D3A0-0028-5FF1BE66DA36}"/>
                </a:ext>
              </a:extLst>
            </p:cNvPr>
            <p:cNvGrpSpPr/>
            <p:nvPr/>
          </p:nvGrpSpPr>
          <p:grpSpPr>
            <a:xfrm>
              <a:off x="2477294" y="1141735"/>
              <a:ext cx="4189412" cy="4070801"/>
              <a:chOff x="4144833" y="1151235"/>
              <a:chExt cx="4578545" cy="4623340"/>
            </a:xfrm>
            <a:scene3d>
              <a:camera prst="orthographicFront">
                <a:rot lat="0" lon="0" rev="0"/>
              </a:camera>
              <a:lightRig rig="glow" dir="t">
                <a:rot lat="0" lon="0" rev="14100000"/>
              </a:lightRig>
            </a:scene3d>
          </p:grpSpPr>
          <p:sp>
            <p:nvSpPr>
              <p:cNvPr id="7" name="Freeform 6">
                <a:extLst>
                  <a:ext uri="{FF2B5EF4-FFF2-40B4-BE49-F238E27FC236}">
                    <a16:creationId xmlns:a16="http://schemas.microsoft.com/office/drawing/2014/main" id="{ECFD8CE2-1941-7E04-EBD6-73A4D609DE9C}"/>
                  </a:ext>
                </a:extLst>
              </p:cNvPr>
              <p:cNvSpPr/>
              <p:nvPr/>
            </p:nvSpPr>
            <p:spPr>
              <a:xfrm>
                <a:off x="6784256" y="1470256"/>
                <a:ext cx="1282508" cy="1282508"/>
              </a:xfrm>
              <a:custGeom>
                <a:avLst/>
                <a:gdLst>
                  <a:gd name="connsiteX0" fmla="*/ 0 w 1282508"/>
                  <a:gd name="connsiteY0" fmla="*/ 641254 h 1282508"/>
                  <a:gd name="connsiteX1" fmla="*/ 641254 w 1282508"/>
                  <a:gd name="connsiteY1" fmla="*/ 0 h 1282508"/>
                  <a:gd name="connsiteX2" fmla="*/ 1282508 w 1282508"/>
                  <a:gd name="connsiteY2" fmla="*/ 641254 h 1282508"/>
                  <a:gd name="connsiteX3" fmla="*/ 641254 w 1282508"/>
                  <a:gd name="connsiteY3" fmla="*/ 1282508 h 1282508"/>
                  <a:gd name="connsiteX4" fmla="*/ 0 w 1282508"/>
                  <a:gd name="connsiteY4" fmla="*/ 641254 h 12825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82508" h="1282508">
                    <a:moveTo>
                      <a:pt x="0" y="641254"/>
                    </a:moveTo>
                    <a:cubicBezTo>
                      <a:pt x="0" y="287099"/>
                      <a:pt x="287099" y="0"/>
                      <a:pt x="641254" y="0"/>
                    </a:cubicBezTo>
                    <a:cubicBezTo>
                      <a:pt x="995409" y="0"/>
                      <a:pt x="1282508" y="287099"/>
                      <a:pt x="1282508" y="641254"/>
                    </a:cubicBezTo>
                    <a:cubicBezTo>
                      <a:pt x="1282508" y="995409"/>
                      <a:pt x="995409" y="1282508"/>
                      <a:pt x="641254" y="1282508"/>
                    </a:cubicBezTo>
                    <a:cubicBezTo>
                      <a:pt x="287099" y="1282508"/>
                      <a:pt x="0" y="995409"/>
                      <a:pt x="0" y="641254"/>
                    </a:cubicBezTo>
                    <a:close/>
                  </a:path>
                </a:pathLst>
              </a:custGeom>
              <a:ln>
                <a:noFill/>
              </a:ln>
              <a:effectLst/>
              <a:sp3d prstMaterial="softEdge">
                <a:bevelT w="127000" prst="artDeco"/>
              </a:sp3d>
            </p:spPr>
            <p:style>
              <a:lnRef idx="2">
                <a:schemeClr val="lt1">
                  <a:hueOff val="0"/>
                  <a:satOff val="0"/>
                  <a:lumOff val="0"/>
                  <a:alphaOff val="0"/>
                </a:schemeClr>
              </a:lnRef>
              <a:fillRef idx="1">
                <a:schemeClr val="accent4">
                  <a:alpha val="50000"/>
                  <a:hueOff val="0"/>
                  <a:satOff val="0"/>
                  <a:lumOff val="0"/>
                  <a:alphaOff val="0"/>
                </a:schemeClr>
              </a:fillRef>
              <a:effectRef idx="0">
                <a:schemeClr val="accent4">
                  <a:alpha val="50000"/>
                  <a:hueOff val="0"/>
                  <a:satOff val="0"/>
                  <a:lumOff val="0"/>
                  <a:alphaOff val="0"/>
                </a:schemeClr>
              </a:effectRef>
              <a:fontRef idx="minor">
                <a:schemeClr val="tx1"/>
              </a:fontRef>
            </p:style>
            <p:txBody>
              <a:bodyPr spcFirstLastPara="0" vert="horz" wrap="square" lIns="151342" tIns="151342" rIns="151342" bIns="151342" numCol="1" spcCol="1270" anchor="ctr" anchorCtr="0">
                <a:noAutofit/>
              </a:bodyPr>
              <a:lstStyle/>
              <a:p>
                <a:pPr algn="ctr" defTabSz="366713">
                  <a:lnSpc>
                    <a:spcPct val="90000"/>
                  </a:lnSpc>
                  <a:spcBef>
                    <a:spcPct val="0"/>
                  </a:spcBef>
                  <a:spcAft>
                    <a:spcPct val="35000"/>
                  </a:spcAft>
                </a:pPr>
                <a:r>
                  <a:rPr lang="en-US" sz="975" dirty="0"/>
                  <a:t>Transparency &amp; Impact</a:t>
                </a:r>
              </a:p>
            </p:txBody>
          </p:sp>
          <p:sp>
            <p:nvSpPr>
              <p:cNvPr id="8" name="Freeform 7">
                <a:extLst>
                  <a:ext uri="{FF2B5EF4-FFF2-40B4-BE49-F238E27FC236}">
                    <a16:creationId xmlns:a16="http://schemas.microsoft.com/office/drawing/2014/main" id="{C452EAE5-E055-AF73-1646-B5033865E6B7}"/>
                  </a:ext>
                </a:extLst>
              </p:cNvPr>
              <p:cNvSpPr/>
              <p:nvPr/>
            </p:nvSpPr>
            <p:spPr>
              <a:xfrm>
                <a:off x="7440870" y="2338302"/>
                <a:ext cx="1282508" cy="1282508"/>
              </a:xfrm>
              <a:custGeom>
                <a:avLst/>
                <a:gdLst>
                  <a:gd name="connsiteX0" fmla="*/ 0 w 1282508"/>
                  <a:gd name="connsiteY0" fmla="*/ 641254 h 1282508"/>
                  <a:gd name="connsiteX1" fmla="*/ 641254 w 1282508"/>
                  <a:gd name="connsiteY1" fmla="*/ 0 h 1282508"/>
                  <a:gd name="connsiteX2" fmla="*/ 1282508 w 1282508"/>
                  <a:gd name="connsiteY2" fmla="*/ 641254 h 1282508"/>
                  <a:gd name="connsiteX3" fmla="*/ 641254 w 1282508"/>
                  <a:gd name="connsiteY3" fmla="*/ 1282508 h 1282508"/>
                  <a:gd name="connsiteX4" fmla="*/ 0 w 1282508"/>
                  <a:gd name="connsiteY4" fmla="*/ 641254 h 12825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82508" h="1282508">
                    <a:moveTo>
                      <a:pt x="0" y="641254"/>
                    </a:moveTo>
                    <a:cubicBezTo>
                      <a:pt x="0" y="287099"/>
                      <a:pt x="287099" y="0"/>
                      <a:pt x="641254" y="0"/>
                    </a:cubicBezTo>
                    <a:cubicBezTo>
                      <a:pt x="995409" y="0"/>
                      <a:pt x="1282508" y="287099"/>
                      <a:pt x="1282508" y="641254"/>
                    </a:cubicBezTo>
                    <a:cubicBezTo>
                      <a:pt x="1282508" y="995409"/>
                      <a:pt x="995409" y="1282508"/>
                      <a:pt x="641254" y="1282508"/>
                    </a:cubicBezTo>
                    <a:cubicBezTo>
                      <a:pt x="287099" y="1282508"/>
                      <a:pt x="0" y="995409"/>
                      <a:pt x="0" y="641254"/>
                    </a:cubicBezTo>
                    <a:close/>
                  </a:path>
                </a:pathLst>
              </a:custGeom>
              <a:ln>
                <a:noFill/>
              </a:ln>
              <a:effectLst/>
              <a:sp3d prstMaterial="softEdge">
                <a:bevelT w="127000" prst="artDeco"/>
              </a:sp3d>
            </p:spPr>
            <p:style>
              <a:lnRef idx="2">
                <a:schemeClr val="lt1">
                  <a:hueOff val="0"/>
                  <a:satOff val="0"/>
                  <a:lumOff val="0"/>
                  <a:alphaOff val="0"/>
                </a:schemeClr>
              </a:lnRef>
              <a:fillRef idx="1">
                <a:schemeClr val="accent5">
                  <a:alpha val="50000"/>
                  <a:hueOff val="0"/>
                  <a:satOff val="0"/>
                  <a:lumOff val="0"/>
                  <a:alphaOff val="0"/>
                </a:schemeClr>
              </a:fillRef>
              <a:effectRef idx="0">
                <a:schemeClr val="accent5">
                  <a:alpha val="50000"/>
                  <a:hueOff val="0"/>
                  <a:satOff val="0"/>
                  <a:lumOff val="0"/>
                  <a:alphaOff val="0"/>
                </a:schemeClr>
              </a:effectRef>
              <a:fontRef idx="minor">
                <a:schemeClr val="tx1"/>
              </a:fontRef>
            </p:style>
            <p:txBody>
              <a:bodyPr spcFirstLastPara="0" vert="horz" wrap="square" lIns="151342" tIns="151342" rIns="151342" bIns="151342" numCol="1" spcCol="1270" anchor="ctr" anchorCtr="0">
                <a:noAutofit/>
              </a:bodyPr>
              <a:lstStyle/>
              <a:p>
                <a:pPr algn="ctr" defTabSz="366713">
                  <a:lnSpc>
                    <a:spcPct val="90000"/>
                  </a:lnSpc>
                  <a:spcBef>
                    <a:spcPct val="0"/>
                  </a:spcBef>
                  <a:spcAft>
                    <a:spcPct val="35000"/>
                  </a:spcAft>
                </a:pPr>
                <a:r>
                  <a:rPr lang="en-US" sz="975" dirty="0"/>
                  <a:t>Quality &amp; integrity</a:t>
                </a:r>
              </a:p>
            </p:txBody>
          </p:sp>
          <p:sp>
            <p:nvSpPr>
              <p:cNvPr id="14" name="Freeform 13">
                <a:extLst>
                  <a:ext uri="{FF2B5EF4-FFF2-40B4-BE49-F238E27FC236}">
                    <a16:creationId xmlns:a16="http://schemas.microsoft.com/office/drawing/2014/main" id="{2C675ED0-2906-7AF1-D00D-E3C6BCEF6659}"/>
                  </a:ext>
                </a:extLst>
              </p:cNvPr>
              <p:cNvSpPr/>
              <p:nvPr/>
            </p:nvSpPr>
            <p:spPr>
              <a:xfrm>
                <a:off x="7415427" y="3334626"/>
                <a:ext cx="1282508" cy="1282508"/>
              </a:xfrm>
              <a:custGeom>
                <a:avLst/>
                <a:gdLst>
                  <a:gd name="connsiteX0" fmla="*/ 0 w 1282508"/>
                  <a:gd name="connsiteY0" fmla="*/ 641254 h 1282508"/>
                  <a:gd name="connsiteX1" fmla="*/ 641254 w 1282508"/>
                  <a:gd name="connsiteY1" fmla="*/ 0 h 1282508"/>
                  <a:gd name="connsiteX2" fmla="*/ 1282508 w 1282508"/>
                  <a:gd name="connsiteY2" fmla="*/ 641254 h 1282508"/>
                  <a:gd name="connsiteX3" fmla="*/ 641254 w 1282508"/>
                  <a:gd name="connsiteY3" fmla="*/ 1282508 h 1282508"/>
                  <a:gd name="connsiteX4" fmla="*/ 0 w 1282508"/>
                  <a:gd name="connsiteY4" fmla="*/ 641254 h 12825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82508" h="1282508">
                    <a:moveTo>
                      <a:pt x="0" y="641254"/>
                    </a:moveTo>
                    <a:cubicBezTo>
                      <a:pt x="0" y="287099"/>
                      <a:pt x="287099" y="0"/>
                      <a:pt x="641254" y="0"/>
                    </a:cubicBezTo>
                    <a:cubicBezTo>
                      <a:pt x="995409" y="0"/>
                      <a:pt x="1282508" y="287099"/>
                      <a:pt x="1282508" y="641254"/>
                    </a:cubicBezTo>
                    <a:cubicBezTo>
                      <a:pt x="1282508" y="995409"/>
                      <a:pt x="995409" y="1282508"/>
                      <a:pt x="641254" y="1282508"/>
                    </a:cubicBezTo>
                    <a:cubicBezTo>
                      <a:pt x="287099" y="1282508"/>
                      <a:pt x="0" y="995409"/>
                      <a:pt x="0" y="641254"/>
                    </a:cubicBezTo>
                    <a:close/>
                  </a:path>
                </a:pathLst>
              </a:custGeom>
              <a:ln>
                <a:noFill/>
              </a:ln>
              <a:effectLst/>
              <a:sp3d prstMaterial="softEdge">
                <a:bevelT w="127000" prst="artDeco"/>
              </a:sp3d>
            </p:spPr>
            <p:style>
              <a:lnRef idx="2">
                <a:schemeClr val="lt1">
                  <a:hueOff val="0"/>
                  <a:satOff val="0"/>
                  <a:lumOff val="0"/>
                  <a:alphaOff val="0"/>
                </a:schemeClr>
              </a:lnRef>
              <a:fillRef idx="1">
                <a:schemeClr val="accent6">
                  <a:alpha val="50000"/>
                  <a:hueOff val="0"/>
                  <a:satOff val="0"/>
                  <a:lumOff val="0"/>
                  <a:alphaOff val="0"/>
                </a:schemeClr>
              </a:fillRef>
              <a:effectRef idx="0">
                <a:schemeClr val="accent6">
                  <a:alpha val="50000"/>
                  <a:hueOff val="0"/>
                  <a:satOff val="0"/>
                  <a:lumOff val="0"/>
                  <a:alphaOff val="0"/>
                </a:schemeClr>
              </a:effectRef>
              <a:fontRef idx="minor">
                <a:schemeClr val="tx1"/>
              </a:fontRef>
            </p:style>
            <p:txBody>
              <a:bodyPr spcFirstLastPara="0" vert="horz" wrap="square" lIns="151342" tIns="151342" rIns="151342" bIns="151342" numCol="1" spcCol="1270" anchor="ctr" anchorCtr="0">
                <a:noAutofit/>
              </a:bodyPr>
              <a:lstStyle/>
              <a:p>
                <a:pPr algn="ctr" defTabSz="366713">
                  <a:lnSpc>
                    <a:spcPct val="90000"/>
                  </a:lnSpc>
                  <a:spcBef>
                    <a:spcPct val="0"/>
                  </a:spcBef>
                  <a:spcAft>
                    <a:spcPct val="35000"/>
                  </a:spcAft>
                </a:pPr>
                <a:r>
                  <a:rPr lang="en-US" sz="975" dirty="0"/>
                  <a:t>Economic benefits, access to resources</a:t>
                </a:r>
              </a:p>
            </p:txBody>
          </p:sp>
          <p:sp>
            <p:nvSpPr>
              <p:cNvPr id="15" name="Freeform 14">
                <a:extLst>
                  <a:ext uri="{FF2B5EF4-FFF2-40B4-BE49-F238E27FC236}">
                    <a16:creationId xmlns:a16="http://schemas.microsoft.com/office/drawing/2014/main" id="{C1947DFC-AD07-7022-5AA9-7C89F782A372}"/>
                  </a:ext>
                </a:extLst>
              </p:cNvPr>
              <p:cNvSpPr/>
              <p:nvPr/>
            </p:nvSpPr>
            <p:spPr>
              <a:xfrm>
                <a:off x="6715339" y="4173046"/>
                <a:ext cx="1282508" cy="1282508"/>
              </a:xfrm>
              <a:custGeom>
                <a:avLst/>
                <a:gdLst>
                  <a:gd name="connsiteX0" fmla="*/ 0 w 1282508"/>
                  <a:gd name="connsiteY0" fmla="*/ 641254 h 1282508"/>
                  <a:gd name="connsiteX1" fmla="*/ 641254 w 1282508"/>
                  <a:gd name="connsiteY1" fmla="*/ 0 h 1282508"/>
                  <a:gd name="connsiteX2" fmla="*/ 1282508 w 1282508"/>
                  <a:gd name="connsiteY2" fmla="*/ 641254 h 1282508"/>
                  <a:gd name="connsiteX3" fmla="*/ 641254 w 1282508"/>
                  <a:gd name="connsiteY3" fmla="*/ 1282508 h 1282508"/>
                  <a:gd name="connsiteX4" fmla="*/ 0 w 1282508"/>
                  <a:gd name="connsiteY4" fmla="*/ 641254 h 12825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82508" h="1282508">
                    <a:moveTo>
                      <a:pt x="0" y="641254"/>
                    </a:moveTo>
                    <a:cubicBezTo>
                      <a:pt x="0" y="287099"/>
                      <a:pt x="287099" y="0"/>
                      <a:pt x="641254" y="0"/>
                    </a:cubicBezTo>
                    <a:cubicBezTo>
                      <a:pt x="995409" y="0"/>
                      <a:pt x="1282508" y="287099"/>
                      <a:pt x="1282508" y="641254"/>
                    </a:cubicBezTo>
                    <a:cubicBezTo>
                      <a:pt x="1282508" y="995409"/>
                      <a:pt x="995409" y="1282508"/>
                      <a:pt x="641254" y="1282508"/>
                    </a:cubicBezTo>
                    <a:cubicBezTo>
                      <a:pt x="287099" y="1282508"/>
                      <a:pt x="0" y="995409"/>
                      <a:pt x="0" y="641254"/>
                    </a:cubicBezTo>
                    <a:close/>
                  </a:path>
                </a:pathLst>
              </a:custGeom>
              <a:ln>
                <a:noFill/>
              </a:ln>
              <a:effectLst/>
              <a:sp3d prstMaterial="softEdge">
                <a:bevelT w="127000" prst="artDeco"/>
              </a:sp3d>
            </p:spPr>
            <p:style>
              <a:lnRef idx="2">
                <a:schemeClr val="lt1">
                  <a:hueOff val="0"/>
                  <a:satOff val="0"/>
                  <a:lumOff val="0"/>
                  <a:alphaOff val="0"/>
                </a:schemeClr>
              </a:lnRef>
              <a:fillRef idx="1">
                <a:schemeClr val="accent2">
                  <a:alpha val="50000"/>
                  <a:hueOff val="0"/>
                  <a:satOff val="0"/>
                  <a:lumOff val="0"/>
                  <a:alphaOff val="0"/>
                </a:schemeClr>
              </a:fillRef>
              <a:effectRef idx="0">
                <a:schemeClr val="accent2">
                  <a:alpha val="50000"/>
                  <a:hueOff val="0"/>
                  <a:satOff val="0"/>
                  <a:lumOff val="0"/>
                  <a:alphaOff val="0"/>
                </a:schemeClr>
              </a:effectRef>
              <a:fontRef idx="minor">
                <a:schemeClr val="tx1"/>
              </a:fontRef>
            </p:style>
            <p:txBody>
              <a:bodyPr spcFirstLastPara="0" vert="horz" wrap="square" lIns="151342" tIns="151342" rIns="151342" bIns="151342" numCol="1" spcCol="1270" anchor="ctr" anchorCtr="0">
                <a:noAutofit/>
              </a:bodyPr>
              <a:lstStyle/>
              <a:p>
                <a:pPr algn="ctr" defTabSz="366713">
                  <a:lnSpc>
                    <a:spcPct val="90000"/>
                  </a:lnSpc>
                  <a:spcBef>
                    <a:spcPct val="0"/>
                  </a:spcBef>
                  <a:spcAft>
                    <a:spcPct val="35000"/>
                  </a:spcAft>
                </a:pPr>
                <a:r>
                  <a:rPr lang="en-US" sz="975" dirty="0"/>
                  <a:t>Global goals &amp; benefits</a:t>
                </a:r>
              </a:p>
            </p:txBody>
          </p:sp>
          <p:sp>
            <p:nvSpPr>
              <p:cNvPr id="19" name="Freeform 18">
                <a:extLst>
                  <a:ext uri="{FF2B5EF4-FFF2-40B4-BE49-F238E27FC236}">
                    <a16:creationId xmlns:a16="http://schemas.microsoft.com/office/drawing/2014/main" id="{19F98D87-67CE-296D-0EAE-BCAC561FBB03}"/>
                  </a:ext>
                </a:extLst>
              </p:cNvPr>
              <p:cNvSpPr/>
              <p:nvPr/>
            </p:nvSpPr>
            <p:spPr>
              <a:xfrm>
                <a:off x="4648272" y="4173046"/>
                <a:ext cx="1282508" cy="1282508"/>
              </a:xfrm>
              <a:custGeom>
                <a:avLst/>
                <a:gdLst>
                  <a:gd name="connsiteX0" fmla="*/ 0 w 1282508"/>
                  <a:gd name="connsiteY0" fmla="*/ 641254 h 1282508"/>
                  <a:gd name="connsiteX1" fmla="*/ 641254 w 1282508"/>
                  <a:gd name="connsiteY1" fmla="*/ 0 h 1282508"/>
                  <a:gd name="connsiteX2" fmla="*/ 1282508 w 1282508"/>
                  <a:gd name="connsiteY2" fmla="*/ 641254 h 1282508"/>
                  <a:gd name="connsiteX3" fmla="*/ 641254 w 1282508"/>
                  <a:gd name="connsiteY3" fmla="*/ 1282508 h 1282508"/>
                  <a:gd name="connsiteX4" fmla="*/ 0 w 1282508"/>
                  <a:gd name="connsiteY4" fmla="*/ 641254 h 12825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82508" h="1282508">
                    <a:moveTo>
                      <a:pt x="0" y="641254"/>
                    </a:moveTo>
                    <a:cubicBezTo>
                      <a:pt x="0" y="287099"/>
                      <a:pt x="287099" y="0"/>
                      <a:pt x="641254" y="0"/>
                    </a:cubicBezTo>
                    <a:cubicBezTo>
                      <a:pt x="995409" y="0"/>
                      <a:pt x="1282508" y="287099"/>
                      <a:pt x="1282508" y="641254"/>
                    </a:cubicBezTo>
                    <a:cubicBezTo>
                      <a:pt x="1282508" y="995409"/>
                      <a:pt x="995409" y="1282508"/>
                      <a:pt x="641254" y="1282508"/>
                    </a:cubicBezTo>
                    <a:cubicBezTo>
                      <a:pt x="287099" y="1282508"/>
                      <a:pt x="0" y="995409"/>
                      <a:pt x="0" y="641254"/>
                    </a:cubicBezTo>
                    <a:close/>
                  </a:path>
                </a:pathLst>
              </a:custGeom>
              <a:ln>
                <a:noFill/>
              </a:ln>
              <a:effectLst/>
              <a:sp3d prstMaterial="softEdge">
                <a:bevelT w="127000" prst="artDeco"/>
              </a:sp3d>
            </p:spPr>
            <p:style>
              <a:lnRef idx="2">
                <a:schemeClr val="lt1">
                  <a:hueOff val="0"/>
                  <a:satOff val="0"/>
                  <a:lumOff val="0"/>
                  <a:alphaOff val="0"/>
                </a:schemeClr>
              </a:lnRef>
              <a:fillRef idx="1">
                <a:schemeClr val="accent4">
                  <a:alpha val="50000"/>
                  <a:hueOff val="0"/>
                  <a:satOff val="0"/>
                  <a:lumOff val="0"/>
                  <a:alphaOff val="0"/>
                </a:schemeClr>
              </a:fillRef>
              <a:effectRef idx="0">
                <a:schemeClr val="accent4">
                  <a:alpha val="50000"/>
                  <a:hueOff val="0"/>
                  <a:satOff val="0"/>
                  <a:lumOff val="0"/>
                  <a:alphaOff val="0"/>
                </a:schemeClr>
              </a:effectRef>
              <a:fontRef idx="minor">
                <a:schemeClr val="tx1"/>
              </a:fontRef>
            </p:style>
            <p:txBody>
              <a:bodyPr spcFirstLastPara="0" vert="horz" wrap="square" lIns="151342" tIns="151342" rIns="151342" bIns="151342" numCol="1" spcCol="1270" anchor="ctr" anchorCtr="0">
                <a:noAutofit/>
              </a:bodyPr>
              <a:lstStyle/>
              <a:p>
                <a:pPr algn="ctr" defTabSz="366713">
                  <a:lnSpc>
                    <a:spcPct val="90000"/>
                  </a:lnSpc>
                  <a:spcBef>
                    <a:spcPct val="0"/>
                  </a:spcBef>
                  <a:spcAft>
                    <a:spcPct val="35000"/>
                  </a:spcAft>
                </a:pPr>
                <a:r>
                  <a:rPr lang="en-US" sz="975" dirty="0"/>
                  <a:t>Better-informed decision making</a:t>
                </a:r>
              </a:p>
            </p:txBody>
          </p:sp>
          <p:sp>
            <p:nvSpPr>
              <p:cNvPr id="20" name="Freeform 19">
                <a:extLst>
                  <a:ext uri="{FF2B5EF4-FFF2-40B4-BE49-F238E27FC236}">
                    <a16:creationId xmlns:a16="http://schemas.microsoft.com/office/drawing/2014/main" id="{916B88C4-F70A-3439-04E5-54C8671904A0}"/>
                  </a:ext>
                </a:extLst>
              </p:cNvPr>
              <p:cNvSpPr/>
              <p:nvPr/>
            </p:nvSpPr>
            <p:spPr>
              <a:xfrm>
                <a:off x="4144833" y="3337838"/>
                <a:ext cx="1282508" cy="1282508"/>
              </a:xfrm>
              <a:custGeom>
                <a:avLst/>
                <a:gdLst>
                  <a:gd name="connsiteX0" fmla="*/ 0 w 1282508"/>
                  <a:gd name="connsiteY0" fmla="*/ 641254 h 1282508"/>
                  <a:gd name="connsiteX1" fmla="*/ 641254 w 1282508"/>
                  <a:gd name="connsiteY1" fmla="*/ 0 h 1282508"/>
                  <a:gd name="connsiteX2" fmla="*/ 1282508 w 1282508"/>
                  <a:gd name="connsiteY2" fmla="*/ 641254 h 1282508"/>
                  <a:gd name="connsiteX3" fmla="*/ 641254 w 1282508"/>
                  <a:gd name="connsiteY3" fmla="*/ 1282508 h 1282508"/>
                  <a:gd name="connsiteX4" fmla="*/ 0 w 1282508"/>
                  <a:gd name="connsiteY4" fmla="*/ 641254 h 12825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82508" h="1282508">
                    <a:moveTo>
                      <a:pt x="0" y="641254"/>
                    </a:moveTo>
                    <a:cubicBezTo>
                      <a:pt x="0" y="287099"/>
                      <a:pt x="287099" y="0"/>
                      <a:pt x="641254" y="0"/>
                    </a:cubicBezTo>
                    <a:cubicBezTo>
                      <a:pt x="995409" y="0"/>
                      <a:pt x="1282508" y="287099"/>
                      <a:pt x="1282508" y="641254"/>
                    </a:cubicBezTo>
                    <a:cubicBezTo>
                      <a:pt x="1282508" y="995409"/>
                      <a:pt x="995409" y="1282508"/>
                      <a:pt x="641254" y="1282508"/>
                    </a:cubicBezTo>
                    <a:cubicBezTo>
                      <a:pt x="287099" y="1282508"/>
                      <a:pt x="0" y="995409"/>
                      <a:pt x="0" y="641254"/>
                    </a:cubicBezTo>
                    <a:close/>
                  </a:path>
                </a:pathLst>
              </a:custGeom>
              <a:ln>
                <a:noFill/>
              </a:ln>
              <a:effectLst/>
              <a:sp3d prstMaterial="softEdge">
                <a:bevelT w="127000" prst="artDeco"/>
              </a:sp3d>
            </p:spPr>
            <p:style>
              <a:lnRef idx="2">
                <a:schemeClr val="lt1">
                  <a:hueOff val="0"/>
                  <a:satOff val="0"/>
                  <a:lumOff val="0"/>
                  <a:alphaOff val="0"/>
                </a:schemeClr>
              </a:lnRef>
              <a:fillRef idx="1">
                <a:schemeClr val="accent5">
                  <a:alpha val="50000"/>
                  <a:hueOff val="0"/>
                  <a:satOff val="0"/>
                  <a:lumOff val="0"/>
                  <a:alphaOff val="0"/>
                </a:schemeClr>
              </a:fillRef>
              <a:effectRef idx="0">
                <a:schemeClr val="accent5">
                  <a:alpha val="50000"/>
                  <a:hueOff val="0"/>
                  <a:satOff val="0"/>
                  <a:lumOff val="0"/>
                  <a:alphaOff val="0"/>
                </a:schemeClr>
              </a:effectRef>
              <a:fontRef idx="minor">
                <a:schemeClr val="tx1"/>
              </a:fontRef>
            </p:style>
            <p:txBody>
              <a:bodyPr spcFirstLastPara="0" vert="horz" wrap="square" lIns="151342" tIns="151342" rIns="151342" bIns="151342" numCol="1" spcCol="1270" anchor="ctr" anchorCtr="0">
                <a:noAutofit/>
              </a:bodyPr>
              <a:lstStyle/>
              <a:p>
                <a:pPr algn="ctr" defTabSz="366713">
                  <a:lnSpc>
                    <a:spcPct val="90000"/>
                  </a:lnSpc>
                  <a:spcBef>
                    <a:spcPct val="0"/>
                  </a:spcBef>
                  <a:spcAft>
                    <a:spcPct val="35000"/>
                  </a:spcAft>
                </a:pPr>
                <a:r>
                  <a:rPr lang="en-US" sz="975" dirty="0"/>
                  <a:t>Human rights</a:t>
                </a:r>
              </a:p>
              <a:p>
                <a:pPr algn="ctr" defTabSz="366713">
                  <a:lnSpc>
                    <a:spcPct val="90000"/>
                  </a:lnSpc>
                  <a:spcBef>
                    <a:spcPct val="0"/>
                  </a:spcBef>
                  <a:spcAft>
                    <a:spcPct val="35000"/>
                  </a:spcAft>
                </a:pPr>
                <a:r>
                  <a:rPr lang="en-US" sz="975" dirty="0"/>
                  <a:t> &amp; equity</a:t>
                </a:r>
              </a:p>
            </p:txBody>
          </p:sp>
          <p:sp>
            <p:nvSpPr>
              <p:cNvPr id="21" name="Freeform 20">
                <a:extLst>
                  <a:ext uri="{FF2B5EF4-FFF2-40B4-BE49-F238E27FC236}">
                    <a16:creationId xmlns:a16="http://schemas.microsoft.com/office/drawing/2014/main" id="{BDF80210-0E5D-D1CB-E2FB-0E11774ED0CF}"/>
                  </a:ext>
                </a:extLst>
              </p:cNvPr>
              <p:cNvSpPr/>
              <p:nvPr/>
            </p:nvSpPr>
            <p:spPr>
              <a:xfrm>
                <a:off x="4144833" y="2305464"/>
                <a:ext cx="1282508" cy="1282508"/>
              </a:xfrm>
              <a:custGeom>
                <a:avLst/>
                <a:gdLst>
                  <a:gd name="connsiteX0" fmla="*/ 0 w 1282508"/>
                  <a:gd name="connsiteY0" fmla="*/ 641254 h 1282508"/>
                  <a:gd name="connsiteX1" fmla="*/ 641254 w 1282508"/>
                  <a:gd name="connsiteY1" fmla="*/ 0 h 1282508"/>
                  <a:gd name="connsiteX2" fmla="*/ 1282508 w 1282508"/>
                  <a:gd name="connsiteY2" fmla="*/ 641254 h 1282508"/>
                  <a:gd name="connsiteX3" fmla="*/ 641254 w 1282508"/>
                  <a:gd name="connsiteY3" fmla="*/ 1282508 h 1282508"/>
                  <a:gd name="connsiteX4" fmla="*/ 0 w 1282508"/>
                  <a:gd name="connsiteY4" fmla="*/ 641254 h 12825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82508" h="1282508">
                    <a:moveTo>
                      <a:pt x="0" y="641254"/>
                    </a:moveTo>
                    <a:cubicBezTo>
                      <a:pt x="0" y="287099"/>
                      <a:pt x="287099" y="0"/>
                      <a:pt x="641254" y="0"/>
                    </a:cubicBezTo>
                    <a:cubicBezTo>
                      <a:pt x="995409" y="0"/>
                      <a:pt x="1282508" y="287099"/>
                      <a:pt x="1282508" y="641254"/>
                    </a:cubicBezTo>
                    <a:cubicBezTo>
                      <a:pt x="1282508" y="995409"/>
                      <a:pt x="995409" y="1282508"/>
                      <a:pt x="641254" y="1282508"/>
                    </a:cubicBezTo>
                    <a:cubicBezTo>
                      <a:pt x="287099" y="1282508"/>
                      <a:pt x="0" y="995409"/>
                      <a:pt x="0" y="641254"/>
                    </a:cubicBezTo>
                    <a:close/>
                  </a:path>
                </a:pathLst>
              </a:custGeom>
              <a:ln>
                <a:noFill/>
              </a:ln>
              <a:effectLst/>
              <a:sp3d prstMaterial="softEdge">
                <a:bevelT w="127000" prst="artDeco"/>
              </a:sp3d>
            </p:spPr>
            <p:style>
              <a:lnRef idx="2">
                <a:schemeClr val="lt1">
                  <a:hueOff val="0"/>
                  <a:satOff val="0"/>
                  <a:lumOff val="0"/>
                  <a:alphaOff val="0"/>
                </a:schemeClr>
              </a:lnRef>
              <a:fillRef idx="1">
                <a:schemeClr val="accent6">
                  <a:alpha val="50000"/>
                  <a:hueOff val="0"/>
                  <a:satOff val="0"/>
                  <a:lumOff val="0"/>
                  <a:alphaOff val="0"/>
                </a:schemeClr>
              </a:fillRef>
              <a:effectRef idx="0">
                <a:schemeClr val="accent6">
                  <a:alpha val="50000"/>
                  <a:hueOff val="0"/>
                  <a:satOff val="0"/>
                  <a:lumOff val="0"/>
                  <a:alphaOff val="0"/>
                </a:schemeClr>
              </a:effectRef>
              <a:fontRef idx="minor">
                <a:schemeClr val="tx1"/>
              </a:fontRef>
            </p:style>
            <p:txBody>
              <a:bodyPr spcFirstLastPara="0" vert="horz" wrap="square" lIns="151342" tIns="151342" rIns="151342" bIns="151342" numCol="1" spcCol="1270" anchor="ctr" anchorCtr="0">
                <a:noAutofit/>
              </a:bodyPr>
              <a:lstStyle/>
              <a:p>
                <a:pPr algn="ctr" defTabSz="366713">
                  <a:lnSpc>
                    <a:spcPct val="90000"/>
                  </a:lnSpc>
                  <a:spcBef>
                    <a:spcPct val="0"/>
                  </a:spcBef>
                  <a:spcAft>
                    <a:spcPct val="35000"/>
                  </a:spcAft>
                </a:pPr>
                <a:r>
                  <a:rPr lang="en-US" sz="975" dirty="0"/>
                  <a:t>Collaboration, visibility, credit, purpose</a:t>
                </a:r>
              </a:p>
            </p:txBody>
          </p:sp>
          <p:sp>
            <p:nvSpPr>
              <p:cNvPr id="22" name="Freeform 21">
                <a:extLst>
                  <a:ext uri="{FF2B5EF4-FFF2-40B4-BE49-F238E27FC236}">
                    <a16:creationId xmlns:a16="http://schemas.microsoft.com/office/drawing/2014/main" id="{98F7A020-9942-2BDA-83CA-E18C688CB36F}"/>
                  </a:ext>
                </a:extLst>
              </p:cNvPr>
              <p:cNvSpPr/>
              <p:nvPr/>
            </p:nvSpPr>
            <p:spPr>
              <a:xfrm>
                <a:off x="4751647" y="1470256"/>
                <a:ext cx="1282508" cy="1282508"/>
              </a:xfrm>
              <a:custGeom>
                <a:avLst/>
                <a:gdLst>
                  <a:gd name="connsiteX0" fmla="*/ 0 w 1282508"/>
                  <a:gd name="connsiteY0" fmla="*/ 641254 h 1282508"/>
                  <a:gd name="connsiteX1" fmla="*/ 641254 w 1282508"/>
                  <a:gd name="connsiteY1" fmla="*/ 0 h 1282508"/>
                  <a:gd name="connsiteX2" fmla="*/ 1282508 w 1282508"/>
                  <a:gd name="connsiteY2" fmla="*/ 641254 h 1282508"/>
                  <a:gd name="connsiteX3" fmla="*/ 641254 w 1282508"/>
                  <a:gd name="connsiteY3" fmla="*/ 1282508 h 1282508"/>
                  <a:gd name="connsiteX4" fmla="*/ 0 w 1282508"/>
                  <a:gd name="connsiteY4" fmla="*/ 641254 h 12825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82508" h="1282508">
                    <a:moveTo>
                      <a:pt x="0" y="641254"/>
                    </a:moveTo>
                    <a:cubicBezTo>
                      <a:pt x="0" y="287099"/>
                      <a:pt x="287099" y="0"/>
                      <a:pt x="641254" y="0"/>
                    </a:cubicBezTo>
                    <a:cubicBezTo>
                      <a:pt x="995409" y="0"/>
                      <a:pt x="1282508" y="287099"/>
                      <a:pt x="1282508" y="641254"/>
                    </a:cubicBezTo>
                    <a:cubicBezTo>
                      <a:pt x="1282508" y="995409"/>
                      <a:pt x="995409" y="1282508"/>
                      <a:pt x="641254" y="1282508"/>
                    </a:cubicBezTo>
                    <a:cubicBezTo>
                      <a:pt x="287099" y="1282508"/>
                      <a:pt x="0" y="995409"/>
                      <a:pt x="0" y="641254"/>
                    </a:cubicBezTo>
                    <a:close/>
                  </a:path>
                </a:pathLst>
              </a:custGeom>
              <a:ln>
                <a:noFill/>
              </a:ln>
              <a:effectLst/>
              <a:sp3d prstMaterial="softEdge">
                <a:bevelT w="127000" prst="artDeco"/>
              </a:sp3d>
            </p:spPr>
            <p:style>
              <a:lnRef idx="2">
                <a:schemeClr val="lt1">
                  <a:hueOff val="0"/>
                  <a:satOff val="0"/>
                  <a:lumOff val="0"/>
                  <a:alphaOff val="0"/>
                </a:schemeClr>
              </a:lnRef>
              <a:fillRef idx="1">
                <a:schemeClr val="accent2">
                  <a:alpha val="50000"/>
                  <a:hueOff val="0"/>
                  <a:satOff val="0"/>
                  <a:lumOff val="0"/>
                  <a:alphaOff val="0"/>
                </a:schemeClr>
              </a:fillRef>
              <a:effectRef idx="0">
                <a:schemeClr val="accent2">
                  <a:alpha val="50000"/>
                  <a:hueOff val="0"/>
                  <a:satOff val="0"/>
                  <a:lumOff val="0"/>
                  <a:alphaOff val="0"/>
                </a:schemeClr>
              </a:effectRef>
              <a:fontRef idx="minor">
                <a:schemeClr val="tx1"/>
              </a:fontRef>
            </p:style>
            <p:txBody>
              <a:bodyPr spcFirstLastPara="0" vert="horz" wrap="square" lIns="151342" tIns="151342" rIns="151342" bIns="151342" numCol="1" spcCol="1270" anchor="ctr" anchorCtr="0">
                <a:noAutofit/>
              </a:bodyPr>
              <a:lstStyle/>
              <a:p>
                <a:pPr algn="ctr" defTabSz="366713">
                  <a:lnSpc>
                    <a:spcPct val="90000"/>
                  </a:lnSpc>
                  <a:spcBef>
                    <a:spcPct val="0"/>
                  </a:spcBef>
                  <a:spcAft>
                    <a:spcPct val="35000"/>
                  </a:spcAft>
                </a:pPr>
                <a:r>
                  <a:rPr lang="en-US" sz="975" dirty="0"/>
                  <a:t>Innovation, networking</a:t>
                </a:r>
              </a:p>
            </p:txBody>
          </p:sp>
          <p:sp>
            <p:nvSpPr>
              <p:cNvPr id="6" name="Freeform 5">
                <a:extLst>
                  <a:ext uri="{FF2B5EF4-FFF2-40B4-BE49-F238E27FC236}">
                    <a16:creationId xmlns:a16="http://schemas.microsoft.com/office/drawing/2014/main" id="{E6816ECE-3A58-9565-96A8-44AF3C73DB28}"/>
                  </a:ext>
                </a:extLst>
              </p:cNvPr>
              <p:cNvSpPr/>
              <p:nvPr/>
            </p:nvSpPr>
            <p:spPr>
              <a:xfrm>
                <a:off x="5733493" y="1151235"/>
                <a:ext cx="1282508" cy="1282508"/>
              </a:xfrm>
              <a:custGeom>
                <a:avLst/>
                <a:gdLst>
                  <a:gd name="connsiteX0" fmla="*/ 0 w 1282508"/>
                  <a:gd name="connsiteY0" fmla="*/ 641254 h 1282508"/>
                  <a:gd name="connsiteX1" fmla="*/ 641254 w 1282508"/>
                  <a:gd name="connsiteY1" fmla="*/ 0 h 1282508"/>
                  <a:gd name="connsiteX2" fmla="*/ 1282508 w 1282508"/>
                  <a:gd name="connsiteY2" fmla="*/ 641254 h 1282508"/>
                  <a:gd name="connsiteX3" fmla="*/ 641254 w 1282508"/>
                  <a:gd name="connsiteY3" fmla="*/ 1282508 h 1282508"/>
                  <a:gd name="connsiteX4" fmla="*/ 0 w 1282508"/>
                  <a:gd name="connsiteY4" fmla="*/ 641254 h 12825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82508" h="1282508">
                    <a:moveTo>
                      <a:pt x="0" y="641254"/>
                    </a:moveTo>
                    <a:cubicBezTo>
                      <a:pt x="0" y="287099"/>
                      <a:pt x="287099" y="0"/>
                      <a:pt x="641254" y="0"/>
                    </a:cubicBezTo>
                    <a:cubicBezTo>
                      <a:pt x="995409" y="0"/>
                      <a:pt x="1282508" y="287099"/>
                      <a:pt x="1282508" y="641254"/>
                    </a:cubicBezTo>
                    <a:cubicBezTo>
                      <a:pt x="1282508" y="995409"/>
                      <a:pt x="995409" y="1282508"/>
                      <a:pt x="641254" y="1282508"/>
                    </a:cubicBezTo>
                    <a:cubicBezTo>
                      <a:pt x="287099" y="1282508"/>
                      <a:pt x="0" y="995409"/>
                      <a:pt x="0" y="641254"/>
                    </a:cubicBezTo>
                    <a:close/>
                  </a:path>
                </a:pathLst>
              </a:custGeom>
              <a:ln>
                <a:noFill/>
              </a:ln>
              <a:effectLst/>
              <a:sp3d prstMaterial="softEdge">
                <a:bevelT w="127000" prst="artDeco"/>
              </a:sp3d>
            </p:spPr>
            <p:style>
              <a:lnRef idx="2">
                <a:schemeClr val="lt1">
                  <a:hueOff val="0"/>
                  <a:satOff val="0"/>
                  <a:lumOff val="0"/>
                  <a:alphaOff val="0"/>
                </a:schemeClr>
              </a:lnRef>
              <a:fillRef idx="1">
                <a:schemeClr val="accent3">
                  <a:alpha val="50000"/>
                  <a:hueOff val="0"/>
                  <a:satOff val="0"/>
                  <a:lumOff val="0"/>
                  <a:alphaOff val="0"/>
                </a:schemeClr>
              </a:fillRef>
              <a:effectRef idx="0">
                <a:schemeClr val="accent3">
                  <a:alpha val="50000"/>
                  <a:hueOff val="0"/>
                  <a:satOff val="0"/>
                  <a:lumOff val="0"/>
                  <a:alphaOff val="0"/>
                </a:schemeClr>
              </a:effectRef>
              <a:fontRef idx="minor">
                <a:schemeClr val="tx1"/>
              </a:fontRef>
            </p:style>
            <p:txBody>
              <a:bodyPr spcFirstLastPara="0" vert="horz" wrap="square" lIns="151342" tIns="151342" rIns="151342" bIns="151342" numCol="1" spcCol="1270" anchor="ctr" anchorCtr="0">
                <a:noAutofit/>
              </a:bodyPr>
              <a:lstStyle/>
              <a:p>
                <a:pPr algn="ctr" defTabSz="366713">
                  <a:lnSpc>
                    <a:spcPct val="90000"/>
                  </a:lnSpc>
                  <a:spcBef>
                    <a:spcPct val="0"/>
                  </a:spcBef>
                  <a:spcAft>
                    <a:spcPct val="35000"/>
                  </a:spcAft>
                </a:pPr>
                <a:r>
                  <a:rPr lang="en-US" sz="975" dirty="0"/>
                  <a:t>Efficiency, cost-effectiveness, reproducibility</a:t>
                </a:r>
              </a:p>
            </p:txBody>
          </p:sp>
          <p:sp>
            <p:nvSpPr>
              <p:cNvPr id="16" name="Freeform 15">
                <a:extLst>
                  <a:ext uri="{FF2B5EF4-FFF2-40B4-BE49-F238E27FC236}">
                    <a16:creationId xmlns:a16="http://schemas.microsoft.com/office/drawing/2014/main" id="{E18EEDD9-B823-94A2-5E14-9A35DAB9F6F3}"/>
                  </a:ext>
                </a:extLst>
              </p:cNvPr>
              <p:cNvSpPr/>
              <p:nvPr/>
            </p:nvSpPr>
            <p:spPr>
              <a:xfrm>
                <a:off x="5733493" y="4492067"/>
                <a:ext cx="1282508" cy="1282508"/>
              </a:xfrm>
              <a:custGeom>
                <a:avLst/>
                <a:gdLst>
                  <a:gd name="connsiteX0" fmla="*/ 0 w 1282508"/>
                  <a:gd name="connsiteY0" fmla="*/ 641254 h 1282508"/>
                  <a:gd name="connsiteX1" fmla="*/ 641254 w 1282508"/>
                  <a:gd name="connsiteY1" fmla="*/ 0 h 1282508"/>
                  <a:gd name="connsiteX2" fmla="*/ 1282508 w 1282508"/>
                  <a:gd name="connsiteY2" fmla="*/ 641254 h 1282508"/>
                  <a:gd name="connsiteX3" fmla="*/ 641254 w 1282508"/>
                  <a:gd name="connsiteY3" fmla="*/ 1282508 h 1282508"/>
                  <a:gd name="connsiteX4" fmla="*/ 0 w 1282508"/>
                  <a:gd name="connsiteY4" fmla="*/ 641254 h 12825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82508" h="1282508">
                    <a:moveTo>
                      <a:pt x="0" y="641254"/>
                    </a:moveTo>
                    <a:cubicBezTo>
                      <a:pt x="0" y="287099"/>
                      <a:pt x="287099" y="0"/>
                      <a:pt x="641254" y="0"/>
                    </a:cubicBezTo>
                    <a:cubicBezTo>
                      <a:pt x="995409" y="0"/>
                      <a:pt x="1282508" y="287099"/>
                      <a:pt x="1282508" y="641254"/>
                    </a:cubicBezTo>
                    <a:cubicBezTo>
                      <a:pt x="1282508" y="995409"/>
                      <a:pt x="995409" y="1282508"/>
                      <a:pt x="641254" y="1282508"/>
                    </a:cubicBezTo>
                    <a:cubicBezTo>
                      <a:pt x="287099" y="1282508"/>
                      <a:pt x="0" y="995409"/>
                      <a:pt x="0" y="641254"/>
                    </a:cubicBezTo>
                    <a:close/>
                  </a:path>
                </a:pathLst>
              </a:custGeom>
              <a:ln>
                <a:noFill/>
              </a:ln>
              <a:effectLst/>
              <a:sp3d prstMaterial="softEdge">
                <a:bevelT w="127000" prst="artDeco"/>
              </a:sp3d>
            </p:spPr>
            <p:style>
              <a:lnRef idx="2">
                <a:schemeClr val="lt1">
                  <a:hueOff val="0"/>
                  <a:satOff val="0"/>
                  <a:lumOff val="0"/>
                  <a:alphaOff val="0"/>
                </a:schemeClr>
              </a:lnRef>
              <a:fillRef idx="1">
                <a:schemeClr val="accent3">
                  <a:alpha val="50000"/>
                  <a:hueOff val="0"/>
                  <a:satOff val="0"/>
                  <a:lumOff val="0"/>
                  <a:alphaOff val="0"/>
                </a:schemeClr>
              </a:fillRef>
              <a:effectRef idx="0">
                <a:schemeClr val="accent3">
                  <a:alpha val="50000"/>
                  <a:hueOff val="0"/>
                  <a:satOff val="0"/>
                  <a:lumOff val="0"/>
                  <a:alphaOff val="0"/>
                </a:schemeClr>
              </a:effectRef>
              <a:fontRef idx="minor">
                <a:schemeClr val="tx1"/>
              </a:fontRef>
            </p:style>
            <p:txBody>
              <a:bodyPr spcFirstLastPara="0" vert="horz" wrap="square" lIns="151342" tIns="151342" rIns="151342" bIns="151342" numCol="1" spcCol="1270" anchor="ctr" anchorCtr="0">
                <a:noAutofit/>
              </a:bodyPr>
              <a:lstStyle/>
              <a:p>
                <a:pPr algn="ctr" defTabSz="366713">
                  <a:lnSpc>
                    <a:spcPct val="90000"/>
                  </a:lnSpc>
                  <a:spcBef>
                    <a:spcPct val="0"/>
                  </a:spcBef>
                  <a:spcAft>
                    <a:spcPct val="35000"/>
                  </a:spcAft>
                </a:pPr>
                <a:r>
                  <a:rPr lang="en-US" sz="975" dirty="0"/>
                  <a:t>Public  engagement &amp; trust</a:t>
                </a:r>
              </a:p>
            </p:txBody>
          </p:sp>
          <p:sp>
            <p:nvSpPr>
              <p:cNvPr id="5" name="Freeform 4">
                <a:extLst>
                  <a:ext uri="{FF2B5EF4-FFF2-40B4-BE49-F238E27FC236}">
                    <a16:creationId xmlns:a16="http://schemas.microsoft.com/office/drawing/2014/main" id="{39154FB2-CA4A-38B5-FB6A-0EF7D9B9D4A4}"/>
                  </a:ext>
                </a:extLst>
              </p:cNvPr>
              <p:cNvSpPr/>
              <p:nvPr/>
            </p:nvSpPr>
            <p:spPr>
              <a:xfrm>
                <a:off x="5160599" y="2111510"/>
                <a:ext cx="2565017" cy="2565017"/>
              </a:xfrm>
              <a:custGeom>
                <a:avLst/>
                <a:gdLst>
                  <a:gd name="connsiteX0" fmla="*/ 0 w 2565017"/>
                  <a:gd name="connsiteY0" fmla="*/ 1282509 h 2565017"/>
                  <a:gd name="connsiteX1" fmla="*/ 1282509 w 2565017"/>
                  <a:gd name="connsiteY1" fmla="*/ 0 h 2565017"/>
                  <a:gd name="connsiteX2" fmla="*/ 2565018 w 2565017"/>
                  <a:gd name="connsiteY2" fmla="*/ 1282509 h 2565017"/>
                  <a:gd name="connsiteX3" fmla="*/ 1282509 w 2565017"/>
                  <a:gd name="connsiteY3" fmla="*/ 2565018 h 2565017"/>
                  <a:gd name="connsiteX4" fmla="*/ 0 w 2565017"/>
                  <a:gd name="connsiteY4" fmla="*/ 1282509 h 25650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65017" h="2565017">
                    <a:moveTo>
                      <a:pt x="0" y="1282509"/>
                    </a:moveTo>
                    <a:cubicBezTo>
                      <a:pt x="0" y="574199"/>
                      <a:pt x="574199" y="0"/>
                      <a:pt x="1282509" y="0"/>
                    </a:cubicBezTo>
                    <a:cubicBezTo>
                      <a:pt x="1990819" y="0"/>
                      <a:pt x="2565018" y="574199"/>
                      <a:pt x="2565018" y="1282509"/>
                    </a:cubicBezTo>
                    <a:cubicBezTo>
                      <a:pt x="2565018" y="1990819"/>
                      <a:pt x="1990819" y="2565018"/>
                      <a:pt x="1282509" y="2565018"/>
                    </a:cubicBezTo>
                    <a:cubicBezTo>
                      <a:pt x="574199" y="2565018"/>
                      <a:pt x="0" y="1990819"/>
                      <a:pt x="0" y="1282509"/>
                    </a:cubicBezTo>
                    <a:close/>
                  </a:path>
                </a:pathLst>
              </a:custGeom>
              <a:solidFill>
                <a:srgbClr val="000000">
                  <a:alpha val="76078"/>
                </a:srgbClr>
              </a:solidFill>
              <a:ln>
                <a:noFill/>
              </a:ln>
              <a:effectLst/>
              <a:sp3d prstMaterial="softEdge">
                <a:bevelT w="127000" prst="artDeco"/>
              </a:sp3d>
            </p:spPr>
            <p:style>
              <a:lnRef idx="2">
                <a:schemeClr val="lt1">
                  <a:hueOff val="0"/>
                  <a:satOff val="0"/>
                  <a:lumOff val="0"/>
                  <a:alphaOff val="0"/>
                </a:schemeClr>
              </a:lnRef>
              <a:fillRef idx="1">
                <a:scrgbClr r="0" g="0" b="0"/>
              </a:fillRef>
              <a:effectRef idx="0">
                <a:schemeClr val="accent2">
                  <a:alpha val="50000"/>
                  <a:hueOff val="0"/>
                  <a:satOff val="0"/>
                  <a:lumOff val="0"/>
                  <a:alphaOff val="0"/>
                </a:schemeClr>
              </a:effectRef>
              <a:fontRef idx="minor">
                <a:schemeClr val="tx1"/>
              </a:fontRef>
            </p:style>
            <p:txBody>
              <a:bodyPr spcFirstLastPara="0" vert="horz" wrap="square" lIns="315066" tIns="315066" rIns="315066" bIns="315066" numCol="1" spcCol="1270" anchor="ctr" anchorCtr="0">
                <a:noAutofit/>
              </a:bodyPr>
              <a:lstStyle/>
              <a:p>
                <a:pPr algn="ctr" defTabSz="1166813">
                  <a:lnSpc>
                    <a:spcPct val="90000"/>
                  </a:lnSpc>
                  <a:spcBef>
                    <a:spcPct val="0"/>
                  </a:spcBef>
                  <a:spcAft>
                    <a:spcPct val="35000"/>
                  </a:spcAft>
                </a:pPr>
                <a:r>
                  <a:rPr lang="en-US" sz="2625" dirty="0">
                    <a:solidFill>
                      <a:schemeClr val="bg1"/>
                    </a:solidFill>
                  </a:rPr>
                  <a:t>Why open science?</a:t>
                </a:r>
              </a:p>
            </p:txBody>
          </p:sp>
        </p:grpSp>
        <p:grpSp>
          <p:nvGrpSpPr>
            <p:cNvPr id="9" name="Group 8">
              <a:extLst>
                <a:ext uri="{FF2B5EF4-FFF2-40B4-BE49-F238E27FC236}">
                  <a16:creationId xmlns:a16="http://schemas.microsoft.com/office/drawing/2014/main" id="{830FE40F-CA59-B106-FDFF-70194FE660B6}"/>
                </a:ext>
              </a:extLst>
            </p:cNvPr>
            <p:cNvGrpSpPr/>
            <p:nvPr/>
          </p:nvGrpSpPr>
          <p:grpSpPr>
            <a:xfrm>
              <a:off x="1585555" y="5129021"/>
              <a:ext cx="6093023" cy="583168"/>
              <a:chOff x="1585555" y="5129021"/>
              <a:chExt cx="6093023" cy="583168"/>
            </a:xfrm>
          </p:grpSpPr>
          <p:grpSp>
            <p:nvGrpSpPr>
              <p:cNvPr id="26" name="Group 25">
                <a:extLst>
                  <a:ext uri="{FF2B5EF4-FFF2-40B4-BE49-F238E27FC236}">
                    <a16:creationId xmlns:a16="http://schemas.microsoft.com/office/drawing/2014/main" id="{5E050359-A14A-013A-523B-DDFF1BB07928}"/>
                  </a:ext>
                </a:extLst>
              </p:cNvPr>
              <p:cNvGrpSpPr/>
              <p:nvPr/>
            </p:nvGrpSpPr>
            <p:grpSpPr>
              <a:xfrm>
                <a:off x="1585555" y="5129021"/>
                <a:ext cx="1324570" cy="529828"/>
                <a:chOff x="1984" y="2356114"/>
                <a:chExt cx="1766093" cy="706437"/>
              </a:xfrm>
              <a:scene3d>
                <a:camera prst="orthographicFront">
                  <a:rot lat="0" lon="0" rev="0"/>
                </a:camera>
                <a:lightRig rig="soft" dir="t">
                  <a:rot lat="0" lon="0" rev="0"/>
                </a:lightRig>
              </a:scene3d>
            </p:grpSpPr>
            <p:sp>
              <p:nvSpPr>
                <p:cNvPr id="39" name="Arrow: Chevron 38">
                  <a:extLst>
                    <a:ext uri="{FF2B5EF4-FFF2-40B4-BE49-F238E27FC236}">
                      <a16:creationId xmlns:a16="http://schemas.microsoft.com/office/drawing/2014/main" id="{94E32850-11FF-F196-AF3D-568CE9A8791A}"/>
                    </a:ext>
                  </a:extLst>
                </p:cNvPr>
                <p:cNvSpPr/>
                <p:nvPr/>
              </p:nvSpPr>
              <p:spPr>
                <a:xfrm>
                  <a:off x="1984" y="2356114"/>
                  <a:ext cx="1766093" cy="706437"/>
                </a:xfrm>
                <a:prstGeom prst="chevron">
                  <a:avLst/>
                </a:prstGeom>
                <a:ln>
                  <a:noFill/>
                </a:ln>
                <a:effectLst>
                  <a:outerShdw blurRad="107950" dist="12700" dir="5400000" algn="ctr">
                    <a:srgbClr val="000000"/>
                  </a:outerShdw>
                </a:effectLst>
                <a:sp3d contourW="44450" prstMaterial="matte">
                  <a:bevelT w="63500" h="63500" prst="artDeco"/>
                  <a:contourClr>
                    <a:srgbClr val="FFFFFF"/>
                  </a:contourClr>
                </a:sp3d>
              </p:spPr>
              <p:style>
                <a:lnRef idx="2">
                  <a:schemeClr val="dk1"/>
                </a:lnRef>
                <a:fillRef idx="1">
                  <a:schemeClr val="lt1"/>
                </a:fillRef>
                <a:effectRef idx="0">
                  <a:schemeClr val="dk1"/>
                </a:effectRef>
                <a:fontRef idx="minor">
                  <a:schemeClr val="dk1"/>
                </a:fontRef>
              </p:style>
            </p:sp>
            <p:sp>
              <p:nvSpPr>
                <p:cNvPr id="40" name="Arrow: Chevron 4">
                  <a:extLst>
                    <a:ext uri="{FF2B5EF4-FFF2-40B4-BE49-F238E27FC236}">
                      <a16:creationId xmlns:a16="http://schemas.microsoft.com/office/drawing/2014/main" id="{FB1E7B4D-AC9B-DF99-9159-10C633E9AF40}"/>
                    </a:ext>
                  </a:extLst>
                </p:cNvPr>
                <p:cNvSpPr txBox="1"/>
                <p:nvPr/>
              </p:nvSpPr>
              <p:spPr>
                <a:xfrm>
                  <a:off x="355203" y="2356114"/>
                  <a:ext cx="1059656" cy="706437"/>
                </a:xfrm>
                <a:prstGeom prst="rect">
                  <a:avLst/>
                </a:prstGeom>
                <a:ln>
                  <a:noFill/>
                </a:ln>
                <a:effectLst>
                  <a:outerShdw blurRad="107950" dist="12700" dir="5400000" algn="ctr">
                    <a:srgbClr val="000000"/>
                  </a:outerShdw>
                </a:effectLst>
                <a:sp3d contourW="44450" prstMaterial="matte">
                  <a:bevelT w="63500" h="63500" prst="artDeco"/>
                  <a:contourClr>
                    <a:srgbClr val="FFFFFF"/>
                  </a:contourClr>
                </a:sp3d>
              </p:spPr>
              <p:style>
                <a:lnRef idx="2">
                  <a:schemeClr val="dk1"/>
                </a:lnRef>
                <a:fillRef idx="1">
                  <a:schemeClr val="lt1"/>
                </a:fillRef>
                <a:effectRef idx="0">
                  <a:schemeClr val="dk1"/>
                </a:effectRef>
                <a:fontRef idx="minor">
                  <a:schemeClr val="dk1"/>
                </a:fontRef>
              </p:style>
              <p:txBody>
                <a:bodyPr spcFirstLastPara="0" vert="horz" wrap="square" lIns="42005" tIns="14002" rIns="14002" bIns="14002" numCol="1" spcCol="1270" anchor="ctr" anchorCtr="0">
                  <a:noAutofit/>
                </a:bodyPr>
                <a:lstStyle/>
                <a:p>
                  <a:pPr algn="ctr" defTabSz="466725">
                    <a:lnSpc>
                      <a:spcPct val="90000"/>
                    </a:lnSpc>
                    <a:spcBef>
                      <a:spcPct val="0"/>
                    </a:spcBef>
                    <a:spcAft>
                      <a:spcPct val="35000"/>
                    </a:spcAft>
                  </a:pPr>
                  <a:r>
                    <a:rPr lang="en-US" sz="1050" b="1" dirty="0">
                      <a:latin typeface="Myriad Pro Light" panose="020B0603030403020204" pitchFamily="34" charset="0"/>
                    </a:rPr>
                    <a:t>Individual</a:t>
                  </a:r>
                </a:p>
              </p:txBody>
            </p:sp>
          </p:grpSp>
          <p:grpSp>
            <p:nvGrpSpPr>
              <p:cNvPr id="27" name="Group 26">
                <a:extLst>
                  <a:ext uri="{FF2B5EF4-FFF2-40B4-BE49-F238E27FC236}">
                    <a16:creationId xmlns:a16="http://schemas.microsoft.com/office/drawing/2014/main" id="{FE8017B7-0CBE-58A2-66BF-98733A78517A}"/>
                  </a:ext>
                </a:extLst>
              </p:cNvPr>
              <p:cNvGrpSpPr/>
              <p:nvPr/>
            </p:nvGrpSpPr>
            <p:grpSpPr>
              <a:xfrm>
                <a:off x="2777668" y="5129021"/>
                <a:ext cx="1324570" cy="529828"/>
                <a:chOff x="1591468" y="2356114"/>
                <a:chExt cx="1766093" cy="706437"/>
              </a:xfrm>
              <a:scene3d>
                <a:camera prst="orthographicFront">
                  <a:rot lat="0" lon="0" rev="0"/>
                </a:camera>
                <a:lightRig rig="soft" dir="t">
                  <a:rot lat="0" lon="0" rev="0"/>
                </a:lightRig>
              </a:scene3d>
            </p:grpSpPr>
            <p:sp>
              <p:nvSpPr>
                <p:cNvPr id="37" name="Arrow: Chevron 36">
                  <a:extLst>
                    <a:ext uri="{FF2B5EF4-FFF2-40B4-BE49-F238E27FC236}">
                      <a16:creationId xmlns:a16="http://schemas.microsoft.com/office/drawing/2014/main" id="{0229D606-53EF-8458-E73F-78CE16EDF499}"/>
                    </a:ext>
                  </a:extLst>
                </p:cNvPr>
                <p:cNvSpPr/>
                <p:nvPr/>
              </p:nvSpPr>
              <p:spPr>
                <a:xfrm>
                  <a:off x="1591468" y="2356114"/>
                  <a:ext cx="1766093" cy="706437"/>
                </a:xfrm>
                <a:prstGeom prst="chevron">
                  <a:avLst/>
                </a:prstGeom>
                <a:ln>
                  <a:noFill/>
                </a:ln>
                <a:effectLst>
                  <a:outerShdw blurRad="107950" dist="12700" dir="5400000" algn="ctr">
                    <a:srgbClr val="000000"/>
                  </a:outerShdw>
                </a:effectLst>
                <a:sp3d contourW="44450" prstMaterial="matte">
                  <a:bevelT w="63500" h="63500" prst="artDeco"/>
                  <a:contourClr>
                    <a:srgbClr val="FFFFFF"/>
                  </a:contourClr>
                </a:sp3d>
              </p:spPr>
              <p:style>
                <a:lnRef idx="2">
                  <a:schemeClr val="dk1"/>
                </a:lnRef>
                <a:fillRef idx="1">
                  <a:schemeClr val="lt1"/>
                </a:fillRef>
                <a:effectRef idx="0">
                  <a:schemeClr val="dk1"/>
                </a:effectRef>
                <a:fontRef idx="minor">
                  <a:schemeClr val="dk1"/>
                </a:fontRef>
              </p:style>
            </p:sp>
            <p:sp>
              <p:nvSpPr>
                <p:cNvPr id="38" name="Arrow: Chevron 6">
                  <a:extLst>
                    <a:ext uri="{FF2B5EF4-FFF2-40B4-BE49-F238E27FC236}">
                      <a16:creationId xmlns:a16="http://schemas.microsoft.com/office/drawing/2014/main" id="{61780DE0-FB75-9EA2-2D71-3D831809291E}"/>
                    </a:ext>
                  </a:extLst>
                </p:cNvPr>
                <p:cNvSpPr txBox="1"/>
                <p:nvPr/>
              </p:nvSpPr>
              <p:spPr>
                <a:xfrm>
                  <a:off x="1944687" y="2356114"/>
                  <a:ext cx="1059656" cy="706437"/>
                </a:xfrm>
                <a:prstGeom prst="rect">
                  <a:avLst/>
                </a:prstGeom>
                <a:ln>
                  <a:noFill/>
                </a:ln>
                <a:effectLst>
                  <a:outerShdw blurRad="107950" dist="12700" dir="5400000" algn="ctr">
                    <a:srgbClr val="000000"/>
                  </a:outerShdw>
                </a:effectLst>
                <a:sp3d contourW="44450" prstMaterial="matte">
                  <a:bevelT w="63500" h="63500" prst="artDeco"/>
                  <a:contourClr>
                    <a:srgbClr val="FFFFFF"/>
                  </a:contourClr>
                </a:sp3d>
              </p:spPr>
              <p:style>
                <a:lnRef idx="2">
                  <a:schemeClr val="dk1"/>
                </a:lnRef>
                <a:fillRef idx="1">
                  <a:schemeClr val="lt1"/>
                </a:fillRef>
                <a:effectRef idx="0">
                  <a:schemeClr val="dk1"/>
                </a:effectRef>
                <a:fontRef idx="minor">
                  <a:schemeClr val="dk1"/>
                </a:fontRef>
              </p:style>
              <p:txBody>
                <a:bodyPr spcFirstLastPara="0" vert="horz" wrap="square" lIns="42005" tIns="14002" rIns="14002" bIns="14002" numCol="1" spcCol="1270" anchor="ctr" anchorCtr="0">
                  <a:noAutofit/>
                </a:bodyPr>
                <a:lstStyle/>
                <a:p>
                  <a:pPr algn="ctr" defTabSz="466725">
                    <a:lnSpc>
                      <a:spcPct val="90000"/>
                    </a:lnSpc>
                    <a:spcBef>
                      <a:spcPct val="0"/>
                    </a:spcBef>
                    <a:spcAft>
                      <a:spcPct val="35000"/>
                    </a:spcAft>
                  </a:pPr>
                  <a:r>
                    <a:rPr lang="en-US" sz="1050" b="1" dirty="0">
                      <a:latin typeface="Myriad Pro Light" panose="020B0603030403020204" pitchFamily="34" charset="0"/>
                    </a:rPr>
                    <a:t>Institutional</a:t>
                  </a:r>
                </a:p>
              </p:txBody>
            </p:sp>
          </p:grpSp>
          <p:grpSp>
            <p:nvGrpSpPr>
              <p:cNvPr id="28" name="Group 27">
                <a:extLst>
                  <a:ext uri="{FF2B5EF4-FFF2-40B4-BE49-F238E27FC236}">
                    <a16:creationId xmlns:a16="http://schemas.microsoft.com/office/drawing/2014/main" id="{DB11844F-48DF-0BF7-323E-E5FAA5928B14}"/>
                  </a:ext>
                </a:extLst>
              </p:cNvPr>
              <p:cNvGrpSpPr/>
              <p:nvPr/>
            </p:nvGrpSpPr>
            <p:grpSpPr>
              <a:xfrm>
                <a:off x="3969782" y="5129021"/>
                <a:ext cx="1324570" cy="529828"/>
                <a:chOff x="3180953" y="2356114"/>
                <a:chExt cx="1766093" cy="706437"/>
              </a:xfrm>
              <a:scene3d>
                <a:camera prst="orthographicFront">
                  <a:rot lat="0" lon="0" rev="0"/>
                </a:camera>
                <a:lightRig rig="soft" dir="t">
                  <a:rot lat="0" lon="0" rev="0"/>
                </a:lightRig>
              </a:scene3d>
            </p:grpSpPr>
            <p:sp>
              <p:nvSpPr>
                <p:cNvPr id="35" name="Arrow: Chevron 34">
                  <a:extLst>
                    <a:ext uri="{FF2B5EF4-FFF2-40B4-BE49-F238E27FC236}">
                      <a16:creationId xmlns:a16="http://schemas.microsoft.com/office/drawing/2014/main" id="{22FB8F37-1579-F42F-0CF8-51E89351F236}"/>
                    </a:ext>
                  </a:extLst>
                </p:cNvPr>
                <p:cNvSpPr/>
                <p:nvPr/>
              </p:nvSpPr>
              <p:spPr>
                <a:xfrm>
                  <a:off x="3180953" y="2356114"/>
                  <a:ext cx="1766093" cy="706437"/>
                </a:xfrm>
                <a:prstGeom prst="chevron">
                  <a:avLst/>
                </a:prstGeom>
                <a:ln>
                  <a:noFill/>
                </a:ln>
                <a:effectLst>
                  <a:outerShdw blurRad="107950" dist="12700" dir="5400000" algn="ctr">
                    <a:srgbClr val="000000"/>
                  </a:outerShdw>
                </a:effectLst>
                <a:sp3d contourW="44450" prstMaterial="matte">
                  <a:bevelT w="63500" h="63500" prst="artDeco"/>
                  <a:contourClr>
                    <a:srgbClr val="FFFFFF"/>
                  </a:contourClr>
                </a:sp3d>
              </p:spPr>
              <p:style>
                <a:lnRef idx="2">
                  <a:schemeClr val="dk1"/>
                </a:lnRef>
                <a:fillRef idx="1">
                  <a:schemeClr val="lt1"/>
                </a:fillRef>
                <a:effectRef idx="0">
                  <a:schemeClr val="dk1"/>
                </a:effectRef>
                <a:fontRef idx="minor">
                  <a:schemeClr val="dk1"/>
                </a:fontRef>
              </p:style>
            </p:sp>
            <p:sp>
              <p:nvSpPr>
                <p:cNvPr id="36" name="Arrow: Chevron 8">
                  <a:extLst>
                    <a:ext uri="{FF2B5EF4-FFF2-40B4-BE49-F238E27FC236}">
                      <a16:creationId xmlns:a16="http://schemas.microsoft.com/office/drawing/2014/main" id="{9E07FF33-0843-75AE-A507-02CEC5405BB0}"/>
                    </a:ext>
                  </a:extLst>
                </p:cNvPr>
                <p:cNvSpPr txBox="1"/>
                <p:nvPr/>
              </p:nvSpPr>
              <p:spPr>
                <a:xfrm>
                  <a:off x="3534172" y="2356114"/>
                  <a:ext cx="1059656" cy="706437"/>
                </a:xfrm>
                <a:prstGeom prst="rect">
                  <a:avLst/>
                </a:prstGeom>
                <a:ln>
                  <a:noFill/>
                </a:ln>
                <a:effectLst>
                  <a:outerShdw blurRad="107950" dist="12700" dir="5400000" algn="ctr">
                    <a:srgbClr val="000000"/>
                  </a:outerShdw>
                </a:effectLst>
                <a:sp3d contourW="44450" prstMaterial="matte">
                  <a:bevelT w="63500" h="63500" prst="artDeco"/>
                  <a:contourClr>
                    <a:srgbClr val="FFFFFF"/>
                  </a:contourClr>
                </a:sp3d>
              </p:spPr>
              <p:style>
                <a:lnRef idx="2">
                  <a:schemeClr val="dk1"/>
                </a:lnRef>
                <a:fillRef idx="1">
                  <a:schemeClr val="lt1"/>
                </a:fillRef>
                <a:effectRef idx="0">
                  <a:schemeClr val="dk1"/>
                </a:effectRef>
                <a:fontRef idx="minor">
                  <a:schemeClr val="dk1"/>
                </a:fontRef>
              </p:style>
              <p:txBody>
                <a:bodyPr spcFirstLastPara="0" vert="horz" wrap="square" lIns="42005" tIns="14002" rIns="14002" bIns="14002" numCol="1" spcCol="1270" anchor="ctr" anchorCtr="0">
                  <a:noAutofit/>
                </a:bodyPr>
                <a:lstStyle/>
                <a:p>
                  <a:pPr algn="ctr" defTabSz="466725">
                    <a:lnSpc>
                      <a:spcPct val="90000"/>
                    </a:lnSpc>
                    <a:spcBef>
                      <a:spcPct val="0"/>
                    </a:spcBef>
                    <a:spcAft>
                      <a:spcPct val="35000"/>
                    </a:spcAft>
                  </a:pPr>
                  <a:r>
                    <a:rPr lang="en-US" sz="1050" b="1" dirty="0">
                      <a:latin typeface="Myriad Pro Light" panose="020B0603030403020204" pitchFamily="34" charset="0"/>
                    </a:rPr>
                    <a:t>National</a:t>
                  </a:r>
                </a:p>
              </p:txBody>
            </p:sp>
          </p:grpSp>
          <p:grpSp>
            <p:nvGrpSpPr>
              <p:cNvPr id="29" name="Group 28">
                <a:extLst>
                  <a:ext uri="{FF2B5EF4-FFF2-40B4-BE49-F238E27FC236}">
                    <a16:creationId xmlns:a16="http://schemas.microsoft.com/office/drawing/2014/main" id="{ADFFD795-6D4B-A2D6-9300-5FE1FBFA4039}"/>
                  </a:ext>
                </a:extLst>
              </p:cNvPr>
              <p:cNvGrpSpPr/>
              <p:nvPr/>
            </p:nvGrpSpPr>
            <p:grpSpPr>
              <a:xfrm>
                <a:off x="5195812" y="5129021"/>
                <a:ext cx="1324570" cy="529828"/>
                <a:chOff x="4770437" y="2356114"/>
                <a:chExt cx="1766093" cy="706437"/>
              </a:xfrm>
              <a:scene3d>
                <a:camera prst="orthographicFront">
                  <a:rot lat="0" lon="0" rev="0"/>
                </a:camera>
                <a:lightRig rig="soft" dir="t">
                  <a:rot lat="0" lon="0" rev="0"/>
                </a:lightRig>
              </a:scene3d>
            </p:grpSpPr>
            <p:sp>
              <p:nvSpPr>
                <p:cNvPr id="33" name="Arrow: Chevron 32">
                  <a:extLst>
                    <a:ext uri="{FF2B5EF4-FFF2-40B4-BE49-F238E27FC236}">
                      <a16:creationId xmlns:a16="http://schemas.microsoft.com/office/drawing/2014/main" id="{776D03EA-1ABD-D9D6-7894-5712BC0EAFC1}"/>
                    </a:ext>
                  </a:extLst>
                </p:cNvPr>
                <p:cNvSpPr/>
                <p:nvPr/>
              </p:nvSpPr>
              <p:spPr>
                <a:xfrm>
                  <a:off x="4770437" y="2356114"/>
                  <a:ext cx="1766093" cy="706437"/>
                </a:xfrm>
                <a:prstGeom prst="chevron">
                  <a:avLst/>
                </a:prstGeom>
                <a:ln>
                  <a:noFill/>
                </a:ln>
                <a:effectLst>
                  <a:outerShdw blurRad="107950" dist="12700" dir="5400000" algn="ctr">
                    <a:srgbClr val="000000"/>
                  </a:outerShdw>
                </a:effectLst>
                <a:sp3d contourW="44450" prstMaterial="matte">
                  <a:bevelT w="63500" h="63500" prst="artDeco"/>
                  <a:contourClr>
                    <a:srgbClr val="FFFFFF"/>
                  </a:contourClr>
                </a:sp3d>
              </p:spPr>
              <p:style>
                <a:lnRef idx="2">
                  <a:schemeClr val="dk1"/>
                </a:lnRef>
                <a:fillRef idx="1">
                  <a:schemeClr val="lt1"/>
                </a:fillRef>
                <a:effectRef idx="0">
                  <a:schemeClr val="dk1"/>
                </a:effectRef>
                <a:fontRef idx="minor">
                  <a:schemeClr val="dk1"/>
                </a:fontRef>
              </p:style>
            </p:sp>
            <p:sp>
              <p:nvSpPr>
                <p:cNvPr id="34" name="Arrow: Chevron 10">
                  <a:extLst>
                    <a:ext uri="{FF2B5EF4-FFF2-40B4-BE49-F238E27FC236}">
                      <a16:creationId xmlns:a16="http://schemas.microsoft.com/office/drawing/2014/main" id="{9B77D569-E531-CB00-F1D8-91165C86050D}"/>
                    </a:ext>
                  </a:extLst>
                </p:cNvPr>
                <p:cNvSpPr txBox="1"/>
                <p:nvPr/>
              </p:nvSpPr>
              <p:spPr>
                <a:xfrm>
                  <a:off x="5123656" y="2356114"/>
                  <a:ext cx="1059656" cy="706437"/>
                </a:xfrm>
                <a:prstGeom prst="rect">
                  <a:avLst/>
                </a:prstGeom>
                <a:ln>
                  <a:noFill/>
                </a:ln>
                <a:effectLst>
                  <a:outerShdw blurRad="107950" dist="12700" dir="5400000" algn="ctr">
                    <a:srgbClr val="000000"/>
                  </a:outerShdw>
                </a:effectLst>
                <a:sp3d contourW="44450" prstMaterial="matte">
                  <a:bevelT w="63500" h="63500" prst="artDeco"/>
                  <a:contourClr>
                    <a:srgbClr val="FFFFFF"/>
                  </a:contourClr>
                </a:sp3d>
              </p:spPr>
              <p:style>
                <a:lnRef idx="2">
                  <a:schemeClr val="dk1"/>
                </a:lnRef>
                <a:fillRef idx="1">
                  <a:schemeClr val="lt1"/>
                </a:fillRef>
                <a:effectRef idx="0">
                  <a:schemeClr val="dk1"/>
                </a:effectRef>
                <a:fontRef idx="minor">
                  <a:schemeClr val="dk1"/>
                </a:fontRef>
              </p:style>
              <p:txBody>
                <a:bodyPr spcFirstLastPara="0" vert="horz" wrap="square" lIns="42005" tIns="14002" rIns="14002" bIns="14002" numCol="1" spcCol="1270" anchor="ctr" anchorCtr="0">
                  <a:noAutofit/>
                </a:bodyPr>
                <a:lstStyle/>
                <a:p>
                  <a:pPr algn="ctr" defTabSz="466725">
                    <a:lnSpc>
                      <a:spcPct val="90000"/>
                    </a:lnSpc>
                    <a:spcBef>
                      <a:spcPct val="0"/>
                    </a:spcBef>
                    <a:spcAft>
                      <a:spcPct val="35000"/>
                    </a:spcAft>
                  </a:pPr>
                  <a:r>
                    <a:rPr lang="en-US" sz="1050" b="1" dirty="0">
                      <a:latin typeface="Myriad Pro Light" panose="020B0603030403020204" pitchFamily="34" charset="0"/>
                    </a:rPr>
                    <a:t>Regional</a:t>
                  </a:r>
                </a:p>
              </p:txBody>
            </p:sp>
          </p:grpSp>
          <p:grpSp>
            <p:nvGrpSpPr>
              <p:cNvPr id="30" name="Group 29">
                <a:extLst>
                  <a:ext uri="{FF2B5EF4-FFF2-40B4-BE49-F238E27FC236}">
                    <a16:creationId xmlns:a16="http://schemas.microsoft.com/office/drawing/2014/main" id="{0D0319C8-DB24-E62B-AD5C-F7A5CA328AC8}"/>
                  </a:ext>
                </a:extLst>
              </p:cNvPr>
              <p:cNvGrpSpPr/>
              <p:nvPr/>
            </p:nvGrpSpPr>
            <p:grpSpPr>
              <a:xfrm>
                <a:off x="6354008" y="5182361"/>
                <a:ext cx="1324570" cy="529828"/>
                <a:chOff x="6359921" y="2356114"/>
                <a:chExt cx="1766093" cy="706437"/>
              </a:xfrm>
              <a:scene3d>
                <a:camera prst="orthographicFront">
                  <a:rot lat="0" lon="0" rev="0"/>
                </a:camera>
                <a:lightRig rig="soft" dir="t">
                  <a:rot lat="0" lon="0" rev="0"/>
                </a:lightRig>
              </a:scene3d>
            </p:grpSpPr>
            <p:sp>
              <p:nvSpPr>
                <p:cNvPr id="31" name="Arrow: Chevron 30">
                  <a:extLst>
                    <a:ext uri="{FF2B5EF4-FFF2-40B4-BE49-F238E27FC236}">
                      <a16:creationId xmlns:a16="http://schemas.microsoft.com/office/drawing/2014/main" id="{1C7BF5FF-242D-7D87-7191-F858DF249041}"/>
                    </a:ext>
                  </a:extLst>
                </p:cNvPr>
                <p:cNvSpPr/>
                <p:nvPr/>
              </p:nvSpPr>
              <p:spPr>
                <a:xfrm>
                  <a:off x="6359921" y="2356114"/>
                  <a:ext cx="1766093" cy="706437"/>
                </a:xfrm>
                <a:prstGeom prst="chevron">
                  <a:avLst/>
                </a:prstGeom>
                <a:ln>
                  <a:noFill/>
                </a:ln>
                <a:effectLst>
                  <a:outerShdw blurRad="107950" dist="12700" dir="5400000" algn="ctr">
                    <a:srgbClr val="000000"/>
                  </a:outerShdw>
                </a:effectLst>
                <a:sp3d contourW="44450" prstMaterial="matte">
                  <a:bevelT w="63500" h="63500" prst="artDeco"/>
                  <a:contourClr>
                    <a:srgbClr val="FFFFFF"/>
                  </a:contourClr>
                </a:sp3d>
              </p:spPr>
              <p:style>
                <a:lnRef idx="2">
                  <a:schemeClr val="dk1"/>
                </a:lnRef>
                <a:fillRef idx="1">
                  <a:schemeClr val="lt1"/>
                </a:fillRef>
                <a:effectRef idx="0">
                  <a:schemeClr val="dk1"/>
                </a:effectRef>
                <a:fontRef idx="minor">
                  <a:schemeClr val="dk1"/>
                </a:fontRef>
              </p:style>
            </p:sp>
            <p:sp>
              <p:nvSpPr>
                <p:cNvPr id="32" name="Arrow: Chevron 12">
                  <a:extLst>
                    <a:ext uri="{FF2B5EF4-FFF2-40B4-BE49-F238E27FC236}">
                      <a16:creationId xmlns:a16="http://schemas.microsoft.com/office/drawing/2014/main" id="{6950FF8C-008E-B3A1-E9FB-7DCFCE16AE62}"/>
                    </a:ext>
                  </a:extLst>
                </p:cNvPr>
                <p:cNvSpPr txBox="1"/>
                <p:nvPr/>
              </p:nvSpPr>
              <p:spPr>
                <a:xfrm>
                  <a:off x="6713140" y="2356114"/>
                  <a:ext cx="1059656" cy="706437"/>
                </a:xfrm>
                <a:prstGeom prst="rect">
                  <a:avLst/>
                </a:prstGeom>
                <a:ln>
                  <a:noFill/>
                </a:ln>
                <a:effectLst>
                  <a:outerShdw blurRad="107950" dist="12700" dir="5400000" algn="ctr">
                    <a:srgbClr val="000000"/>
                  </a:outerShdw>
                </a:effectLst>
                <a:sp3d contourW="44450" prstMaterial="matte">
                  <a:bevelT w="63500" h="63500" prst="artDeco"/>
                  <a:contourClr>
                    <a:srgbClr val="FFFFFF"/>
                  </a:contourClr>
                </a:sp3d>
              </p:spPr>
              <p:style>
                <a:lnRef idx="2">
                  <a:schemeClr val="dk1"/>
                </a:lnRef>
                <a:fillRef idx="1">
                  <a:schemeClr val="lt1"/>
                </a:fillRef>
                <a:effectRef idx="0">
                  <a:schemeClr val="dk1"/>
                </a:effectRef>
                <a:fontRef idx="minor">
                  <a:schemeClr val="dk1"/>
                </a:fontRef>
              </p:style>
              <p:txBody>
                <a:bodyPr spcFirstLastPara="0" vert="horz" wrap="square" lIns="42005" tIns="14002" rIns="14002" bIns="14002" numCol="1" spcCol="1270" anchor="ctr" anchorCtr="0">
                  <a:noAutofit/>
                </a:bodyPr>
                <a:lstStyle/>
                <a:p>
                  <a:pPr algn="ctr" defTabSz="466725">
                    <a:lnSpc>
                      <a:spcPct val="90000"/>
                    </a:lnSpc>
                    <a:spcBef>
                      <a:spcPct val="0"/>
                    </a:spcBef>
                    <a:spcAft>
                      <a:spcPct val="35000"/>
                    </a:spcAft>
                  </a:pPr>
                  <a:r>
                    <a:rPr lang="en-US" sz="1050" b="1" dirty="0">
                      <a:latin typeface="Myriad Pro Light" panose="020B0603030403020204" pitchFamily="34" charset="0"/>
                    </a:rPr>
                    <a:t>Global</a:t>
                  </a:r>
                </a:p>
              </p:txBody>
            </p:sp>
          </p:grpSp>
        </p:grpSp>
      </p:grpSp>
      <p:sp>
        <p:nvSpPr>
          <p:cNvPr id="3" name="Title 1">
            <a:extLst>
              <a:ext uri="{FF2B5EF4-FFF2-40B4-BE49-F238E27FC236}">
                <a16:creationId xmlns:a16="http://schemas.microsoft.com/office/drawing/2014/main" id="{AFBE26CD-8E69-5B18-557F-538AA676D9A0}"/>
              </a:ext>
            </a:extLst>
          </p:cNvPr>
          <p:cNvSpPr>
            <a:spLocks noGrp="1"/>
          </p:cNvSpPr>
          <p:nvPr>
            <p:ph type="ctrTitle"/>
          </p:nvPr>
        </p:nvSpPr>
        <p:spPr>
          <a:xfrm>
            <a:off x="310949" y="970958"/>
            <a:ext cx="6384484" cy="341556"/>
          </a:xfrm>
        </p:spPr>
        <p:txBody>
          <a:bodyPr/>
          <a:lstStyle/>
          <a:p>
            <a:r>
              <a:rPr lang="en-US" sz="2250" dirty="0">
                <a:latin typeface="+mn-lt"/>
              </a:rPr>
              <a:t>Why Open Science?</a:t>
            </a:r>
          </a:p>
        </p:txBody>
      </p:sp>
      <p:sp>
        <p:nvSpPr>
          <p:cNvPr id="11" name="Rectangle 10">
            <a:extLst>
              <a:ext uri="{FF2B5EF4-FFF2-40B4-BE49-F238E27FC236}">
                <a16:creationId xmlns:a16="http://schemas.microsoft.com/office/drawing/2014/main" id="{948F6364-5C61-1F88-7269-665B4E3286B5}"/>
              </a:ext>
            </a:extLst>
          </p:cNvPr>
          <p:cNvSpPr/>
          <p:nvPr/>
        </p:nvSpPr>
        <p:spPr>
          <a:xfrm>
            <a:off x="15681" y="85440"/>
            <a:ext cx="9158288" cy="528350"/>
          </a:xfrm>
          <a:prstGeom prst="rect">
            <a:avLst/>
          </a:prstGeom>
        </p:spPr>
        <p:txBody>
          <a:bodyPr wrap="square">
            <a:spAutoFit/>
          </a:bodyPr>
          <a:lstStyle/>
          <a:p>
            <a:pPr defTabSz="457200">
              <a:lnSpc>
                <a:spcPts val="3360"/>
              </a:lnSpc>
              <a:tabLst>
                <a:tab pos="3771900" algn="l"/>
              </a:tabLst>
            </a:pPr>
            <a:r>
              <a:rPr lang="en-US" sz="3200" dirty="0">
                <a:solidFill>
                  <a:prstClr val="white"/>
                </a:solidFill>
              </a:rPr>
              <a:t>Why Open Science?  Open access and much more…. </a:t>
            </a:r>
          </a:p>
        </p:txBody>
      </p:sp>
    </p:spTree>
    <p:extLst>
      <p:ext uri="{BB962C8B-B14F-4D97-AF65-F5344CB8AC3E}">
        <p14:creationId xmlns:p14="http://schemas.microsoft.com/office/powerpoint/2010/main" val="245203112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681" y="85440"/>
            <a:ext cx="9158288" cy="528350"/>
          </a:xfrm>
          <a:prstGeom prst="rect">
            <a:avLst/>
          </a:prstGeom>
        </p:spPr>
        <p:txBody>
          <a:bodyPr wrap="square">
            <a:spAutoFit/>
          </a:bodyPr>
          <a:lstStyle/>
          <a:p>
            <a:pPr defTabSz="457200">
              <a:lnSpc>
                <a:spcPts val="3360"/>
              </a:lnSpc>
              <a:tabLst>
                <a:tab pos="3771900" algn="l"/>
              </a:tabLst>
            </a:pPr>
            <a:r>
              <a:rPr lang="en-US" sz="3200" dirty="0">
                <a:solidFill>
                  <a:prstClr val="white"/>
                </a:solidFill>
              </a:rPr>
              <a:t>Science for the Global Goals</a:t>
            </a:r>
          </a:p>
        </p:txBody>
      </p:sp>
      <p:sp>
        <p:nvSpPr>
          <p:cNvPr id="3" name="Rectangle 2"/>
          <p:cNvSpPr/>
          <p:nvPr/>
        </p:nvSpPr>
        <p:spPr>
          <a:xfrm>
            <a:off x="199046" y="3663486"/>
            <a:ext cx="4303257" cy="2612254"/>
          </a:xfrm>
          <a:prstGeom prst="rect">
            <a:avLst/>
          </a:prstGeom>
        </p:spPr>
        <p:txBody>
          <a:bodyPr wrap="square">
            <a:spAutoFit/>
          </a:bodyPr>
          <a:lstStyle/>
          <a:p>
            <a:pPr algn="just">
              <a:lnSpc>
                <a:spcPct val="107000"/>
              </a:lnSpc>
              <a:spcAft>
                <a:spcPts val="800"/>
              </a:spcAft>
            </a:pPr>
            <a:r>
              <a:rPr lang="en-US" sz="2200" dirty="0">
                <a:latin typeface="Calibri" panose="020F0502020204030204" pitchFamily="34" charset="0"/>
                <a:ea typeface="Calibri" panose="020F0502020204030204" pitchFamily="34" charset="0"/>
                <a:cs typeface="Times New Roman" panose="02020603050405020304" pitchFamily="18" charset="0"/>
              </a:rPr>
              <a:t>The achievement of sustainable development  relays on  STI and innovative solutions that require an </a:t>
            </a:r>
            <a:r>
              <a:rPr lang="en-US" sz="2200" b="1" dirty="0">
                <a:latin typeface="Calibri" panose="020F0502020204030204" pitchFamily="34" charset="0"/>
                <a:ea typeface="Calibri" panose="020F0502020204030204" pitchFamily="34" charset="0"/>
                <a:cs typeface="Times New Roman" panose="02020603050405020304" pitchFamily="18" charset="0"/>
              </a:rPr>
              <a:t>efficient</a:t>
            </a:r>
            <a:r>
              <a:rPr lang="en-US" sz="2200" dirty="0">
                <a:latin typeface="Calibri" panose="020F0502020204030204" pitchFamily="34" charset="0"/>
                <a:ea typeface="Calibri" panose="020F0502020204030204" pitchFamily="34" charset="0"/>
                <a:cs typeface="Times New Roman" panose="02020603050405020304" pitchFamily="18" charset="0"/>
              </a:rPr>
              <a:t>, </a:t>
            </a:r>
            <a:r>
              <a:rPr lang="en-US" sz="2200" b="1" dirty="0">
                <a:latin typeface="Calibri" panose="020F0502020204030204" pitchFamily="34" charset="0"/>
                <a:ea typeface="Calibri" panose="020F0502020204030204" pitchFamily="34" charset="0"/>
                <a:cs typeface="Times New Roman" panose="02020603050405020304" pitchFamily="18" charset="0"/>
              </a:rPr>
              <a:t>transparent</a:t>
            </a:r>
            <a:r>
              <a:rPr lang="en-US" sz="2200" dirty="0">
                <a:latin typeface="Calibri" panose="020F0502020204030204" pitchFamily="34" charset="0"/>
                <a:ea typeface="Calibri" panose="020F0502020204030204" pitchFamily="34" charset="0"/>
                <a:cs typeface="Times New Roman" panose="02020603050405020304" pitchFamily="18" charset="0"/>
              </a:rPr>
              <a:t> </a:t>
            </a:r>
            <a:r>
              <a:rPr lang="en-US" sz="2200" b="1" dirty="0">
                <a:latin typeface="Calibri" panose="020F0502020204030204" pitchFamily="34" charset="0"/>
                <a:ea typeface="Calibri" panose="020F0502020204030204" pitchFamily="34" charset="0"/>
                <a:cs typeface="Times New Roman" panose="02020603050405020304" pitchFamily="18" charset="0"/>
              </a:rPr>
              <a:t>and</a:t>
            </a:r>
            <a:r>
              <a:rPr lang="en-US" sz="2200" dirty="0">
                <a:latin typeface="Calibri" panose="020F0502020204030204" pitchFamily="34" charset="0"/>
                <a:ea typeface="Calibri" panose="020F0502020204030204" pitchFamily="34" charset="0"/>
                <a:cs typeface="Times New Roman" panose="02020603050405020304" pitchFamily="18" charset="0"/>
              </a:rPr>
              <a:t> </a:t>
            </a:r>
            <a:r>
              <a:rPr lang="en-US" sz="2200" b="1" dirty="0">
                <a:latin typeface="Calibri" panose="020F0502020204030204" pitchFamily="34" charset="0"/>
                <a:ea typeface="Calibri" panose="020F0502020204030204" pitchFamily="34" charset="0"/>
                <a:cs typeface="Times New Roman" panose="02020603050405020304" pitchFamily="18" charset="0"/>
              </a:rPr>
              <a:t>vibrant</a:t>
            </a:r>
            <a:r>
              <a:rPr lang="en-US" sz="2200" dirty="0">
                <a:latin typeface="Calibri" panose="020F0502020204030204" pitchFamily="34" charset="0"/>
                <a:ea typeface="Calibri" panose="020F0502020204030204" pitchFamily="34" charset="0"/>
                <a:cs typeface="Times New Roman" panose="02020603050405020304" pitchFamily="18" charset="0"/>
              </a:rPr>
              <a:t> </a:t>
            </a:r>
            <a:r>
              <a:rPr lang="en-US" sz="2200" b="1" dirty="0">
                <a:latin typeface="Calibri" panose="020F0502020204030204" pitchFamily="34" charset="0"/>
                <a:ea typeface="Calibri" panose="020F0502020204030204" pitchFamily="34" charset="0"/>
                <a:cs typeface="Times New Roman" panose="02020603050405020304" pitchFamily="18" charset="0"/>
              </a:rPr>
              <a:t>scientific community</a:t>
            </a:r>
            <a:r>
              <a:rPr lang="en-US" sz="2200" dirty="0">
                <a:latin typeface="Calibri" panose="020F0502020204030204" pitchFamily="34" charset="0"/>
                <a:ea typeface="Calibri" panose="020F0502020204030204" pitchFamily="34" charset="0"/>
                <a:cs typeface="Times New Roman" panose="02020603050405020304" pitchFamily="18" charset="0"/>
              </a:rPr>
              <a:t> not only stemming from scientists, but from the whole of </a:t>
            </a:r>
            <a:r>
              <a:rPr lang="en-US" sz="2200" b="1" dirty="0">
                <a:latin typeface="Calibri" panose="020F0502020204030204" pitchFamily="34" charset="0"/>
                <a:ea typeface="Calibri" panose="020F0502020204030204" pitchFamily="34" charset="0"/>
                <a:cs typeface="Times New Roman" panose="02020603050405020304" pitchFamily="18" charset="0"/>
              </a:rPr>
              <a:t>society</a:t>
            </a:r>
            <a:r>
              <a:rPr lang="en-US" sz="2200" dirty="0">
                <a:latin typeface="Calibri" panose="020F0502020204030204" pitchFamily="34" charset="0"/>
                <a:ea typeface="Calibri" panose="020F0502020204030204" pitchFamily="34" charset="0"/>
                <a:cs typeface="Times New Roman" panose="02020603050405020304" pitchFamily="18" charset="0"/>
              </a:rPr>
              <a:t>.</a:t>
            </a:r>
            <a:endParaRPr lang="fr-FR" sz="2200" dirty="0">
              <a:latin typeface="Calibri" panose="020F0502020204030204" pitchFamily="34" charset="0"/>
              <a:ea typeface="Calibri" panose="020F0502020204030204" pitchFamily="34" charset="0"/>
              <a:cs typeface="Times New Roman" panose="02020603050405020304" pitchFamily="18" charset="0"/>
            </a:endParaRPr>
          </a:p>
        </p:txBody>
      </p:sp>
      <p:sp>
        <p:nvSpPr>
          <p:cNvPr id="8" name="Rectangle 7"/>
          <p:cNvSpPr/>
          <p:nvPr/>
        </p:nvSpPr>
        <p:spPr>
          <a:xfrm>
            <a:off x="4641697" y="3679976"/>
            <a:ext cx="4303257" cy="1887696"/>
          </a:xfrm>
          <a:prstGeom prst="rect">
            <a:avLst/>
          </a:prstGeom>
        </p:spPr>
        <p:txBody>
          <a:bodyPr wrap="square">
            <a:spAutoFit/>
          </a:bodyPr>
          <a:lstStyle/>
          <a:p>
            <a:pPr algn="just">
              <a:lnSpc>
                <a:spcPct val="107000"/>
              </a:lnSpc>
              <a:spcAft>
                <a:spcPts val="800"/>
              </a:spcAft>
            </a:pPr>
            <a:r>
              <a:rPr lang="en-US" sz="2200" dirty="0">
                <a:latin typeface="Calibri" panose="020F0502020204030204" pitchFamily="34" charset="0"/>
                <a:ea typeface="Calibri" panose="020F0502020204030204" pitchFamily="34" charset="0"/>
                <a:cs typeface="Times New Roman" panose="02020603050405020304" pitchFamily="18" charset="0"/>
              </a:rPr>
              <a:t>Need to </a:t>
            </a:r>
            <a:r>
              <a:rPr lang="en-US" sz="2200" b="1" dirty="0">
                <a:latin typeface="Calibri" panose="020F0502020204030204" pitchFamily="34" charset="0"/>
                <a:ea typeface="Calibri" panose="020F0502020204030204" pitchFamily="34" charset="0"/>
                <a:cs typeface="Times New Roman" panose="02020603050405020304" pitchFamily="18" charset="0"/>
              </a:rPr>
              <a:t>democratize science </a:t>
            </a:r>
            <a:r>
              <a:rPr lang="en-US" sz="2200" dirty="0">
                <a:latin typeface="Calibri" panose="020F0502020204030204" pitchFamily="34" charset="0"/>
                <a:ea typeface="Calibri" panose="020F0502020204030204" pitchFamily="34" charset="0"/>
                <a:cs typeface="Times New Roman" panose="02020603050405020304" pitchFamily="18" charset="0"/>
              </a:rPr>
              <a:t>and the entire scientific process and   make it more </a:t>
            </a:r>
            <a:r>
              <a:rPr lang="en-US" sz="2200" b="1" dirty="0">
                <a:latin typeface="Calibri" panose="020F0502020204030204" pitchFamily="34" charset="0"/>
                <a:ea typeface="Calibri" panose="020F0502020204030204" pitchFamily="34" charset="0"/>
                <a:cs typeface="Times New Roman" panose="02020603050405020304" pitchFamily="18" charset="0"/>
              </a:rPr>
              <a:t>efficient, equitable, transparent and inclusive to fulfill the Human Right to Science .  </a:t>
            </a:r>
            <a:endParaRPr lang="fr-FR" sz="2200" b="1" dirty="0">
              <a:latin typeface="Calibri" panose="020F0502020204030204" pitchFamily="34" charset="0"/>
              <a:ea typeface="Calibri" panose="020F0502020204030204" pitchFamily="34" charset="0"/>
              <a:cs typeface="Times New Roman" panose="02020603050405020304" pitchFamily="18" charset="0"/>
            </a:endParaRPr>
          </a:p>
        </p:txBody>
      </p:sp>
      <p:pic>
        <p:nvPicPr>
          <p:cNvPr id="5" name="Picture 2" descr="Image result for sdg">
            <a:extLst>
              <a:ext uri="{FF2B5EF4-FFF2-40B4-BE49-F238E27FC236}">
                <a16:creationId xmlns:a16="http://schemas.microsoft.com/office/drawing/2014/main" id="{D0DD676D-84BB-7330-21D3-6BCE5BC8E17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3180" y="914289"/>
            <a:ext cx="2628361" cy="2628362"/>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a:extLst>
              <a:ext uri="{FF2B5EF4-FFF2-40B4-BE49-F238E27FC236}">
                <a16:creationId xmlns:a16="http://schemas.microsoft.com/office/drawing/2014/main" id="{99916E87-7D4E-FCEF-1B60-5DD5E3240D8F}"/>
              </a:ext>
            </a:extLst>
          </p:cNvPr>
          <p:cNvPicPr>
            <a:picLocks noChangeAspect="1"/>
          </p:cNvPicPr>
          <p:nvPr/>
        </p:nvPicPr>
        <p:blipFill>
          <a:blip r:embed="rId4"/>
          <a:stretch>
            <a:fillRect/>
          </a:stretch>
        </p:blipFill>
        <p:spPr>
          <a:xfrm>
            <a:off x="4729694" y="974394"/>
            <a:ext cx="2864386" cy="2633031"/>
          </a:xfrm>
          <a:prstGeom prst="rect">
            <a:avLst/>
          </a:prstGeom>
        </p:spPr>
      </p:pic>
      <p:sp>
        <p:nvSpPr>
          <p:cNvPr id="9" name="Rectangle 8">
            <a:extLst>
              <a:ext uri="{FF2B5EF4-FFF2-40B4-BE49-F238E27FC236}">
                <a16:creationId xmlns:a16="http://schemas.microsoft.com/office/drawing/2014/main" id="{1FD2E309-30AB-EC92-862F-613A2977EE7D}"/>
              </a:ext>
            </a:extLst>
          </p:cNvPr>
          <p:cNvSpPr/>
          <p:nvPr/>
        </p:nvSpPr>
        <p:spPr>
          <a:xfrm>
            <a:off x="3378820" y="5928276"/>
            <a:ext cx="5566134" cy="477054"/>
          </a:xfrm>
          <a:prstGeom prst="rect">
            <a:avLst/>
          </a:prstGeom>
        </p:spPr>
        <p:style>
          <a:lnRef idx="3">
            <a:schemeClr val="lt1"/>
          </a:lnRef>
          <a:fillRef idx="1">
            <a:schemeClr val="accent1"/>
          </a:fillRef>
          <a:effectRef idx="1">
            <a:schemeClr val="accent1"/>
          </a:effectRef>
          <a:fontRef idx="minor">
            <a:schemeClr val="lt1"/>
          </a:fontRef>
        </p:style>
        <p:txBody>
          <a:bodyPr wrap="square">
            <a:spAutoFit/>
          </a:bodyPr>
          <a:lstStyle/>
          <a:p>
            <a:pPr algn="ctr"/>
            <a:r>
              <a:rPr lang="en-US" sz="2500" b="1" dirty="0">
                <a:solidFill>
                  <a:schemeClr val="bg1"/>
                </a:solidFill>
                <a:effectLst>
                  <a:outerShdw blurRad="38100" dist="38100" dir="2700000" algn="tl">
                    <a:srgbClr val="000000">
                      <a:alpha val="43137"/>
                    </a:srgbClr>
                  </a:outerShdw>
                </a:effectLst>
              </a:rPr>
              <a:t>Need for Open Science </a:t>
            </a:r>
            <a:endParaRPr lang="fr-FR" sz="2500" b="1" dirty="0">
              <a:solidFill>
                <a:schemeClr val="bg1"/>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20969618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4"/>
          </p:nvPr>
        </p:nvSpPr>
        <p:spPr/>
        <p:txBody>
          <a:bodyPr/>
          <a:lstStyle/>
          <a:p>
            <a:endParaRPr lang="en-US"/>
          </a:p>
        </p:txBody>
      </p:sp>
      <p:pic>
        <p:nvPicPr>
          <p:cNvPr id="7" name="Image 4">
            <a:extLst>
              <a:ext uri="{FF2B5EF4-FFF2-40B4-BE49-F238E27FC236}">
                <a16:creationId xmlns:a16="http://schemas.microsoft.com/office/drawing/2014/main" id="{3EA6E280-C34C-4666-A6FF-1ECDD25BFBFE}"/>
              </a:ext>
            </a:extLst>
          </p:cNvPr>
          <p:cNvPicPr>
            <a:picLocks noChangeAspect="1"/>
          </p:cNvPicPr>
          <p:nvPr/>
        </p:nvPicPr>
        <p:blipFill rotWithShape="1">
          <a:blip r:embed="rId2"/>
          <a:srcRect l="1" t="18169" r="1153" b="7226"/>
          <a:stretch/>
        </p:blipFill>
        <p:spPr>
          <a:xfrm>
            <a:off x="2402870" y="3893061"/>
            <a:ext cx="4109134" cy="2110499"/>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grpSp>
        <p:nvGrpSpPr>
          <p:cNvPr id="8" name="Group 7"/>
          <p:cNvGrpSpPr/>
          <p:nvPr/>
        </p:nvGrpSpPr>
        <p:grpSpPr>
          <a:xfrm>
            <a:off x="2414135" y="2477005"/>
            <a:ext cx="4199590" cy="930864"/>
            <a:chOff x="2135079" y="4459898"/>
            <a:chExt cx="4624536" cy="930864"/>
          </a:xfrm>
        </p:grpSpPr>
        <p:sp>
          <p:nvSpPr>
            <p:cNvPr id="9" name="Rounded Rectangle 8"/>
            <p:cNvSpPr/>
            <p:nvPr/>
          </p:nvSpPr>
          <p:spPr>
            <a:xfrm>
              <a:off x="2135079" y="4459898"/>
              <a:ext cx="4624536" cy="930864"/>
            </a:xfrm>
            <a:prstGeom prst="roundRect">
              <a:avLst>
                <a:gd name="adj" fmla="val 10000"/>
              </a:avLst>
            </a:prstGeom>
            <a:ln>
              <a:solidFill>
                <a:srgbClr val="0077D4"/>
              </a:solidFill>
            </a:ln>
          </p:spPr>
          <p:style>
            <a:lnRef idx="1">
              <a:schemeClr val="accent3"/>
            </a:lnRef>
            <a:fillRef idx="2">
              <a:schemeClr val="accent3"/>
            </a:fillRef>
            <a:effectRef idx="1">
              <a:schemeClr val="accent3"/>
            </a:effectRef>
            <a:fontRef idx="minor">
              <a:schemeClr val="dk1">
                <a:hueOff val="0"/>
                <a:satOff val="0"/>
                <a:lumOff val="0"/>
                <a:alphaOff val="0"/>
              </a:schemeClr>
            </a:fontRef>
          </p:style>
        </p:sp>
        <p:sp>
          <p:nvSpPr>
            <p:cNvPr id="10" name="Rounded Rectangle 4"/>
            <p:cNvSpPr txBox="1"/>
            <p:nvPr/>
          </p:nvSpPr>
          <p:spPr>
            <a:xfrm>
              <a:off x="2162343" y="4487162"/>
              <a:ext cx="4570008" cy="876336"/>
            </a:xfrm>
            <a:prstGeom prst="rect">
              <a:avLst/>
            </a:prstGeom>
            <a:ln>
              <a:solidFill>
                <a:srgbClr val="0077D4"/>
              </a:solidFill>
            </a:ln>
          </p:spPr>
          <p:style>
            <a:lnRef idx="1">
              <a:schemeClr val="accent1"/>
            </a:lnRef>
            <a:fillRef idx="2">
              <a:schemeClr val="accent1"/>
            </a:fillRef>
            <a:effectRef idx="1">
              <a:schemeClr val="accent1"/>
            </a:effectRef>
            <a:fontRef idx="minor">
              <a:schemeClr val="dk1"/>
            </a:fontRef>
          </p:style>
          <p:txBody>
            <a:bodyPr spcFirstLastPara="0" vert="horz" wrap="square" lIns="24765" tIns="16510" rIns="24765" bIns="16510" numCol="1" spcCol="1270" anchor="ctr" anchorCtr="0">
              <a:noAutofit/>
            </a:bodyPr>
            <a:lstStyle/>
            <a:p>
              <a:pPr lvl="0" algn="ctr" defTabSz="577850">
                <a:lnSpc>
                  <a:spcPct val="90000"/>
                </a:lnSpc>
                <a:spcBef>
                  <a:spcPct val="0"/>
                </a:spcBef>
                <a:spcAft>
                  <a:spcPct val="35000"/>
                </a:spcAft>
              </a:pPr>
              <a:r>
                <a:rPr lang="en-US" sz="1300" b="1" kern="1200" dirty="0">
                  <a:solidFill>
                    <a:schemeClr val="tx1"/>
                  </a:solidFill>
                  <a:cs typeface="Arial"/>
                  <a:sym typeface="Arial"/>
                </a:rPr>
                <a:t>In 2019, at the UNESCO 40th General Conference, 193 Members States tasked UNESCO with the development of an international standard-setting instrument on Open Science in the form of a UNESCO Recommendation on Open Science</a:t>
              </a:r>
              <a:r>
                <a:rPr lang="en-US" sz="1200" b="1" kern="1200" dirty="0">
                  <a:solidFill>
                    <a:schemeClr val="tx1"/>
                  </a:solidFill>
                  <a:cs typeface="Arial"/>
                  <a:sym typeface="Arial"/>
                </a:rPr>
                <a:t>.</a:t>
              </a:r>
            </a:p>
          </p:txBody>
        </p:sp>
      </p:grpSp>
      <p:sp>
        <p:nvSpPr>
          <p:cNvPr id="11" name="Title 1">
            <a:extLst>
              <a:ext uri="{FF2B5EF4-FFF2-40B4-BE49-F238E27FC236}">
                <a16:creationId xmlns:a16="http://schemas.microsoft.com/office/drawing/2014/main" id="{393C5EE4-105F-487F-B3DB-15E21D6BF0CD}"/>
              </a:ext>
            </a:extLst>
          </p:cNvPr>
          <p:cNvSpPr txBox="1">
            <a:spLocks/>
          </p:cNvSpPr>
          <p:nvPr/>
        </p:nvSpPr>
        <p:spPr>
          <a:xfrm>
            <a:off x="230053" y="174241"/>
            <a:ext cx="8682291" cy="425733"/>
          </a:xfrm>
          <a:prstGeom prst="rect">
            <a:avLst/>
          </a:prstGeom>
          <a:noFill/>
          <a:ln>
            <a:noFill/>
          </a:ln>
        </p:spPr>
        <p:txBody>
          <a:bodyPr spcFirstLastPara="1" wrap="square" lIns="91425" tIns="45700" rIns="91425" bIns="45700" anchor="ctr" anchorCtr="0">
            <a:noAutofit/>
          </a:bodyPr>
          <a:lstStyle>
            <a:lvl1pPr marR="0" lvl="0" algn="ctr" defTabSz="457200" rtl="0" eaLnBrk="1" latinLnBrk="0" hangingPunct="1">
              <a:spcBef>
                <a:spcPts val="0"/>
              </a:spcBef>
              <a:spcAft>
                <a:spcPts val="0"/>
              </a:spcAft>
              <a:buClr>
                <a:schemeClr val="dk1"/>
              </a:buClr>
              <a:buSzPts val="4400"/>
              <a:buFont typeface="Calibri"/>
              <a:buNone/>
              <a:defRPr sz="4400" b="0" i="0" u="none" strike="noStrike" kern="1200"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pPr algn="l"/>
            <a:r>
              <a:rPr lang="en-US" sz="3000" dirty="0">
                <a:solidFill>
                  <a:schemeClr val="bg1"/>
                </a:solidFill>
              </a:rPr>
              <a:t>UNESCO Recommendation on Open Science</a:t>
            </a:r>
          </a:p>
        </p:txBody>
      </p:sp>
      <p:sp>
        <p:nvSpPr>
          <p:cNvPr id="12" name="Rounded Rectangle 4"/>
          <p:cNvSpPr txBox="1"/>
          <p:nvPr/>
        </p:nvSpPr>
        <p:spPr>
          <a:xfrm>
            <a:off x="275623" y="1088317"/>
            <a:ext cx="8363628" cy="876336"/>
          </a:xfrm>
          <a:prstGeom prst="rect">
            <a:avLst/>
          </a:prstGeom>
          <a:solidFill>
            <a:schemeClr val="bg1"/>
          </a:solidFill>
          <a:ln>
            <a:solidFill>
              <a:srgbClr val="0077D4"/>
            </a:solidFill>
          </a:ln>
        </p:spPr>
        <p:style>
          <a:lnRef idx="1">
            <a:schemeClr val="accent2"/>
          </a:lnRef>
          <a:fillRef idx="2">
            <a:schemeClr val="accent2"/>
          </a:fillRef>
          <a:effectRef idx="1">
            <a:schemeClr val="accent2"/>
          </a:effectRef>
          <a:fontRef idx="minor">
            <a:schemeClr val="dk1"/>
          </a:fontRef>
        </p:style>
        <p:txBody>
          <a:bodyPr spcFirstLastPara="0" vert="horz" wrap="square" lIns="24765" tIns="16510" rIns="24765" bIns="16510" numCol="1" spcCol="1270" anchor="ctr" anchorCtr="0">
            <a:noAutofit/>
          </a:bodyPr>
          <a:lstStyle/>
          <a:p>
            <a:pPr lvl="0" algn="ctr" defTabSz="577850">
              <a:lnSpc>
                <a:spcPct val="90000"/>
              </a:lnSpc>
              <a:spcBef>
                <a:spcPct val="0"/>
              </a:spcBef>
              <a:spcAft>
                <a:spcPct val="35000"/>
              </a:spcAft>
            </a:pPr>
            <a:endParaRPr lang="en-US" b="1" kern="1200" dirty="0">
              <a:solidFill>
                <a:schemeClr val="tx1"/>
              </a:solidFill>
              <a:cs typeface="Arial"/>
              <a:sym typeface="Arial"/>
            </a:endParaRPr>
          </a:p>
          <a:p>
            <a:pPr algn="ctr" defTabSz="577850">
              <a:lnSpc>
                <a:spcPct val="90000"/>
              </a:lnSpc>
              <a:spcBef>
                <a:spcPct val="0"/>
              </a:spcBef>
              <a:spcAft>
                <a:spcPct val="35000"/>
              </a:spcAft>
            </a:pPr>
            <a:r>
              <a:rPr lang="en-US" b="1" dirty="0">
                <a:solidFill>
                  <a:schemeClr val="tx1"/>
                </a:solidFill>
                <a:cs typeface="Arial"/>
                <a:sym typeface="Arial"/>
              </a:rPr>
              <a:t>Need for an international policy and action framework</a:t>
            </a:r>
          </a:p>
          <a:p>
            <a:pPr lvl="0" algn="ctr" defTabSz="577850">
              <a:lnSpc>
                <a:spcPct val="90000"/>
              </a:lnSpc>
              <a:spcBef>
                <a:spcPct val="0"/>
              </a:spcBef>
              <a:spcAft>
                <a:spcPct val="35000"/>
              </a:spcAft>
            </a:pPr>
            <a:r>
              <a:rPr lang="en-US" b="1" kern="1200" dirty="0">
                <a:solidFill>
                  <a:schemeClr val="tx1"/>
                </a:solidFill>
                <a:cs typeface="Arial"/>
                <a:sym typeface="Arial"/>
              </a:rPr>
              <a:t>Need for a common definition of open science, shared set of values and principles</a:t>
            </a:r>
          </a:p>
          <a:p>
            <a:pPr lvl="0" algn="ctr" defTabSz="577850">
              <a:lnSpc>
                <a:spcPct val="90000"/>
              </a:lnSpc>
              <a:spcBef>
                <a:spcPct val="0"/>
              </a:spcBef>
              <a:spcAft>
                <a:spcPct val="35000"/>
              </a:spcAft>
            </a:pPr>
            <a:r>
              <a:rPr lang="en-US" b="1" dirty="0">
                <a:solidFill>
                  <a:schemeClr val="tx1"/>
                </a:solidFill>
                <a:cs typeface="Arial"/>
                <a:sym typeface="Arial"/>
              </a:rPr>
              <a:t> </a:t>
            </a:r>
            <a:endParaRPr lang="en-US" b="1" kern="1200" dirty="0">
              <a:solidFill>
                <a:schemeClr val="tx1"/>
              </a:solidFill>
              <a:cs typeface="Arial"/>
              <a:sym typeface="Arial"/>
            </a:endParaRPr>
          </a:p>
        </p:txBody>
      </p:sp>
    </p:spTree>
    <p:extLst>
      <p:ext uri="{BB962C8B-B14F-4D97-AF65-F5344CB8AC3E}">
        <p14:creationId xmlns:p14="http://schemas.microsoft.com/office/powerpoint/2010/main" val="298095861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4"/>
          </p:nvPr>
        </p:nvSpPr>
        <p:spPr/>
        <p:txBody>
          <a:bodyPr/>
          <a:lstStyle/>
          <a:p>
            <a:endParaRPr lang="en-US"/>
          </a:p>
        </p:txBody>
      </p:sp>
      <p:sp>
        <p:nvSpPr>
          <p:cNvPr id="5" name="Title 1">
            <a:extLst>
              <a:ext uri="{FF2B5EF4-FFF2-40B4-BE49-F238E27FC236}">
                <a16:creationId xmlns:a16="http://schemas.microsoft.com/office/drawing/2014/main" id="{393C5EE4-105F-487F-B3DB-15E21D6BF0CD}"/>
              </a:ext>
            </a:extLst>
          </p:cNvPr>
          <p:cNvSpPr txBox="1">
            <a:spLocks/>
          </p:cNvSpPr>
          <p:nvPr/>
        </p:nvSpPr>
        <p:spPr>
          <a:xfrm>
            <a:off x="230053" y="174241"/>
            <a:ext cx="8682291" cy="425733"/>
          </a:xfrm>
          <a:prstGeom prst="rect">
            <a:avLst/>
          </a:prstGeom>
          <a:noFill/>
          <a:ln>
            <a:noFill/>
          </a:ln>
        </p:spPr>
        <p:txBody>
          <a:bodyPr spcFirstLastPara="1" wrap="square" lIns="91425" tIns="45700" rIns="91425" bIns="45700" anchor="ctr" anchorCtr="0">
            <a:noAutofit/>
          </a:bodyPr>
          <a:lstStyle>
            <a:lvl1pPr marR="0" lvl="0" algn="ctr" defTabSz="457200" rtl="0" eaLnBrk="1" latinLnBrk="0" hangingPunct="1">
              <a:spcBef>
                <a:spcPts val="0"/>
              </a:spcBef>
              <a:spcAft>
                <a:spcPts val="0"/>
              </a:spcAft>
              <a:buClr>
                <a:schemeClr val="dk1"/>
              </a:buClr>
              <a:buSzPts val="4400"/>
              <a:buFont typeface="Calibri"/>
              <a:buNone/>
              <a:defRPr sz="4400" b="0" i="0" u="none" strike="noStrike" kern="1200"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pPr algn="l"/>
            <a:r>
              <a:rPr lang="en-US" sz="3000" dirty="0">
                <a:solidFill>
                  <a:schemeClr val="bg1"/>
                </a:solidFill>
              </a:rPr>
              <a:t>UNESCO Recommendation on Open Science</a:t>
            </a:r>
          </a:p>
        </p:txBody>
      </p:sp>
      <p:sp>
        <p:nvSpPr>
          <p:cNvPr id="12" name="Rectangle 11">
            <a:extLst>
              <a:ext uri="{FF2B5EF4-FFF2-40B4-BE49-F238E27FC236}">
                <a16:creationId xmlns:a16="http://schemas.microsoft.com/office/drawing/2014/main" id="{86B4E59B-4ABE-4825-8ACC-8F691363FA35}"/>
              </a:ext>
            </a:extLst>
          </p:cNvPr>
          <p:cNvSpPr/>
          <p:nvPr/>
        </p:nvSpPr>
        <p:spPr>
          <a:xfrm>
            <a:off x="1443096" y="5296700"/>
            <a:ext cx="5795135" cy="769441"/>
          </a:xfrm>
          <a:prstGeom prst="rect">
            <a:avLst/>
          </a:prstGeom>
        </p:spPr>
        <p:txBody>
          <a:bodyPr wrap="square">
            <a:spAutoFit/>
          </a:bodyPr>
          <a:lstStyle/>
          <a:p>
            <a:pPr algn="ctr"/>
            <a:r>
              <a:rPr lang="en-US" sz="2200" b="1" dirty="0">
                <a:solidFill>
                  <a:srgbClr val="FF0000"/>
                </a:solidFill>
                <a:effectLst>
                  <a:outerShdw blurRad="38100" dist="38100" dir="2700000" algn="tl">
                    <a:srgbClr val="000000">
                      <a:alpha val="43137"/>
                    </a:srgbClr>
                  </a:outerShdw>
                </a:effectLst>
                <a:ea typeface="Calibri" panose="020F0502020204030204" pitchFamily="34" charset="0"/>
                <a:cs typeface="Times New Roman" panose="02020603050405020304" pitchFamily="18" charset="0"/>
              </a:rPr>
              <a:t>Adopted by 193 countries at the UNESCO  General Conference on 23 November 2021 </a:t>
            </a:r>
          </a:p>
        </p:txBody>
      </p:sp>
      <p:pic>
        <p:nvPicPr>
          <p:cNvPr id="2" name="Picture 1"/>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2430386" y="2193425"/>
            <a:ext cx="3700390" cy="2775293"/>
          </a:xfrm>
          <a:prstGeom prst="rect">
            <a:avLst/>
          </a:prstGeom>
          <a:ln w="127000" cap="rnd">
            <a:solidFill>
              <a:srgbClr val="FFFFFF"/>
            </a:solidFill>
          </a:ln>
          <a:effectLst>
            <a:outerShdw blurRad="76200" dist="95250" dir="10500000" sx="97000" sy="23000" kx="900000" algn="br" rotWithShape="0">
              <a:srgbClr val="000000">
                <a:alpha val="20000"/>
              </a:srgbClr>
            </a:outerShdw>
          </a:effectLst>
          <a:scene3d>
            <a:camera prst="orthographicFront"/>
            <a:lightRig rig="twoPt" dir="t">
              <a:rot lat="0" lon="0" rev="7800000"/>
            </a:lightRig>
          </a:scene3d>
          <a:sp3d contourW="6350">
            <a:bevelT w="50800" h="16510"/>
            <a:contourClr>
              <a:srgbClr val="C0C0C0"/>
            </a:contourClr>
          </a:sp3d>
        </p:spPr>
      </p:pic>
      <p:sp>
        <p:nvSpPr>
          <p:cNvPr id="8" name="Rectangle 7">
            <a:extLst>
              <a:ext uri="{FF2B5EF4-FFF2-40B4-BE49-F238E27FC236}">
                <a16:creationId xmlns:a16="http://schemas.microsoft.com/office/drawing/2014/main" id="{86B4E59B-4ABE-4825-8ACC-8F691363FA35}"/>
              </a:ext>
            </a:extLst>
          </p:cNvPr>
          <p:cNvSpPr/>
          <p:nvPr/>
        </p:nvSpPr>
        <p:spPr>
          <a:xfrm>
            <a:off x="347735" y="1165120"/>
            <a:ext cx="8123905" cy="707886"/>
          </a:xfrm>
          <a:prstGeom prst="rect">
            <a:avLst/>
          </a:prstGeom>
        </p:spPr>
        <p:txBody>
          <a:bodyPr wrap="square">
            <a:spAutoFit/>
          </a:bodyPr>
          <a:lstStyle/>
          <a:p>
            <a:pPr algn="ctr"/>
            <a:r>
              <a:rPr lang="en-US" sz="2000" b="1" dirty="0">
                <a:effectLst>
                  <a:outerShdw blurRad="38100" dist="38100" dir="2700000" algn="tl">
                    <a:srgbClr val="000000">
                      <a:alpha val="43137"/>
                    </a:srgbClr>
                  </a:outerShdw>
                </a:effectLst>
                <a:ea typeface="Calibri" panose="020F0502020204030204" pitchFamily="34" charset="0"/>
                <a:cs typeface="Times New Roman" panose="02020603050405020304" pitchFamily="18" charset="0"/>
              </a:rPr>
              <a:t>Text of the Recommendation developed through a broad consultative, inclusive, transparent </a:t>
            </a:r>
            <a:r>
              <a:rPr lang="en-US" sz="2000" b="1" dirty="0" err="1">
                <a:effectLst>
                  <a:outerShdw blurRad="38100" dist="38100" dir="2700000" algn="tl">
                    <a:srgbClr val="000000">
                      <a:alpha val="43137"/>
                    </a:srgbClr>
                  </a:outerShdw>
                </a:effectLst>
                <a:ea typeface="Calibri" panose="020F0502020204030204" pitchFamily="34" charset="0"/>
                <a:cs typeface="Times New Roman" panose="02020603050405020304" pitchFamily="18" charset="0"/>
              </a:rPr>
              <a:t>multistakeholder</a:t>
            </a:r>
            <a:r>
              <a:rPr lang="en-US" sz="2000" b="1" dirty="0">
                <a:effectLst>
                  <a:outerShdw blurRad="38100" dist="38100" dir="2700000" algn="tl">
                    <a:srgbClr val="000000">
                      <a:alpha val="43137"/>
                    </a:srgbClr>
                  </a:outerShdw>
                </a:effectLst>
                <a:ea typeface="Calibri" panose="020F0502020204030204" pitchFamily="34" charset="0"/>
                <a:cs typeface="Times New Roman" panose="02020603050405020304" pitchFamily="18" charset="0"/>
              </a:rPr>
              <a:t> two-year process</a:t>
            </a:r>
          </a:p>
        </p:txBody>
      </p:sp>
    </p:spTree>
    <p:extLst>
      <p:ext uri="{BB962C8B-B14F-4D97-AF65-F5344CB8AC3E}">
        <p14:creationId xmlns:p14="http://schemas.microsoft.com/office/powerpoint/2010/main" val="154858762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4"/>
          </p:nvPr>
        </p:nvSpPr>
        <p:spPr/>
        <p:txBody>
          <a:bodyPr/>
          <a:lstStyle/>
          <a:p>
            <a:endParaRPr lang="en-US"/>
          </a:p>
        </p:txBody>
      </p:sp>
      <p:sp>
        <p:nvSpPr>
          <p:cNvPr id="8" name="Rectangle 7"/>
          <p:cNvSpPr/>
          <p:nvPr/>
        </p:nvSpPr>
        <p:spPr>
          <a:xfrm>
            <a:off x="119322" y="817696"/>
            <a:ext cx="4841531" cy="5461110"/>
          </a:xfrm>
          <a:prstGeom prst="rect">
            <a:avLst/>
          </a:prstGeom>
          <a:ln/>
        </p:spPr>
        <p:style>
          <a:lnRef idx="2">
            <a:schemeClr val="accent1"/>
          </a:lnRef>
          <a:fillRef idx="1">
            <a:schemeClr val="lt1"/>
          </a:fillRef>
          <a:effectRef idx="0">
            <a:schemeClr val="accent1"/>
          </a:effectRef>
          <a:fontRef idx="minor">
            <a:schemeClr val="dk1"/>
          </a:fontRef>
        </p:style>
        <p:txBody>
          <a:bodyPr wrap="square">
            <a:spAutoFit/>
          </a:bodyPr>
          <a:lstStyle/>
          <a:p>
            <a:pPr marL="342900" marR="0" lvl="0" indent="-342900" algn="just">
              <a:lnSpc>
                <a:spcPct val="107000"/>
              </a:lnSpc>
              <a:spcBef>
                <a:spcPts val="1200"/>
              </a:spcBef>
              <a:spcAft>
                <a:spcPts val="0"/>
              </a:spcAft>
              <a:buFont typeface="Wingdings" panose="05000000000000000000" pitchFamily="2" charset="2"/>
              <a:buChar char=""/>
            </a:pPr>
            <a:r>
              <a:rPr lang="en-GB" dirty="0">
                <a:solidFill>
                  <a:schemeClr val="tx2"/>
                </a:solidFill>
                <a:ea typeface="Arial" panose="020B0604020202020204" pitchFamily="34" charset="0"/>
                <a:cs typeface="Arial" panose="020B0604020202020204" pitchFamily="34" charset="0"/>
              </a:rPr>
              <a:t>It is the first </a:t>
            </a:r>
            <a:r>
              <a:rPr lang="en-GB" b="1" dirty="0">
                <a:solidFill>
                  <a:schemeClr val="tx2"/>
                </a:solidFill>
                <a:ea typeface="Arial" panose="020B0604020202020204" pitchFamily="34" charset="0"/>
                <a:cs typeface="Arial" panose="020B0604020202020204" pitchFamily="34" charset="0"/>
              </a:rPr>
              <a:t>international normative instrument </a:t>
            </a:r>
            <a:r>
              <a:rPr lang="en-GB" dirty="0">
                <a:solidFill>
                  <a:schemeClr val="tx2"/>
                </a:solidFill>
                <a:ea typeface="Arial" panose="020B0604020202020204" pitchFamily="34" charset="0"/>
                <a:cs typeface="Arial" panose="020B0604020202020204" pitchFamily="34" charset="0"/>
              </a:rPr>
              <a:t>on Open Science; </a:t>
            </a:r>
            <a:endParaRPr lang="en-US" dirty="0">
              <a:solidFill>
                <a:schemeClr val="tx2"/>
              </a:solidFill>
              <a:ea typeface="Calibri" panose="020F0502020204030204" pitchFamily="34" charset="0"/>
              <a:cs typeface="Arial" panose="020B0604020202020204" pitchFamily="34" charset="0"/>
            </a:endParaRPr>
          </a:p>
          <a:p>
            <a:pPr marL="342900" marR="0" lvl="0" indent="-342900" algn="just">
              <a:lnSpc>
                <a:spcPct val="107000"/>
              </a:lnSpc>
              <a:spcBef>
                <a:spcPts val="1200"/>
              </a:spcBef>
              <a:spcAft>
                <a:spcPts val="0"/>
              </a:spcAft>
              <a:buFont typeface="Wingdings" panose="05000000000000000000" pitchFamily="2" charset="2"/>
              <a:buChar char=""/>
            </a:pPr>
            <a:r>
              <a:rPr lang="en-GB" dirty="0">
                <a:solidFill>
                  <a:schemeClr val="tx2"/>
                </a:solidFill>
                <a:ea typeface="Arial" panose="020B0604020202020204" pitchFamily="34" charset="0"/>
                <a:cs typeface="Arial" panose="020B0604020202020204" pitchFamily="34" charset="0"/>
              </a:rPr>
              <a:t>it contains the first </a:t>
            </a:r>
            <a:r>
              <a:rPr lang="en-GB" b="1" dirty="0">
                <a:solidFill>
                  <a:schemeClr val="tx2"/>
                </a:solidFill>
                <a:ea typeface="Arial" panose="020B0604020202020204" pitchFamily="34" charset="0"/>
                <a:cs typeface="Arial" panose="020B0604020202020204" pitchFamily="34" charset="0"/>
              </a:rPr>
              <a:t>internationally agreed definition </a:t>
            </a:r>
            <a:r>
              <a:rPr lang="en-GB" dirty="0">
                <a:solidFill>
                  <a:schemeClr val="tx2"/>
                </a:solidFill>
                <a:ea typeface="Arial" panose="020B0604020202020204" pitchFamily="34" charset="0"/>
                <a:cs typeface="Arial" panose="020B0604020202020204" pitchFamily="34" charset="0"/>
              </a:rPr>
              <a:t>of Open Science;</a:t>
            </a:r>
            <a:endParaRPr lang="en-US" dirty="0">
              <a:solidFill>
                <a:schemeClr val="tx2"/>
              </a:solidFill>
              <a:ea typeface="Calibri" panose="020F0502020204030204" pitchFamily="34" charset="0"/>
              <a:cs typeface="Arial" panose="020B0604020202020204" pitchFamily="34" charset="0"/>
            </a:endParaRPr>
          </a:p>
          <a:p>
            <a:pPr marL="342900" marR="0" lvl="0" indent="-342900" algn="just">
              <a:lnSpc>
                <a:spcPct val="107000"/>
              </a:lnSpc>
              <a:spcBef>
                <a:spcPts val="1200"/>
              </a:spcBef>
              <a:spcAft>
                <a:spcPts val="0"/>
              </a:spcAft>
              <a:buFont typeface="Wingdings" panose="05000000000000000000" pitchFamily="2" charset="2"/>
              <a:buChar char=""/>
            </a:pPr>
            <a:r>
              <a:rPr lang="en-GB" dirty="0">
                <a:solidFill>
                  <a:schemeClr val="tx2"/>
                </a:solidFill>
                <a:ea typeface="Arial" panose="020B0604020202020204" pitchFamily="34" charset="0"/>
                <a:cs typeface="Arial" panose="020B0604020202020204" pitchFamily="34" charset="0"/>
              </a:rPr>
              <a:t>it spells out the consensus </a:t>
            </a:r>
            <a:r>
              <a:rPr lang="en-GB" b="1" dirty="0">
                <a:solidFill>
                  <a:schemeClr val="tx2"/>
                </a:solidFill>
                <a:ea typeface="Arial" panose="020B0604020202020204" pitchFamily="34" charset="0"/>
                <a:cs typeface="Arial" panose="020B0604020202020204" pitchFamily="34" charset="0"/>
              </a:rPr>
              <a:t>core values and guiding principles </a:t>
            </a:r>
            <a:r>
              <a:rPr lang="en-GB" dirty="0">
                <a:solidFill>
                  <a:schemeClr val="tx2"/>
                </a:solidFill>
                <a:ea typeface="Arial" panose="020B0604020202020204" pitchFamily="34" charset="0"/>
                <a:cs typeface="Arial" panose="020B0604020202020204" pitchFamily="34" charset="0"/>
              </a:rPr>
              <a:t>of Open Science;</a:t>
            </a:r>
          </a:p>
          <a:p>
            <a:pPr marL="342900" marR="0" lvl="0" indent="-342900" algn="just">
              <a:lnSpc>
                <a:spcPct val="107000"/>
              </a:lnSpc>
              <a:spcBef>
                <a:spcPts val="1200"/>
              </a:spcBef>
              <a:spcAft>
                <a:spcPts val="0"/>
              </a:spcAft>
              <a:buFont typeface="Wingdings" panose="05000000000000000000" pitchFamily="2" charset="2"/>
              <a:buChar char=""/>
            </a:pPr>
            <a:r>
              <a:rPr lang="en-GB" dirty="0">
                <a:solidFill>
                  <a:schemeClr val="tx2"/>
                </a:solidFill>
                <a:ea typeface="Arial" panose="020B0604020202020204" pitchFamily="34" charset="0"/>
                <a:cs typeface="Arial" panose="020B0604020202020204" pitchFamily="34" charset="0"/>
              </a:rPr>
              <a:t>it addresses  </a:t>
            </a:r>
            <a:r>
              <a:rPr lang="en-GB" b="1" dirty="0">
                <a:solidFill>
                  <a:schemeClr val="tx2"/>
                </a:solidFill>
                <a:ea typeface="Arial" panose="020B0604020202020204" pitchFamily="34" charset="0"/>
                <a:cs typeface="Arial" panose="020B0604020202020204" pitchFamily="34" charset="0"/>
              </a:rPr>
              <a:t>multiple actors and stakeholders </a:t>
            </a:r>
            <a:r>
              <a:rPr lang="en-GB" dirty="0">
                <a:solidFill>
                  <a:schemeClr val="tx2"/>
                </a:solidFill>
                <a:ea typeface="Arial" panose="020B0604020202020204" pitchFamily="34" charset="0"/>
                <a:cs typeface="Arial" panose="020B0604020202020204" pitchFamily="34" charset="0"/>
              </a:rPr>
              <a:t>of Open Science;</a:t>
            </a:r>
          </a:p>
          <a:p>
            <a:pPr marL="342900" marR="0" lvl="0" indent="-342900" algn="just">
              <a:lnSpc>
                <a:spcPct val="107000"/>
              </a:lnSpc>
              <a:spcBef>
                <a:spcPts val="1200"/>
              </a:spcBef>
              <a:spcAft>
                <a:spcPts val="0"/>
              </a:spcAft>
              <a:buFont typeface="Wingdings" panose="05000000000000000000" pitchFamily="2" charset="2"/>
              <a:buChar char=""/>
            </a:pPr>
            <a:r>
              <a:rPr lang="en-GB" dirty="0">
                <a:solidFill>
                  <a:schemeClr val="tx2"/>
                </a:solidFill>
                <a:ea typeface="Arial" panose="020B0604020202020204" pitchFamily="34" charset="0"/>
                <a:cs typeface="Arial" panose="020B0604020202020204" pitchFamily="34" charset="0"/>
              </a:rPr>
              <a:t>It recommends </a:t>
            </a:r>
            <a:r>
              <a:rPr lang="en-GB" b="1" dirty="0">
                <a:solidFill>
                  <a:schemeClr val="tx2"/>
                </a:solidFill>
                <a:ea typeface="Arial" panose="020B0604020202020204" pitchFamily="34" charset="0"/>
                <a:cs typeface="Arial" panose="020B0604020202020204" pitchFamily="34" charset="0"/>
              </a:rPr>
              <a:t>actions on different levels</a:t>
            </a:r>
            <a:r>
              <a:rPr lang="en-GB" dirty="0">
                <a:solidFill>
                  <a:schemeClr val="tx2"/>
                </a:solidFill>
                <a:ea typeface="Arial" panose="020B0604020202020204" pitchFamily="34" charset="0"/>
                <a:cs typeface="Arial" panose="020B0604020202020204" pitchFamily="34" charset="0"/>
              </a:rPr>
              <a:t> to operationalize the principles of Open Science; </a:t>
            </a:r>
          </a:p>
          <a:p>
            <a:pPr marL="342900" marR="0" lvl="0" indent="-342900" algn="just">
              <a:lnSpc>
                <a:spcPct val="107000"/>
              </a:lnSpc>
              <a:spcBef>
                <a:spcPts val="1200"/>
              </a:spcBef>
              <a:buFont typeface="Wingdings" panose="05000000000000000000" pitchFamily="2" charset="2"/>
              <a:buChar char=""/>
            </a:pPr>
            <a:r>
              <a:rPr lang="en-GB" dirty="0">
                <a:solidFill>
                  <a:schemeClr val="tx2"/>
                </a:solidFill>
                <a:ea typeface="Arial" panose="020B0604020202020204" pitchFamily="34" charset="0"/>
                <a:cs typeface="Arial" panose="020B0604020202020204" pitchFamily="34" charset="0"/>
              </a:rPr>
              <a:t>it proposes </a:t>
            </a:r>
            <a:r>
              <a:rPr lang="en-GB" b="1" dirty="0">
                <a:solidFill>
                  <a:schemeClr val="tx2"/>
                </a:solidFill>
                <a:ea typeface="Arial" panose="020B0604020202020204" pitchFamily="34" charset="0"/>
                <a:cs typeface="Arial" panose="020B0604020202020204" pitchFamily="34" charset="0"/>
              </a:rPr>
              <a:t>innovative approaches for Open Science at different stages </a:t>
            </a:r>
            <a:r>
              <a:rPr lang="en-GB" dirty="0">
                <a:solidFill>
                  <a:schemeClr val="tx2"/>
                </a:solidFill>
                <a:ea typeface="Arial" panose="020B0604020202020204" pitchFamily="34" charset="0"/>
                <a:cs typeface="Arial" panose="020B0604020202020204" pitchFamily="34" charset="0"/>
              </a:rPr>
              <a:t>of the scientific cycle; </a:t>
            </a:r>
            <a:endParaRPr lang="en-US" dirty="0">
              <a:solidFill>
                <a:schemeClr val="tx2"/>
              </a:solidFill>
              <a:ea typeface="Calibri" panose="020F0502020204030204" pitchFamily="34" charset="0"/>
              <a:cs typeface="Arial" panose="020B0604020202020204" pitchFamily="34" charset="0"/>
            </a:endParaRPr>
          </a:p>
          <a:p>
            <a:pPr marL="342900" marR="0" lvl="0" indent="-342900" algn="just">
              <a:lnSpc>
                <a:spcPct val="107000"/>
              </a:lnSpc>
              <a:spcBef>
                <a:spcPts val="1200"/>
              </a:spcBef>
              <a:buFont typeface="Wingdings" panose="05000000000000000000" pitchFamily="2" charset="2"/>
              <a:buChar char=""/>
            </a:pPr>
            <a:r>
              <a:rPr lang="en-GB" dirty="0">
                <a:solidFill>
                  <a:schemeClr val="tx2"/>
                </a:solidFill>
                <a:ea typeface="Arial" panose="020B0604020202020204" pitchFamily="34" charset="0"/>
                <a:cs typeface="Arial" panose="020B0604020202020204" pitchFamily="34" charset="0"/>
              </a:rPr>
              <a:t>it calls for development of a </a:t>
            </a:r>
            <a:r>
              <a:rPr lang="en-GB" b="1" dirty="0">
                <a:solidFill>
                  <a:schemeClr val="tx2"/>
                </a:solidFill>
                <a:ea typeface="Arial" panose="020B0604020202020204" pitchFamily="34" charset="0"/>
                <a:cs typeface="Arial" panose="020B0604020202020204" pitchFamily="34" charset="0"/>
              </a:rPr>
              <a:t>comprehensive Open Science monitoring framework</a:t>
            </a:r>
            <a:r>
              <a:rPr lang="en-GB" dirty="0">
                <a:solidFill>
                  <a:schemeClr val="tx2"/>
                </a:solidFill>
                <a:ea typeface="Arial" panose="020B0604020202020204" pitchFamily="34" charset="0"/>
                <a:cs typeface="Arial" panose="020B0604020202020204" pitchFamily="34" charset="0"/>
              </a:rPr>
              <a:t>.  </a:t>
            </a:r>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14052" y="1354775"/>
            <a:ext cx="3824021" cy="3824021"/>
          </a:xfrm>
          <a:prstGeom prst="rect">
            <a:avLst/>
          </a:prstGeom>
        </p:spPr>
      </p:pic>
      <p:sp>
        <p:nvSpPr>
          <p:cNvPr id="7" name="Title 1">
            <a:extLst>
              <a:ext uri="{FF2B5EF4-FFF2-40B4-BE49-F238E27FC236}">
                <a16:creationId xmlns:a16="http://schemas.microsoft.com/office/drawing/2014/main" id="{C3BAE0A9-3CC2-4640-A670-22C1240D1662}"/>
              </a:ext>
            </a:extLst>
          </p:cNvPr>
          <p:cNvSpPr>
            <a:spLocks noGrp="1"/>
          </p:cNvSpPr>
          <p:nvPr>
            <p:ph type="ctrTitle"/>
          </p:nvPr>
        </p:nvSpPr>
        <p:spPr/>
        <p:txBody>
          <a:bodyPr>
            <a:normAutofit/>
          </a:bodyPr>
          <a:lstStyle/>
          <a:p>
            <a:r>
              <a:rPr lang="en-GB" sz="3000" dirty="0">
                <a:latin typeface="+mn-lt"/>
              </a:rPr>
              <a:t>Highlights of the Recommendation</a:t>
            </a:r>
          </a:p>
        </p:txBody>
      </p:sp>
    </p:spTree>
    <p:extLst>
      <p:ext uri="{BB962C8B-B14F-4D97-AF65-F5344CB8AC3E}">
        <p14:creationId xmlns:p14="http://schemas.microsoft.com/office/powerpoint/2010/main" val="93347652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z="3000" dirty="0">
                <a:latin typeface="+mn-lt"/>
              </a:rPr>
              <a:t>Definition of Open Science </a:t>
            </a:r>
          </a:p>
        </p:txBody>
      </p:sp>
      <p:sp>
        <p:nvSpPr>
          <p:cNvPr id="4" name="Text Placeholder 3"/>
          <p:cNvSpPr>
            <a:spLocks noGrp="1"/>
          </p:cNvSpPr>
          <p:nvPr>
            <p:ph type="body" sz="quarter" idx="14"/>
          </p:nvPr>
        </p:nvSpPr>
        <p:spPr/>
        <p:txBody>
          <a:bodyPr/>
          <a:lstStyle/>
          <a:p>
            <a:endParaRPr lang="en-US"/>
          </a:p>
        </p:txBody>
      </p:sp>
      <p:sp>
        <p:nvSpPr>
          <p:cNvPr id="5" name="Rectangle 4"/>
          <p:cNvSpPr/>
          <p:nvPr/>
        </p:nvSpPr>
        <p:spPr>
          <a:xfrm>
            <a:off x="183226" y="1075353"/>
            <a:ext cx="3928727" cy="4714239"/>
          </a:xfrm>
          <a:prstGeom prst="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pPr algn="just">
              <a:lnSpc>
                <a:spcPct val="107000"/>
              </a:lnSpc>
              <a:spcAft>
                <a:spcPts val="800"/>
              </a:spcAft>
            </a:pPr>
            <a:r>
              <a:rPr lang="en-US" sz="2200" b="1" dirty="0">
                <a:latin typeface="Calibri" panose="020F0502020204030204" pitchFamily="34" charset="0"/>
                <a:ea typeface="Calibri" panose="020F0502020204030204" pitchFamily="34" charset="0"/>
                <a:cs typeface="Times New Roman" panose="02020603050405020304" pitchFamily="18" charset="0"/>
              </a:rPr>
              <a:t>Open Science: </a:t>
            </a:r>
          </a:p>
          <a:p>
            <a:pPr marL="342900" indent="-342900">
              <a:lnSpc>
                <a:spcPct val="107000"/>
              </a:lnSpc>
              <a:spcAft>
                <a:spcPts val="800"/>
              </a:spcAft>
              <a:buFont typeface="Wingdings" panose="05000000000000000000" pitchFamily="2" charset="2"/>
              <a:buChar char="v"/>
            </a:pPr>
            <a:r>
              <a:rPr lang="en-US" sz="2000" dirty="0">
                <a:latin typeface="Calibri" panose="020F0502020204030204" pitchFamily="34" charset="0"/>
                <a:ea typeface="Calibri" panose="020F0502020204030204" pitchFamily="34" charset="0"/>
                <a:cs typeface="Times New Roman" panose="02020603050405020304" pitchFamily="18" charset="0"/>
              </a:rPr>
              <a:t>makes scientific knowledge openly available, accessible and reusable for everyone, </a:t>
            </a:r>
          </a:p>
          <a:p>
            <a:pPr marL="342900" indent="-342900">
              <a:lnSpc>
                <a:spcPct val="107000"/>
              </a:lnSpc>
              <a:spcAft>
                <a:spcPts val="800"/>
              </a:spcAft>
              <a:buFont typeface="Wingdings" panose="05000000000000000000" pitchFamily="2" charset="2"/>
              <a:buChar char="v"/>
            </a:pPr>
            <a:r>
              <a:rPr lang="en-US" sz="2000" dirty="0">
                <a:latin typeface="Calibri" panose="020F0502020204030204" pitchFamily="34" charset="0"/>
                <a:ea typeface="Calibri" panose="020F0502020204030204" pitchFamily="34" charset="0"/>
                <a:cs typeface="Times New Roman" panose="02020603050405020304" pitchFamily="18" charset="0"/>
              </a:rPr>
              <a:t>increases scientific collaborations and sharing of information for the benefits of science and society,</a:t>
            </a:r>
          </a:p>
          <a:p>
            <a:pPr marL="342900" indent="-342900">
              <a:lnSpc>
                <a:spcPct val="107000"/>
              </a:lnSpc>
              <a:spcAft>
                <a:spcPts val="800"/>
              </a:spcAft>
              <a:buFont typeface="Wingdings" panose="05000000000000000000" pitchFamily="2" charset="2"/>
              <a:buChar char="v"/>
            </a:pPr>
            <a:r>
              <a:rPr lang="en-US" sz="2000" dirty="0">
                <a:latin typeface="Calibri" panose="020F0502020204030204" pitchFamily="34" charset="0"/>
                <a:ea typeface="Calibri" panose="020F0502020204030204" pitchFamily="34" charset="0"/>
                <a:cs typeface="Times New Roman" panose="02020603050405020304" pitchFamily="18" charset="0"/>
              </a:rPr>
              <a:t>opens the processes of scientific knowledge creation, evaluation and communication to societal actors beyond the traditional scientific community. </a:t>
            </a:r>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02846" y="232737"/>
            <a:ext cx="5628236" cy="6630296"/>
          </a:xfrm>
          <a:prstGeom prst="rect">
            <a:avLst/>
          </a:prstGeom>
        </p:spPr>
      </p:pic>
    </p:spTree>
    <p:extLst>
      <p:ext uri="{BB962C8B-B14F-4D97-AF65-F5344CB8AC3E}">
        <p14:creationId xmlns:p14="http://schemas.microsoft.com/office/powerpoint/2010/main" val="2330503090"/>
      </p:ext>
    </p:extLst>
  </p:cSld>
  <p:clrMapOvr>
    <a:masterClrMapping/>
  </p:clrMapOvr>
</p:sld>
</file>

<file path=ppt/theme/theme1.xml><?xml version="1.0" encoding="utf-8"?>
<a:theme xmlns:a="http://schemas.openxmlformats.org/drawingml/2006/main" name="Thème Office">
  <a:themeElements>
    <a:clrScheme name="Thème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hèm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F507CC357937D64D9CDF89104D58C81B" ma:contentTypeVersion="13" ma:contentTypeDescription="Create a new document." ma:contentTypeScope="" ma:versionID="38e61b224a258a94c48fa410132779be">
  <xsd:schema xmlns:xsd="http://www.w3.org/2001/XMLSchema" xmlns:xs="http://www.w3.org/2001/XMLSchema" xmlns:p="http://schemas.microsoft.com/office/2006/metadata/properties" xmlns:ns3="60e4f8f0-4686-4fb5-a761-1192f8270dd1" xmlns:ns4="a519c9a6-63c0-402b-bba8-e6b0902b5865" targetNamespace="http://schemas.microsoft.com/office/2006/metadata/properties" ma:root="true" ma:fieldsID="90a94a627730802e77657d591a9285f1" ns3:_="" ns4:_="">
    <xsd:import namespace="60e4f8f0-4686-4fb5-a761-1192f8270dd1"/>
    <xsd:import namespace="a519c9a6-63c0-402b-bba8-e6b0902b5865"/>
    <xsd:element name="properties">
      <xsd:complexType>
        <xsd:sequence>
          <xsd:element name="documentManagement">
            <xsd:complexType>
              <xsd:all>
                <xsd:element ref="ns3:MediaServiceMetadata" minOccurs="0"/>
                <xsd:element ref="ns3:MediaServiceFastMetadata" minOccurs="0"/>
                <xsd:element ref="ns3:MediaServiceAutoKeyPoints" minOccurs="0"/>
                <xsd:element ref="ns3:MediaServiceKeyPoints" minOccurs="0"/>
                <xsd:element ref="ns3:MediaServiceDateTaken" minOccurs="0"/>
                <xsd:element ref="ns4:SharedWithUsers" minOccurs="0"/>
                <xsd:element ref="ns4:SharedWithDetails" minOccurs="0"/>
                <xsd:element ref="ns4:SharingHintHash" minOccurs="0"/>
                <xsd:element ref="ns3:MediaServiceAutoTags" minOccurs="0"/>
                <xsd:element ref="ns3:MediaServiceOCR" minOccurs="0"/>
                <xsd:element ref="ns3:MediaServiceGenerationTime" minOccurs="0"/>
                <xsd:element ref="ns3:MediaServiceEventHashCode" minOccurs="0"/>
                <xsd:element ref="ns3: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0e4f8f0-4686-4fb5-a761-1192f8270dd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6" nillable="true" ma:displayName="Tags" ma:internalName="MediaServiceAutoTags" ma:readOnly="true">
      <xsd:simpleType>
        <xsd:restriction base="dms:Text"/>
      </xsd:simpleType>
    </xsd:element>
    <xsd:element name="MediaServiceOCR" ma:index="17" nillable="true" ma:displayName="Extracted Text" ma:internalName="MediaServiceOCR" ma:readOnly="true">
      <xsd:simpleType>
        <xsd:restriction base="dms:Note">
          <xsd:maxLength value="255"/>
        </xsd:restriction>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MediaLengthInSeconds" ma:index="20" nillable="true" ma:displayName="Length (seconds)"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a519c9a6-63c0-402b-bba8-e6b0902b5865" elementFormDefault="qualified">
    <xsd:import namespace="http://schemas.microsoft.com/office/2006/documentManagement/types"/>
    <xsd:import namespace="http://schemas.microsoft.com/office/infopath/2007/PartnerControls"/>
    <xsd:element name="SharedWithUsers" ma:index="13"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4" nillable="true" ma:displayName="Shared With Details" ma:internalName="SharedWithDetails" ma:readOnly="true">
      <xsd:simpleType>
        <xsd:restriction base="dms:Note">
          <xsd:maxLength value="255"/>
        </xsd:restriction>
      </xsd:simpleType>
    </xsd:element>
    <xsd:element name="SharingHintHash" ma:index="15"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46A62075-B3C9-4A3A-AE06-3BDCC332E1EB}">
  <ds:schemaRefs>
    <ds:schemaRef ds:uri="http://schemas.microsoft.com/office/2006/documentManagement/types"/>
    <ds:schemaRef ds:uri="http://schemas.microsoft.com/office/infopath/2007/PartnerControls"/>
    <ds:schemaRef ds:uri="a519c9a6-63c0-402b-bba8-e6b0902b5865"/>
    <ds:schemaRef ds:uri="http://purl.org/dc/elements/1.1/"/>
    <ds:schemaRef ds:uri="http://schemas.microsoft.com/office/2006/metadata/properties"/>
    <ds:schemaRef ds:uri="60e4f8f0-4686-4fb5-a761-1192f8270dd1"/>
    <ds:schemaRef ds:uri="http://purl.org/dc/terms/"/>
    <ds:schemaRef ds:uri="http://schemas.openxmlformats.org/package/2006/metadata/core-properties"/>
    <ds:schemaRef ds:uri="http://www.w3.org/XML/1998/namespace"/>
    <ds:schemaRef ds:uri="http://purl.org/dc/dcmitype/"/>
  </ds:schemaRefs>
</ds:datastoreItem>
</file>

<file path=customXml/itemProps2.xml><?xml version="1.0" encoding="utf-8"?>
<ds:datastoreItem xmlns:ds="http://schemas.openxmlformats.org/officeDocument/2006/customXml" ds:itemID="{07CA23BB-8CC0-4040-85C8-1CDF4D4E0E8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60e4f8f0-4686-4fb5-a761-1192f8270dd1"/>
    <ds:schemaRef ds:uri="a519c9a6-63c0-402b-bba8-e6b0902b586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1429E140-4202-49FB-A08E-3710CA2F3A8A}">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ORW_OS</Template>
  <TotalTime>795</TotalTime>
  <Words>881</Words>
  <Application>Microsoft Office PowerPoint</Application>
  <PresentationFormat>On-screen Show (4:3)</PresentationFormat>
  <Paragraphs>112</Paragraphs>
  <Slides>17</Slides>
  <Notes>6</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17</vt:i4>
      </vt:variant>
    </vt:vector>
  </HeadingPairs>
  <TitlesOfParts>
    <vt:vector size="23" baseType="lpstr">
      <vt:lpstr>Myriad Pro Light</vt:lpstr>
      <vt:lpstr>Arial</vt:lpstr>
      <vt:lpstr>Calibri</vt:lpstr>
      <vt:lpstr>Calibri Light</vt:lpstr>
      <vt:lpstr>Wingdings</vt:lpstr>
      <vt:lpstr>Thème Office</vt:lpstr>
      <vt:lpstr>UNESCO Recommendation on Open Science </vt:lpstr>
      <vt:lpstr>Lessons learned from COVID 19</vt:lpstr>
      <vt:lpstr> Opening access to knowledge</vt:lpstr>
      <vt:lpstr>Why Open Science?</vt:lpstr>
      <vt:lpstr>PowerPoint Presentation</vt:lpstr>
      <vt:lpstr>PowerPoint Presentation</vt:lpstr>
      <vt:lpstr>PowerPoint Presentation</vt:lpstr>
      <vt:lpstr>Highlights of the Recommendation</vt:lpstr>
      <vt:lpstr>Definition of Open Science </vt:lpstr>
      <vt:lpstr>As open as possible and as closed as necessary</vt:lpstr>
      <vt:lpstr>Open Science: Values and Principles</vt:lpstr>
      <vt:lpstr>Key Objectives – Key Areas of Action </vt:lpstr>
      <vt:lpstr>PowerPoint Presentation</vt:lpstr>
      <vt:lpstr>Key challenges and high impact areas for the implementation of the UNESCO OSR</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UNESCO Recommendation on Open Science</dc:title>
  <dc:creator>Rafieian, Fereshteh</dc:creator>
  <cp:lastModifiedBy>Persic, Ana</cp:lastModifiedBy>
  <cp:revision>49</cp:revision>
  <cp:lastPrinted>2021-05-26T10:59:05Z</cp:lastPrinted>
  <dcterms:created xsi:type="dcterms:W3CDTF">2022-03-04T09:54:55Z</dcterms:created>
  <dcterms:modified xsi:type="dcterms:W3CDTF">2023-09-06T11:45:41Z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0x010100F507CC357937D64D9CDF89104D58C81B</vt:lpwstr>
  </property>
  <property fmtid="{D5CDD505-2E9C-101B-9397-08002B2CF9AE}" pid="3" name="_dlc_DocIdItemGuid">
    <vt:lpwstr>5c46f521-d66a-48f2-b4d3-7dd05baf4502</vt:lpwstr>
  </property>
</Properties>
</file>