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4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25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75" r:id="rId8"/>
    <p:sldId id="276" r:id="rId9"/>
    <p:sldId id="277" r:id="rId10"/>
    <p:sldId id="278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7023100" cy="9309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CC0066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9"/>
    <p:restoredTop sz="94687"/>
  </p:normalViewPr>
  <p:slideViewPr>
    <p:cSldViewPr>
      <p:cViewPr varScale="1">
        <p:scale>
          <a:sx n="108" d="100"/>
          <a:sy n="108" d="100"/>
        </p:scale>
        <p:origin x="155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image" Target="../media/image4.jpe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D28816-6AD5-4F32-A89A-C40C114175B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E257E84-5859-47C4-A2EF-1D797A7AA1AC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1200" dirty="0" err="1">
              <a:solidFill>
                <a:schemeClr val="bg1"/>
              </a:solidFill>
            </a:rPr>
            <a:t>Untuk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memahami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bidang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investasi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sebagaimana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dalam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praktek</a:t>
          </a:r>
          <a:r>
            <a:rPr lang="en-US" sz="1200" dirty="0">
              <a:solidFill>
                <a:schemeClr val="bg1"/>
              </a:solidFill>
            </a:rPr>
            <a:t> / dunia </a:t>
          </a:r>
          <a:r>
            <a:rPr lang="en-US" sz="1200" dirty="0" err="1">
              <a:solidFill>
                <a:schemeClr val="bg1"/>
              </a:solidFill>
            </a:rPr>
            <a:t>nyata</a:t>
          </a:r>
          <a:endParaRPr lang="en-US" sz="1200" dirty="0">
            <a:solidFill>
              <a:schemeClr val="bg1"/>
            </a:solidFill>
          </a:endParaRPr>
        </a:p>
      </dgm:t>
    </dgm:pt>
    <dgm:pt modelId="{F6B48E60-1466-426C-8EA2-EDEF4CE4A858}" type="parTrans" cxnId="{0076D4AA-590F-400C-A5F8-B6EC3F71A376}">
      <dgm:prSet/>
      <dgm:spPr/>
      <dgm:t>
        <a:bodyPr/>
        <a:lstStyle/>
        <a:p>
          <a:endParaRPr lang="en-US"/>
        </a:p>
      </dgm:t>
    </dgm:pt>
    <dgm:pt modelId="{DA90C8AF-AA78-4F1B-A837-EDD286DDF62B}" type="sibTrans" cxnId="{0076D4AA-590F-400C-A5F8-B6EC3F71A376}">
      <dgm:prSet/>
      <dgm:spPr/>
      <dgm:t>
        <a:bodyPr/>
        <a:lstStyle/>
        <a:p>
          <a:endParaRPr lang="en-US"/>
        </a:p>
      </dgm:t>
    </dgm:pt>
    <dgm:pt modelId="{7CE55DC0-A38E-4E79-AD57-3DD2A20291A3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200" dirty="0" err="1">
              <a:solidFill>
                <a:schemeClr val="tx1"/>
              </a:solidFill>
            </a:rPr>
            <a:t>Untuk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membantu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membuat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keputusan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investasi</a:t>
          </a:r>
          <a:r>
            <a:rPr lang="en-US" sz="1200" dirty="0">
              <a:solidFill>
                <a:schemeClr val="tx1"/>
              </a:solidFill>
            </a:rPr>
            <a:t> yang </a:t>
          </a:r>
          <a:r>
            <a:rPr lang="en-US" sz="1200" dirty="0" err="1">
              <a:solidFill>
                <a:schemeClr val="tx1"/>
              </a:solidFill>
            </a:rPr>
            <a:t>akan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meningkatkan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kesejahteraan</a:t>
          </a:r>
          <a:endParaRPr lang="en-US" sz="1200" dirty="0">
            <a:solidFill>
              <a:schemeClr val="tx1"/>
            </a:solidFill>
          </a:endParaRPr>
        </a:p>
      </dgm:t>
    </dgm:pt>
    <dgm:pt modelId="{F4DB5FA6-4E5B-419F-9969-F10A33FB1D04}" type="parTrans" cxnId="{C398256C-8D52-4E28-931F-65BEC555AE28}">
      <dgm:prSet/>
      <dgm:spPr/>
      <dgm:t>
        <a:bodyPr/>
        <a:lstStyle/>
        <a:p>
          <a:endParaRPr lang="en-US"/>
        </a:p>
      </dgm:t>
    </dgm:pt>
    <dgm:pt modelId="{A980EF76-74F0-4B1C-8A39-C5CB2A417B88}" type="sibTrans" cxnId="{C398256C-8D52-4E28-931F-65BEC555AE28}">
      <dgm:prSet/>
      <dgm:spPr/>
      <dgm:t>
        <a:bodyPr/>
        <a:lstStyle/>
        <a:p>
          <a:endParaRPr lang="en-US"/>
        </a:p>
      </dgm:t>
    </dgm:pt>
    <dgm:pt modelId="{87005653-15D7-43A6-A1B1-1CAF7BC0FE29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1200" dirty="0" err="1">
              <a:solidFill>
                <a:schemeClr val="bg1"/>
              </a:solidFill>
            </a:rPr>
            <a:t>Untuk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membuat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ekspektasi</a:t>
          </a:r>
          <a:r>
            <a:rPr lang="en-US" sz="1200" dirty="0">
              <a:solidFill>
                <a:schemeClr val="bg1"/>
              </a:solidFill>
            </a:rPr>
            <a:t> yang </a:t>
          </a:r>
          <a:r>
            <a:rPr lang="en-US" sz="1200" dirty="0" err="1">
              <a:solidFill>
                <a:schemeClr val="bg1"/>
              </a:solidFill>
            </a:rPr>
            <a:t>realistis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mengenai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hasil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dari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keputusan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investasi</a:t>
          </a:r>
          <a:endParaRPr lang="en-US" sz="1200" dirty="0">
            <a:solidFill>
              <a:schemeClr val="bg1"/>
            </a:solidFill>
          </a:endParaRPr>
        </a:p>
      </dgm:t>
    </dgm:pt>
    <dgm:pt modelId="{36396844-6EE1-46DD-B2B9-772F44E1B6E5}" type="parTrans" cxnId="{78E57876-3F97-4A36-93E5-40AB87A5A403}">
      <dgm:prSet/>
      <dgm:spPr/>
      <dgm:t>
        <a:bodyPr/>
        <a:lstStyle/>
        <a:p>
          <a:endParaRPr lang="en-US"/>
        </a:p>
      </dgm:t>
    </dgm:pt>
    <dgm:pt modelId="{6FB79DC5-AA92-40B9-B545-C9800F29CCA1}" type="sibTrans" cxnId="{78E57876-3F97-4A36-93E5-40AB87A5A403}">
      <dgm:prSet/>
      <dgm:spPr/>
      <dgm:t>
        <a:bodyPr/>
        <a:lstStyle/>
        <a:p>
          <a:endParaRPr lang="en-US"/>
        </a:p>
      </dgm:t>
    </dgm:pt>
    <dgm:pt modelId="{510E5716-98CD-2A42-8532-C4B33580155C}">
      <dgm:prSet phldrT="[Text]"/>
      <dgm:spPr>
        <a:solidFill>
          <a:schemeClr val="tx1"/>
        </a:solidFill>
      </dgm:spPr>
      <dgm:t>
        <a:bodyPr/>
        <a:lstStyle/>
        <a:p>
          <a:endParaRPr lang="en-US" dirty="0"/>
        </a:p>
      </dgm:t>
    </dgm:pt>
    <dgm:pt modelId="{B74799FF-6370-2243-B6BC-EA384A85C987}" type="parTrans" cxnId="{45715524-190D-5746-B0E4-74A43368D5D8}">
      <dgm:prSet/>
      <dgm:spPr/>
      <dgm:t>
        <a:bodyPr/>
        <a:lstStyle/>
        <a:p>
          <a:endParaRPr lang="en-US"/>
        </a:p>
      </dgm:t>
    </dgm:pt>
    <dgm:pt modelId="{E2D1C0E9-D337-0A44-8583-DB53E5B135E9}" type="sibTrans" cxnId="{45715524-190D-5746-B0E4-74A43368D5D8}">
      <dgm:prSet/>
      <dgm:spPr/>
      <dgm:t>
        <a:bodyPr/>
        <a:lstStyle/>
        <a:p>
          <a:endParaRPr lang="en-US"/>
        </a:p>
      </dgm:t>
    </dgm:pt>
    <dgm:pt modelId="{63A2B815-737E-D14F-917F-515136A127B3}">
      <dgm:prSet phldrT="[Text]"/>
      <dgm:spPr>
        <a:solidFill>
          <a:schemeClr val="tx1"/>
        </a:solidFill>
      </dgm:spPr>
      <dgm:t>
        <a:bodyPr/>
        <a:lstStyle/>
        <a:p>
          <a:endParaRPr lang="en-US" dirty="0"/>
        </a:p>
      </dgm:t>
    </dgm:pt>
    <dgm:pt modelId="{FC105646-CC84-214C-A8D6-13688E594B24}" type="parTrans" cxnId="{6519012F-2FFA-B142-A5DA-F42E72E19102}">
      <dgm:prSet/>
      <dgm:spPr/>
      <dgm:t>
        <a:bodyPr/>
        <a:lstStyle/>
        <a:p>
          <a:endParaRPr lang="en-US"/>
        </a:p>
      </dgm:t>
    </dgm:pt>
    <dgm:pt modelId="{C026541D-C8F7-3947-9074-9534876DD627}" type="sibTrans" cxnId="{6519012F-2FFA-B142-A5DA-F42E72E19102}">
      <dgm:prSet/>
      <dgm:spPr/>
      <dgm:t>
        <a:bodyPr/>
        <a:lstStyle/>
        <a:p>
          <a:endParaRPr lang="en-US"/>
        </a:p>
      </dgm:t>
    </dgm:pt>
    <dgm:pt modelId="{B37E57AA-88BF-482A-9E4C-67707C25C3CF}" type="pres">
      <dgm:prSet presAssocID="{5CD28816-6AD5-4F32-A89A-C40C114175B6}" presName="linear" presStyleCnt="0">
        <dgm:presLayoutVars>
          <dgm:dir/>
          <dgm:animLvl val="lvl"/>
          <dgm:resizeHandles val="exact"/>
        </dgm:presLayoutVars>
      </dgm:prSet>
      <dgm:spPr/>
    </dgm:pt>
    <dgm:pt modelId="{42A4359C-CD22-4223-926B-8376628D8E23}" type="pres">
      <dgm:prSet presAssocID="{8E257E84-5859-47C4-A2EF-1D797A7AA1AC}" presName="parentLin" presStyleCnt="0"/>
      <dgm:spPr/>
    </dgm:pt>
    <dgm:pt modelId="{6B3F75C5-1CDB-4682-AF48-86E536B39040}" type="pres">
      <dgm:prSet presAssocID="{8E257E84-5859-47C4-A2EF-1D797A7AA1AC}" presName="parentLeftMargin" presStyleLbl="node1" presStyleIdx="0" presStyleCnt="5"/>
      <dgm:spPr/>
    </dgm:pt>
    <dgm:pt modelId="{8AF14784-93A6-430B-8AA8-56EDE3C2E5A6}" type="pres">
      <dgm:prSet presAssocID="{8E257E84-5859-47C4-A2EF-1D797A7AA1AC}" presName="parentText" presStyleLbl="node1" presStyleIdx="0" presStyleCnt="5" custScaleY="319498">
        <dgm:presLayoutVars>
          <dgm:chMax val="0"/>
          <dgm:bulletEnabled val="1"/>
        </dgm:presLayoutVars>
      </dgm:prSet>
      <dgm:spPr/>
    </dgm:pt>
    <dgm:pt modelId="{9AE0C297-8F5C-4F24-8BBF-60FE958C3302}" type="pres">
      <dgm:prSet presAssocID="{8E257E84-5859-47C4-A2EF-1D797A7AA1AC}" presName="negativeSpace" presStyleCnt="0"/>
      <dgm:spPr/>
    </dgm:pt>
    <dgm:pt modelId="{4222B4EB-BA71-4114-8C31-D05254B7636D}" type="pres">
      <dgm:prSet presAssocID="{8E257E84-5859-47C4-A2EF-1D797A7AA1AC}" presName="childText" presStyleLbl="conFgAcc1" presStyleIdx="0" presStyleCnt="5">
        <dgm:presLayoutVars>
          <dgm:bulletEnabled val="1"/>
        </dgm:presLayoutVars>
      </dgm:prSet>
      <dgm:spPr/>
    </dgm:pt>
    <dgm:pt modelId="{14F207CD-576D-48F9-8562-1EF780991F4F}" type="pres">
      <dgm:prSet presAssocID="{DA90C8AF-AA78-4F1B-A837-EDD286DDF62B}" presName="spaceBetweenRectangles" presStyleCnt="0"/>
      <dgm:spPr/>
    </dgm:pt>
    <dgm:pt modelId="{B2CEF04F-F390-1140-B131-0E49BCCD149F}" type="pres">
      <dgm:prSet presAssocID="{510E5716-98CD-2A42-8532-C4B33580155C}" presName="parentLin" presStyleCnt="0"/>
      <dgm:spPr/>
    </dgm:pt>
    <dgm:pt modelId="{F25E8AA9-1EE0-4649-8679-423A0E2ED8EB}" type="pres">
      <dgm:prSet presAssocID="{510E5716-98CD-2A42-8532-C4B33580155C}" presName="parentLeftMargin" presStyleLbl="node1" presStyleIdx="0" presStyleCnt="5"/>
      <dgm:spPr/>
    </dgm:pt>
    <dgm:pt modelId="{8B071D01-E15C-F547-80B8-9A308ABB526C}" type="pres">
      <dgm:prSet presAssocID="{510E5716-98CD-2A42-8532-C4B33580155C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98E3D5A-952A-DB44-AA4C-013F64804C09}" type="pres">
      <dgm:prSet presAssocID="{510E5716-98CD-2A42-8532-C4B33580155C}" presName="negativeSpace" presStyleCnt="0"/>
      <dgm:spPr/>
    </dgm:pt>
    <dgm:pt modelId="{9D13B244-D72F-9B41-9AF8-76F13BFCCBB5}" type="pres">
      <dgm:prSet presAssocID="{510E5716-98CD-2A42-8532-C4B33580155C}" presName="childText" presStyleLbl="conFgAcc1" presStyleIdx="1" presStyleCnt="5">
        <dgm:presLayoutVars>
          <dgm:bulletEnabled val="1"/>
        </dgm:presLayoutVars>
      </dgm:prSet>
      <dgm:spPr/>
    </dgm:pt>
    <dgm:pt modelId="{27516F62-6CE4-D448-919C-D2574BA918F4}" type="pres">
      <dgm:prSet presAssocID="{E2D1C0E9-D337-0A44-8583-DB53E5B135E9}" presName="spaceBetweenRectangles" presStyleCnt="0"/>
      <dgm:spPr/>
    </dgm:pt>
    <dgm:pt modelId="{9E176BD1-3693-4A1C-9BBA-E13BD5A75D68}" type="pres">
      <dgm:prSet presAssocID="{7CE55DC0-A38E-4E79-AD57-3DD2A20291A3}" presName="parentLin" presStyleCnt="0"/>
      <dgm:spPr/>
    </dgm:pt>
    <dgm:pt modelId="{8D4A496C-80C8-451F-9E4D-E56AD3459C73}" type="pres">
      <dgm:prSet presAssocID="{7CE55DC0-A38E-4E79-AD57-3DD2A20291A3}" presName="parentLeftMargin" presStyleLbl="node1" presStyleIdx="1" presStyleCnt="5"/>
      <dgm:spPr/>
    </dgm:pt>
    <dgm:pt modelId="{510641B9-F612-47C4-BE1C-74A928991863}" type="pres">
      <dgm:prSet presAssocID="{7CE55DC0-A38E-4E79-AD57-3DD2A20291A3}" presName="parentText" presStyleLbl="node1" presStyleIdx="2" presStyleCnt="5" custScaleY="276794">
        <dgm:presLayoutVars>
          <dgm:chMax val="0"/>
          <dgm:bulletEnabled val="1"/>
        </dgm:presLayoutVars>
      </dgm:prSet>
      <dgm:spPr/>
    </dgm:pt>
    <dgm:pt modelId="{B211D171-6AB0-458A-BBFD-3256651ED1C9}" type="pres">
      <dgm:prSet presAssocID="{7CE55DC0-A38E-4E79-AD57-3DD2A20291A3}" presName="negativeSpace" presStyleCnt="0"/>
      <dgm:spPr/>
    </dgm:pt>
    <dgm:pt modelId="{E4FB1C3A-AF39-4AAE-85D2-0759D9E82B9E}" type="pres">
      <dgm:prSet presAssocID="{7CE55DC0-A38E-4E79-AD57-3DD2A20291A3}" presName="childText" presStyleLbl="conFgAcc1" presStyleIdx="2" presStyleCnt="5">
        <dgm:presLayoutVars>
          <dgm:bulletEnabled val="1"/>
        </dgm:presLayoutVars>
      </dgm:prSet>
      <dgm:spPr/>
    </dgm:pt>
    <dgm:pt modelId="{8D7A5A84-EC80-4775-8F06-26F4CA934A1B}" type="pres">
      <dgm:prSet presAssocID="{A980EF76-74F0-4B1C-8A39-C5CB2A417B88}" presName="spaceBetweenRectangles" presStyleCnt="0"/>
      <dgm:spPr/>
    </dgm:pt>
    <dgm:pt modelId="{2E74B78F-AE81-9844-9A1D-B5E4A41891DE}" type="pres">
      <dgm:prSet presAssocID="{63A2B815-737E-D14F-917F-515136A127B3}" presName="parentLin" presStyleCnt="0"/>
      <dgm:spPr/>
    </dgm:pt>
    <dgm:pt modelId="{31700C32-771B-0F4C-A9B7-00CBDA7DC92F}" type="pres">
      <dgm:prSet presAssocID="{63A2B815-737E-D14F-917F-515136A127B3}" presName="parentLeftMargin" presStyleLbl="node1" presStyleIdx="2" presStyleCnt="5"/>
      <dgm:spPr/>
    </dgm:pt>
    <dgm:pt modelId="{1209E26F-4F13-A14F-93D3-07E3ED355BE1}" type="pres">
      <dgm:prSet presAssocID="{63A2B815-737E-D14F-917F-515136A127B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01447E4-5684-BD42-AC62-A288C35A23A6}" type="pres">
      <dgm:prSet presAssocID="{63A2B815-737E-D14F-917F-515136A127B3}" presName="negativeSpace" presStyleCnt="0"/>
      <dgm:spPr/>
    </dgm:pt>
    <dgm:pt modelId="{E4D79003-1E29-0B4A-9CAD-BEB7E7715852}" type="pres">
      <dgm:prSet presAssocID="{63A2B815-737E-D14F-917F-515136A127B3}" presName="childText" presStyleLbl="conFgAcc1" presStyleIdx="3" presStyleCnt="5">
        <dgm:presLayoutVars>
          <dgm:bulletEnabled val="1"/>
        </dgm:presLayoutVars>
      </dgm:prSet>
      <dgm:spPr/>
    </dgm:pt>
    <dgm:pt modelId="{EDBCAC67-34F3-8B49-8B04-41C07384252B}" type="pres">
      <dgm:prSet presAssocID="{C026541D-C8F7-3947-9074-9534876DD627}" presName="spaceBetweenRectangles" presStyleCnt="0"/>
      <dgm:spPr/>
    </dgm:pt>
    <dgm:pt modelId="{E2FDAB4B-5CFE-4A02-848C-8E7B4E072623}" type="pres">
      <dgm:prSet presAssocID="{87005653-15D7-43A6-A1B1-1CAF7BC0FE29}" presName="parentLin" presStyleCnt="0"/>
      <dgm:spPr/>
    </dgm:pt>
    <dgm:pt modelId="{45D43E3F-678E-478B-8637-4E4A5F48BAD6}" type="pres">
      <dgm:prSet presAssocID="{87005653-15D7-43A6-A1B1-1CAF7BC0FE29}" presName="parentLeftMargin" presStyleLbl="node1" presStyleIdx="3" presStyleCnt="5"/>
      <dgm:spPr/>
    </dgm:pt>
    <dgm:pt modelId="{DA45966C-8428-4221-A8AC-F2CE3887D87A}" type="pres">
      <dgm:prSet presAssocID="{87005653-15D7-43A6-A1B1-1CAF7BC0FE29}" presName="parentText" presStyleLbl="node1" presStyleIdx="4" presStyleCnt="5" custScaleY="274262">
        <dgm:presLayoutVars>
          <dgm:chMax val="0"/>
          <dgm:bulletEnabled val="1"/>
        </dgm:presLayoutVars>
      </dgm:prSet>
      <dgm:spPr/>
    </dgm:pt>
    <dgm:pt modelId="{C7A4C8A3-6F2B-4C72-A2E5-5DFEA5FC474C}" type="pres">
      <dgm:prSet presAssocID="{87005653-15D7-43A6-A1B1-1CAF7BC0FE29}" presName="negativeSpace" presStyleCnt="0"/>
      <dgm:spPr/>
    </dgm:pt>
    <dgm:pt modelId="{3562EC3F-554D-43A0-BE4F-32C2BEC966A7}" type="pres">
      <dgm:prSet presAssocID="{87005653-15D7-43A6-A1B1-1CAF7BC0FE29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1FE33B17-D07B-3D4A-A617-04EDEF22B114}" type="presOf" srcId="{510E5716-98CD-2A42-8532-C4B33580155C}" destId="{F25E8AA9-1EE0-4649-8679-423A0E2ED8EB}" srcOrd="0" destOrd="0" presId="urn:microsoft.com/office/officeart/2005/8/layout/list1"/>
    <dgm:cxn modelId="{F18DCC1A-1011-43A5-AAC9-00C8D5561A12}" type="presOf" srcId="{7CE55DC0-A38E-4E79-AD57-3DD2A20291A3}" destId="{510641B9-F612-47C4-BE1C-74A928991863}" srcOrd="1" destOrd="0" presId="urn:microsoft.com/office/officeart/2005/8/layout/list1"/>
    <dgm:cxn modelId="{45715524-190D-5746-B0E4-74A43368D5D8}" srcId="{5CD28816-6AD5-4F32-A89A-C40C114175B6}" destId="{510E5716-98CD-2A42-8532-C4B33580155C}" srcOrd="1" destOrd="0" parTransId="{B74799FF-6370-2243-B6BC-EA384A85C987}" sibTransId="{E2D1C0E9-D337-0A44-8583-DB53E5B135E9}"/>
    <dgm:cxn modelId="{6519012F-2FFA-B142-A5DA-F42E72E19102}" srcId="{5CD28816-6AD5-4F32-A89A-C40C114175B6}" destId="{63A2B815-737E-D14F-917F-515136A127B3}" srcOrd="3" destOrd="0" parTransId="{FC105646-CC84-214C-A8D6-13688E594B24}" sibTransId="{C026541D-C8F7-3947-9074-9534876DD627}"/>
    <dgm:cxn modelId="{B60CE350-4907-0640-93D8-A5A12B5B2714}" type="presOf" srcId="{63A2B815-737E-D14F-917F-515136A127B3}" destId="{1209E26F-4F13-A14F-93D3-07E3ED355BE1}" srcOrd="1" destOrd="0" presId="urn:microsoft.com/office/officeart/2005/8/layout/list1"/>
    <dgm:cxn modelId="{824E6766-3E3B-6E4A-BB6A-902BDD40687D}" type="presOf" srcId="{510E5716-98CD-2A42-8532-C4B33580155C}" destId="{8B071D01-E15C-F547-80B8-9A308ABB526C}" srcOrd="1" destOrd="0" presId="urn:microsoft.com/office/officeart/2005/8/layout/list1"/>
    <dgm:cxn modelId="{C398256C-8D52-4E28-931F-65BEC555AE28}" srcId="{5CD28816-6AD5-4F32-A89A-C40C114175B6}" destId="{7CE55DC0-A38E-4E79-AD57-3DD2A20291A3}" srcOrd="2" destOrd="0" parTransId="{F4DB5FA6-4E5B-419F-9969-F10A33FB1D04}" sibTransId="{A980EF76-74F0-4B1C-8A39-C5CB2A417B88}"/>
    <dgm:cxn modelId="{94212575-CE2B-4D5A-ABC2-4EC9177A3A4E}" type="presOf" srcId="{5CD28816-6AD5-4F32-A89A-C40C114175B6}" destId="{B37E57AA-88BF-482A-9E4C-67707C25C3CF}" srcOrd="0" destOrd="0" presId="urn:microsoft.com/office/officeart/2005/8/layout/list1"/>
    <dgm:cxn modelId="{78E57876-3F97-4A36-93E5-40AB87A5A403}" srcId="{5CD28816-6AD5-4F32-A89A-C40C114175B6}" destId="{87005653-15D7-43A6-A1B1-1CAF7BC0FE29}" srcOrd="4" destOrd="0" parTransId="{36396844-6EE1-46DD-B2B9-772F44E1B6E5}" sibTransId="{6FB79DC5-AA92-40B9-B545-C9800F29CCA1}"/>
    <dgm:cxn modelId="{38A0F47C-C134-44E6-9AA7-0E4FD404377F}" type="presOf" srcId="{8E257E84-5859-47C4-A2EF-1D797A7AA1AC}" destId="{8AF14784-93A6-430B-8AA8-56EDE3C2E5A6}" srcOrd="1" destOrd="0" presId="urn:microsoft.com/office/officeart/2005/8/layout/list1"/>
    <dgm:cxn modelId="{2BAB5D97-7009-4169-B5B7-D6BF1DDC28B9}" type="presOf" srcId="{87005653-15D7-43A6-A1B1-1CAF7BC0FE29}" destId="{45D43E3F-678E-478B-8637-4E4A5F48BAD6}" srcOrd="0" destOrd="0" presId="urn:microsoft.com/office/officeart/2005/8/layout/list1"/>
    <dgm:cxn modelId="{0076D4AA-590F-400C-A5F8-B6EC3F71A376}" srcId="{5CD28816-6AD5-4F32-A89A-C40C114175B6}" destId="{8E257E84-5859-47C4-A2EF-1D797A7AA1AC}" srcOrd="0" destOrd="0" parTransId="{F6B48E60-1466-426C-8EA2-EDEF4CE4A858}" sibTransId="{DA90C8AF-AA78-4F1B-A837-EDD286DDF62B}"/>
    <dgm:cxn modelId="{ED88EFAB-6A5B-41BF-97ED-FD4E1F6F256A}" type="presOf" srcId="{7CE55DC0-A38E-4E79-AD57-3DD2A20291A3}" destId="{8D4A496C-80C8-451F-9E4D-E56AD3459C73}" srcOrd="0" destOrd="0" presId="urn:microsoft.com/office/officeart/2005/8/layout/list1"/>
    <dgm:cxn modelId="{3BE02CB2-4C6E-7A4B-A415-A4DF5E85446C}" type="presOf" srcId="{63A2B815-737E-D14F-917F-515136A127B3}" destId="{31700C32-771B-0F4C-A9B7-00CBDA7DC92F}" srcOrd="0" destOrd="0" presId="urn:microsoft.com/office/officeart/2005/8/layout/list1"/>
    <dgm:cxn modelId="{C6D9B5BB-7FF4-4A52-B319-AB41396EF948}" type="presOf" srcId="{87005653-15D7-43A6-A1B1-1CAF7BC0FE29}" destId="{DA45966C-8428-4221-A8AC-F2CE3887D87A}" srcOrd="1" destOrd="0" presId="urn:microsoft.com/office/officeart/2005/8/layout/list1"/>
    <dgm:cxn modelId="{89F909EB-EE9B-4443-9DAB-C187EC34EFA9}" type="presOf" srcId="{8E257E84-5859-47C4-A2EF-1D797A7AA1AC}" destId="{6B3F75C5-1CDB-4682-AF48-86E536B39040}" srcOrd="0" destOrd="0" presId="urn:microsoft.com/office/officeart/2005/8/layout/list1"/>
    <dgm:cxn modelId="{29E2B1B7-ABC6-4B99-97F0-E5960AF5FCE9}" type="presParOf" srcId="{B37E57AA-88BF-482A-9E4C-67707C25C3CF}" destId="{42A4359C-CD22-4223-926B-8376628D8E23}" srcOrd="0" destOrd="0" presId="urn:microsoft.com/office/officeart/2005/8/layout/list1"/>
    <dgm:cxn modelId="{03CE4972-CA7E-40E3-9DB9-B8E23F166E98}" type="presParOf" srcId="{42A4359C-CD22-4223-926B-8376628D8E23}" destId="{6B3F75C5-1CDB-4682-AF48-86E536B39040}" srcOrd="0" destOrd="0" presId="urn:microsoft.com/office/officeart/2005/8/layout/list1"/>
    <dgm:cxn modelId="{98822400-B124-48C2-8D0D-E56685C7820D}" type="presParOf" srcId="{42A4359C-CD22-4223-926B-8376628D8E23}" destId="{8AF14784-93A6-430B-8AA8-56EDE3C2E5A6}" srcOrd="1" destOrd="0" presId="urn:microsoft.com/office/officeart/2005/8/layout/list1"/>
    <dgm:cxn modelId="{6835BEA2-389D-4891-B508-FE8BFFC49A69}" type="presParOf" srcId="{B37E57AA-88BF-482A-9E4C-67707C25C3CF}" destId="{9AE0C297-8F5C-4F24-8BBF-60FE958C3302}" srcOrd="1" destOrd="0" presId="urn:microsoft.com/office/officeart/2005/8/layout/list1"/>
    <dgm:cxn modelId="{2B9046A8-0B82-4057-980E-3B5B27F553DE}" type="presParOf" srcId="{B37E57AA-88BF-482A-9E4C-67707C25C3CF}" destId="{4222B4EB-BA71-4114-8C31-D05254B7636D}" srcOrd="2" destOrd="0" presId="urn:microsoft.com/office/officeart/2005/8/layout/list1"/>
    <dgm:cxn modelId="{BEE66415-1443-429E-B085-B6731882327F}" type="presParOf" srcId="{B37E57AA-88BF-482A-9E4C-67707C25C3CF}" destId="{14F207CD-576D-48F9-8562-1EF780991F4F}" srcOrd="3" destOrd="0" presId="urn:microsoft.com/office/officeart/2005/8/layout/list1"/>
    <dgm:cxn modelId="{0199297D-12BD-CF41-8DE1-41ADC272A3E6}" type="presParOf" srcId="{B37E57AA-88BF-482A-9E4C-67707C25C3CF}" destId="{B2CEF04F-F390-1140-B131-0E49BCCD149F}" srcOrd="4" destOrd="0" presId="urn:microsoft.com/office/officeart/2005/8/layout/list1"/>
    <dgm:cxn modelId="{C8A77D46-903E-DB41-925A-CD5B2707C77D}" type="presParOf" srcId="{B2CEF04F-F390-1140-B131-0E49BCCD149F}" destId="{F25E8AA9-1EE0-4649-8679-423A0E2ED8EB}" srcOrd="0" destOrd="0" presId="urn:microsoft.com/office/officeart/2005/8/layout/list1"/>
    <dgm:cxn modelId="{1935C396-AF89-204C-99E5-47D5720B1968}" type="presParOf" srcId="{B2CEF04F-F390-1140-B131-0E49BCCD149F}" destId="{8B071D01-E15C-F547-80B8-9A308ABB526C}" srcOrd="1" destOrd="0" presId="urn:microsoft.com/office/officeart/2005/8/layout/list1"/>
    <dgm:cxn modelId="{2FC3EB75-D0BB-434C-9B2D-54A4F531B44F}" type="presParOf" srcId="{B37E57AA-88BF-482A-9E4C-67707C25C3CF}" destId="{B98E3D5A-952A-DB44-AA4C-013F64804C09}" srcOrd="5" destOrd="0" presId="urn:microsoft.com/office/officeart/2005/8/layout/list1"/>
    <dgm:cxn modelId="{C8E33EF7-CC49-6340-9075-E98ABBAE6FA4}" type="presParOf" srcId="{B37E57AA-88BF-482A-9E4C-67707C25C3CF}" destId="{9D13B244-D72F-9B41-9AF8-76F13BFCCBB5}" srcOrd="6" destOrd="0" presId="urn:microsoft.com/office/officeart/2005/8/layout/list1"/>
    <dgm:cxn modelId="{7DD34E6D-D94A-AD47-B70D-A9ACB19D8BEA}" type="presParOf" srcId="{B37E57AA-88BF-482A-9E4C-67707C25C3CF}" destId="{27516F62-6CE4-D448-919C-D2574BA918F4}" srcOrd="7" destOrd="0" presId="urn:microsoft.com/office/officeart/2005/8/layout/list1"/>
    <dgm:cxn modelId="{778A0E5C-F8E8-447F-8E9D-CAE0F8F801B9}" type="presParOf" srcId="{B37E57AA-88BF-482A-9E4C-67707C25C3CF}" destId="{9E176BD1-3693-4A1C-9BBA-E13BD5A75D68}" srcOrd="8" destOrd="0" presId="urn:microsoft.com/office/officeart/2005/8/layout/list1"/>
    <dgm:cxn modelId="{CEABF631-467F-4F04-9312-D8C42AE8964A}" type="presParOf" srcId="{9E176BD1-3693-4A1C-9BBA-E13BD5A75D68}" destId="{8D4A496C-80C8-451F-9E4D-E56AD3459C73}" srcOrd="0" destOrd="0" presId="urn:microsoft.com/office/officeart/2005/8/layout/list1"/>
    <dgm:cxn modelId="{BCDA6D44-54D9-4CA8-82A3-BEBC4CC85452}" type="presParOf" srcId="{9E176BD1-3693-4A1C-9BBA-E13BD5A75D68}" destId="{510641B9-F612-47C4-BE1C-74A928991863}" srcOrd="1" destOrd="0" presId="urn:microsoft.com/office/officeart/2005/8/layout/list1"/>
    <dgm:cxn modelId="{AB5538A4-D1D0-4264-8881-C54C7F4E7873}" type="presParOf" srcId="{B37E57AA-88BF-482A-9E4C-67707C25C3CF}" destId="{B211D171-6AB0-458A-BBFD-3256651ED1C9}" srcOrd="9" destOrd="0" presId="urn:microsoft.com/office/officeart/2005/8/layout/list1"/>
    <dgm:cxn modelId="{DD1F9C3C-437E-4CAF-AB05-44A807193A52}" type="presParOf" srcId="{B37E57AA-88BF-482A-9E4C-67707C25C3CF}" destId="{E4FB1C3A-AF39-4AAE-85D2-0759D9E82B9E}" srcOrd="10" destOrd="0" presId="urn:microsoft.com/office/officeart/2005/8/layout/list1"/>
    <dgm:cxn modelId="{A8E43A4A-627A-4782-BB3C-E314A67579D1}" type="presParOf" srcId="{B37E57AA-88BF-482A-9E4C-67707C25C3CF}" destId="{8D7A5A84-EC80-4775-8F06-26F4CA934A1B}" srcOrd="11" destOrd="0" presId="urn:microsoft.com/office/officeart/2005/8/layout/list1"/>
    <dgm:cxn modelId="{DF6C77BD-5775-9547-B105-22F545B566C1}" type="presParOf" srcId="{B37E57AA-88BF-482A-9E4C-67707C25C3CF}" destId="{2E74B78F-AE81-9844-9A1D-B5E4A41891DE}" srcOrd="12" destOrd="0" presId="urn:microsoft.com/office/officeart/2005/8/layout/list1"/>
    <dgm:cxn modelId="{80458C22-6FDC-914D-9B2F-EFE5806BF6DE}" type="presParOf" srcId="{2E74B78F-AE81-9844-9A1D-B5E4A41891DE}" destId="{31700C32-771B-0F4C-A9B7-00CBDA7DC92F}" srcOrd="0" destOrd="0" presId="urn:microsoft.com/office/officeart/2005/8/layout/list1"/>
    <dgm:cxn modelId="{FCD79452-3421-D544-9972-E904D4782568}" type="presParOf" srcId="{2E74B78F-AE81-9844-9A1D-B5E4A41891DE}" destId="{1209E26F-4F13-A14F-93D3-07E3ED355BE1}" srcOrd="1" destOrd="0" presId="urn:microsoft.com/office/officeart/2005/8/layout/list1"/>
    <dgm:cxn modelId="{41B2F9EB-0998-9E40-84AF-7948F1C19698}" type="presParOf" srcId="{B37E57AA-88BF-482A-9E4C-67707C25C3CF}" destId="{501447E4-5684-BD42-AC62-A288C35A23A6}" srcOrd="13" destOrd="0" presId="urn:microsoft.com/office/officeart/2005/8/layout/list1"/>
    <dgm:cxn modelId="{B4BDCA7E-259A-514D-87E2-C4F1BD22C866}" type="presParOf" srcId="{B37E57AA-88BF-482A-9E4C-67707C25C3CF}" destId="{E4D79003-1E29-0B4A-9CAD-BEB7E7715852}" srcOrd="14" destOrd="0" presId="urn:microsoft.com/office/officeart/2005/8/layout/list1"/>
    <dgm:cxn modelId="{D40010B1-C449-3B4C-BF0A-CB5054B3A121}" type="presParOf" srcId="{B37E57AA-88BF-482A-9E4C-67707C25C3CF}" destId="{EDBCAC67-34F3-8B49-8B04-41C07384252B}" srcOrd="15" destOrd="0" presId="urn:microsoft.com/office/officeart/2005/8/layout/list1"/>
    <dgm:cxn modelId="{728C4D4E-2080-4619-AC43-2B155D9ECD3B}" type="presParOf" srcId="{B37E57AA-88BF-482A-9E4C-67707C25C3CF}" destId="{E2FDAB4B-5CFE-4A02-848C-8E7B4E072623}" srcOrd="16" destOrd="0" presId="urn:microsoft.com/office/officeart/2005/8/layout/list1"/>
    <dgm:cxn modelId="{080BB5FD-86B8-4313-8CCC-79121D4C70F6}" type="presParOf" srcId="{E2FDAB4B-5CFE-4A02-848C-8E7B4E072623}" destId="{45D43E3F-678E-478B-8637-4E4A5F48BAD6}" srcOrd="0" destOrd="0" presId="urn:microsoft.com/office/officeart/2005/8/layout/list1"/>
    <dgm:cxn modelId="{842A83CA-B95F-4F95-AD7B-8BA3BB646D02}" type="presParOf" srcId="{E2FDAB4B-5CFE-4A02-848C-8E7B4E072623}" destId="{DA45966C-8428-4221-A8AC-F2CE3887D87A}" srcOrd="1" destOrd="0" presId="urn:microsoft.com/office/officeart/2005/8/layout/list1"/>
    <dgm:cxn modelId="{5D8503E2-AF43-41E6-BEBB-BF83D66538DD}" type="presParOf" srcId="{B37E57AA-88BF-482A-9E4C-67707C25C3CF}" destId="{C7A4C8A3-6F2B-4C72-A2E5-5DFEA5FC474C}" srcOrd="17" destOrd="0" presId="urn:microsoft.com/office/officeart/2005/8/layout/list1"/>
    <dgm:cxn modelId="{EB95572D-3790-48F5-9C16-38DB9ED08801}" type="presParOf" srcId="{B37E57AA-88BF-482A-9E4C-67707C25C3CF}" destId="{3562EC3F-554D-43A0-BE4F-32C2BEC966A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937D010-C259-4B5C-BC49-BB40ADE89CE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C3BB2C-1886-40B8-9248-0FCBF3569328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</a:rPr>
            <a:t>Surat </a:t>
          </a:r>
          <a:r>
            <a:rPr lang="en-US" sz="1200" dirty="0" err="1">
              <a:solidFill>
                <a:schemeClr val="tx1"/>
              </a:solidFill>
            </a:rPr>
            <a:t>hutang</a:t>
          </a:r>
          <a:r>
            <a:rPr lang="en-US" sz="1200" dirty="0">
              <a:solidFill>
                <a:schemeClr val="tx1"/>
              </a:solidFill>
            </a:rPr>
            <a:t> yang </a:t>
          </a:r>
          <a:r>
            <a:rPr lang="en-US" sz="1200" dirty="0" err="1">
              <a:solidFill>
                <a:schemeClr val="tx1"/>
              </a:solidFill>
            </a:rPr>
            <a:t>diperdagangkan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dengan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jatuh</a:t>
          </a:r>
          <a:r>
            <a:rPr lang="en-US" sz="1200" dirty="0">
              <a:solidFill>
                <a:schemeClr val="tx1"/>
              </a:solidFill>
            </a:rPr>
            <a:t> tempo </a:t>
          </a:r>
          <a:r>
            <a:rPr lang="en-US" sz="1200" dirty="0" err="1">
              <a:solidFill>
                <a:schemeClr val="tx1"/>
              </a:solidFill>
            </a:rPr>
            <a:t>lebih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dari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satu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tahun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atau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saham</a:t>
          </a:r>
          <a:endParaRPr lang="en-US" sz="1200" dirty="0">
            <a:solidFill>
              <a:schemeClr val="tx1"/>
            </a:solidFill>
          </a:endParaRPr>
        </a:p>
      </dgm:t>
    </dgm:pt>
    <dgm:pt modelId="{FB09A8EC-56E5-4CF7-A348-09BFF5B97D8B}" type="parTrans" cxnId="{A90CD9D4-2EC4-4249-AA00-5191C1CC60A6}">
      <dgm:prSet/>
      <dgm:spPr/>
      <dgm:t>
        <a:bodyPr/>
        <a:lstStyle/>
        <a:p>
          <a:endParaRPr lang="en-US"/>
        </a:p>
      </dgm:t>
    </dgm:pt>
    <dgm:pt modelId="{E4038CAF-787F-4606-B9C1-64F822879760}" type="sibTrans" cxnId="{A90CD9D4-2EC4-4249-AA00-5191C1CC60A6}">
      <dgm:prSet/>
      <dgm:spPr/>
      <dgm:t>
        <a:bodyPr/>
        <a:lstStyle/>
        <a:p>
          <a:endParaRPr lang="en-US"/>
        </a:p>
      </dgm:t>
    </dgm:pt>
    <dgm:pt modelId="{A03E45A9-4372-4B95-86CC-4F212AAFAFF4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1200" dirty="0" err="1">
              <a:solidFill>
                <a:schemeClr val="bg1"/>
              </a:solidFill>
            </a:rPr>
            <a:t>Lebih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berisiko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dibanding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surat</a:t>
          </a:r>
          <a:r>
            <a:rPr lang="en-US" sz="1200" dirty="0">
              <a:solidFill>
                <a:schemeClr val="bg1"/>
              </a:solidFill>
            </a:rPr>
            <a:t> </a:t>
          </a:r>
          <a:r>
            <a:rPr lang="en-US" sz="1200" dirty="0" err="1">
              <a:solidFill>
                <a:schemeClr val="bg1"/>
              </a:solidFill>
            </a:rPr>
            <a:t>berharga</a:t>
          </a:r>
          <a:r>
            <a:rPr lang="en-US" sz="1200" dirty="0">
              <a:solidFill>
                <a:schemeClr val="bg1"/>
              </a:solidFill>
            </a:rPr>
            <a:t> pasar </a:t>
          </a:r>
          <a:r>
            <a:rPr lang="en-US" sz="1200" dirty="0" err="1">
              <a:solidFill>
                <a:schemeClr val="bg1"/>
              </a:solidFill>
            </a:rPr>
            <a:t>uang</a:t>
          </a:r>
          <a:endParaRPr lang="en-US" sz="1200" dirty="0">
            <a:solidFill>
              <a:schemeClr val="bg1"/>
            </a:solidFill>
          </a:endParaRPr>
        </a:p>
      </dgm:t>
    </dgm:pt>
    <dgm:pt modelId="{96CC1C68-2DD4-413E-8DAA-C26923B89FB1}" type="parTrans" cxnId="{4613F44F-0CA7-4834-8069-F458937A7A89}">
      <dgm:prSet/>
      <dgm:spPr/>
      <dgm:t>
        <a:bodyPr/>
        <a:lstStyle/>
        <a:p>
          <a:endParaRPr lang="en-US"/>
        </a:p>
      </dgm:t>
    </dgm:pt>
    <dgm:pt modelId="{5143B47C-BCB1-4223-A81E-3D560CFEC3E7}" type="sibTrans" cxnId="{4613F44F-0CA7-4834-8069-F458937A7A89}">
      <dgm:prSet/>
      <dgm:spPr/>
      <dgm:t>
        <a:bodyPr/>
        <a:lstStyle/>
        <a:p>
          <a:endParaRPr lang="en-US"/>
        </a:p>
      </dgm:t>
    </dgm:pt>
    <dgm:pt modelId="{ECFE120C-EC1E-42F1-9C2D-9A85F32A6071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</a:rPr>
            <a:t>Surat </a:t>
          </a:r>
          <a:r>
            <a:rPr lang="en-US" sz="1200" dirty="0" err="1">
              <a:solidFill>
                <a:schemeClr val="tx1"/>
              </a:solidFill>
            </a:rPr>
            <a:t>berharga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pendapatan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tetap</a:t>
          </a:r>
          <a:r>
            <a:rPr lang="en-US" sz="1200" dirty="0">
              <a:solidFill>
                <a:schemeClr val="tx1"/>
              </a:solidFill>
            </a:rPr>
            <a:t> (</a:t>
          </a:r>
          <a:r>
            <a:rPr lang="en-US" sz="1200" dirty="0" err="1">
              <a:solidFill>
                <a:schemeClr val="tx1"/>
              </a:solidFill>
            </a:rPr>
            <a:t>obligasi</a:t>
          </a:r>
          <a:r>
            <a:rPr lang="en-US" sz="1200" dirty="0">
              <a:solidFill>
                <a:schemeClr val="tx1"/>
              </a:solidFill>
            </a:rPr>
            <a:t>) </a:t>
          </a:r>
          <a:r>
            <a:rPr lang="en-US" sz="1200" dirty="0" err="1">
              <a:solidFill>
                <a:schemeClr val="tx1"/>
              </a:solidFill>
            </a:rPr>
            <a:t>memiliki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skedul</a:t>
          </a:r>
          <a:r>
            <a:rPr lang="en-US" sz="1200" dirty="0">
              <a:solidFill>
                <a:schemeClr val="tx1"/>
              </a:solidFill>
            </a:rPr>
            <a:t> </a:t>
          </a:r>
          <a:r>
            <a:rPr lang="en-US" sz="1200" dirty="0" err="1">
              <a:solidFill>
                <a:schemeClr val="tx1"/>
              </a:solidFill>
            </a:rPr>
            <a:t>pembayaran</a:t>
          </a:r>
          <a:r>
            <a:rPr lang="en-US" sz="1200" dirty="0">
              <a:solidFill>
                <a:schemeClr val="tx1"/>
              </a:solidFill>
            </a:rPr>
            <a:t> </a:t>
          </a:r>
        </a:p>
      </dgm:t>
    </dgm:pt>
    <dgm:pt modelId="{1F22357A-C67A-41C3-9628-6C0BAD9E1C3D}" type="parTrans" cxnId="{F5F0B10B-AE59-421B-BF92-4ABBB9AB1806}">
      <dgm:prSet/>
      <dgm:spPr/>
      <dgm:t>
        <a:bodyPr/>
        <a:lstStyle/>
        <a:p>
          <a:endParaRPr lang="en-US"/>
        </a:p>
      </dgm:t>
    </dgm:pt>
    <dgm:pt modelId="{BCB24882-629A-4298-8D1F-F2F033A86B75}" type="sibTrans" cxnId="{F5F0B10B-AE59-421B-BF92-4ABBB9AB1806}">
      <dgm:prSet/>
      <dgm:spPr/>
      <dgm:t>
        <a:bodyPr/>
        <a:lstStyle/>
        <a:p>
          <a:endParaRPr lang="en-US"/>
        </a:p>
      </dgm:t>
    </dgm:pt>
    <dgm:pt modelId="{E2FC659E-87C2-4AB8-A1CF-9F3DAB97A135}">
      <dgm:prSet phldrT="[Text]"/>
      <dgm:spPr/>
      <dgm:t>
        <a:bodyPr/>
        <a:lstStyle/>
        <a:p>
          <a:pPr>
            <a:buSzPct val="75000"/>
          </a:pPr>
          <a:r>
            <a:rPr lang="en-US" dirty="0" err="1">
              <a:solidFill>
                <a:schemeClr val="bg1"/>
              </a:solidFill>
            </a:rPr>
            <a:t>Tanggal</a:t>
          </a:r>
          <a:r>
            <a:rPr lang="en-US" dirty="0">
              <a:solidFill>
                <a:schemeClr val="bg1"/>
              </a:solidFill>
            </a:rPr>
            <a:t> dan </a:t>
          </a:r>
          <a:r>
            <a:rPr lang="en-US" dirty="0" err="1">
              <a:solidFill>
                <a:schemeClr val="bg1"/>
              </a:solidFill>
            </a:rPr>
            <a:t>besar</a:t>
          </a:r>
          <a:r>
            <a:rPr lang="en-US" dirty="0">
              <a:solidFill>
                <a:schemeClr val="bg1"/>
              </a:solidFill>
            </a:rPr>
            <a:t> </a:t>
          </a:r>
          <a:r>
            <a:rPr lang="en-US" dirty="0" err="1">
              <a:solidFill>
                <a:schemeClr val="bg1"/>
              </a:solidFill>
            </a:rPr>
            <a:t>pembayaran</a:t>
          </a:r>
          <a:r>
            <a:rPr lang="en-US" dirty="0">
              <a:solidFill>
                <a:schemeClr val="bg1"/>
              </a:solidFill>
            </a:rPr>
            <a:t> </a:t>
          </a:r>
          <a:r>
            <a:rPr lang="en-US" dirty="0" err="1">
              <a:solidFill>
                <a:schemeClr val="bg1"/>
              </a:solidFill>
            </a:rPr>
            <a:t>bunga</a:t>
          </a:r>
          <a:r>
            <a:rPr lang="en-US" dirty="0">
              <a:solidFill>
                <a:schemeClr val="bg1"/>
              </a:solidFill>
            </a:rPr>
            <a:t> </a:t>
          </a:r>
          <a:r>
            <a:rPr lang="en-US" dirty="0" err="1">
              <a:solidFill>
                <a:schemeClr val="bg1"/>
              </a:solidFill>
            </a:rPr>
            <a:t>serta</a:t>
          </a:r>
          <a:r>
            <a:rPr lang="en-US" dirty="0">
              <a:solidFill>
                <a:schemeClr val="bg1"/>
              </a:solidFill>
            </a:rPr>
            <a:t> </a:t>
          </a:r>
          <a:r>
            <a:rPr lang="en-US" dirty="0" err="1">
              <a:solidFill>
                <a:schemeClr val="bg1"/>
              </a:solidFill>
            </a:rPr>
            <a:t>pokok</a:t>
          </a:r>
          <a:r>
            <a:rPr lang="en-US" dirty="0">
              <a:solidFill>
                <a:schemeClr val="bg1"/>
              </a:solidFill>
            </a:rPr>
            <a:t> </a:t>
          </a:r>
          <a:r>
            <a:rPr lang="en-US" dirty="0" err="1">
              <a:solidFill>
                <a:schemeClr val="bg1"/>
              </a:solidFill>
            </a:rPr>
            <a:t>pinjaman</a:t>
          </a:r>
          <a:r>
            <a:rPr lang="en-US" dirty="0">
              <a:solidFill>
                <a:schemeClr val="bg1"/>
              </a:solidFill>
            </a:rPr>
            <a:t> </a:t>
          </a:r>
          <a:r>
            <a:rPr lang="en-US" dirty="0" err="1">
              <a:solidFill>
                <a:schemeClr val="bg1"/>
              </a:solidFill>
            </a:rPr>
            <a:t>ditetapkan</a:t>
          </a:r>
          <a:r>
            <a:rPr lang="en-US" dirty="0">
              <a:solidFill>
                <a:schemeClr val="bg1"/>
              </a:solidFill>
            </a:rPr>
            <a:t> </a:t>
          </a:r>
          <a:r>
            <a:rPr lang="en-US" dirty="0" err="1">
              <a:solidFill>
                <a:schemeClr val="bg1"/>
              </a:solidFill>
            </a:rPr>
            <a:t>didepan</a:t>
          </a:r>
          <a:endParaRPr lang="en-US" dirty="0">
            <a:solidFill>
              <a:schemeClr val="bg1"/>
            </a:solidFill>
          </a:endParaRPr>
        </a:p>
      </dgm:t>
    </dgm:pt>
    <dgm:pt modelId="{62690A9E-4BCA-4C00-88EF-DC0895BA07DB}" type="parTrans" cxnId="{39FDA2B1-5D8F-4BFE-8D57-F1C77338B82B}">
      <dgm:prSet/>
      <dgm:spPr/>
      <dgm:t>
        <a:bodyPr/>
        <a:lstStyle/>
        <a:p>
          <a:endParaRPr lang="en-US"/>
        </a:p>
      </dgm:t>
    </dgm:pt>
    <dgm:pt modelId="{618C73D0-D60D-49D2-B76E-FDB15382E04C}" type="sibTrans" cxnId="{39FDA2B1-5D8F-4BFE-8D57-F1C77338B82B}">
      <dgm:prSet/>
      <dgm:spPr/>
      <dgm:t>
        <a:bodyPr/>
        <a:lstStyle/>
        <a:p>
          <a:endParaRPr lang="en-US"/>
        </a:p>
      </dgm:t>
    </dgm:pt>
    <dgm:pt modelId="{EC4E9A6E-9241-4013-824D-13E856E8E1E7}" type="pres">
      <dgm:prSet presAssocID="{1937D010-C259-4B5C-BC49-BB40ADE89CE1}" presName="linear" presStyleCnt="0">
        <dgm:presLayoutVars>
          <dgm:dir/>
          <dgm:animLvl val="lvl"/>
          <dgm:resizeHandles val="exact"/>
        </dgm:presLayoutVars>
      </dgm:prSet>
      <dgm:spPr/>
    </dgm:pt>
    <dgm:pt modelId="{C75C2C66-6E0E-493A-BA08-DFFF410FDA23}" type="pres">
      <dgm:prSet presAssocID="{69C3BB2C-1886-40B8-9248-0FCBF3569328}" presName="parentLin" presStyleCnt="0"/>
      <dgm:spPr/>
    </dgm:pt>
    <dgm:pt modelId="{A412CD19-0407-467D-BB0A-1CB881813701}" type="pres">
      <dgm:prSet presAssocID="{69C3BB2C-1886-40B8-9248-0FCBF3569328}" presName="parentLeftMargin" presStyleLbl="node1" presStyleIdx="0" presStyleCnt="3"/>
      <dgm:spPr/>
    </dgm:pt>
    <dgm:pt modelId="{AD4CFF63-AD3E-41D0-9070-EB851F717313}" type="pres">
      <dgm:prSet presAssocID="{69C3BB2C-1886-40B8-9248-0FCBF3569328}" presName="parentText" presStyleLbl="node1" presStyleIdx="0" presStyleCnt="3" custScaleY="228685">
        <dgm:presLayoutVars>
          <dgm:chMax val="0"/>
          <dgm:bulletEnabled val="1"/>
        </dgm:presLayoutVars>
      </dgm:prSet>
      <dgm:spPr/>
    </dgm:pt>
    <dgm:pt modelId="{ACCD0353-45E9-48E4-90FE-93E850EA6A63}" type="pres">
      <dgm:prSet presAssocID="{69C3BB2C-1886-40B8-9248-0FCBF3569328}" presName="negativeSpace" presStyleCnt="0"/>
      <dgm:spPr/>
    </dgm:pt>
    <dgm:pt modelId="{3014A94E-BE13-43BB-A5C3-CDF66A80168B}" type="pres">
      <dgm:prSet presAssocID="{69C3BB2C-1886-40B8-9248-0FCBF3569328}" presName="childText" presStyleLbl="conFgAcc1" presStyleIdx="0" presStyleCnt="3">
        <dgm:presLayoutVars>
          <dgm:bulletEnabled val="1"/>
        </dgm:presLayoutVars>
      </dgm:prSet>
      <dgm:spPr/>
    </dgm:pt>
    <dgm:pt modelId="{F6839923-E4F2-4D37-832C-E863F79E834B}" type="pres">
      <dgm:prSet presAssocID="{E4038CAF-787F-4606-B9C1-64F822879760}" presName="spaceBetweenRectangles" presStyleCnt="0"/>
      <dgm:spPr/>
    </dgm:pt>
    <dgm:pt modelId="{58F909E2-FC1F-453D-8B64-ECE35683662F}" type="pres">
      <dgm:prSet presAssocID="{A03E45A9-4372-4B95-86CC-4F212AAFAFF4}" presName="parentLin" presStyleCnt="0"/>
      <dgm:spPr/>
    </dgm:pt>
    <dgm:pt modelId="{A582E785-44D8-4A7C-826D-2A8BF481FB59}" type="pres">
      <dgm:prSet presAssocID="{A03E45A9-4372-4B95-86CC-4F212AAFAFF4}" presName="parentLeftMargin" presStyleLbl="node1" presStyleIdx="0" presStyleCnt="3"/>
      <dgm:spPr/>
    </dgm:pt>
    <dgm:pt modelId="{1D10558E-9AD6-4372-813B-4CBDEF8A067C}" type="pres">
      <dgm:prSet presAssocID="{A03E45A9-4372-4B95-86CC-4F212AAFAFF4}" presName="parentText" presStyleLbl="node1" presStyleIdx="1" presStyleCnt="3" custScaleY="189066">
        <dgm:presLayoutVars>
          <dgm:chMax val="0"/>
          <dgm:bulletEnabled val="1"/>
        </dgm:presLayoutVars>
      </dgm:prSet>
      <dgm:spPr/>
    </dgm:pt>
    <dgm:pt modelId="{CAF6C3D1-9E23-4ADF-AE9A-78F27793EE5C}" type="pres">
      <dgm:prSet presAssocID="{A03E45A9-4372-4B95-86CC-4F212AAFAFF4}" presName="negativeSpace" presStyleCnt="0"/>
      <dgm:spPr/>
    </dgm:pt>
    <dgm:pt modelId="{92A14E0C-8686-4601-BD26-FC2891716C57}" type="pres">
      <dgm:prSet presAssocID="{A03E45A9-4372-4B95-86CC-4F212AAFAFF4}" presName="childText" presStyleLbl="conFgAcc1" presStyleIdx="1" presStyleCnt="3">
        <dgm:presLayoutVars>
          <dgm:bulletEnabled val="1"/>
        </dgm:presLayoutVars>
      </dgm:prSet>
      <dgm:spPr/>
    </dgm:pt>
    <dgm:pt modelId="{F055128D-10AE-4516-96FD-A496D61FD6FA}" type="pres">
      <dgm:prSet presAssocID="{5143B47C-BCB1-4223-A81E-3D560CFEC3E7}" presName="spaceBetweenRectangles" presStyleCnt="0"/>
      <dgm:spPr/>
    </dgm:pt>
    <dgm:pt modelId="{6458CF3D-0C37-40DE-A05E-96B55BEF6EAD}" type="pres">
      <dgm:prSet presAssocID="{ECFE120C-EC1E-42F1-9C2D-9A85F32A6071}" presName="parentLin" presStyleCnt="0"/>
      <dgm:spPr/>
    </dgm:pt>
    <dgm:pt modelId="{D9ABB419-EB5C-4255-88C1-49D092E203B1}" type="pres">
      <dgm:prSet presAssocID="{ECFE120C-EC1E-42F1-9C2D-9A85F32A6071}" presName="parentLeftMargin" presStyleLbl="node1" presStyleIdx="1" presStyleCnt="3"/>
      <dgm:spPr/>
    </dgm:pt>
    <dgm:pt modelId="{32004C35-5F24-4408-98B3-9239A5A0EFD9}" type="pres">
      <dgm:prSet presAssocID="{ECFE120C-EC1E-42F1-9C2D-9A85F32A6071}" presName="parentText" presStyleLbl="node1" presStyleIdx="2" presStyleCnt="3" custScaleY="177965">
        <dgm:presLayoutVars>
          <dgm:chMax val="0"/>
          <dgm:bulletEnabled val="1"/>
        </dgm:presLayoutVars>
      </dgm:prSet>
      <dgm:spPr/>
    </dgm:pt>
    <dgm:pt modelId="{3AD0F55C-B159-4118-9329-5062DD18E17E}" type="pres">
      <dgm:prSet presAssocID="{ECFE120C-EC1E-42F1-9C2D-9A85F32A6071}" presName="negativeSpace" presStyleCnt="0"/>
      <dgm:spPr/>
    </dgm:pt>
    <dgm:pt modelId="{BD9FA3BA-BEAB-48DC-AC22-68D664E9D19D}" type="pres">
      <dgm:prSet presAssocID="{ECFE120C-EC1E-42F1-9C2D-9A85F32A6071}" presName="childText" presStyleLbl="conFgAcc1" presStyleIdx="2" presStyleCnt="3" custLinFactY="35925" custLinFactNeighborY="100000">
        <dgm:presLayoutVars>
          <dgm:bulletEnabled val="1"/>
        </dgm:presLayoutVars>
      </dgm:prSet>
      <dgm:spPr/>
    </dgm:pt>
  </dgm:ptLst>
  <dgm:cxnLst>
    <dgm:cxn modelId="{40819F00-4DA3-4F48-9F85-4327FD6F0048}" type="presOf" srcId="{ECFE120C-EC1E-42F1-9C2D-9A85F32A6071}" destId="{32004C35-5F24-4408-98B3-9239A5A0EFD9}" srcOrd="1" destOrd="0" presId="urn:microsoft.com/office/officeart/2005/8/layout/list1"/>
    <dgm:cxn modelId="{F5F0B10B-AE59-421B-BF92-4ABBB9AB1806}" srcId="{1937D010-C259-4B5C-BC49-BB40ADE89CE1}" destId="{ECFE120C-EC1E-42F1-9C2D-9A85F32A6071}" srcOrd="2" destOrd="0" parTransId="{1F22357A-C67A-41C3-9628-6C0BAD9E1C3D}" sibTransId="{BCB24882-629A-4298-8D1F-F2F033A86B75}"/>
    <dgm:cxn modelId="{C98A9649-A214-4450-8A83-1A5F17BACDC9}" type="presOf" srcId="{A03E45A9-4372-4B95-86CC-4F212AAFAFF4}" destId="{1D10558E-9AD6-4372-813B-4CBDEF8A067C}" srcOrd="1" destOrd="0" presId="urn:microsoft.com/office/officeart/2005/8/layout/list1"/>
    <dgm:cxn modelId="{4613F44F-0CA7-4834-8069-F458937A7A89}" srcId="{1937D010-C259-4B5C-BC49-BB40ADE89CE1}" destId="{A03E45A9-4372-4B95-86CC-4F212AAFAFF4}" srcOrd="1" destOrd="0" parTransId="{96CC1C68-2DD4-413E-8DAA-C26923B89FB1}" sibTransId="{5143B47C-BCB1-4223-A81E-3D560CFEC3E7}"/>
    <dgm:cxn modelId="{3D8A9461-60ED-4BE6-980D-D2B87B3C1B43}" type="presOf" srcId="{69C3BB2C-1886-40B8-9248-0FCBF3569328}" destId="{A412CD19-0407-467D-BB0A-1CB881813701}" srcOrd="0" destOrd="0" presId="urn:microsoft.com/office/officeart/2005/8/layout/list1"/>
    <dgm:cxn modelId="{60F91CA1-5FDF-451F-B0CE-F2A91F6BBEA1}" type="presOf" srcId="{A03E45A9-4372-4B95-86CC-4F212AAFAFF4}" destId="{A582E785-44D8-4A7C-826D-2A8BF481FB59}" srcOrd="0" destOrd="0" presId="urn:microsoft.com/office/officeart/2005/8/layout/list1"/>
    <dgm:cxn modelId="{39FDA2B1-5D8F-4BFE-8D57-F1C77338B82B}" srcId="{ECFE120C-EC1E-42F1-9C2D-9A85F32A6071}" destId="{E2FC659E-87C2-4AB8-A1CF-9F3DAB97A135}" srcOrd="0" destOrd="0" parTransId="{62690A9E-4BCA-4C00-88EF-DC0895BA07DB}" sibTransId="{618C73D0-D60D-49D2-B76E-FDB15382E04C}"/>
    <dgm:cxn modelId="{6FAAB8B8-1682-4349-9F3E-03722D6528CC}" type="presOf" srcId="{1937D010-C259-4B5C-BC49-BB40ADE89CE1}" destId="{EC4E9A6E-9241-4013-824D-13E856E8E1E7}" srcOrd="0" destOrd="0" presId="urn:microsoft.com/office/officeart/2005/8/layout/list1"/>
    <dgm:cxn modelId="{A90CD9D4-2EC4-4249-AA00-5191C1CC60A6}" srcId="{1937D010-C259-4B5C-BC49-BB40ADE89CE1}" destId="{69C3BB2C-1886-40B8-9248-0FCBF3569328}" srcOrd="0" destOrd="0" parTransId="{FB09A8EC-56E5-4CF7-A348-09BFF5B97D8B}" sibTransId="{E4038CAF-787F-4606-B9C1-64F822879760}"/>
    <dgm:cxn modelId="{4AF938D7-A61A-42B8-A6DF-1C7BD4A29CED}" type="presOf" srcId="{ECFE120C-EC1E-42F1-9C2D-9A85F32A6071}" destId="{D9ABB419-EB5C-4255-88C1-49D092E203B1}" srcOrd="0" destOrd="0" presId="urn:microsoft.com/office/officeart/2005/8/layout/list1"/>
    <dgm:cxn modelId="{2B5423E3-B2C8-4086-8228-48DBCA53C186}" type="presOf" srcId="{69C3BB2C-1886-40B8-9248-0FCBF3569328}" destId="{AD4CFF63-AD3E-41D0-9070-EB851F717313}" srcOrd="1" destOrd="0" presId="urn:microsoft.com/office/officeart/2005/8/layout/list1"/>
    <dgm:cxn modelId="{0968C0E5-0460-490E-ABCC-FCEB01208C97}" type="presOf" srcId="{E2FC659E-87C2-4AB8-A1CF-9F3DAB97A135}" destId="{BD9FA3BA-BEAB-48DC-AC22-68D664E9D19D}" srcOrd="0" destOrd="0" presId="urn:microsoft.com/office/officeart/2005/8/layout/list1"/>
    <dgm:cxn modelId="{DAFC1B48-B719-40D8-8B80-F991B409E599}" type="presParOf" srcId="{EC4E9A6E-9241-4013-824D-13E856E8E1E7}" destId="{C75C2C66-6E0E-493A-BA08-DFFF410FDA23}" srcOrd="0" destOrd="0" presId="urn:microsoft.com/office/officeart/2005/8/layout/list1"/>
    <dgm:cxn modelId="{27401BD4-0925-4152-9A40-F18A162B1C09}" type="presParOf" srcId="{C75C2C66-6E0E-493A-BA08-DFFF410FDA23}" destId="{A412CD19-0407-467D-BB0A-1CB881813701}" srcOrd="0" destOrd="0" presId="urn:microsoft.com/office/officeart/2005/8/layout/list1"/>
    <dgm:cxn modelId="{EF159E6C-9B72-440D-9E45-9EE1F269DAAB}" type="presParOf" srcId="{C75C2C66-6E0E-493A-BA08-DFFF410FDA23}" destId="{AD4CFF63-AD3E-41D0-9070-EB851F717313}" srcOrd="1" destOrd="0" presId="urn:microsoft.com/office/officeart/2005/8/layout/list1"/>
    <dgm:cxn modelId="{1E9B9782-C61A-4D3E-9CF2-AC529E7B5E2E}" type="presParOf" srcId="{EC4E9A6E-9241-4013-824D-13E856E8E1E7}" destId="{ACCD0353-45E9-48E4-90FE-93E850EA6A63}" srcOrd="1" destOrd="0" presId="urn:microsoft.com/office/officeart/2005/8/layout/list1"/>
    <dgm:cxn modelId="{751F77B6-F8AF-453A-B53F-42CC84D33538}" type="presParOf" srcId="{EC4E9A6E-9241-4013-824D-13E856E8E1E7}" destId="{3014A94E-BE13-43BB-A5C3-CDF66A80168B}" srcOrd="2" destOrd="0" presId="urn:microsoft.com/office/officeart/2005/8/layout/list1"/>
    <dgm:cxn modelId="{38A17060-234B-43E3-8FB3-5EA6477828B9}" type="presParOf" srcId="{EC4E9A6E-9241-4013-824D-13E856E8E1E7}" destId="{F6839923-E4F2-4D37-832C-E863F79E834B}" srcOrd="3" destOrd="0" presId="urn:microsoft.com/office/officeart/2005/8/layout/list1"/>
    <dgm:cxn modelId="{6D6DDC8C-05EA-436E-9488-6F8F5E118AE2}" type="presParOf" srcId="{EC4E9A6E-9241-4013-824D-13E856E8E1E7}" destId="{58F909E2-FC1F-453D-8B64-ECE35683662F}" srcOrd="4" destOrd="0" presId="urn:microsoft.com/office/officeart/2005/8/layout/list1"/>
    <dgm:cxn modelId="{D0686F14-9489-4C92-8BA6-3B3E64D43D49}" type="presParOf" srcId="{58F909E2-FC1F-453D-8B64-ECE35683662F}" destId="{A582E785-44D8-4A7C-826D-2A8BF481FB59}" srcOrd="0" destOrd="0" presId="urn:microsoft.com/office/officeart/2005/8/layout/list1"/>
    <dgm:cxn modelId="{D702684A-354A-4FCB-A48E-00C15017B863}" type="presParOf" srcId="{58F909E2-FC1F-453D-8B64-ECE35683662F}" destId="{1D10558E-9AD6-4372-813B-4CBDEF8A067C}" srcOrd="1" destOrd="0" presId="urn:microsoft.com/office/officeart/2005/8/layout/list1"/>
    <dgm:cxn modelId="{EAB69272-DD73-46E3-95F9-A0628E699F67}" type="presParOf" srcId="{EC4E9A6E-9241-4013-824D-13E856E8E1E7}" destId="{CAF6C3D1-9E23-4ADF-AE9A-78F27793EE5C}" srcOrd="5" destOrd="0" presId="urn:microsoft.com/office/officeart/2005/8/layout/list1"/>
    <dgm:cxn modelId="{A6B1538E-3BAA-429D-AAF3-2C1B2984B191}" type="presParOf" srcId="{EC4E9A6E-9241-4013-824D-13E856E8E1E7}" destId="{92A14E0C-8686-4601-BD26-FC2891716C57}" srcOrd="6" destOrd="0" presId="urn:microsoft.com/office/officeart/2005/8/layout/list1"/>
    <dgm:cxn modelId="{AAC69DCB-9E6E-45EA-A9A1-5A47EA5745A5}" type="presParOf" srcId="{EC4E9A6E-9241-4013-824D-13E856E8E1E7}" destId="{F055128D-10AE-4516-96FD-A496D61FD6FA}" srcOrd="7" destOrd="0" presId="urn:microsoft.com/office/officeart/2005/8/layout/list1"/>
    <dgm:cxn modelId="{BCE694BD-A47D-4406-A272-865A3DFB9D69}" type="presParOf" srcId="{EC4E9A6E-9241-4013-824D-13E856E8E1E7}" destId="{6458CF3D-0C37-40DE-A05E-96B55BEF6EAD}" srcOrd="8" destOrd="0" presId="urn:microsoft.com/office/officeart/2005/8/layout/list1"/>
    <dgm:cxn modelId="{164725E4-CFA6-4294-93AC-5F9B9EA62470}" type="presParOf" srcId="{6458CF3D-0C37-40DE-A05E-96B55BEF6EAD}" destId="{D9ABB419-EB5C-4255-88C1-49D092E203B1}" srcOrd="0" destOrd="0" presId="urn:microsoft.com/office/officeart/2005/8/layout/list1"/>
    <dgm:cxn modelId="{CE21D219-9477-4EC6-8EC4-82215529110F}" type="presParOf" srcId="{6458CF3D-0C37-40DE-A05E-96B55BEF6EAD}" destId="{32004C35-5F24-4408-98B3-9239A5A0EFD9}" srcOrd="1" destOrd="0" presId="urn:microsoft.com/office/officeart/2005/8/layout/list1"/>
    <dgm:cxn modelId="{DF681C03-E12D-4911-978B-AFBBD082FE5E}" type="presParOf" srcId="{EC4E9A6E-9241-4013-824D-13E856E8E1E7}" destId="{3AD0F55C-B159-4118-9329-5062DD18E17E}" srcOrd="9" destOrd="0" presId="urn:microsoft.com/office/officeart/2005/8/layout/list1"/>
    <dgm:cxn modelId="{54EE1CB2-DFF3-407F-BA14-222328EC4C4C}" type="presParOf" srcId="{EC4E9A6E-9241-4013-824D-13E856E8E1E7}" destId="{BD9FA3BA-BEAB-48DC-AC22-68D664E9D19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877D6FC-E783-406E-B0B6-2DCAEF08F128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7BD9764-B863-4131-A208-750512B257BD}">
      <dgm:prSet phldrT="[Text]"/>
      <dgm:spPr>
        <a:solidFill>
          <a:schemeClr val="bg1"/>
        </a:solidFill>
      </dgm:spPr>
      <dgm:t>
        <a:bodyPr/>
        <a:lstStyle/>
        <a:p>
          <a:r>
            <a:rPr lang="en-US" b="1" dirty="0" err="1">
              <a:solidFill>
                <a:srgbClr val="00B0F0"/>
              </a:solidFill>
            </a:rPr>
            <a:t>Jenis</a:t>
          </a:r>
          <a:r>
            <a:rPr lang="en-US" b="1" dirty="0">
              <a:solidFill>
                <a:srgbClr val="00B0F0"/>
              </a:solidFill>
            </a:rPr>
            <a:t> </a:t>
          </a:r>
          <a:r>
            <a:rPr lang="en-US" b="1" dirty="0" err="1">
              <a:solidFill>
                <a:srgbClr val="00B0F0"/>
              </a:solidFill>
            </a:rPr>
            <a:t>Obligasi</a:t>
          </a:r>
          <a:r>
            <a:rPr lang="en-US" b="1" dirty="0">
              <a:solidFill>
                <a:srgbClr val="00B0F0"/>
              </a:solidFill>
            </a:rPr>
            <a:t>:</a:t>
          </a:r>
        </a:p>
      </dgm:t>
    </dgm:pt>
    <dgm:pt modelId="{9DD7E166-9065-459F-B932-37F6667B8E14}" type="parTrans" cxnId="{9D0FDCF3-BF9A-4481-B43B-F3CBF1F9B067}">
      <dgm:prSet/>
      <dgm:spPr/>
      <dgm:t>
        <a:bodyPr/>
        <a:lstStyle/>
        <a:p>
          <a:endParaRPr lang="en-US"/>
        </a:p>
      </dgm:t>
    </dgm:pt>
    <dgm:pt modelId="{6450AE3D-4C50-4468-A1FC-9BE66A56BE65}" type="sibTrans" cxnId="{9D0FDCF3-BF9A-4481-B43B-F3CBF1F9B067}">
      <dgm:prSet/>
      <dgm:spPr/>
      <dgm:t>
        <a:bodyPr/>
        <a:lstStyle/>
        <a:p>
          <a:endParaRPr lang="en-US"/>
        </a:p>
      </dgm:t>
    </dgm:pt>
    <dgm:pt modelId="{6FC71BFB-4EFC-450C-AFB2-539565B164C1}">
      <dgm:prSet/>
      <dgm:spPr/>
      <dgm:t>
        <a:bodyPr/>
        <a:lstStyle/>
        <a:p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Obligasi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Daerah (municipal bond)</a:t>
          </a:r>
        </a:p>
      </dgm:t>
    </dgm:pt>
    <dgm:pt modelId="{E9884567-B48E-4C73-9C1D-46E3A97DEA9B}" type="parTrans" cxnId="{D7C7966D-44E8-4835-B748-963A3756AE6A}">
      <dgm:prSet/>
      <dgm:spPr/>
      <dgm:t>
        <a:bodyPr/>
        <a:lstStyle/>
        <a:p>
          <a:endParaRPr lang="en-US"/>
        </a:p>
      </dgm:t>
    </dgm:pt>
    <dgm:pt modelId="{E3FB2070-5AF5-4972-8867-478F2B1E6EB1}" type="sibTrans" cxnId="{D7C7966D-44E8-4835-B748-963A3756AE6A}">
      <dgm:prSet/>
      <dgm:spPr/>
      <dgm:t>
        <a:bodyPr/>
        <a:lstStyle/>
        <a:p>
          <a:endParaRPr lang="en-US"/>
        </a:p>
      </dgm:t>
    </dgm:pt>
    <dgm:pt modelId="{7E8AD2D6-5E29-4069-B3CE-08606074A236}">
      <dgm:prSet/>
      <dgm:spPr/>
      <dgm:t>
        <a:bodyPr/>
        <a:lstStyle/>
        <a:p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Obligasi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Korporasi</a:t>
          </a:r>
          <a:endParaRPr lang="en-US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gm:t>
    </dgm:pt>
    <dgm:pt modelId="{9B250E40-03C3-4281-868C-D83C8E63D237}" type="parTrans" cxnId="{A386F6A7-6105-4F82-B205-E169A77AB60E}">
      <dgm:prSet/>
      <dgm:spPr/>
      <dgm:t>
        <a:bodyPr/>
        <a:lstStyle/>
        <a:p>
          <a:endParaRPr lang="en-US"/>
        </a:p>
      </dgm:t>
    </dgm:pt>
    <dgm:pt modelId="{88B8A10F-E876-4881-B2F7-69FAC8C2D660}" type="sibTrans" cxnId="{A386F6A7-6105-4F82-B205-E169A77AB60E}">
      <dgm:prSet/>
      <dgm:spPr/>
      <dgm:t>
        <a:bodyPr/>
        <a:lstStyle/>
        <a:p>
          <a:endParaRPr lang="en-US"/>
        </a:p>
      </dgm:t>
    </dgm:pt>
    <dgm:pt modelId="{1745C031-9FE3-4A5E-B667-54E2EA08AB39}">
      <dgm:prSet phldrT="[Text]"/>
      <dgm:spPr/>
      <dgm:t>
        <a:bodyPr/>
        <a:lstStyle/>
        <a:p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Obligasi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Pemerintah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(T-Bond)</a:t>
          </a:r>
        </a:p>
      </dgm:t>
    </dgm:pt>
    <dgm:pt modelId="{46A67A13-5B52-4F6E-A250-89E01EF95F83}" type="parTrans" cxnId="{DD1A178A-0F7B-4AFD-BB5F-317B3BDA99BD}">
      <dgm:prSet/>
      <dgm:spPr/>
      <dgm:t>
        <a:bodyPr/>
        <a:lstStyle/>
        <a:p>
          <a:endParaRPr lang="en-US"/>
        </a:p>
      </dgm:t>
    </dgm:pt>
    <dgm:pt modelId="{7596FF47-2287-4281-AECC-44D3AA12713B}" type="sibTrans" cxnId="{DD1A178A-0F7B-4AFD-BB5F-317B3BDA99BD}">
      <dgm:prSet/>
      <dgm:spPr/>
      <dgm:t>
        <a:bodyPr/>
        <a:lstStyle/>
        <a:p>
          <a:endParaRPr lang="en-US"/>
        </a:p>
      </dgm:t>
    </dgm:pt>
    <dgm:pt modelId="{43551D14-5249-42F2-97D8-44E90179C4C3}">
      <dgm:prSet/>
      <dgm:spPr/>
      <dgm:t>
        <a:bodyPr/>
        <a:lstStyle/>
        <a:p>
          <a:pPr>
            <a:buSzPct val="75000"/>
          </a:pP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Biasanya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tidak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dijamin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dan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bungan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dibayar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tengah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tahunan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</a:p>
      </dgm:t>
    </dgm:pt>
    <dgm:pt modelId="{54A7DC1C-9F74-4A49-8211-2C0AA8085F7E}" type="parTrans" cxnId="{9C8F6DA2-7D59-407A-88CB-21F48D25C2AD}">
      <dgm:prSet/>
      <dgm:spPr/>
      <dgm:t>
        <a:bodyPr/>
        <a:lstStyle/>
        <a:p>
          <a:endParaRPr lang="en-US"/>
        </a:p>
      </dgm:t>
    </dgm:pt>
    <dgm:pt modelId="{1CA501CA-52DF-4E0C-BC32-030F291BD4B4}" type="sibTrans" cxnId="{9C8F6DA2-7D59-407A-88CB-21F48D25C2AD}">
      <dgm:prSet/>
      <dgm:spPr/>
      <dgm:t>
        <a:bodyPr/>
        <a:lstStyle/>
        <a:p>
          <a:endParaRPr lang="en-US"/>
        </a:p>
      </dgm:t>
    </dgm:pt>
    <dgm:pt modelId="{283E7418-C092-4119-99B8-E0A3FA1C07DA}">
      <dgm:prSet/>
      <dgm:spPr/>
      <dgm:t>
        <a:bodyPr/>
        <a:lstStyle/>
        <a:p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Obligasi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konversi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bisa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ditukat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dengan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aset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lain (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biasanya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saham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)</a:t>
          </a:r>
        </a:p>
      </dgm:t>
    </dgm:pt>
    <dgm:pt modelId="{150FDEE2-0B62-4105-A003-A880395A3103}" type="parTrans" cxnId="{1E404F28-3634-46D3-80AB-7E38D8BAF534}">
      <dgm:prSet/>
      <dgm:spPr/>
      <dgm:t>
        <a:bodyPr/>
        <a:lstStyle/>
        <a:p>
          <a:endParaRPr lang="en-US"/>
        </a:p>
      </dgm:t>
    </dgm:pt>
    <dgm:pt modelId="{EA218FB4-C6C4-4EB7-9DBF-A9D108772904}" type="sibTrans" cxnId="{1E404F28-3634-46D3-80AB-7E38D8BAF534}">
      <dgm:prSet/>
      <dgm:spPr/>
      <dgm:t>
        <a:bodyPr/>
        <a:lstStyle/>
        <a:p>
          <a:endParaRPr lang="en-US"/>
        </a:p>
      </dgm:t>
    </dgm:pt>
    <dgm:pt modelId="{F3C1E12F-EDAA-4607-B521-8A6D49C46DAE}">
      <dgm:prSet/>
      <dgm:spPr/>
      <dgm:t>
        <a:bodyPr/>
        <a:lstStyle/>
        <a:p>
          <a:pPr>
            <a:buSzPct val="75000"/>
          </a:pP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Aset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yang </a:t>
          </a:r>
          <a:r>
            <a:rPr lang="en-US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disekuritisasi</a:t>
          </a:r>
          <a:r>
            <a: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– </a:t>
          </a:r>
          <a:r>
            <a:rPr lang="en-US" b="1" i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Mortgage backed</a:t>
          </a:r>
        </a:p>
      </dgm:t>
    </dgm:pt>
    <dgm:pt modelId="{41731D09-E494-4FBB-AB19-9A14AF90AB28}" type="parTrans" cxnId="{D4F0CCD9-38C1-44B0-9C39-0DC50F8D0E69}">
      <dgm:prSet/>
      <dgm:spPr/>
      <dgm:t>
        <a:bodyPr/>
        <a:lstStyle/>
        <a:p>
          <a:endParaRPr lang="en-US"/>
        </a:p>
      </dgm:t>
    </dgm:pt>
    <dgm:pt modelId="{6E43BBA5-1642-4E11-AE98-89878BE84E9A}" type="sibTrans" cxnId="{D4F0CCD9-38C1-44B0-9C39-0DC50F8D0E69}">
      <dgm:prSet/>
      <dgm:spPr/>
      <dgm:t>
        <a:bodyPr/>
        <a:lstStyle/>
        <a:p>
          <a:endParaRPr lang="en-US"/>
        </a:p>
      </dgm:t>
    </dgm:pt>
    <dgm:pt modelId="{533CBC81-D87D-43FB-B5CF-ABD4D8BB0F80}">
      <dgm:prSet phldrT="[Text]" custT="1"/>
      <dgm:spPr/>
      <dgm:t>
        <a:bodyPr/>
        <a:lstStyle/>
        <a:p>
          <a:endParaRPr lang="en-US" sz="2000" dirty="0"/>
        </a:p>
      </dgm:t>
    </dgm:pt>
    <dgm:pt modelId="{272E8327-B816-410B-963E-F0CBF670BD44}" type="sibTrans" cxnId="{F41BFD36-E1D7-411B-8AF1-517708E73F4D}">
      <dgm:prSet/>
      <dgm:spPr/>
      <dgm:t>
        <a:bodyPr/>
        <a:lstStyle/>
        <a:p>
          <a:endParaRPr lang="en-US"/>
        </a:p>
      </dgm:t>
    </dgm:pt>
    <dgm:pt modelId="{89550EEC-5A95-4FD8-A43F-39D8ACF63DD7}" type="parTrans" cxnId="{F41BFD36-E1D7-411B-8AF1-517708E73F4D}">
      <dgm:prSet/>
      <dgm:spPr/>
      <dgm:t>
        <a:bodyPr/>
        <a:lstStyle/>
        <a:p>
          <a:endParaRPr lang="en-US"/>
        </a:p>
      </dgm:t>
    </dgm:pt>
    <dgm:pt modelId="{B516D03D-C125-42DC-A42E-A97BC7232CDB}" type="pres">
      <dgm:prSet presAssocID="{C877D6FC-E783-406E-B0B6-2DCAEF08F128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6E7A3244-07B1-410C-8CB5-09ACC20B6E23}" type="pres">
      <dgm:prSet presAssocID="{47BD9764-B863-4131-A208-750512B257BD}" presName="composite" presStyleCnt="0"/>
      <dgm:spPr/>
    </dgm:pt>
    <dgm:pt modelId="{6D18C237-B202-454C-95BA-1C9094B84C32}" type="pres">
      <dgm:prSet presAssocID="{47BD9764-B863-4131-A208-750512B257BD}" presName="FirstChild" presStyleLbl="revTx" presStyleIdx="0" presStyleCnt="2" custScaleX="89701" custScaleY="35208" custLinFactNeighborX="-5363" custLinFactNeighborY="-13019">
        <dgm:presLayoutVars>
          <dgm:chMax val="0"/>
          <dgm:chPref val="0"/>
          <dgm:bulletEnabled val="1"/>
        </dgm:presLayoutVars>
      </dgm:prSet>
      <dgm:spPr/>
    </dgm:pt>
    <dgm:pt modelId="{39222912-1F09-4AA8-94C8-1EA98A495EDC}" type="pres">
      <dgm:prSet presAssocID="{47BD9764-B863-4131-A208-750512B257BD}" presName="Parent" presStyleLbl="alignNode1" presStyleIdx="0" presStyleCnt="1">
        <dgm:presLayoutVars>
          <dgm:chMax val="3"/>
          <dgm:chPref val="3"/>
          <dgm:bulletEnabled val="1"/>
        </dgm:presLayoutVars>
      </dgm:prSet>
      <dgm:spPr/>
    </dgm:pt>
    <dgm:pt modelId="{4808F0A6-C5CF-42A9-9C23-03B7B11C6150}" type="pres">
      <dgm:prSet presAssocID="{47BD9764-B863-4131-A208-750512B257BD}" presName="Accent" presStyleLbl="parChTrans1D1" presStyleIdx="0" presStyleCnt="1"/>
      <dgm:spPr/>
    </dgm:pt>
    <dgm:pt modelId="{FD228C03-E1C0-4DDC-BF2E-9B01132CB063}" type="pres">
      <dgm:prSet presAssocID="{47BD9764-B863-4131-A208-750512B257BD}" presName="Child" presStyleLbl="revTx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CCE49307-80BE-4917-9A3A-EF9ACC7CEA88}" type="presOf" srcId="{47BD9764-B863-4131-A208-750512B257BD}" destId="{39222912-1F09-4AA8-94C8-1EA98A495EDC}" srcOrd="0" destOrd="0" presId="urn:microsoft.com/office/officeart/2011/layout/TabList"/>
    <dgm:cxn modelId="{77DD3918-0452-45FD-8CB9-04B6E8F11B98}" type="presOf" srcId="{533CBC81-D87D-43FB-B5CF-ABD4D8BB0F80}" destId="{6D18C237-B202-454C-95BA-1C9094B84C32}" srcOrd="0" destOrd="0" presId="urn:microsoft.com/office/officeart/2011/layout/TabList"/>
    <dgm:cxn modelId="{1E404F28-3634-46D3-80AB-7E38D8BAF534}" srcId="{7E8AD2D6-5E29-4069-B3CE-08606074A236}" destId="{283E7418-C092-4119-99B8-E0A3FA1C07DA}" srcOrd="1" destOrd="0" parTransId="{150FDEE2-0B62-4105-A003-A880395A3103}" sibTransId="{EA218FB4-C6C4-4EB7-9DBF-A9D108772904}"/>
    <dgm:cxn modelId="{F41BFD36-E1D7-411B-8AF1-517708E73F4D}" srcId="{47BD9764-B863-4131-A208-750512B257BD}" destId="{533CBC81-D87D-43FB-B5CF-ABD4D8BB0F80}" srcOrd="0" destOrd="0" parTransId="{89550EEC-5A95-4FD8-A43F-39D8ACF63DD7}" sibTransId="{272E8327-B816-410B-963E-F0CBF670BD44}"/>
    <dgm:cxn modelId="{F76B1969-4B59-4AC2-B06B-9A5A53C329D1}" type="presOf" srcId="{1745C031-9FE3-4A5E-B667-54E2EA08AB39}" destId="{FD228C03-E1C0-4DDC-BF2E-9B01132CB063}" srcOrd="0" destOrd="0" presId="urn:microsoft.com/office/officeart/2011/layout/TabList"/>
    <dgm:cxn modelId="{D7C7966D-44E8-4835-B748-963A3756AE6A}" srcId="{47BD9764-B863-4131-A208-750512B257BD}" destId="{6FC71BFB-4EFC-450C-AFB2-539565B164C1}" srcOrd="2" destOrd="0" parTransId="{E9884567-B48E-4C73-9C1D-46E3A97DEA9B}" sibTransId="{E3FB2070-5AF5-4972-8867-478F2B1E6EB1}"/>
    <dgm:cxn modelId="{46569872-562C-4D44-96C0-4D712F1E8E5B}" type="presOf" srcId="{C877D6FC-E783-406E-B0B6-2DCAEF08F128}" destId="{B516D03D-C125-42DC-A42E-A97BC7232CDB}" srcOrd="0" destOrd="0" presId="urn:microsoft.com/office/officeart/2011/layout/TabList"/>
    <dgm:cxn modelId="{DD1A178A-0F7B-4AFD-BB5F-317B3BDA99BD}" srcId="{47BD9764-B863-4131-A208-750512B257BD}" destId="{1745C031-9FE3-4A5E-B667-54E2EA08AB39}" srcOrd="1" destOrd="0" parTransId="{46A67A13-5B52-4F6E-A250-89E01EF95F83}" sibTransId="{7596FF47-2287-4281-AECC-44D3AA12713B}"/>
    <dgm:cxn modelId="{2D4C398B-BA26-49AD-BE8F-2D05FD012ABD}" type="presOf" srcId="{283E7418-C092-4119-99B8-E0A3FA1C07DA}" destId="{FD228C03-E1C0-4DDC-BF2E-9B01132CB063}" srcOrd="0" destOrd="4" presId="urn:microsoft.com/office/officeart/2011/layout/TabList"/>
    <dgm:cxn modelId="{7B2D40A1-8F67-474F-B87F-04BD8656552E}" type="presOf" srcId="{7E8AD2D6-5E29-4069-B3CE-08606074A236}" destId="{FD228C03-E1C0-4DDC-BF2E-9B01132CB063}" srcOrd="0" destOrd="2" presId="urn:microsoft.com/office/officeart/2011/layout/TabList"/>
    <dgm:cxn modelId="{9C8F6DA2-7D59-407A-88CB-21F48D25C2AD}" srcId="{7E8AD2D6-5E29-4069-B3CE-08606074A236}" destId="{43551D14-5249-42F2-97D8-44E90179C4C3}" srcOrd="0" destOrd="0" parTransId="{54A7DC1C-9F74-4A49-8211-2C0AA8085F7E}" sibTransId="{1CA501CA-52DF-4E0C-BC32-030F291BD4B4}"/>
    <dgm:cxn modelId="{A386F6A7-6105-4F82-B205-E169A77AB60E}" srcId="{47BD9764-B863-4131-A208-750512B257BD}" destId="{7E8AD2D6-5E29-4069-B3CE-08606074A236}" srcOrd="3" destOrd="0" parTransId="{9B250E40-03C3-4281-868C-D83C8E63D237}" sibTransId="{88B8A10F-E876-4881-B2F7-69FAC8C2D660}"/>
    <dgm:cxn modelId="{27596AB5-5E5B-4F12-B371-3CBDFD9D6430}" type="presOf" srcId="{6FC71BFB-4EFC-450C-AFB2-539565B164C1}" destId="{FD228C03-E1C0-4DDC-BF2E-9B01132CB063}" srcOrd="0" destOrd="1" presId="urn:microsoft.com/office/officeart/2011/layout/TabList"/>
    <dgm:cxn modelId="{D4F0CCD9-38C1-44B0-9C39-0DC50F8D0E69}" srcId="{47BD9764-B863-4131-A208-750512B257BD}" destId="{F3C1E12F-EDAA-4607-B521-8A6D49C46DAE}" srcOrd="4" destOrd="0" parTransId="{41731D09-E494-4FBB-AB19-9A14AF90AB28}" sibTransId="{6E43BBA5-1642-4E11-AE98-89878BE84E9A}"/>
    <dgm:cxn modelId="{B3F80FDA-D778-479D-8B5F-1833F8BC9AB5}" type="presOf" srcId="{43551D14-5249-42F2-97D8-44E90179C4C3}" destId="{FD228C03-E1C0-4DDC-BF2E-9B01132CB063}" srcOrd="0" destOrd="3" presId="urn:microsoft.com/office/officeart/2011/layout/TabList"/>
    <dgm:cxn modelId="{30E224DA-221C-4BFE-9549-4EEA7DF8DB2A}" type="presOf" srcId="{F3C1E12F-EDAA-4607-B521-8A6D49C46DAE}" destId="{FD228C03-E1C0-4DDC-BF2E-9B01132CB063}" srcOrd="0" destOrd="5" presId="urn:microsoft.com/office/officeart/2011/layout/TabList"/>
    <dgm:cxn modelId="{9D0FDCF3-BF9A-4481-B43B-F3CBF1F9B067}" srcId="{C877D6FC-E783-406E-B0B6-2DCAEF08F128}" destId="{47BD9764-B863-4131-A208-750512B257BD}" srcOrd="0" destOrd="0" parTransId="{9DD7E166-9065-459F-B932-37F6667B8E14}" sibTransId="{6450AE3D-4C50-4468-A1FC-9BE66A56BE65}"/>
    <dgm:cxn modelId="{2E2C0F87-816C-473B-AD7A-79821EB3A419}" type="presParOf" srcId="{B516D03D-C125-42DC-A42E-A97BC7232CDB}" destId="{6E7A3244-07B1-410C-8CB5-09ACC20B6E23}" srcOrd="0" destOrd="0" presId="urn:microsoft.com/office/officeart/2011/layout/TabList"/>
    <dgm:cxn modelId="{20A2F475-001C-4AE0-8681-EF71984A875B}" type="presParOf" srcId="{6E7A3244-07B1-410C-8CB5-09ACC20B6E23}" destId="{6D18C237-B202-454C-95BA-1C9094B84C32}" srcOrd="0" destOrd="0" presId="urn:microsoft.com/office/officeart/2011/layout/TabList"/>
    <dgm:cxn modelId="{A3F4A787-1C6F-4766-A762-DEA7F1A1E0F9}" type="presParOf" srcId="{6E7A3244-07B1-410C-8CB5-09ACC20B6E23}" destId="{39222912-1F09-4AA8-94C8-1EA98A495EDC}" srcOrd="1" destOrd="0" presId="urn:microsoft.com/office/officeart/2011/layout/TabList"/>
    <dgm:cxn modelId="{2714436A-30AB-445B-B06E-BFAB8AA45946}" type="presParOf" srcId="{6E7A3244-07B1-410C-8CB5-09ACC20B6E23}" destId="{4808F0A6-C5CF-42A9-9C23-03B7B11C6150}" srcOrd="2" destOrd="0" presId="urn:microsoft.com/office/officeart/2011/layout/TabList"/>
    <dgm:cxn modelId="{843BDE2E-E959-4130-9DB6-1AAC6D595F4D}" type="presParOf" srcId="{B516D03D-C125-42DC-A42E-A97BC7232CDB}" destId="{FD228C03-E1C0-4DDC-BF2E-9B01132CB063}" srcOrd="1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67C2BE6-8289-4EC6-BE21-1DF4AD60DF94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C78C49-92AA-4AB2-B8F7-42289767CCD6}">
      <dgm:prSet phldrT="[Text]" custT="1"/>
      <dgm:spPr/>
      <dgm:t>
        <a:bodyPr/>
        <a:lstStyle/>
        <a:p>
          <a:r>
            <a:rPr lang="en-US" sz="2800" b="1" dirty="0"/>
            <a:t>DEFINISI </a:t>
          </a:r>
        </a:p>
      </dgm:t>
    </dgm:pt>
    <dgm:pt modelId="{A83E0E97-B762-4EC6-888C-D5B94ED79E8B}" type="parTrans" cxnId="{88EF139B-82C4-4765-BB63-5077810C99F2}">
      <dgm:prSet/>
      <dgm:spPr/>
      <dgm:t>
        <a:bodyPr/>
        <a:lstStyle/>
        <a:p>
          <a:endParaRPr lang="en-US"/>
        </a:p>
      </dgm:t>
    </dgm:pt>
    <dgm:pt modelId="{98D07AE8-61FD-4C69-BB59-AA6623C66A5F}" type="sibTrans" cxnId="{88EF139B-82C4-4765-BB63-5077810C99F2}">
      <dgm:prSet/>
      <dgm:spPr/>
      <dgm:t>
        <a:bodyPr/>
        <a:lstStyle/>
        <a:p>
          <a:endParaRPr lang="en-US"/>
        </a:p>
      </dgm:t>
    </dgm:pt>
    <dgm:pt modelId="{3691A60F-FC5C-4481-9A6B-D9AB44D7A3E5}">
      <dgm:prSet phldrT="[Text]" custT="1"/>
      <dgm:spPr/>
      <dgm:t>
        <a:bodyPr/>
        <a:lstStyle/>
        <a:p>
          <a:r>
            <a:rPr lang="en-US" sz="1400" dirty="0"/>
            <a:t>Surat </a:t>
          </a:r>
          <a:r>
            <a:rPr lang="en-US" sz="1400" dirty="0" err="1"/>
            <a:t>berharga</a:t>
          </a:r>
          <a:r>
            <a:rPr lang="en-US" sz="1400" dirty="0"/>
            <a:t> yang </a:t>
          </a:r>
          <a:r>
            <a:rPr lang="en-US" sz="1400" dirty="0" err="1"/>
            <a:t>nilainya</a:t>
          </a:r>
          <a:r>
            <a:rPr lang="en-US" sz="1400" dirty="0"/>
            <a:t> </a:t>
          </a:r>
          <a:r>
            <a:rPr lang="en-US" sz="1400" dirty="0" err="1"/>
            <a:t>tergantung</a:t>
          </a:r>
          <a:r>
            <a:rPr lang="en-US" sz="1400" dirty="0"/>
            <a:t> pada </a:t>
          </a:r>
          <a:r>
            <a:rPr lang="en-US" sz="1400" dirty="0" err="1"/>
            <a:t>surat</a:t>
          </a:r>
          <a:r>
            <a:rPr lang="en-US" sz="1400" dirty="0"/>
            <a:t> </a:t>
          </a:r>
          <a:r>
            <a:rPr lang="en-US" sz="1400" dirty="0" err="1"/>
            <a:t>berharga</a:t>
          </a:r>
          <a:r>
            <a:rPr lang="en-US" sz="1400" dirty="0"/>
            <a:t> lain</a:t>
          </a:r>
        </a:p>
      </dgm:t>
    </dgm:pt>
    <dgm:pt modelId="{226244F6-54E2-4CA8-832B-E2AA3E8588ED}" type="parTrans" cxnId="{C77EA605-2A83-4B0D-A522-581D50687D90}">
      <dgm:prSet/>
      <dgm:spPr/>
      <dgm:t>
        <a:bodyPr/>
        <a:lstStyle/>
        <a:p>
          <a:endParaRPr lang="en-US"/>
        </a:p>
      </dgm:t>
    </dgm:pt>
    <dgm:pt modelId="{8220BC89-F966-4F4D-BB09-9A687C48AEDA}" type="sibTrans" cxnId="{C77EA605-2A83-4B0D-A522-581D50687D90}">
      <dgm:prSet/>
      <dgm:spPr/>
      <dgm:t>
        <a:bodyPr/>
        <a:lstStyle/>
        <a:p>
          <a:endParaRPr lang="en-US"/>
        </a:p>
      </dgm:t>
    </dgm:pt>
    <dgm:pt modelId="{E7FA22DA-8D66-457A-A971-EA0AD9DD7907}">
      <dgm:prSet phldrT="[Text]" custT="1"/>
      <dgm:spPr/>
      <dgm:t>
        <a:bodyPr/>
        <a:lstStyle/>
        <a:p>
          <a:r>
            <a:rPr lang="en-US" sz="2800" b="1" dirty="0"/>
            <a:t>CONTOH </a:t>
          </a:r>
        </a:p>
      </dgm:t>
    </dgm:pt>
    <dgm:pt modelId="{7FDA94BF-328B-4E40-AE7E-AC46E011EDFE}" type="parTrans" cxnId="{B3EF1C01-0BB6-4403-9A05-73971ADCF4B6}">
      <dgm:prSet/>
      <dgm:spPr/>
      <dgm:t>
        <a:bodyPr/>
        <a:lstStyle/>
        <a:p>
          <a:endParaRPr lang="en-US"/>
        </a:p>
      </dgm:t>
    </dgm:pt>
    <dgm:pt modelId="{8379BB5A-9C63-4605-A999-1E2758371A3D}" type="sibTrans" cxnId="{B3EF1C01-0BB6-4403-9A05-73971ADCF4B6}">
      <dgm:prSet/>
      <dgm:spPr/>
      <dgm:t>
        <a:bodyPr/>
        <a:lstStyle/>
        <a:p>
          <a:endParaRPr lang="en-US"/>
        </a:p>
      </dgm:t>
    </dgm:pt>
    <dgm:pt modelId="{194A0F1D-373D-46B3-A369-7A89A8778DA6}">
      <dgm:prSet phldrT="[Text]" custT="1"/>
      <dgm:spPr/>
      <dgm:t>
        <a:bodyPr/>
        <a:lstStyle/>
        <a:p>
          <a:r>
            <a:rPr lang="en-US" sz="1400" dirty="0"/>
            <a:t>Futures </a:t>
          </a:r>
        </a:p>
      </dgm:t>
    </dgm:pt>
    <dgm:pt modelId="{A8CFF73D-DB4E-4802-B73E-E31F526D70FA}" type="parTrans" cxnId="{BDCBBB34-9558-4602-990B-22C5EA20B1B3}">
      <dgm:prSet/>
      <dgm:spPr/>
      <dgm:t>
        <a:bodyPr/>
        <a:lstStyle/>
        <a:p>
          <a:endParaRPr lang="en-US"/>
        </a:p>
      </dgm:t>
    </dgm:pt>
    <dgm:pt modelId="{C5604B9E-1854-4C76-B28B-1D907E800BDA}" type="sibTrans" cxnId="{BDCBBB34-9558-4602-990B-22C5EA20B1B3}">
      <dgm:prSet/>
      <dgm:spPr/>
      <dgm:t>
        <a:bodyPr/>
        <a:lstStyle/>
        <a:p>
          <a:endParaRPr lang="en-US"/>
        </a:p>
      </dgm:t>
    </dgm:pt>
    <dgm:pt modelId="{5236327D-A724-4AA9-9D66-3718C6883E5E}">
      <dgm:prSet phldrT="[Text]" custT="1"/>
      <dgm:spPr/>
      <dgm:t>
        <a:bodyPr/>
        <a:lstStyle/>
        <a:p>
          <a:r>
            <a:rPr lang="en-US" sz="1400" dirty="0"/>
            <a:t>Option</a:t>
          </a:r>
        </a:p>
      </dgm:t>
    </dgm:pt>
    <dgm:pt modelId="{EFB56B02-D9E0-404B-BBE1-B253CB8C6643}" type="parTrans" cxnId="{799ED40F-7FDD-4B9F-BBB5-5FC40DDC32A6}">
      <dgm:prSet/>
      <dgm:spPr/>
      <dgm:t>
        <a:bodyPr/>
        <a:lstStyle/>
        <a:p>
          <a:endParaRPr lang="en-US"/>
        </a:p>
      </dgm:t>
    </dgm:pt>
    <dgm:pt modelId="{21A7A6AA-4D4D-4EDA-83F9-4F3B043822AD}" type="sibTrans" cxnId="{799ED40F-7FDD-4B9F-BBB5-5FC40DDC32A6}">
      <dgm:prSet/>
      <dgm:spPr/>
      <dgm:t>
        <a:bodyPr/>
        <a:lstStyle/>
        <a:p>
          <a:endParaRPr lang="en-US"/>
        </a:p>
      </dgm:t>
    </dgm:pt>
    <dgm:pt modelId="{D66D4D31-1B44-4856-A4ED-DE3D8D25E618}">
      <dgm:prSet phldrT="[Text]" custT="1"/>
      <dgm:spPr/>
      <dgm:t>
        <a:bodyPr/>
        <a:lstStyle/>
        <a:p>
          <a:r>
            <a:rPr lang="en-US" sz="2800" b="1" dirty="0"/>
            <a:t>CIRI-CIRI</a:t>
          </a:r>
        </a:p>
      </dgm:t>
    </dgm:pt>
    <dgm:pt modelId="{B655685C-4691-4F90-A6C9-A9A95F0AF145}" type="parTrans" cxnId="{026DD8B7-93B2-41DF-B7B4-0A9818D4C2A6}">
      <dgm:prSet/>
      <dgm:spPr/>
      <dgm:t>
        <a:bodyPr/>
        <a:lstStyle/>
        <a:p>
          <a:endParaRPr lang="en-US"/>
        </a:p>
      </dgm:t>
    </dgm:pt>
    <dgm:pt modelId="{C163AD88-8EE8-45A2-A41E-3EBBF27B247F}" type="sibTrans" cxnId="{026DD8B7-93B2-41DF-B7B4-0A9818D4C2A6}">
      <dgm:prSet/>
      <dgm:spPr/>
      <dgm:t>
        <a:bodyPr/>
        <a:lstStyle/>
        <a:p>
          <a:endParaRPr lang="en-US"/>
        </a:p>
      </dgm:t>
    </dgm:pt>
    <dgm:pt modelId="{D42DBA34-06F1-4FF1-892D-B06785CDEB98}">
      <dgm:prSet phldrT="[Text]" custT="1"/>
      <dgm:spPr/>
      <dgm:t>
        <a:bodyPr/>
        <a:lstStyle/>
        <a:p>
          <a:r>
            <a:rPr lang="en-US" sz="1400" dirty="0"/>
            <a:t>Futures dan option </a:t>
          </a:r>
          <a:r>
            <a:rPr lang="en-US" sz="1400" dirty="0" err="1"/>
            <a:t>merupakan</a:t>
          </a:r>
          <a:r>
            <a:rPr lang="en-US" sz="1400" dirty="0"/>
            <a:t> </a:t>
          </a:r>
          <a:r>
            <a:rPr lang="en-US" sz="1400" dirty="0" err="1"/>
            <a:t>kontrak</a:t>
          </a:r>
          <a:r>
            <a:rPr lang="en-US" sz="1400" dirty="0"/>
            <a:t> yang </a:t>
          </a:r>
          <a:r>
            <a:rPr lang="en-US" sz="1400" dirty="0" err="1"/>
            <a:t>terstandar</a:t>
          </a:r>
          <a:r>
            <a:rPr lang="en-US" sz="1400" dirty="0"/>
            <a:t>, </a:t>
          </a:r>
          <a:r>
            <a:rPr lang="en-US" sz="1400" dirty="0" err="1"/>
            <a:t>diperdagangkan</a:t>
          </a:r>
          <a:r>
            <a:rPr lang="en-US" sz="1400" dirty="0"/>
            <a:t> di </a:t>
          </a:r>
          <a:r>
            <a:rPr lang="en-US" sz="1400" b="1" u="sng" dirty="0"/>
            <a:t>bursa</a:t>
          </a:r>
        </a:p>
      </dgm:t>
    </dgm:pt>
    <dgm:pt modelId="{69BC2303-2131-476B-B642-6E1594C1AFF7}" type="parTrans" cxnId="{87C3758F-9D3C-4D34-A0BC-556F225501E4}">
      <dgm:prSet/>
      <dgm:spPr/>
      <dgm:t>
        <a:bodyPr/>
        <a:lstStyle/>
        <a:p>
          <a:endParaRPr lang="en-US"/>
        </a:p>
      </dgm:t>
    </dgm:pt>
    <dgm:pt modelId="{8E1F0132-816A-4173-A489-3B727085B02D}" type="sibTrans" cxnId="{87C3758F-9D3C-4D34-A0BC-556F225501E4}">
      <dgm:prSet/>
      <dgm:spPr/>
      <dgm:t>
        <a:bodyPr/>
        <a:lstStyle/>
        <a:p>
          <a:endParaRPr lang="en-US"/>
        </a:p>
      </dgm:t>
    </dgm:pt>
    <dgm:pt modelId="{8F16E2A0-7621-4CAD-8A46-2243CCEACE8B}">
      <dgm:prSet custT="1"/>
      <dgm:spPr/>
      <dgm:t>
        <a:bodyPr/>
        <a:lstStyle/>
        <a:p>
          <a:r>
            <a:rPr lang="en-US" sz="1400" dirty="0"/>
            <a:t>Alat </a:t>
          </a:r>
          <a:r>
            <a:rPr lang="en-US" sz="1400" dirty="0" err="1"/>
            <a:t>manajemen</a:t>
          </a:r>
          <a:r>
            <a:rPr lang="en-US" sz="1400" dirty="0"/>
            <a:t> </a:t>
          </a:r>
          <a:r>
            <a:rPr lang="en-US" sz="1400" dirty="0" err="1"/>
            <a:t>risiko</a:t>
          </a:r>
          <a:endParaRPr lang="en-US" sz="1400" dirty="0"/>
        </a:p>
      </dgm:t>
    </dgm:pt>
    <dgm:pt modelId="{5BC1CB08-F151-4D41-8594-6AC4E40F584F}" type="parTrans" cxnId="{2729C770-7DD0-4CAC-882F-7E67183594D7}">
      <dgm:prSet/>
      <dgm:spPr/>
      <dgm:t>
        <a:bodyPr/>
        <a:lstStyle/>
        <a:p>
          <a:endParaRPr lang="en-US"/>
        </a:p>
      </dgm:t>
    </dgm:pt>
    <dgm:pt modelId="{EAACB267-28BC-4A97-9356-3A33C4D94B4D}" type="sibTrans" cxnId="{2729C770-7DD0-4CAC-882F-7E67183594D7}">
      <dgm:prSet/>
      <dgm:spPr/>
      <dgm:t>
        <a:bodyPr/>
        <a:lstStyle/>
        <a:p>
          <a:endParaRPr lang="en-US"/>
        </a:p>
      </dgm:t>
    </dgm:pt>
    <dgm:pt modelId="{16523B6F-69E9-4470-BEA9-826908A201FE}">
      <dgm:prSet custT="1"/>
      <dgm:spPr/>
      <dgm:t>
        <a:bodyPr/>
        <a:lstStyle/>
        <a:p>
          <a:r>
            <a:rPr lang="en-US" sz="1400" b="1" u="sng" dirty="0"/>
            <a:t>Warrants </a:t>
          </a:r>
          <a:r>
            <a:rPr lang="en-US" sz="1400" dirty="0" err="1"/>
            <a:t>merupakan</a:t>
          </a:r>
          <a:r>
            <a:rPr lang="en-US" sz="1400" dirty="0"/>
            <a:t>  </a:t>
          </a:r>
          <a:r>
            <a:rPr lang="en-US" sz="1400" dirty="0" err="1"/>
            <a:t>turunan</a:t>
          </a:r>
          <a:r>
            <a:rPr lang="en-US" sz="1400" dirty="0"/>
            <a:t> </a:t>
          </a:r>
          <a:r>
            <a:rPr lang="en-US" sz="1400" dirty="0" err="1"/>
            <a:t>dari</a:t>
          </a:r>
          <a:r>
            <a:rPr lang="en-US" sz="1400" dirty="0"/>
            <a:t> </a:t>
          </a:r>
          <a:r>
            <a:rPr lang="en-US" sz="1400" dirty="0" err="1"/>
            <a:t>obligasi</a:t>
          </a:r>
          <a:r>
            <a:rPr lang="en-US" sz="1400" dirty="0"/>
            <a:t> </a:t>
          </a:r>
          <a:r>
            <a:rPr lang="en-US" sz="1400" dirty="0" err="1"/>
            <a:t>yaitu</a:t>
          </a:r>
          <a:r>
            <a:rPr lang="en-US" sz="1400" dirty="0"/>
            <a:t> </a:t>
          </a:r>
          <a:r>
            <a:rPr lang="en-US" sz="1400" dirty="0" err="1"/>
            <a:t>jenis</a:t>
          </a:r>
          <a:r>
            <a:rPr lang="en-US" sz="1400" dirty="0"/>
            <a:t> </a:t>
          </a:r>
          <a:r>
            <a:rPr lang="en-US" sz="1400" dirty="0" err="1"/>
            <a:t>opsi</a:t>
          </a:r>
          <a:r>
            <a:rPr lang="en-US" sz="1400" dirty="0"/>
            <a:t> yang </a:t>
          </a:r>
          <a:r>
            <a:rPr lang="en-US" sz="1400" dirty="0" err="1"/>
            <a:t>diterbitkan</a:t>
          </a:r>
          <a:r>
            <a:rPr lang="en-US" sz="1400" dirty="0"/>
            <a:t> oleh </a:t>
          </a:r>
          <a:r>
            <a:rPr lang="en-US" sz="1400" dirty="0" err="1"/>
            <a:t>perusahaan</a:t>
          </a:r>
          <a:endParaRPr lang="en-US" sz="1400" dirty="0"/>
        </a:p>
      </dgm:t>
    </dgm:pt>
    <dgm:pt modelId="{E3A5DB6B-E5B4-4B7D-BB61-C77BDA26E500}" type="parTrans" cxnId="{D3464307-0899-47CA-A8FF-711AED09C93F}">
      <dgm:prSet/>
      <dgm:spPr/>
      <dgm:t>
        <a:bodyPr/>
        <a:lstStyle/>
        <a:p>
          <a:endParaRPr lang="en-US"/>
        </a:p>
      </dgm:t>
    </dgm:pt>
    <dgm:pt modelId="{D45122E3-774A-49BC-818E-52AC0E3CE72F}" type="sibTrans" cxnId="{D3464307-0899-47CA-A8FF-711AED09C93F}">
      <dgm:prSet/>
      <dgm:spPr/>
      <dgm:t>
        <a:bodyPr/>
        <a:lstStyle/>
        <a:p>
          <a:endParaRPr lang="en-US"/>
        </a:p>
      </dgm:t>
    </dgm:pt>
    <dgm:pt modelId="{7290F4A2-9473-4370-82AA-41CF73B989F5}" type="pres">
      <dgm:prSet presAssocID="{567C2BE6-8289-4EC6-BE21-1DF4AD60DF94}" presName="layout" presStyleCnt="0">
        <dgm:presLayoutVars>
          <dgm:chMax/>
          <dgm:chPref/>
          <dgm:dir/>
          <dgm:resizeHandles/>
        </dgm:presLayoutVars>
      </dgm:prSet>
      <dgm:spPr/>
    </dgm:pt>
    <dgm:pt modelId="{5D2B65C9-E57B-470D-B8DD-CB3BE8B50336}" type="pres">
      <dgm:prSet presAssocID="{B6C78C49-92AA-4AB2-B8F7-42289767CCD6}" presName="root" presStyleCnt="0">
        <dgm:presLayoutVars>
          <dgm:chMax/>
          <dgm:chPref/>
        </dgm:presLayoutVars>
      </dgm:prSet>
      <dgm:spPr/>
    </dgm:pt>
    <dgm:pt modelId="{C1EB4200-AF92-41BC-8DFB-846417F7A2A1}" type="pres">
      <dgm:prSet presAssocID="{B6C78C49-92AA-4AB2-B8F7-42289767CCD6}" presName="rootComposite" presStyleCnt="0">
        <dgm:presLayoutVars/>
      </dgm:prSet>
      <dgm:spPr/>
    </dgm:pt>
    <dgm:pt modelId="{DE235910-3863-44EF-9BA6-782E34BC87C5}" type="pres">
      <dgm:prSet presAssocID="{B6C78C49-92AA-4AB2-B8F7-42289767CCD6}" presName="ParentAccent" presStyleLbl="alignNode1" presStyleIdx="0" presStyleCnt="3"/>
      <dgm:spPr/>
    </dgm:pt>
    <dgm:pt modelId="{BEAEA0F4-FA16-4E7B-805D-069E471865DA}" type="pres">
      <dgm:prSet presAssocID="{B6C78C49-92AA-4AB2-B8F7-42289767CCD6}" presName="ParentSmallAccent" presStyleLbl="fgAcc1" presStyleIdx="0" presStyleCnt="3"/>
      <dgm:spPr/>
    </dgm:pt>
    <dgm:pt modelId="{9C3B484A-B691-4953-A4B9-2A195196F37E}" type="pres">
      <dgm:prSet presAssocID="{B6C78C49-92AA-4AB2-B8F7-42289767CCD6}" presName="Parent" presStyleLbl="revTx" presStyleIdx="0" presStyleCnt="8">
        <dgm:presLayoutVars>
          <dgm:chMax/>
          <dgm:chPref val="4"/>
          <dgm:bulletEnabled val="1"/>
        </dgm:presLayoutVars>
      </dgm:prSet>
      <dgm:spPr/>
    </dgm:pt>
    <dgm:pt modelId="{AF57B726-EFB5-4120-AA3C-BE969D15D5BF}" type="pres">
      <dgm:prSet presAssocID="{B6C78C49-92AA-4AB2-B8F7-42289767CCD6}" presName="childShape" presStyleCnt="0">
        <dgm:presLayoutVars>
          <dgm:chMax val="0"/>
          <dgm:chPref val="0"/>
        </dgm:presLayoutVars>
      </dgm:prSet>
      <dgm:spPr/>
    </dgm:pt>
    <dgm:pt modelId="{83412E6A-6399-4C31-9E8F-0E4AE1FE50BC}" type="pres">
      <dgm:prSet presAssocID="{3691A60F-FC5C-4481-9A6B-D9AB44D7A3E5}" presName="childComposite" presStyleCnt="0">
        <dgm:presLayoutVars>
          <dgm:chMax val="0"/>
          <dgm:chPref val="0"/>
        </dgm:presLayoutVars>
      </dgm:prSet>
      <dgm:spPr/>
    </dgm:pt>
    <dgm:pt modelId="{0E20A396-7DE2-4B10-88A3-1E3D4DF1F3DE}" type="pres">
      <dgm:prSet presAssocID="{3691A60F-FC5C-4481-9A6B-D9AB44D7A3E5}" presName="ChildAccent" presStyleLbl="solidFgAcc1" presStyleIdx="0" presStyleCnt="5"/>
      <dgm:spPr/>
    </dgm:pt>
    <dgm:pt modelId="{C636ADD2-2FD2-4728-97D6-2FF3E60962FE}" type="pres">
      <dgm:prSet presAssocID="{3691A60F-FC5C-4481-9A6B-D9AB44D7A3E5}" presName="Child" presStyleLbl="revTx" presStyleIdx="1" presStyleCnt="8" custLinFactNeighborX="-1085" custLinFactNeighborY="31620">
        <dgm:presLayoutVars>
          <dgm:chMax val="0"/>
          <dgm:chPref val="0"/>
          <dgm:bulletEnabled val="1"/>
        </dgm:presLayoutVars>
      </dgm:prSet>
      <dgm:spPr/>
    </dgm:pt>
    <dgm:pt modelId="{FAF45B02-6FC6-4D30-8157-B19E9EF74723}" type="pres">
      <dgm:prSet presAssocID="{E7FA22DA-8D66-457A-A971-EA0AD9DD7907}" presName="root" presStyleCnt="0">
        <dgm:presLayoutVars>
          <dgm:chMax/>
          <dgm:chPref/>
        </dgm:presLayoutVars>
      </dgm:prSet>
      <dgm:spPr/>
    </dgm:pt>
    <dgm:pt modelId="{90CF773D-02A8-4D6E-BAD0-A084328D6A92}" type="pres">
      <dgm:prSet presAssocID="{E7FA22DA-8D66-457A-A971-EA0AD9DD7907}" presName="rootComposite" presStyleCnt="0">
        <dgm:presLayoutVars/>
      </dgm:prSet>
      <dgm:spPr/>
    </dgm:pt>
    <dgm:pt modelId="{68B1D3DA-FC24-4AA6-96E2-2727EF065504}" type="pres">
      <dgm:prSet presAssocID="{E7FA22DA-8D66-457A-A971-EA0AD9DD7907}" presName="ParentAccent" presStyleLbl="alignNode1" presStyleIdx="1" presStyleCnt="3"/>
      <dgm:spPr/>
    </dgm:pt>
    <dgm:pt modelId="{F170B14F-AB86-427E-A5B0-035B660C7C95}" type="pres">
      <dgm:prSet presAssocID="{E7FA22DA-8D66-457A-A971-EA0AD9DD7907}" presName="ParentSmallAccent" presStyleLbl="fgAcc1" presStyleIdx="1" presStyleCnt="3"/>
      <dgm:spPr/>
    </dgm:pt>
    <dgm:pt modelId="{9C2E7941-753E-42CC-A5CA-367E4F74B15C}" type="pres">
      <dgm:prSet presAssocID="{E7FA22DA-8D66-457A-A971-EA0AD9DD7907}" presName="Parent" presStyleLbl="revTx" presStyleIdx="2" presStyleCnt="8">
        <dgm:presLayoutVars>
          <dgm:chMax/>
          <dgm:chPref val="4"/>
          <dgm:bulletEnabled val="1"/>
        </dgm:presLayoutVars>
      </dgm:prSet>
      <dgm:spPr/>
    </dgm:pt>
    <dgm:pt modelId="{274A0068-636F-42DF-8D17-B7D2282FFC9D}" type="pres">
      <dgm:prSet presAssocID="{E7FA22DA-8D66-457A-A971-EA0AD9DD7907}" presName="childShape" presStyleCnt="0">
        <dgm:presLayoutVars>
          <dgm:chMax val="0"/>
          <dgm:chPref val="0"/>
        </dgm:presLayoutVars>
      </dgm:prSet>
      <dgm:spPr/>
    </dgm:pt>
    <dgm:pt modelId="{0B1CE91C-FE28-48DD-B48B-953CE5B2DC43}" type="pres">
      <dgm:prSet presAssocID="{194A0F1D-373D-46B3-A369-7A89A8778DA6}" presName="childComposite" presStyleCnt="0">
        <dgm:presLayoutVars>
          <dgm:chMax val="0"/>
          <dgm:chPref val="0"/>
        </dgm:presLayoutVars>
      </dgm:prSet>
      <dgm:spPr/>
    </dgm:pt>
    <dgm:pt modelId="{46BF3E88-DD45-4A77-9F06-02B082BEC615}" type="pres">
      <dgm:prSet presAssocID="{194A0F1D-373D-46B3-A369-7A89A8778DA6}" presName="ChildAccent" presStyleLbl="solidFgAcc1" presStyleIdx="1" presStyleCnt="5"/>
      <dgm:spPr/>
    </dgm:pt>
    <dgm:pt modelId="{FB6F1043-62CC-4C0E-98D5-534F19BDEEEF}" type="pres">
      <dgm:prSet presAssocID="{194A0F1D-373D-46B3-A369-7A89A8778DA6}" presName="Child" presStyleLbl="revTx" presStyleIdx="3" presStyleCnt="8">
        <dgm:presLayoutVars>
          <dgm:chMax val="0"/>
          <dgm:chPref val="0"/>
          <dgm:bulletEnabled val="1"/>
        </dgm:presLayoutVars>
      </dgm:prSet>
      <dgm:spPr/>
    </dgm:pt>
    <dgm:pt modelId="{5D2A470D-6558-44E3-933F-BD4F305DF1E0}" type="pres">
      <dgm:prSet presAssocID="{5236327D-A724-4AA9-9D66-3718C6883E5E}" presName="childComposite" presStyleCnt="0">
        <dgm:presLayoutVars>
          <dgm:chMax val="0"/>
          <dgm:chPref val="0"/>
        </dgm:presLayoutVars>
      </dgm:prSet>
      <dgm:spPr/>
    </dgm:pt>
    <dgm:pt modelId="{48C4516F-98C6-4BFA-B3F9-E1240B0738C3}" type="pres">
      <dgm:prSet presAssocID="{5236327D-A724-4AA9-9D66-3718C6883E5E}" presName="ChildAccent" presStyleLbl="solidFgAcc1" presStyleIdx="2" presStyleCnt="5"/>
      <dgm:spPr/>
    </dgm:pt>
    <dgm:pt modelId="{91F974B5-DAC7-4BF3-917F-03D0F67F56CD}" type="pres">
      <dgm:prSet presAssocID="{5236327D-A724-4AA9-9D66-3718C6883E5E}" presName="Child" presStyleLbl="revTx" presStyleIdx="4" presStyleCnt="8">
        <dgm:presLayoutVars>
          <dgm:chMax val="0"/>
          <dgm:chPref val="0"/>
          <dgm:bulletEnabled val="1"/>
        </dgm:presLayoutVars>
      </dgm:prSet>
      <dgm:spPr/>
    </dgm:pt>
    <dgm:pt modelId="{3F70C221-0F01-4517-867A-7E1165E5A5C9}" type="pres">
      <dgm:prSet presAssocID="{D66D4D31-1B44-4856-A4ED-DE3D8D25E618}" presName="root" presStyleCnt="0">
        <dgm:presLayoutVars>
          <dgm:chMax/>
          <dgm:chPref/>
        </dgm:presLayoutVars>
      </dgm:prSet>
      <dgm:spPr/>
    </dgm:pt>
    <dgm:pt modelId="{350AB473-E20B-41F6-A031-32F99256A7C0}" type="pres">
      <dgm:prSet presAssocID="{D66D4D31-1B44-4856-A4ED-DE3D8D25E618}" presName="rootComposite" presStyleCnt="0">
        <dgm:presLayoutVars/>
      </dgm:prSet>
      <dgm:spPr/>
    </dgm:pt>
    <dgm:pt modelId="{90C8DA42-073E-4D8A-915F-446C8E60DF89}" type="pres">
      <dgm:prSet presAssocID="{D66D4D31-1B44-4856-A4ED-DE3D8D25E618}" presName="ParentAccent" presStyleLbl="alignNode1" presStyleIdx="2" presStyleCnt="3"/>
      <dgm:spPr/>
    </dgm:pt>
    <dgm:pt modelId="{2EDC59C0-51D5-4BD3-8F19-D668FAF7A01A}" type="pres">
      <dgm:prSet presAssocID="{D66D4D31-1B44-4856-A4ED-DE3D8D25E618}" presName="ParentSmallAccent" presStyleLbl="fgAcc1" presStyleIdx="2" presStyleCnt="3"/>
      <dgm:spPr/>
    </dgm:pt>
    <dgm:pt modelId="{3863C89E-9DBB-49D5-8562-C326339CBB1A}" type="pres">
      <dgm:prSet presAssocID="{D66D4D31-1B44-4856-A4ED-DE3D8D25E618}" presName="Parent" presStyleLbl="revTx" presStyleIdx="5" presStyleCnt="8">
        <dgm:presLayoutVars>
          <dgm:chMax/>
          <dgm:chPref val="4"/>
          <dgm:bulletEnabled val="1"/>
        </dgm:presLayoutVars>
      </dgm:prSet>
      <dgm:spPr/>
    </dgm:pt>
    <dgm:pt modelId="{E5F24AA0-3C46-4B7C-BCD5-0AB5A12DAB07}" type="pres">
      <dgm:prSet presAssocID="{D66D4D31-1B44-4856-A4ED-DE3D8D25E618}" presName="childShape" presStyleCnt="0">
        <dgm:presLayoutVars>
          <dgm:chMax val="0"/>
          <dgm:chPref val="0"/>
        </dgm:presLayoutVars>
      </dgm:prSet>
      <dgm:spPr/>
    </dgm:pt>
    <dgm:pt modelId="{6427825A-D561-4C88-A1B1-BB9D0CC6E3FA}" type="pres">
      <dgm:prSet presAssocID="{D42DBA34-06F1-4FF1-892D-B06785CDEB98}" presName="childComposite" presStyleCnt="0">
        <dgm:presLayoutVars>
          <dgm:chMax val="0"/>
          <dgm:chPref val="0"/>
        </dgm:presLayoutVars>
      </dgm:prSet>
      <dgm:spPr/>
    </dgm:pt>
    <dgm:pt modelId="{BD6B635D-EC93-4F28-B5FC-596F0BAF0937}" type="pres">
      <dgm:prSet presAssocID="{D42DBA34-06F1-4FF1-892D-B06785CDEB98}" presName="ChildAccent" presStyleLbl="solidFgAcc1" presStyleIdx="3" presStyleCnt="5" custLinFactY="-100000" custLinFactNeighborX="-10372" custLinFactNeighborY="-110316"/>
      <dgm:spPr/>
    </dgm:pt>
    <dgm:pt modelId="{FCE38395-E8CF-4327-8A8C-DB05C6961482}" type="pres">
      <dgm:prSet presAssocID="{D42DBA34-06F1-4FF1-892D-B06785CDEB98}" presName="Child" presStyleLbl="revTx" presStyleIdx="6" presStyleCnt="8" custScaleY="295267" custLinFactNeighborX="-2440" custLinFactNeighborY="3879">
        <dgm:presLayoutVars>
          <dgm:chMax val="0"/>
          <dgm:chPref val="0"/>
          <dgm:bulletEnabled val="1"/>
        </dgm:presLayoutVars>
      </dgm:prSet>
      <dgm:spPr/>
    </dgm:pt>
    <dgm:pt modelId="{9E2FFE80-26BE-4F7C-B7FB-1D705F3EE210}" type="pres">
      <dgm:prSet presAssocID="{16523B6F-69E9-4470-BEA9-826908A201FE}" presName="childComposite" presStyleCnt="0">
        <dgm:presLayoutVars>
          <dgm:chMax val="0"/>
          <dgm:chPref val="0"/>
        </dgm:presLayoutVars>
      </dgm:prSet>
      <dgm:spPr/>
    </dgm:pt>
    <dgm:pt modelId="{DF594EFE-77EC-4728-B6F8-AE9AE8570882}" type="pres">
      <dgm:prSet presAssocID="{16523B6F-69E9-4470-BEA9-826908A201FE}" presName="ChildAccent" presStyleLbl="solidFgAcc1" presStyleIdx="4" presStyleCnt="5"/>
      <dgm:spPr/>
    </dgm:pt>
    <dgm:pt modelId="{D81288E3-3A7C-45A2-A40C-07F928F6AE3F}" type="pres">
      <dgm:prSet presAssocID="{16523B6F-69E9-4470-BEA9-826908A201FE}" presName="Child" presStyleLbl="revTx" presStyleIdx="7" presStyleCnt="8" custScaleY="204002" custLinFactNeighborX="4605" custLinFactNeighborY="47264">
        <dgm:presLayoutVars>
          <dgm:chMax val="0"/>
          <dgm:chPref val="0"/>
          <dgm:bulletEnabled val="1"/>
        </dgm:presLayoutVars>
      </dgm:prSet>
      <dgm:spPr/>
    </dgm:pt>
  </dgm:ptLst>
  <dgm:cxnLst>
    <dgm:cxn modelId="{B3EF1C01-0BB6-4403-9A05-73971ADCF4B6}" srcId="{567C2BE6-8289-4EC6-BE21-1DF4AD60DF94}" destId="{E7FA22DA-8D66-457A-A971-EA0AD9DD7907}" srcOrd="1" destOrd="0" parTransId="{7FDA94BF-328B-4E40-AE7E-AC46E011EDFE}" sibTransId="{8379BB5A-9C63-4605-A999-1E2758371A3D}"/>
    <dgm:cxn modelId="{C77EA605-2A83-4B0D-A522-581D50687D90}" srcId="{B6C78C49-92AA-4AB2-B8F7-42289767CCD6}" destId="{3691A60F-FC5C-4481-9A6B-D9AB44D7A3E5}" srcOrd="0" destOrd="0" parTransId="{226244F6-54E2-4CA8-832B-E2AA3E8588ED}" sibTransId="{8220BC89-F966-4F4D-BB09-9A687C48AEDA}"/>
    <dgm:cxn modelId="{D3464307-0899-47CA-A8FF-711AED09C93F}" srcId="{D66D4D31-1B44-4856-A4ED-DE3D8D25E618}" destId="{16523B6F-69E9-4470-BEA9-826908A201FE}" srcOrd="1" destOrd="0" parTransId="{E3A5DB6B-E5B4-4B7D-BB61-C77BDA26E500}" sibTransId="{D45122E3-774A-49BC-818E-52AC0E3CE72F}"/>
    <dgm:cxn modelId="{799ED40F-7FDD-4B9F-BBB5-5FC40DDC32A6}" srcId="{E7FA22DA-8D66-457A-A971-EA0AD9DD7907}" destId="{5236327D-A724-4AA9-9D66-3718C6883E5E}" srcOrd="1" destOrd="0" parTransId="{EFB56B02-D9E0-404B-BBE1-B253CB8C6643}" sibTransId="{21A7A6AA-4D4D-4EDA-83F9-4F3B043822AD}"/>
    <dgm:cxn modelId="{19531831-ACB6-49FB-94C7-FD164DED6EE9}" type="presOf" srcId="{5236327D-A724-4AA9-9D66-3718C6883E5E}" destId="{91F974B5-DAC7-4BF3-917F-03D0F67F56CD}" srcOrd="0" destOrd="0" presId="urn:microsoft.com/office/officeart/2008/layout/SquareAccentList"/>
    <dgm:cxn modelId="{9558D932-C419-4BE8-A57B-829D27836283}" type="presOf" srcId="{194A0F1D-373D-46B3-A369-7A89A8778DA6}" destId="{FB6F1043-62CC-4C0E-98D5-534F19BDEEEF}" srcOrd="0" destOrd="0" presId="urn:microsoft.com/office/officeart/2008/layout/SquareAccentList"/>
    <dgm:cxn modelId="{BDCBBB34-9558-4602-990B-22C5EA20B1B3}" srcId="{E7FA22DA-8D66-457A-A971-EA0AD9DD7907}" destId="{194A0F1D-373D-46B3-A369-7A89A8778DA6}" srcOrd="0" destOrd="0" parTransId="{A8CFF73D-DB4E-4802-B73E-E31F526D70FA}" sibTransId="{C5604B9E-1854-4C76-B28B-1D907E800BDA}"/>
    <dgm:cxn modelId="{588A503C-AA27-4A3E-908D-8698408E3946}" type="presOf" srcId="{567C2BE6-8289-4EC6-BE21-1DF4AD60DF94}" destId="{7290F4A2-9473-4370-82AA-41CF73B989F5}" srcOrd="0" destOrd="0" presId="urn:microsoft.com/office/officeart/2008/layout/SquareAccentList"/>
    <dgm:cxn modelId="{2729C770-7DD0-4CAC-882F-7E67183594D7}" srcId="{D42DBA34-06F1-4FF1-892D-B06785CDEB98}" destId="{8F16E2A0-7621-4CAD-8A46-2243CCEACE8B}" srcOrd="0" destOrd="0" parTransId="{5BC1CB08-F151-4D41-8594-6AC4E40F584F}" sibTransId="{EAACB267-28BC-4A97-9356-3A33C4D94B4D}"/>
    <dgm:cxn modelId="{F8AA5B7C-6812-4F6E-8EEF-85270198CA86}" type="presOf" srcId="{D66D4D31-1B44-4856-A4ED-DE3D8D25E618}" destId="{3863C89E-9DBB-49D5-8562-C326339CBB1A}" srcOrd="0" destOrd="0" presId="urn:microsoft.com/office/officeart/2008/layout/SquareAccentList"/>
    <dgm:cxn modelId="{87C3758F-9D3C-4D34-A0BC-556F225501E4}" srcId="{D66D4D31-1B44-4856-A4ED-DE3D8D25E618}" destId="{D42DBA34-06F1-4FF1-892D-B06785CDEB98}" srcOrd="0" destOrd="0" parTransId="{69BC2303-2131-476B-B642-6E1594C1AFF7}" sibTransId="{8E1F0132-816A-4173-A489-3B727085B02D}"/>
    <dgm:cxn modelId="{88EF139B-82C4-4765-BB63-5077810C99F2}" srcId="{567C2BE6-8289-4EC6-BE21-1DF4AD60DF94}" destId="{B6C78C49-92AA-4AB2-B8F7-42289767CCD6}" srcOrd="0" destOrd="0" parTransId="{A83E0E97-B762-4EC6-888C-D5B94ED79E8B}" sibTransId="{98D07AE8-61FD-4C69-BB59-AA6623C66A5F}"/>
    <dgm:cxn modelId="{D36B34A3-77B0-4ADC-A1A8-6AADB15C9E86}" type="presOf" srcId="{8F16E2A0-7621-4CAD-8A46-2243CCEACE8B}" destId="{FCE38395-E8CF-4327-8A8C-DB05C6961482}" srcOrd="0" destOrd="1" presId="urn:microsoft.com/office/officeart/2008/layout/SquareAccentList"/>
    <dgm:cxn modelId="{E4D487A5-5EDF-4A25-98A5-A49023D8F6AA}" type="presOf" srcId="{D42DBA34-06F1-4FF1-892D-B06785CDEB98}" destId="{FCE38395-E8CF-4327-8A8C-DB05C6961482}" srcOrd="0" destOrd="0" presId="urn:microsoft.com/office/officeart/2008/layout/SquareAccentList"/>
    <dgm:cxn modelId="{026DD8B7-93B2-41DF-B7B4-0A9818D4C2A6}" srcId="{567C2BE6-8289-4EC6-BE21-1DF4AD60DF94}" destId="{D66D4D31-1B44-4856-A4ED-DE3D8D25E618}" srcOrd="2" destOrd="0" parTransId="{B655685C-4691-4F90-A6C9-A9A95F0AF145}" sibTransId="{C163AD88-8EE8-45A2-A41E-3EBBF27B247F}"/>
    <dgm:cxn modelId="{72058EC2-2608-41EA-9238-5A2A64F2EFC5}" type="presOf" srcId="{B6C78C49-92AA-4AB2-B8F7-42289767CCD6}" destId="{9C3B484A-B691-4953-A4B9-2A195196F37E}" srcOrd="0" destOrd="0" presId="urn:microsoft.com/office/officeart/2008/layout/SquareAccentList"/>
    <dgm:cxn modelId="{6E73CCC5-22E8-449D-BD8B-323145D47A1C}" type="presOf" srcId="{E7FA22DA-8D66-457A-A971-EA0AD9DD7907}" destId="{9C2E7941-753E-42CC-A5CA-367E4F74B15C}" srcOrd="0" destOrd="0" presId="urn:microsoft.com/office/officeart/2008/layout/SquareAccentList"/>
    <dgm:cxn modelId="{E3EE70D5-0894-489D-BD81-E5F902816CEE}" type="presOf" srcId="{3691A60F-FC5C-4481-9A6B-D9AB44D7A3E5}" destId="{C636ADD2-2FD2-4728-97D6-2FF3E60962FE}" srcOrd="0" destOrd="0" presId="urn:microsoft.com/office/officeart/2008/layout/SquareAccentList"/>
    <dgm:cxn modelId="{4068A5E2-9B9D-4C51-8FB5-EDBC95F0BC44}" type="presOf" srcId="{16523B6F-69E9-4470-BEA9-826908A201FE}" destId="{D81288E3-3A7C-45A2-A40C-07F928F6AE3F}" srcOrd="0" destOrd="0" presId="urn:microsoft.com/office/officeart/2008/layout/SquareAccentList"/>
    <dgm:cxn modelId="{44BD4BBD-4AB6-40DC-9464-981BE3B53A03}" type="presParOf" srcId="{7290F4A2-9473-4370-82AA-41CF73B989F5}" destId="{5D2B65C9-E57B-470D-B8DD-CB3BE8B50336}" srcOrd="0" destOrd="0" presId="urn:microsoft.com/office/officeart/2008/layout/SquareAccentList"/>
    <dgm:cxn modelId="{AC0F3E52-AB25-4FBE-A08E-AA8AC1B2F61A}" type="presParOf" srcId="{5D2B65C9-E57B-470D-B8DD-CB3BE8B50336}" destId="{C1EB4200-AF92-41BC-8DFB-846417F7A2A1}" srcOrd="0" destOrd="0" presId="urn:microsoft.com/office/officeart/2008/layout/SquareAccentList"/>
    <dgm:cxn modelId="{211B7ECF-03BA-4259-A306-22392C7B6F9E}" type="presParOf" srcId="{C1EB4200-AF92-41BC-8DFB-846417F7A2A1}" destId="{DE235910-3863-44EF-9BA6-782E34BC87C5}" srcOrd="0" destOrd="0" presId="urn:microsoft.com/office/officeart/2008/layout/SquareAccentList"/>
    <dgm:cxn modelId="{B5AF2FF2-0857-4C46-AC3B-5E561B5B286C}" type="presParOf" srcId="{C1EB4200-AF92-41BC-8DFB-846417F7A2A1}" destId="{BEAEA0F4-FA16-4E7B-805D-069E471865DA}" srcOrd="1" destOrd="0" presId="urn:microsoft.com/office/officeart/2008/layout/SquareAccentList"/>
    <dgm:cxn modelId="{D5A0E77E-AA90-4B4B-BD69-2C4C1C127AE6}" type="presParOf" srcId="{C1EB4200-AF92-41BC-8DFB-846417F7A2A1}" destId="{9C3B484A-B691-4953-A4B9-2A195196F37E}" srcOrd="2" destOrd="0" presId="urn:microsoft.com/office/officeart/2008/layout/SquareAccentList"/>
    <dgm:cxn modelId="{C5B0618B-CACB-4EFE-8748-658E2C2D2895}" type="presParOf" srcId="{5D2B65C9-E57B-470D-B8DD-CB3BE8B50336}" destId="{AF57B726-EFB5-4120-AA3C-BE969D15D5BF}" srcOrd="1" destOrd="0" presId="urn:microsoft.com/office/officeart/2008/layout/SquareAccentList"/>
    <dgm:cxn modelId="{3E43FE81-2276-47DA-B33E-EE79940C56B5}" type="presParOf" srcId="{AF57B726-EFB5-4120-AA3C-BE969D15D5BF}" destId="{83412E6A-6399-4C31-9E8F-0E4AE1FE50BC}" srcOrd="0" destOrd="0" presId="urn:microsoft.com/office/officeart/2008/layout/SquareAccentList"/>
    <dgm:cxn modelId="{0AEB22C3-9799-4C6E-910F-CA417596C6F1}" type="presParOf" srcId="{83412E6A-6399-4C31-9E8F-0E4AE1FE50BC}" destId="{0E20A396-7DE2-4B10-88A3-1E3D4DF1F3DE}" srcOrd="0" destOrd="0" presId="urn:microsoft.com/office/officeart/2008/layout/SquareAccentList"/>
    <dgm:cxn modelId="{9B9B0F76-FD8E-4C71-B3B8-E21FB4BE1F46}" type="presParOf" srcId="{83412E6A-6399-4C31-9E8F-0E4AE1FE50BC}" destId="{C636ADD2-2FD2-4728-97D6-2FF3E60962FE}" srcOrd="1" destOrd="0" presId="urn:microsoft.com/office/officeart/2008/layout/SquareAccentList"/>
    <dgm:cxn modelId="{8260ADA2-FBB1-42FC-A7BC-F04DAD6C6036}" type="presParOf" srcId="{7290F4A2-9473-4370-82AA-41CF73B989F5}" destId="{FAF45B02-6FC6-4D30-8157-B19E9EF74723}" srcOrd="1" destOrd="0" presId="urn:microsoft.com/office/officeart/2008/layout/SquareAccentList"/>
    <dgm:cxn modelId="{EB977D01-7A73-4493-AD38-6701091A50F3}" type="presParOf" srcId="{FAF45B02-6FC6-4D30-8157-B19E9EF74723}" destId="{90CF773D-02A8-4D6E-BAD0-A084328D6A92}" srcOrd="0" destOrd="0" presId="urn:microsoft.com/office/officeart/2008/layout/SquareAccentList"/>
    <dgm:cxn modelId="{29818026-5164-459B-A675-F9F32788E2AD}" type="presParOf" srcId="{90CF773D-02A8-4D6E-BAD0-A084328D6A92}" destId="{68B1D3DA-FC24-4AA6-96E2-2727EF065504}" srcOrd="0" destOrd="0" presId="urn:microsoft.com/office/officeart/2008/layout/SquareAccentList"/>
    <dgm:cxn modelId="{788B85E6-73A0-4351-A95B-53227B974D2B}" type="presParOf" srcId="{90CF773D-02A8-4D6E-BAD0-A084328D6A92}" destId="{F170B14F-AB86-427E-A5B0-035B660C7C95}" srcOrd="1" destOrd="0" presId="urn:microsoft.com/office/officeart/2008/layout/SquareAccentList"/>
    <dgm:cxn modelId="{33CF036F-94D0-4D0A-860C-6356F7908898}" type="presParOf" srcId="{90CF773D-02A8-4D6E-BAD0-A084328D6A92}" destId="{9C2E7941-753E-42CC-A5CA-367E4F74B15C}" srcOrd="2" destOrd="0" presId="urn:microsoft.com/office/officeart/2008/layout/SquareAccentList"/>
    <dgm:cxn modelId="{930830CA-8E18-4569-B514-6CBE4EAB3078}" type="presParOf" srcId="{FAF45B02-6FC6-4D30-8157-B19E9EF74723}" destId="{274A0068-636F-42DF-8D17-B7D2282FFC9D}" srcOrd="1" destOrd="0" presId="urn:microsoft.com/office/officeart/2008/layout/SquareAccentList"/>
    <dgm:cxn modelId="{DC7255C0-C67E-4EF5-B258-B2266930C21E}" type="presParOf" srcId="{274A0068-636F-42DF-8D17-B7D2282FFC9D}" destId="{0B1CE91C-FE28-48DD-B48B-953CE5B2DC43}" srcOrd="0" destOrd="0" presId="urn:microsoft.com/office/officeart/2008/layout/SquareAccentList"/>
    <dgm:cxn modelId="{79CC1AD8-A65E-4CD8-8A97-70F04B9C9729}" type="presParOf" srcId="{0B1CE91C-FE28-48DD-B48B-953CE5B2DC43}" destId="{46BF3E88-DD45-4A77-9F06-02B082BEC615}" srcOrd="0" destOrd="0" presId="urn:microsoft.com/office/officeart/2008/layout/SquareAccentList"/>
    <dgm:cxn modelId="{41C637BB-99FB-4924-AD1E-BCBCA15DA7D3}" type="presParOf" srcId="{0B1CE91C-FE28-48DD-B48B-953CE5B2DC43}" destId="{FB6F1043-62CC-4C0E-98D5-534F19BDEEEF}" srcOrd="1" destOrd="0" presId="urn:microsoft.com/office/officeart/2008/layout/SquareAccentList"/>
    <dgm:cxn modelId="{D762B3ED-7341-443C-AAC5-164090F82F60}" type="presParOf" srcId="{274A0068-636F-42DF-8D17-B7D2282FFC9D}" destId="{5D2A470D-6558-44E3-933F-BD4F305DF1E0}" srcOrd="1" destOrd="0" presId="urn:microsoft.com/office/officeart/2008/layout/SquareAccentList"/>
    <dgm:cxn modelId="{40EA3332-6CA3-495A-BD0A-B494E28DE507}" type="presParOf" srcId="{5D2A470D-6558-44E3-933F-BD4F305DF1E0}" destId="{48C4516F-98C6-4BFA-B3F9-E1240B0738C3}" srcOrd="0" destOrd="0" presId="urn:microsoft.com/office/officeart/2008/layout/SquareAccentList"/>
    <dgm:cxn modelId="{7D627B41-2C3F-41A4-8990-FFCE761BC389}" type="presParOf" srcId="{5D2A470D-6558-44E3-933F-BD4F305DF1E0}" destId="{91F974B5-DAC7-4BF3-917F-03D0F67F56CD}" srcOrd="1" destOrd="0" presId="urn:microsoft.com/office/officeart/2008/layout/SquareAccentList"/>
    <dgm:cxn modelId="{DEAB00A6-1C5B-412F-A06B-7CEEB818A6B7}" type="presParOf" srcId="{7290F4A2-9473-4370-82AA-41CF73B989F5}" destId="{3F70C221-0F01-4517-867A-7E1165E5A5C9}" srcOrd="2" destOrd="0" presId="urn:microsoft.com/office/officeart/2008/layout/SquareAccentList"/>
    <dgm:cxn modelId="{93E48240-9416-4557-BCE3-5FCB20128FF1}" type="presParOf" srcId="{3F70C221-0F01-4517-867A-7E1165E5A5C9}" destId="{350AB473-E20B-41F6-A031-32F99256A7C0}" srcOrd="0" destOrd="0" presId="urn:microsoft.com/office/officeart/2008/layout/SquareAccentList"/>
    <dgm:cxn modelId="{8FA61532-3C21-44D6-A0BC-B5899CB63094}" type="presParOf" srcId="{350AB473-E20B-41F6-A031-32F99256A7C0}" destId="{90C8DA42-073E-4D8A-915F-446C8E60DF89}" srcOrd="0" destOrd="0" presId="urn:microsoft.com/office/officeart/2008/layout/SquareAccentList"/>
    <dgm:cxn modelId="{F5695A7E-583B-4495-95CC-F719381E522B}" type="presParOf" srcId="{350AB473-E20B-41F6-A031-32F99256A7C0}" destId="{2EDC59C0-51D5-4BD3-8F19-D668FAF7A01A}" srcOrd="1" destOrd="0" presId="urn:microsoft.com/office/officeart/2008/layout/SquareAccentList"/>
    <dgm:cxn modelId="{190E0804-1DD7-4D56-9823-A3A051A181C7}" type="presParOf" srcId="{350AB473-E20B-41F6-A031-32F99256A7C0}" destId="{3863C89E-9DBB-49D5-8562-C326339CBB1A}" srcOrd="2" destOrd="0" presId="urn:microsoft.com/office/officeart/2008/layout/SquareAccentList"/>
    <dgm:cxn modelId="{B5C274DF-7477-4A1F-AE3F-3AD681E715FB}" type="presParOf" srcId="{3F70C221-0F01-4517-867A-7E1165E5A5C9}" destId="{E5F24AA0-3C46-4B7C-BCD5-0AB5A12DAB07}" srcOrd="1" destOrd="0" presId="urn:microsoft.com/office/officeart/2008/layout/SquareAccentList"/>
    <dgm:cxn modelId="{78F01C9C-0DC5-4724-89BB-6A564AB61125}" type="presParOf" srcId="{E5F24AA0-3C46-4B7C-BCD5-0AB5A12DAB07}" destId="{6427825A-D561-4C88-A1B1-BB9D0CC6E3FA}" srcOrd="0" destOrd="0" presId="urn:microsoft.com/office/officeart/2008/layout/SquareAccentList"/>
    <dgm:cxn modelId="{7F0DFD1E-113A-4785-BB1C-45DB1F7FD75A}" type="presParOf" srcId="{6427825A-D561-4C88-A1B1-BB9D0CC6E3FA}" destId="{BD6B635D-EC93-4F28-B5FC-596F0BAF0937}" srcOrd="0" destOrd="0" presId="urn:microsoft.com/office/officeart/2008/layout/SquareAccentList"/>
    <dgm:cxn modelId="{121B93EA-5E1E-444E-BE8E-40D4974D6C68}" type="presParOf" srcId="{6427825A-D561-4C88-A1B1-BB9D0CC6E3FA}" destId="{FCE38395-E8CF-4327-8A8C-DB05C6961482}" srcOrd="1" destOrd="0" presId="urn:microsoft.com/office/officeart/2008/layout/SquareAccentList"/>
    <dgm:cxn modelId="{86196ADC-3298-4F66-9C2B-D2A57C829825}" type="presParOf" srcId="{E5F24AA0-3C46-4B7C-BCD5-0AB5A12DAB07}" destId="{9E2FFE80-26BE-4F7C-B7FB-1D705F3EE210}" srcOrd="1" destOrd="0" presId="urn:microsoft.com/office/officeart/2008/layout/SquareAccentList"/>
    <dgm:cxn modelId="{82B33D4E-DD98-4D8C-9A5C-33269B8CB64A}" type="presParOf" srcId="{9E2FFE80-26BE-4F7C-B7FB-1D705F3EE210}" destId="{DF594EFE-77EC-4728-B6F8-AE9AE8570882}" srcOrd="0" destOrd="0" presId="urn:microsoft.com/office/officeart/2008/layout/SquareAccentList"/>
    <dgm:cxn modelId="{86B38938-ABBA-4C3D-8F44-4A4D766DD49B}" type="presParOf" srcId="{9E2FFE80-26BE-4F7C-B7FB-1D705F3EE210}" destId="{D81288E3-3A7C-45A2-A40C-07F928F6AE3F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062267B-391B-4F5A-86C1-B9B0F6069C1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019D2A-C7EC-42FC-AA50-2090C5F8AC97}">
      <dgm:prSet phldrT="[Text]"/>
      <dgm:spPr/>
      <dgm:t>
        <a:bodyPr/>
        <a:lstStyle/>
        <a:p>
          <a:r>
            <a:rPr lang="en-US" b="1" dirty="0" err="1"/>
            <a:t>Definisi</a:t>
          </a:r>
          <a:r>
            <a:rPr lang="en-US" b="1" dirty="0"/>
            <a:t> </a:t>
          </a:r>
        </a:p>
      </dgm:t>
    </dgm:pt>
    <dgm:pt modelId="{6B77A809-936D-4DE5-8765-5349C22C470F}" type="parTrans" cxnId="{3A2152C2-C4CB-4113-99FE-09BAAE888B3D}">
      <dgm:prSet/>
      <dgm:spPr/>
      <dgm:t>
        <a:bodyPr/>
        <a:lstStyle/>
        <a:p>
          <a:endParaRPr lang="en-US"/>
        </a:p>
      </dgm:t>
    </dgm:pt>
    <dgm:pt modelId="{E119B482-6F83-42DE-A33F-6E52DEDF5AB6}" type="sibTrans" cxnId="{3A2152C2-C4CB-4113-99FE-09BAAE888B3D}">
      <dgm:prSet/>
      <dgm:spPr/>
      <dgm:t>
        <a:bodyPr/>
        <a:lstStyle/>
        <a:p>
          <a:endParaRPr lang="en-US"/>
        </a:p>
      </dgm:t>
    </dgm:pt>
    <dgm:pt modelId="{6227E988-A152-4ED8-9F18-9D27156A29F7}">
      <dgm:prSet phldrT="[Text]"/>
      <dgm:spPr/>
      <dgm:t>
        <a:bodyPr/>
        <a:lstStyle/>
        <a:p>
          <a:r>
            <a:rPr lang="en-US" dirty="0" err="1"/>
            <a:t>Opsi</a:t>
          </a:r>
          <a:r>
            <a:rPr lang="en-US" dirty="0"/>
            <a:t> yang </a:t>
          </a:r>
          <a:r>
            <a:rPr lang="en-US" dirty="0" err="1"/>
            <a:t>diperdagangkan</a:t>
          </a:r>
          <a:r>
            <a:rPr lang="en-US" dirty="0"/>
            <a:t> di bursa </a:t>
          </a:r>
          <a:r>
            <a:rPr lang="en-US" dirty="0" err="1"/>
            <a:t>diterbitkan</a:t>
          </a:r>
          <a:r>
            <a:rPr lang="en-US" dirty="0"/>
            <a:t> oleh investor, </a:t>
          </a:r>
          <a:r>
            <a:rPr lang="en-US" dirty="0" err="1"/>
            <a:t>bukan</a:t>
          </a:r>
          <a:r>
            <a:rPr lang="en-US" dirty="0"/>
            <a:t> oleh </a:t>
          </a:r>
          <a:r>
            <a:rPr lang="en-US" dirty="0" err="1"/>
            <a:t>korporasi</a:t>
          </a:r>
          <a:endParaRPr lang="en-US" dirty="0"/>
        </a:p>
      </dgm:t>
    </dgm:pt>
    <dgm:pt modelId="{8CB1D30F-3E63-4CC4-8A48-9762121A9E28}" type="parTrans" cxnId="{A2FF2637-3F75-4CF5-AC8E-0E6F5770659D}">
      <dgm:prSet/>
      <dgm:spPr/>
      <dgm:t>
        <a:bodyPr/>
        <a:lstStyle/>
        <a:p>
          <a:endParaRPr lang="en-US"/>
        </a:p>
      </dgm:t>
    </dgm:pt>
    <dgm:pt modelId="{2913A864-30C5-4F9B-B220-E900E6A2EF39}" type="sibTrans" cxnId="{A2FF2637-3F75-4CF5-AC8E-0E6F5770659D}">
      <dgm:prSet/>
      <dgm:spPr/>
      <dgm:t>
        <a:bodyPr/>
        <a:lstStyle/>
        <a:p>
          <a:endParaRPr lang="en-US"/>
        </a:p>
      </dgm:t>
    </dgm:pt>
    <dgm:pt modelId="{A20B708C-91FC-4A84-93DE-C8DF9C8F9553}">
      <dgm:prSet phldrT="[Text]"/>
      <dgm:spPr/>
      <dgm:t>
        <a:bodyPr/>
        <a:lstStyle/>
        <a:p>
          <a:r>
            <a:rPr lang="en-US" b="1" dirty="0" err="1"/>
            <a:t>Jenis</a:t>
          </a:r>
          <a:r>
            <a:rPr lang="en-US" b="1" dirty="0"/>
            <a:t> Option</a:t>
          </a:r>
        </a:p>
      </dgm:t>
    </dgm:pt>
    <dgm:pt modelId="{E6371616-475D-4E94-8397-4AE9EEE6C196}" type="parTrans" cxnId="{1E64B209-BB20-4C90-90FC-D24E6E63541B}">
      <dgm:prSet/>
      <dgm:spPr/>
      <dgm:t>
        <a:bodyPr/>
        <a:lstStyle/>
        <a:p>
          <a:endParaRPr lang="en-US"/>
        </a:p>
      </dgm:t>
    </dgm:pt>
    <dgm:pt modelId="{5FDBB0A9-0187-44BE-9E4B-C2534D38D71B}" type="sibTrans" cxnId="{1E64B209-BB20-4C90-90FC-D24E6E63541B}">
      <dgm:prSet/>
      <dgm:spPr/>
      <dgm:t>
        <a:bodyPr/>
        <a:lstStyle/>
        <a:p>
          <a:endParaRPr lang="en-US"/>
        </a:p>
      </dgm:t>
    </dgm:pt>
    <dgm:pt modelId="{923D9426-A4DF-434C-81C9-7A4E4EE27DA1}">
      <dgm:prSet phldrT="[Text]"/>
      <dgm:spPr/>
      <dgm:t>
        <a:bodyPr/>
        <a:lstStyle/>
        <a:p>
          <a:r>
            <a:rPr lang="en-US" b="1" dirty="0"/>
            <a:t>Call</a:t>
          </a:r>
          <a:r>
            <a:rPr lang="en-US" dirty="0"/>
            <a:t> Option = </a:t>
          </a:r>
          <a:r>
            <a:rPr lang="en-US" dirty="0" err="1"/>
            <a:t>Pembeli</a:t>
          </a:r>
          <a:r>
            <a:rPr lang="en-US" dirty="0"/>
            <a:t> </a:t>
          </a:r>
          <a:r>
            <a:rPr lang="en-US" dirty="0" err="1"/>
            <a:t>memiliki</a:t>
          </a:r>
          <a:r>
            <a:rPr lang="en-US" dirty="0"/>
            <a:t> </a:t>
          </a:r>
          <a:r>
            <a:rPr lang="en-US" dirty="0" err="1"/>
            <a:t>hak</a:t>
          </a:r>
          <a:r>
            <a:rPr lang="en-US" dirty="0"/>
            <a:t>, </a:t>
          </a:r>
          <a:r>
            <a:rPr lang="en-US" dirty="0" err="1"/>
            <a:t>bukan</a:t>
          </a:r>
          <a:r>
            <a:rPr lang="en-US" dirty="0"/>
            <a:t> </a:t>
          </a:r>
          <a:r>
            <a:rPr lang="en-US" dirty="0" err="1"/>
            <a:t>kewajiban</a:t>
          </a:r>
          <a:r>
            <a:rPr lang="en-US" dirty="0"/>
            <a:t>, </a:t>
          </a:r>
          <a:r>
            <a:rPr lang="en-US" dirty="0" err="1"/>
            <a:t>untuk</a:t>
          </a:r>
          <a:r>
            <a:rPr lang="en-US" dirty="0"/>
            <a:t> </a:t>
          </a:r>
          <a:r>
            <a:rPr lang="en-US" b="1" dirty="0" err="1"/>
            <a:t>membeli</a:t>
          </a:r>
          <a:r>
            <a:rPr lang="en-US" dirty="0"/>
            <a:t> </a:t>
          </a:r>
          <a:r>
            <a:rPr lang="en-US" dirty="0" err="1"/>
            <a:t>sejumlah</a:t>
          </a:r>
          <a:r>
            <a:rPr lang="en-US" dirty="0"/>
            <a:t> </a:t>
          </a:r>
          <a:r>
            <a:rPr lang="en-US" dirty="0" err="1"/>
            <a:t>tertentu</a:t>
          </a:r>
          <a:r>
            <a:rPr lang="en-US" dirty="0"/>
            <a:t> </a:t>
          </a:r>
          <a:r>
            <a:rPr lang="en-US" dirty="0" err="1"/>
            <a:t>aset</a:t>
          </a:r>
          <a:r>
            <a:rPr lang="en-US" dirty="0"/>
            <a:t> </a:t>
          </a:r>
          <a:r>
            <a:rPr lang="en-US" b="1" dirty="0" err="1"/>
            <a:t>dari</a:t>
          </a:r>
          <a:r>
            <a:rPr lang="en-US" b="1" dirty="0"/>
            <a:t> </a:t>
          </a:r>
          <a:r>
            <a:rPr lang="en-US" dirty="0" err="1"/>
            <a:t>penjual</a:t>
          </a:r>
          <a:r>
            <a:rPr lang="en-US" dirty="0"/>
            <a:t> pada </a:t>
          </a:r>
          <a:r>
            <a:rPr lang="en-US" dirty="0" err="1"/>
            <a:t>harga</a:t>
          </a:r>
          <a:r>
            <a:rPr lang="en-US" dirty="0"/>
            <a:t> </a:t>
          </a:r>
          <a:r>
            <a:rPr lang="en-US" dirty="0" err="1"/>
            <a:t>tertentu</a:t>
          </a:r>
          <a:r>
            <a:rPr lang="en-US" dirty="0"/>
            <a:t> </a:t>
          </a:r>
          <a:r>
            <a:rPr lang="en-US" dirty="0" err="1"/>
            <a:t>sebelum</a:t>
          </a:r>
          <a:r>
            <a:rPr lang="en-US" dirty="0"/>
            <a:t> </a:t>
          </a:r>
          <a:r>
            <a:rPr lang="en-US" dirty="0" err="1"/>
            <a:t>jatuh</a:t>
          </a:r>
          <a:r>
            <a:rPr lang="en-US" dirty="0"/>
            <a:t> tempo (</a:t>
          </a:r>
          <a:r>
            <a:rPr lang="en-US" dirty="0" err="1"/>
            <a:t>biasanya</a:t>
          </a:r>
          <a:r>
            <a:rPr lang="en-US" dirty="0"/>
            <a:t> </a:t>
          </a:r>
          <a:r>
            <a:rPr lang="en-US" dirty="0" err="1"/>
            <a:t>untuk</a:t>
          </a:r>
          <a:r>
            <a:rPr lang="en-US" dirty="0"/>
            <a:t> </a:t>
          </a:r>
          <a:r>
            <a:rPr lang="en-US" dirty="0" err="1"/>
            <a:t>melindungi</a:t>
          </a:r>
          <a:r>
            <a:rPr lang="en-US" dirty="0"/>
            <a:t> </a:t>
          </a:r>
          <a:r>
            <a:rPr lang="en-US" dirty="0" err="1"/>
            <a:t>pembayaran</a:t>
          </a:r>
          <a:r>
            <a:rPr lang="en-US" dirty="0"/>
            <a:t>/</a:t>
          </a:r>
          <a:r>
            <a:rPr lang="en-US" dirty="0" err="1"/>
            <a:t>impor</a:t>
          </a:r>
          <a:r>
            <a:rPr lang="en-US" dirty="0"/>
            <a:t>)</a:t>
          </a:r>
        </a:p>
      </dgm:t>
    </dgm:pt>
    <dgm:pt modelId="{F090538F-8F9B-4560-9BD8-4A51D83D666A}" type="parTrans" cxnId="{ADC7928E-7E54-454D-8B96-2B799C9A8F1E}">
      <dgm:prSet/>
      <dgm:spPr/>
      <dgm:t>
        <a:bodyPr/>
        <a:lstStyle/>
        <a:p>
          <a:endParaRPr lang="en-US"/>
        </a:p>
      </dgm:t>
    </dgm:pt>
    <dgm:pt modelId="{85C96B3B-60D8-4881-BD0A-ADDE5FAF053F}" type="sibTrans" cxnId="{ADC7928E-7E54-454D-8B96-2B799C9A8F1E}">
      <dgm:prSet/>
      <dgm:spPr/>
      <dgm:t>
        <a:bodyPr/>
        <a:lstStyle/>
        <a:p>
          <a:endParaRPr lang="en-US"/>
        </a:p>
      </dgm:t>
    </dgm:pt>
    <dgm:pt modelId="{4AB96868-5361-48B3-9F95-F1F055496A49}">
      <dgm:prSet phldrT="[Text]"/>
      <dgm:spPr/>
      <dgm:t>
        <a:bodyPr/>
        <a:lstStyle/>
        <a:p>
          <a:r>
            <a:rPr lang="en-US" b="1" dirty="0"/>
            <a:t>Put</a:t>
          </a:r>
          <a:r>
            <a:rPr lang="en-US" dirty="0"/>
            <a:t> Option = </a:t>
          </a:r>
          <a:r>
            <a:rPr lang="en-US" dirty="0" err="1"/>
            <a:t>Pembeli</a:t>
          </a:r>
          <a:r>
            <a:rPr lang="en-US" dirty="0"/>
            <a:t> </a:t>
          </a:r>
          <a:r>
            <a:rPr lang="en-US" dirty="0" err="1"/>
            <a:t>memiliki</a:t>
          </a:r>
          <a:r>
            <a:rPr lang="en-US" dirty="0"/>
            <a:t> </a:t>
          </a:r>
          <a:r>
            <a:rPr lang="en-US" dirty="0" err="1"/>
            <a:t>hak</a:t>
          </a:r>
          <a:r>
            <a:rPr lang="en-US" dirty="0"/>
            <a:t>, </a:t>
          </a:r>
          <a:r>
            <a:rPr lang="en-US" dirty="0" err="1"/>
            <a:t>bukan</a:t>
          </a:r>
          <a:r>
            <a:rPr lang="en-US" dirty="0"/>
            <a:t> </a:t>
          </a:r>
          <a:r>
            <a:rPr lang="en-US" dirty="0" err="1"/>
            <a:t>kewajiban</a:t>
          </a:r>
          <a:r>
            <a:rPr lang="en-US" dirty="0"/>
            <a:t>, </a:t>
          </a:r>
          <a:r>
            <a:rPr lang="en-US" dirty="0" err="1"/>
            <a:t>untuk</a:t>
          </a:r>
          <a:r>
            <a:rPr lang="en-US" dirty="0"/>
            <a:t> </a:t>
          </a:r>
          <a:r>
            <a:rPr lang="en-US" b="1" dirty="0" err="1"/>
            <a:t>menjual</a:t>
          </a:r>
          <a:r>
            <a:rPr lang="en-US" b="1" dirty="0"/>
            <a:t> </a:t>
          </a:r>
          <a:r>
            <a:rPr lang="en-US" dirty="0" err="1"/>
            <a:t>sejumlah</a:t>
          </a:r>
          <a:r>
            <a:rPr lang="en-US" dirty="0"/>
            <a:t> </a:t>
          </a:r>
          <a:r>
            <a:rPr lang="en-US" dirty="0" err="1"/>
            <a:t>tertentu</a:t>
          </a:r>
          <a:r>
            <a:rPr lang="en-US" dirty="0"/>
            <a:t> </a:t>
          </a:r>
          <a:r>
            <a:rPr lang="en-US" dirty="0" err="1"/>
            <a:t>aset</a:t>
          </a:r>
          <a:r>
            <a:rPr lang="en-US" dirty="0"/>
            <a:t> </a:t>
          </a:r>
          <a:r>
            <a:rPr lang="en-US" b="1" dirty="0" err="1"/>
            <a:t>ke</a:t>
          </a:r>
          <a:r>
            <a:rPr lang="en-US" b="1" dirty="0"/>
            <a:t> </a:t>
          </a:r>
          <a:r>
            <a:rPr lang="en-US" dirty="0" err="1"/>
            <a:t>penjual</a:t>
          </a:r>
          <a:r>
            <a:rPr lang="en-US" dirty="0"/>
            <a:t> pada </a:t>
          </a:r>
          <a:r>
            <a:rPr lang="en-US" dirty="0" err="1"/>
            <a:t>harga</a:t>
          </a:r>
          <a:r>
            <a:rPr lang="en-US" dirty="0"/>
            <a:t> </a:t>
          </a:r>
          <a:r>
            <a:rPr lang="en-US" dirty="0" err="1"/>
            <a:t>tertentu</a:t>
          </a:r>
          <a:r>
            <a:rPr lang="en-US" dirty="0"/>
            <a:t> </a:t>
          </a:r>
          <a:r>
            <a:rPr lang="en-US" dirty="0" err="1"/>
            <a:t>sebelum</a:t>
          </a:r>
          <a:r>
            <a:rPr lang="en-US" dirty="0"/>
            <a:t> </a:t>
          </a:r>
          <a:r>
            <a:rPr lang="en-US" dirty="0" err="1"/>
            <a:t>jatuh</a:t>
          </a:r>
          <a:r>
            <a:rPr lang="en-US" dirty="0"/>
            <a:t> tempo (</a:t>
          </a:r>
          <a:r>
            <a:rPr lang="en-US" dirty="0" err="1"/>
            <a:t>biasanya</a:t>
          </a:r>
          <a:r>
            <a:rPr lang="en-US" dirty="0"/>
            <a:t> </a:t>
          </a:r>
          <a:r>
            <a:rPr lang="en-US" dirty="0" err="1"/>
            <a:t>untuk</a:t>
          </a:r>
          <a:r>
            <a:rPr lang="en-US" dirty="0"/>
            <a:t> </a:t>
          </a:r>
          <a:r>
            <a:rPr lang="en-US" dirty="0" err="1"/>
            <a:t>melindungi</a:t>
          </a:r>
          <a:r>
            <a:rPr lang="en-US" dirty="0"/>
            <a:t> </a:t>
          </a:r>
          <a:r>
            <a:rPr lang="en-US" dirty="0" err="1"/>
            <a:t>penerimaan</a:t>
          </a:r>
          <a:r>
            <a:rPr lang="en-US" dirty="0"/>
            <a:t>/</a:t>
          </a:r>
          <a:r>
            <a:rPr lang="en-US" dirty="0" err="1"/>
            <a:t>ekspor</a:t>
          </a:r>
          <a:r>
            <a:rPr lang="en-US" dirty="0"/>
            <a:t>)</a:t>
          </a:r>
        </a:p>
      </dgm:t>
    </dgm:pt>
    <dgm:pt modelId="{08E8283A-D054-4E64-B03F-6EA7CDA51E2B}" type="parTrans" cxnId="{970118B6-D2E7-4F34-8F62-6F178EA29B0D}">
      <dgm:prSet/>
      <dgm:spPr/>
      <dgm:t>
        <a:bodyPr/>
        <a:lstStyle/>
        <a:p>
          <a:endParaRPr lang="en-US"/>
        </a:p>
      </dgm:t>
    </dgm:pt>
    <dgm:pt modelId="{F702B1FF-6E79-478B-9AD6-D5482575BF49}" type="sibTrans" cxnId="{970118B6-D2E7-4F34-8F62-6F178EA29B0D}">
      <dgm:prSet/>
      <dgm:spPr/>
      <dgm:t>
        <a:bodyPr/>
        <a:lstStyle/>
        <a:p>
          <a:endParaRPr lang="en-US"/>
        </a:p>
      </dgm:t>
    </dgm:pt>
    <dgm:pt modelId="{CCCCE103-6DA7-4B37-B1DF-7A65B2A671B3}">
      <dgm:prSet phldrT="[Text]"/>
      <dgm:spPr/>
      <dgm:t>
        <a:bodyPr/>
        <a:lstStyle/>
        <a:p>
          <a:r>
            <a:rPr lang="en-US" b="1" dirty="0" err="1"/>
            <a:t>Memperbesar</a:t>
          </a:r>
          <a:r>
            <a:rPr lang="en-US" b="1" dirty="0"/>
            <a:t> </a:t>
          </a:r>
          <a:r>
            <a:rPr lang="en-US" b="1" dirty="0" err="1"/>
            <a:t>kemungkinan</a:t>
          </a:r>
          <a:r>
            <a:rPr lang="en-US" b="1" dirty="0"/>
            <a:t> </a:t>
          </a:r>
          <a:r>
            <a:rPr lang="en-US" b="1" dirty="0" err="1"/>
            <a:t>keuntungan</a:t>
          </a:r>
          <a:endParaRPr lang="en-US" b="1" dirty="0"/>
        </a:p>
      </dgm:t>
    </dgm:pt>
    <dgm:pt modelId="{BC23755F-7A77-4E61-892C-2C02005CAD28}" type="parTrans" cxnId="{CDB8F672-F30D-4296-97CC-086EF283CEF5}">
      <dgm:prSet/>
      <dgm:spPr/>
      <dgm:t>
        <a:bodyPr/>
        <a:lstStyle/>
        <a:p>
          <a:endParaRPr lang="en-US"/>
        </a:p>
      </dgm:t>
    </dgm:pt>
    <dgm:pt modelId="{045A2A56-FD87-4E6F-B20A-3761F5530583}" type="sibTrans" cxnId="{CDB8F672-F30D-4296-97CC-086EF283CEF5}">
      <dgm:prSet/>
      <dgm:spPr/>
      <dgm:t>
        <a:bodyPr/>
        <a:lstStyle/>
        <a:p>
          <a:endParaRPr lang="en-US"/>
        </a:p>
      </dgm:t>
    </dgm:pt>
    <dgm:pt modelId="{2D589E93-8FBF-4F6B-BB19-0DAE58911833}" type="pres">
      <dgm:prSet presAssocID="{D062267B-391B-4F5A-86C1-B9B0F6069C1F}" presName="linear" presStyleCnt="0">
        <dgm:presLayoutVars>
          <dgm:animLvl val="lvl"/>
          <dgm:resizeHandles val="exact"/>
        </dgm:presLayoutVars>
      </dgm:prSet>
      <dgm:spPr/>
    </dgm:pt>
    <dgm:pt modelId="{1675FDAC-EFCA-4834-A6C9-06B2AE77B5C6}" type="pres">
      <dgm:prSet presAssocID="{D9019D2A-C7EC-42FC-AA50-2090C5F8AC9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6BD70E0-4376-4F47-A098-55A2B4F95DE0}" type="pres">
      <dgm:prSet presAssocID="{D9019D2A-C7EC-42FC-AA50-2090C5F8AC97}" presName="childText" presStyleLbl="revTx" presStyleIdx="0" presStyleCnt="2">
        <dgm:presLayoutVars>
          <dgm:bulletEnabled val="1"/>
        </dgm:presLayoutVars>
      </dgm:prSet>
      <dgm:spPr/>
    </dgm:pt>
    <dgm:pt modelId="{C9C74E0D-0E64-4826-A055-D6B128D8BF79}" type="pres">
      <dgm:prSet presAssocID="{A20B708C-91FC-4A84-93DE-C8DF9C8F955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1BF7FDE-29D9-4B20-ACCD-F9AA7BE4BA0A}" type="pres">
      <dgm:prSet presAssocID="{A20B708C-91FC-4A84-93DE-C8DF9C8F9553}" presName="childText" presStyleLbl="revTx" presStyleIdx="1" presStyleCnt="2">
        <dgm:presLayoutVars>
          <dgm:bulletEnabled val="1"/>
        </dgm:presLayoutVars>
      </dgm:prSet>
      <dgm:spPr/>
    </dgm:pt>
    <dgm:pt modelId="{681602F4-0378-4AEA-BDF4-BF174AB968DA}" type="pres">
      <dgm:prSet presAssocID="{CCCCE103-6DA7-4B37-B1DF-7A65B2A671B3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1E64B209-BB20-4C90-90FC-D24E6E63541B}" srcId="{D062267B-391B-4F5A-86C1-B9B0F6069C1F}" destId="{A20B708C-91FC-4A84-93DE-C8DF9C8F9553}" srcOrd="1" destOrd="0" parTransId="{E6371616-475D-4E94-8397-4AE9EEE6C196}" sibTransId="{5FDBB0A9-0187-44BE-9E4B-C2534D38D71B}"/>
    <dgm:cxn modelId="{AB9B8421-6958-4849-A332-3798F815FFCB}" type="presOf" srcId="{D062267B-391B-4F5A-86C1-B9B0F6069C1F}" destId="{2D589E93-8FBF-4F6B-BB19-0DAE58911833}" srcOrd="0" destOrd="0" presId="urn:microsoft.com/office/officeart/2005/8/layout/vList2"/>
    <dgm:cxn modelId="{CFE53629-7BEB-4A07-9C49-D7B5C6E54380}" type="presOf" srcId="{4AB96868-5361-48B3-9F95-F1F055496A49}" destId="{11BF7FDE-29D9-4B20-ACCD-F9AA7BE4BA0A}" srcOrd="0" destOrd="1" presId="urn:microsoft.com/office/officeart/2005/8/layout/vList2"/>
    <dgm:cxn modelId="{A2FF2637-3F75-4CF5-AC8E-0E6F5770659D}" srcId="{D9019D2A-C7EC-42FC-AA50-2090C5F8AC97}" destId="{6227E988-A152-4ED8-9F18-9D27156A29F7}" srcOrd="0" destOrd="0" parTransId="{8CB1D30F-3E63-4CC4-8A48-9762121A9E28}" sibTransId="{2913A864-30C5-4F9B-B220-E900E6A2EF39}"/>
    <dgm:cxn modelId="{F1319E51-0CCC-4556-BC34-78B9722A9D55}" type="presOf" srcId="{A20B708C-91FC-4A84-93DE-C8DF9C8F9553}" destId="{C9C74E0D-0E64-4826-A055-D6B128D8BF79}" srcOrd="0" destOrd="0" presId="urn:microsoft.com/office/officeart/2005/8/layout/vList2"/>
    <dgm:cxn modelId="{BD255C65-6545-4B8F-BC96-11904CC1BCAC}" type="presOf" srcId="{923D9426-A4DF-434C-81C9-7A4E4EE27DA1}" destId="{11BF7FDE-29D9-4B20-ACCD-F9AA7BE4BA0A}" srcOrd="0" destOrd="0" presId="urn:microsoft.com/office/officeart/2005/8/layout/vList2"/>
    <dgm:cxn modelId="{CDB8F672-F30D-4296-97CC-086EF283CEF5}" srcId="{D062267B-391B-4F5A-86C1-B9B0F6069C1F}" destId="{CCCCE103-6DA7-4B37-B1DF-7A65B2A671B3}" srcOrd="2" destOrd="0" parTransId="{BC23755F-7A77-4E61-892C-2C02005CAD28}" sibTransId="{045A2A56-FD87-4E6F-B20A-3761F5530583}"/>
    <dgm:cxn modelId="{ADC7928E-7E54-454D-8B96-2B799C9A8F1E}" srcId="{A20B708C-91FC-4A84-93DE-C8DF9C8F9553}" destId="{923D9426-A4DF-434C-81C9-7A4E4EE27DA1}" srcOrd="0" destOrd="0" parTransId="{F090538F-8F9B-4560-9BD8-4A51D83D666A}" sibTransId="{85C96B3B-60D8-4881-BD0A-ADDE5FAF053F}"/>
    <dgm:cxn modelId="{970118B6-D2E7-4F34-8F62-6F178EA29B0D}" srcId="{A20B708C-91FC-4A84-93DE-C8DF9C8F9553}" destId="{4AB96868-5361-48B3-9F95-F1F055496A49}" srcOrd="1" destOrd="0" parTransId="{08E8283A-D054-4E64-B03F-6EA7CDA51E2B}" sibTransId="{F702B1FF-6E79-478B-9AD6-D5482575BF49}"/>
    <dgm:cxn modelId="{5E297ABC-36A4-493A-B378-C0AE84BEB241}" type="presOf" srcId="{D9019D2A-C7EC-42FC-AA50-2090C5F8AC97}" destId="{1675FDAC-EFCA-4834-A6C9-06B2AE77B5C6}" srcOrd="0" destOrd="0" presId="urn:microsoft.com/office/officeart/2005/8/layout/vList2"/>
    <dgm:cxn modelId="{3A2152C2-C4CB-4113-99FE-09BAAE888B3D}" srcId="{D062267B-391B-4F5A-86C1-B9B0F6069C1F}" destId="{D9019D2A-C7EC-42FC-AA50-2090C5F8AC97}" srcOrd="0" destOrd="0" parTransId="{6B77A809-936D-4DE5-8765-5349C22C470F}" sibTransId="{E119B482-6F83-42DE-A33F-6E52DEDF5AB6}"/>
    <dgm:cxn modelId="{82B845CF-259A-4D1E-9697-31B4303284DD}" type="presOf" srcId="{CCCCE103-6DA7-4B37-B1DF-7A65B2A671B3}" destId="{681602F4-0378-4AEA-BDF4-BF174AB968DA}" srcOrd="0" destOrd="0" presId="urn:microsoft.com/office/officeart/2005/8/layout/vList2"/>
    <dgm:cxn modelId="{EA8A7CDC-9CD5-4260-B007-5BFE44A52BD9}" type="presOf" srcId="{6227E988-A152-4ED8-9F18-9D27156A29F7}" destId="{B6BD70E0-4376-4F47-A098-55A2B4F95DE0}" srcOrd="0" destOrd="0" presId="urn:microsoft.com/office/officeart/2005/8/layout/vList2"/>
    <dgm:cxn modelId="{7ED0F76D-BAB9-432C-AE93-3210151851A5}" type="presParOf" srcId="{2D589E93-8FBF-4F6B-BB19-0DAE58911833}" destId="{1675FDAC-EFCA-4834-A6C9-06B2AE77B5C6}" srcOrd="0" destOrd="0" presId="urn:microsoft.com/office/officeart/2005/8/layout/vList2"/>
    <dgm:cxn modelId="{75D55D02-122A-4803-8A27-79C71B17D3D6}" type="presParOf" srcId="{2D589E93-8FBF-4F6B-BB19-0DAE58911833}" destId="{B6BD70E0-4376-4F47-A098-55A2B4F95DE0}" srcOrd="1" destOrd="0" presId="urn:microsoft.com/office/officeart/2005/8/layout/vList2"/>
    <dgm:cxn modelId="{FA069D1D-F3E3-40C7-957D-B03162CEEA3C}" type="presParOf" srcId="{2D589E93-8FBF-4F6B-BB19-0DAE58911833}" destId="{C9C74E0D-0E64-4826-A055-D6B128D8BF79}" srcOrd="2" destOrd="0" presId="urn:microsoft.com/office/officeart/2005/8/layout/vList2"/>
    <dgm:cxn modelId="{E673D046-448E-4197-9F8D-B172B72C0606}" type="presParOf" srcId="{2D589E93-8FBF-4F6B-BB19-0DAE58911833}" destId="{11BF7FDE-29D9-4B20-ACCD-F9AA7BE4BA0A}" srcOrd="3" destOrd="0" presId="urn:microsoft.com/office/officeart/2005/8/layout/vList2"/>
    <dgm:cxn modelId="{FEF161D1-3539-4B88-A082-A540B239E324}" type="presParOf" srcId="{2D589E93-8FBF-4F6B-BB19-0DAE58911833}" destId="{681602F4-0378-4AEA-BDF4-BF174AB968D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D39BED1-A977-45DD-9A07-9171D26DE51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29F2A6-0278-49E7-B545-97BD049BA6CE}">
      <dgm:prSet phldrT="[Text]"/>
      <dgm:spPr/>
      <dgm:t>
        <a:bodyPr/>
        <a:lstStyle/>
        <a:p>
          <a:r>
            <a:rPr lang="en-US" b="1" dirty="0" err="1"/>
            <a:t>Kontrak</a:t>
          </a:r>
          <a:r>
            <a:rPr lang="en-US" b="1" dirty="0"/>
            <a:t> Futures</a:t>
          </a:r>
        </a:p>
      </dgm:t>
    </dgm:pt>
    <dgm:pt modelId="{A9750605-84A5-4186-9856-7523DDCADD58}" type="parTrans" cxnId="{26614202-918B-40EA-AD02-A3FEFDF0F2E6}">
      <dgm:prSet/>
      <dgm:spPr/>
      <dgm:t>
        <a:bodyPr/>
        <a:lstStyle/>
        <a:p>
          <a:endParaRPr lang="en-US"/>
        </a:p>
      </dgm:t>
    </dgm:pt>
    <dgm:pt modelId="{D3132C9B-D2CD-427C-AA55-DA85680246E3}" type="sibTrans" cxnId="{26614202-918B-40EA-AD02-A3FEFDF0F2E6}">
      <dgm:prSet/>
      <dgm:spPr/>
      <dgm:t>
        <a:bodyPr/>
        <a:lstStyle/>
        <a:p>
          <a:endParaRPr lang="en-US"/>
        </a:p>
      </dgm:t>
    </dgm:pt>
    <dgm:pt modelId="{D294465A-29FC-4885-BFC5-1A2054E9FB8A}">
      <dgm:prSet phldrT="[Text]"/>
      <dgm:spPr/>
      <dgm:t>
        <a:bodyPr/>
        <a:lstStyle/>
        <a:p>
          <a:r>
            <a:rPr lang="en-US" dirty="0" err="1"/>
            <a:t>perjanjian</a:t>
          </a:r>
          <a:r>
            <a:rPr lang="en-US" dirty="0"/>
            <a:t> yang </a:t>
          </a:r>
          <a:r>
            <a:rPr lang="en-US" dirty="0" err="1"/>
            <a:t>terstandar</a:t>
          </a:r>
          <a:r>
            <a:rPr lang="en-US" dirty="0"/>
            <a:t> </a:t>
          </a:r>
          <a:r>
            <a:rPr lang="en-US" dirty="0" err="1"/>
            <a:t>antara</a:t>
          </a:r>
          <a:r>
            <a:rPr lang="en-US" dirty="0"/>
            <a:t> </a:t>
          </a:r>
          <a:r>
            <a:rPr lang="en-US" dirty="0" err="1"/>
            <a:t>pembeli</a:t>
          </a:r>
          <a:r>
            <a:rPr lang="en-US" dirty="0"/>
            <a:t> dan </a:t>
          </a:r>
          <a:r>
            <a:rPr lang="en-US" dirty="0" err="1"/>
            <a:t>penjual</a:t>
          </a:r>
          <a:r>
            <a:rPr lang="en-US" dirty="0"/>
            <a:t> </a:t>
          </a:r>
          <a:r>
            <a:rPr lang="en-US" dirty="0" err="1"/>
            <a:t>untuk</a:t>
          </a:r>
          <a:r>
            <a:rPr lang="en-US" dirty="0"/>
            <a:t> </a:t>
          </a:r>
          <a:r>
            <a:rPr lang="en-US" dirty="0" err="1"/>
            <a:t>menyerahkan</a:t>
          </a:r>
          <a:r>
            <a:rPr lang="en-US" dirty="0"/>
            <a:t> </a:t>
          </a:r>
          <a:r>
            <a:rPr lang="en-US" dirty="0" err="1"/>
            <a:t>sejumlah</a:t>
          </a:r>
          <a:r>
            <a:rPr lang="en-US" dirty="0"/>
            <a:t> </a:t>
          </a:r>
          <a:r>
            <a:rPr lang="en-US" dirty="0" err="1"/>
            <a:t>aset</a:t>
          </a:r>
          <a:r>
            <a:rPr lang="en-US" dirty="0"/>
            <a:t> </a:t>
          </a:r>
          <a:r>
            <a:rPr lang="en-US" dirty="0" err="1"/>
            <a:t>tertentu</a:t>
          </a:r>
          <a:r>
            <a:rPr lang="en-US" dirty="0"/>
            <a:t> pada </a:t>
          </a:r>
          <a:r>
            <a:rPr lang="en-US" dirty="0" err="1"/>
            <a:t>harga</a:t>
          </a:r>
          <a:r>
            <a:rPr lang="en-US" dirty="0"/>
            <a:t> </a:t>
          </a:r>
          <a:r>
            <a:rPr lang="en-US" dirty="0" err="1"/>
            <a:t>tertentu</a:t>
          </a:r>
          <a:r>
            <a:rPr lang="en-US" dirty="0"/>
            <a:t>. </a:t>
          </a:r>
        </a:p>
      </dgm:t>
    </dgm:pt>
    <dgm:pt modelId="{3FE03DF4-B655-4C51-A057-6120EC407AF9}" type="parTrans" cxnId="{A1038193-6945-485C-B3AC-9942BDB55282}">
      <dgm:prSet/>
      <dgm:spPr/>
      <dgm:t>
        <a:bodyPr/>
        <a:lstStyle/>
        <a:p>
          <a:endParaRPr lang="en-US"/>
        </a:p>
      </dgm:t>
    </dgm:pt>
    <dgm:pt modelId="{E4B44D3E-49A8-407C-A0B3-256480C222D6}" type="sibTrans" cxnId="{A1038193-6945-485C-B3AC-9942BDB55282}">
      <dgm:prSet/>
      <dgm:spPr/>
      <dgm:t>
        <a:bodyPr/>
        <a:lstStyle/>
        <a:p>
          <a:endParaRPr lang="en-US"/>
        </a:p>
      </dgm:t>
    </dgm:pt>
    <dgm:pt modelId="{4C89F63B-A97A-4A6D-9C45-D5C01A12F14F}">
      <dgm:prSet/>
      <dgm:spPr/>
      <dgm:t>
        <a:bodyPr/>
        <a:lstStyle/>
        <a:p>
          <a:r>
            <a:rPr lang="en-US" dirty="0" err="1"/>
            <a:t>Kedua</a:t>
          </a:r>
          <a:r>
            <a:rPr lang="en-US" dirty="0"/>
            <a:t> </a:t>
          </a:r>
          <a:r>
            <a:rPr lang="en-US" dirty="0" err="1"/>
            <a:t>pihak</a:t>
          </a:r>
          <a:r>
            <a:rPr lang="en-US" dirty="0"/>
            <a:t> </a:t>
          </a:r>
          <a:r>
            <a:rPr lang="en-US" dirty="0" err="1"/>
            <a:t>wajib</a:t>
          </a:r>
          <a:r>
            <a:rPr lang="en-US" dirty="0"/>
            <a:t> </a:t>
          </a:r>
          <a:r>
            <a:rPr lang="en-US" dirty="0" err="1"/>
            <a:t>menyerahkan</a:t>
          </a:r>
          <a:r>
            <a:rPr lang="en-US" dirty="0"/>
            <a:t> </a:t>
          </a:r>
          <a:r>
            <a:rPr lang="en-US" dirty="0" err="1"/>
            <a:t>jaminan</a:t>
          </a:r>
          <a:r>
            <a:rPr lang="en-US" dirty="0"/>
            <a:t> (margin) </a:t>
          </a:r>
          <a:r>
            <a:rPr lang="en-US" dirty="0" err="1"/>
            <a:t>untuk</a:t>
          </a:r>
          <a:r>
            <a:rPr lang="en-US" dirty="0"/>
            <a:t> </a:t>
          </a:r>
          <a:r>
            <a:rPr lang="en-US" dirty="0" err="1"/>
            <a:t>mengurangi</a:t>
          </a:r>
          <a:r>
            <a:rPr lang="en-US" dirty="0"/>
            <a:t> </a:t>
          </a:r>
          <a:r>
            <a:rPr lang="en-US" dirty="0" err="1"/>
            <a:t>risiko</a:t>
          </a:r>
          <a:r>
            <a:rPr lang="en-US" dirty="0"/>
            <a:t> </a:t>
          </a:r>
          <a:r>
            <a:rPr lang="en-US" dirty="0" err="1"/>
            <a:t>kegagalan</a:t>
          </a:r>
          <a:r>
            <a:rPr lang="en-US" dirty="0"/>
            <a:t> (default risk)</a:t>
          </a:r>
        </a:p>
      </dgm:t>
    </dgm:pt>
    <dgm:pt modelId="{2A4528FD-B60A-41B8-A937-B3F441C04D6B}" type="parTrans" cxnId="{863E3A12-1D4F-4AF7-980C-2A2398C61268}">
      <dgm:prSet/>
      <dgm:spPr/>
      <dgm:t>
        <a:bodyPr/>
        <a:lstStyle/>
        <a:p>
          <a:endParaRPr lang="en-US"/>
        </a:p>
      </dgm:t>
    </dgm:pt>
    <dgm:pt modelId="{0241C867-8B8A-45D0-AE97-21473102D604}" type="sibTrans" cxnId="{863E3A12-1D4F-4AF7-980C-2A2398C61268}">
      <dgm:prSet/>
      <dgm:spPr/>
      <dgm:t>
        <a:bodyPr/>
        <a:lstStyle/>
        <a:p>
          <a:endParaRPr lang="en-US"/>
        </a:p>
      </dgm:t>
    </dgm:pt>
    <dgm:pt modelId="{98814B2A-57C3-4254-AB41-4FF5EAEBCAE7}">
      <dgm:prSet/>
      <dgm:spPr/>
      <dgm:t>
        <a:bodyPr/>
        <a:lstStyle/>
        <a:p>
          <a:r>
            <a:rPr lang="en-US" dirty="0" err="1"/>
            <a:t>Digunakan</a:t>
          </a:r>
          <a:r>
            <a:rPr lang="en-US" dirty="0"/>
            <a:t> </a:t>
          </a:r>
          <a:r>
            <a:rPr lang="en-US" dirty="0" err="1"/>
            <a:t>untuk</a:t>
          </a:r>
          <a:r>
            <a:rPr lang="en-US" dirty="0"/>
            <a:t> </a:t>
          </a:r>
          <a:r>
            <a:rPr lang="en-US" dirty="0" err="1"/>
            <a:t>melindungi</a:t>
          </a:r>
          <a:r>
            <a:rPr lang="en-US" dirty="0"/>
            <a:t> </a:t>
          </a:r>
          <a:r>
            <a:rPr lang="en-US" dirty="0" err="1"/>
            <a:t>risiko</a:t>
          </a:r>
          <a:r>
            <a:rPr lang="en-US" dirty="0"/>
            <a:t> </a:t>
          </a:r>
          <a:r>
            <a:rPr lang="en-US" dirty="0" err="1"/>
            <a:t>perubahan</a:t>
          </a:r>
          <a:r>
            <a:rPr lang="en-US" dirty="0"/>
            <a:t> </a:t>
          </a:r>
          <a:r>
            <a:rPr lang="en-US" dirty="0" err="1"/>
            <a:t>harga</a:t>
          </a:r>
          <a:endParaRPr lang="en-US" dirty="0"/>
        </a:p>
      </dgm:t>
    </dgm:pt>
    <dgm:pt modelId="{043CC554-CB59-448C-9F36-965B8065627A}" type="parTrans" cxnId="{BCA93969-4CBC-463D-B85F-452BAF74A4BA}">
      <dgm:prSet/>
      <dgm:spPr/>
      <dgm:t>
        <a:bodyPr/>
        <a:lstStyle/>
        <a:p>
          <a:endParaRPr lang="en-US"/>
        </a:p>
      </dgm:t>
    </dgm:pt>
    <dgm:pt modelId="{A48EC289-63A6-4896-8088-8780F5391C79}" type="sibTrans" cxnId="{BCA93969-4CBC-463D-B85F-452BAF74A4BA}">
      <dgm:prSet/>
      <dgm:spPr/>
      <dgm:t>
        <a:bodyPr/>
        <a:lstStyle/>
        <a:p>
          <a:endParaRPr lang="en-US"/>
        </a:p>
      </dgm:t>
    </dgm:pt>
    <dgm:pt modelId="{907FCF33-4312-43CE-9F0E-72C487839019}" type="pres">
      <dgm:prSet presAssocID="{7D39BED1-A977-45DD-9A07-9171D26DE518}" presName="vert0" presStyleCnt="0">
        <dgm:presLayoutVars>
          <dgm:dir/>
          <dgm:animOne val="branch"/>
          <dgm:animLvl val="lvl"/>
        </dgm:presLayoutVars>
      </dgm:prSet>
      <dgm:spPr/>
    </dgm:pt>
    <dgm:pt modelId="{772ABA77-6643-4061-AA99-775F62F8BB81}" type="pres">
      <dgm:prSet presAssocID="{0629F2A6-0278-49E7-B545-97BD049BA6CE}" presName="thickLine" presStyleLbl="alignNode1" presStyleIdx="0" presStyleCnt="1"/>
      <dgm:spPr/>
    </dgm:pt>
    <dgm:pt modelId="{9299B4DD-EF1E-41E2-B338-488C62EAF17F}" type="pres">
      <dgm:prSet presAssocID="{0629F2A6-0278-49E7-B545-97BD049BA6CE}" presName="horz1" presStyleCnt="0"/>
      <dgm:spPr/>
    </dgm:pt>
    <dgm:pt modelId="{941ADB39-7550-4AED-9071-10742516E423}" type="pres">
      <dgm:prSet presAssocID="{0629F2A6-0278-49E7-B545-97BD049BA6CE}" presName="tx1" presStyleLbl="revTx" presStyleIdx="0" presStyleCnt="4"/>
      <dgm:spPr/>
    </dgm:pt>
    <dgm:pt modelId="{C13593CF-7ECE-438D-B985-9381262B32F5}" type="pres">
      <dgm:prSet presAssocID="{0629F2A6-0278-49E7-B545-97BD049BA6CE}" presName="vert1" presStyleCnt="0"/>
      <dgm:spPr/>
    </dgm:pt>
    <dgm:pt modelId="{EFEA827E-A451-4E75-AD49-725544F0F941}" type="pres">
      <dgm:prSet presAssocID="{D294465A-29FC-4885-BFC5-1A2054E9FB8A}" presName="vertSpace2a" presStyleCnt="0"/>
      <dgm:spPr/>
    </dgm:pt>
    <dgm:pt modelId="{1042C6FD-0DA6-437D-AD33-07D6F837F0D4}" type="pres">
      <dgm:prSet presAssocID="{D294465A-29FC-4885-BFC5-1A2054E9FB8A}" presName="horz2" presStyleCnt="0"/>
      <dgm:spPr/>
    </dgm:pt>
    <dgm:pt modelId="{B40D07BD-88AC-4E62-9FAA-2B2B295DA049}" type="pres">
      <dgm:prSet presAssocID="{D294465A-29FC-4885-BFC5-1A2054E9FB8A}" presName="horzSpace2" presStyleCnt="0"/>
      <dgm:spPr/>
    </dgm:pt>
    <dgm:pt modelId="{3CABEFA2-A825-4E38-BF34-F2937EF8632D}" type="pres">
      <dgm:prSet presAssocID="{D294465A-29FC-4885-BFC5-1A2054E9FB8A}" presName="tx2" presStyleLbl="revTx" presStyleIdx="1" presStyleCnt="4"/>
      <dgm:spPr/>
    </dgm:pt>
    <dgm:pt modelId="{225FEE4D-92C3-482E-A0BE-52579F9E1502}" type="pres">
      <dgm:prSet presAssocID="{D294465A-29FC-4885-BFC5-1A2054E9FB8A}" presName="vert2" presStyleCnt="0"/>
      <dgm:spPr/>
    </dgm:pt>
    <dgm:pt modelId="{D074089F-5C11-43F6-9065-4C3982739A3B}" type="pres">
      <dgm:prSet presAssocID="{D294465A-29FC-4885-BFC5-1A2054E9FB8A}" presName="thinLine2b" presStyleLbl="callout" presStyleIdx="0" presStyleCnt="3"/>
      <dgm:spPr/>
    </dgm:pt>
    <dgm:pt modelId="{2DD29C4F-00A8-4352-A0F3-F5448F07996D}" type="pres">
      <dgm:prSet presAssocID="{D294465A-29FC-4885-BFC5-1A2054E9FB8A}" presName="vertSpace2b" presStyleCnt="0"/>
      <dgm:spPr/>
    </dgm:pt>
    <dgm:pt modelId="{74963331-45DD-410A-A67D-8CE49817EFFF}" type="pres">
      <dgm:prSet presAssocID="{4C89F63B-A97A-4A6D-9C45-D5C01A12F14F}" presName="horz2" presStyleCnt="0"/>
      <dgm:spPr/>
    </dgm:pt>
    <dgm:pt modelId="{5CC6109F-D8F7-47AB-A096-3A64E6E6FB6A}" type="pres">
      <dgm:prSet presAssocID="{4C89F63B-A97A-4A6D-9C45-D5C01A12F14F}" presName="horzSpace2" presStyleCnt="0"/>
      <dgm:spPr/>
    </dgm:pt>
    <dgm:pt modelId="{97E2C3F0-14BE-4EEB-A8B7-6203D4B03AF4}" type="pres">
      <dgm:prSet presAssocID="{4C89F63B-A97A-4A6D-9C45-D5C01A12F14F}" presName="tx2" presStyleLbl="revTx" presStyleIdx="2" presStyleCnt="4"/>
      <dgm:spPr/>
    </dgm:pt>
    <dgm:pt modelId="{55A64086-2E57-458C-A4AA-034E0E0F8238}" type="pres">
      <dgm:prSet presAssocID="{4C89F63B-A97A-4A6D-9C45-D5C01A12F14F}" presName="vert2" presStyleCnt="0"/>
      <dgm:spPr/>
    </dgm:pt>
    <dgm:pt modelId="{6BB01580-269D-48D8-ADAB-34FC14BDAE93}" type="pres">
      <dgm:prSet presAssocID="{4C89F63B-A97A-4A6D-9C45-D5C01A12F14F}" presName="thinLine2b" presStyleLbl="callout" presStyleIdx="1" presStyleCnt="3"/>
      <dgm:spPr/>
    </dgm:pt>
    <dgm:pt modelId="{19A6EAD2-AABE-42B0-97F2-79BA877449DF}" type="pres">
      <dgm:prSet presAssocID="{4C89F63B-A97A-4A6D-9C45-D5C01A12F14F}" presName="vertSpace2b" presStyleCnt="0"/>
      <dgm:spPr/>
    </dgm:pt>
    <dgm:pt modelId="{69FBAA32-4A4E-4FF4-8FCF-FFCB1C2445D9}" type="pres">
      <dgm:prSet presAssocID="{98814B2A-57C3-4254-AB41-4FF5EAEBCAE7}" presName="horz2" presStyleCnt="0"/>
      <dgm:spPr/>
    </dgm:pt>
    <dgm:pt modelId="{919E57F1-80A1-4AFE-9C5D-FDB1BFAAFFC8}" type="pres">
      <dgm:prSet presAssocID="{98814B2A-57C3-4254-AB41-4FF5EAEBCAE7}" presName="horzSpace2" presStyleCnt="0"/>
      <dgm:spPr/>
    </dgm:pt>
    <dgm:pt modelId="{0382FE7D-FB67-4BB9-8D37-E5765F0CD8EA}" type="pres">
      <dgm:prSet presAssocID="{98814B2A-57C3-4254-AB41-4FF5EAEBCAE7}" presName="tx2" presStyleLbl="revTx" presStyleIdx="3" presStyleCnt="4"/>
      <dgm:spPr/>
    </dgm:pt>
    <dgm:pt modelId="{1526776A-3D64-4F3A-A78B-DD9AA2BA9DD2}" type="pres">
      <dgm:prSet presAssocID="{98814B2A-57C3-4254-AB41-4FF5EAEBCAE7}" presName="vert2" presStyleCnt="0"/>
      <dgm:spPr/>
    </dgm:pt>
    <dgm:pt modelId="{EC58E2D5-BCB2-44A9-9656-73A0375B9628}" type="pres">
      <dgm:prSet presAssocID="{98814B2A-57C3-4254-AB41-4FF5EAEBCAE7}" presName="thinLine2b" presStyleLbl="callout" presStyleIdx="2" presStyleCnt="3"/>
      <dgm:spPr/>
    </dgm:pt>
    <dgm:pt modelId="{0851D902-8809-4F2E-9CDB-9C9CB3FC1180}" type="pres">
      <dgm:prSet presAssocID="{98814B2A-57C3-4254-AB41-4FF5EAEBCAE7}" presName="vertSpace2b" presStyleCnt="0"/>
      <dgm:spPr/>
    </dgm:pt>
  </dgm:ptLst>
  <dgm:cxnLst>
    <dgm:cxn modelId="{26614202-918B-40EA-AD02-A3FEFDF0F2E6}" srcId="{7D39BED1-A977-45DD-9A07-9171D26DE518}" destId="{0629F2A6-0278-49E7-B545-97BD049BA6CE}" srcOrd="0" destOrd="0" parTransId="{A9750605-84A5-4186-9856-7523DDCADD58}" sibTransId="{D3132C9B-D2CD-427C-AA55-DA85680246E3}"/>
    <dgm:cxn modelId="{863E3A12-1D4F-4AF7-980C-2A2398C61268}" srcId="{0629F2A6-0278-49E7-B545-97BD049BA6CE}" destId="{4C89F63B-A97A-4A6D-9C45-D5C01A12F14F}" srcOrd="1" destOrd="0" parTransId="{2A4528FD-B60A-41B8-A937-B3F441C04D6B}" sibTransId="{0241C867-8B8A-45D0-AE97-21473102D604}"/>
    <dgm:cxn modelId="{6DEA6412-1791-41C2-AC04-5D7A6B158095}" type="presOf" srcId="{0629F2A6-0278-49E7-B545-97BD049BA6CE}" destId="{941ADB39-7550-4AED-9071-10742516E423}" srcOrd="0" destOrd="0" presId="urn:microsoft.com/office/officeart/2008/layout/LinedList"/>
    <dgm:cxn modelId="{20285118-2685-490C-84CF-26605EA252D8}" type="presOf" srcId="{7D39BED1-A977-45DD-9A07-9171D26DE518}" destId="{907FCF33-4312-43CE-9F0E-72C487839019}" srcOrd="0" destOrd="0" presId="urn:microsoft.com/office/officeart/2008/layout/LinedList"/>
    <dgm:cxn modelId="{7E7E3F55-D543-46F7-AD25-46DFEA96C7C2}" type="presOf" srcId="{98814B2A-57C3-4254-AB41-4FF5EAEBCAE7}" destId="{0382FE7D-FB67-4BB9-8D37-E5765F0CD8EA}" srcOrd="0" destOrd="0" presId="urn:microsoft.com/office/officeart/2008/layout/LinedList"/>
    <dgm:cxn modelId="{1690D658-3E98-460B-9121-300A80D6DB47}" type="presOf" srcId="{D294465A-29FC-4885-BFC5-1A2054E9FB8A}" destId="{3CABEFA2-A825-4E38-BF34-F2937EF8632D}" srcOrd="0" destOrd="0" presId="urn:microsoft.com/office/officeart/2008/layout/LinedList"/>
    <dgm:cxn modelId="{BCA93969-4CBC-463D-B85F-452BAF74A4BA}" srcId="{0629F2A6-0278-49E7-B545-97BD049BA6CE}" destId="{98814B2A-57C3-4254-AB41-4FF5EAEBCAE7}" srcOrd="2" destOrd="0" parTransId="{043CC554-CB59-448C-9F36-965B8065627A}" sibTransId="{A48EC289-63A6-4896-8088-8780F5391C79}"/>
    <dgm:cxn modelId="{4CBE6691-EB82-438D-805C-373AA2AF995E}" type="presOf" srcId="{4C89F63B-A97A-4A6D-9C45-D5C01A12F14F}" destId="{97E2C3F0-14BE-4EEB-A8B7-6203D4B03AF4}" srcOrd="0" destOrd="0" presId="urn:microsoft.com/office/officeart/2008/layout/LinedList"/>
    <dgm:cxn modelId="{A1038193-6945-485C-B3AC-9942BDB55282}" srcId="{0629F2A6-0278-49E7-B545-97BD049BA6CE}" destId="{D294465A-29FC-4885-BFC5-1A2054E9FB8A}" srcOrd="0" destOrd="0" parTransId="{3FE03DF4-B655-4C51-A057-6120EC407AF9}" sibTransId="{E4B44D3E-49A8-407C-A0B3-256480C222D6}"/>
    <dgm:cxn modelId="{C142DD98-0EFF-4A38-A8C4-A898C7C5C4D9}" type="presParOf" srcId="{907FCF33-4312-43CE-9F0E-72C487839019}" destId="{772ABA77-6643-4061-AA99-775F62F8BB81}" srcOrd="0" destOrd="0" presId="urn:microsoft.com/office/officeart/2008/layout/LinedList"/>
    <dgm:cxn modelId="{D95AA628-59E4-433B-B44B-5636B1B9976F}" type="presParOf" srcId="{907FCF33-4312-43CE-9F0E-72C487839019}" destId="{9299B4DD-EF1E-41E2-B338-488C62EAF17F}" srcOrd="1" destOrd="0" presId="urn:microsoft.com/office/officeart/2008/layout/LinedList"/>
    <dgm:cxn modelId="{FA817687-BD63-475A-B337-BB67703B438C}" type="presParOf" srcId="{9299B4DD-EF1E-41E2-B338-488C62EAF17F}" destId="{941ADB39-7550-4AED-9071-10742516E423}" srcOrd="0" destOrd="0" presId="urn:microsoft.com/office/officeart/2008/layout/LinedList"/>
    <dgm:cxn modelId="{813AE365-2BD1-46F5-B780-95884777CE45}" type="presParOf" srcId="{9299B4DD-EF1E-41E2-B338-488C62EAF17F}" destId="{C13593CF-7ECE-438D-B985-9381262B32F5}" srcOrd="1" destOrd="0" presId="urn:microsoft.com/office/officeart/2008/layout/LinedList"/>
    <dgm:cxn modelId="{8D3FA767-6A83-4D89-AE0A-A025B3962B6A}" type="presParOf" srcId="{C13593CF-7ECE-438D-B985-9381262B32F5}" destId="{EFEA827E-A451-4E75-AD49-725544F0F941}" srcOrd="0" destOrd="0" presId="urn:microsoft.com/office/officeart/2008/layout/LinedList"/>
    <dgm:cxn modelId="{060E2E83-B591-4E3D-A268-CC805E45E927}" type="presParOf" srcId="{C13593CF-7ECE-438D-B985-9381262B32F5}" destId="{1042C6FD-0DA6-437D-AD33-07D6F837F0D4}" srcOrd="1" destOrd="0" presId="urn:microsoft.com/office/officeart/2008/layout/LinedList"/>
    <dgm:cxn modelId="{561A446A-6376-474B-89CC-43EA62C747FB}" type="presParOf" srcId="{1042C6FD-0DA6-437D-AD33-07D6F837F0D4}" destId="{B40D07BD-88AC-4E62-9FAA-2B2B295DA049}" srcOrd="0" destOrd="0" presId="urn:microsoft.com/office/officeart/2008/layout/LinedList"/>
    <dgm:cxn modelId="{D933DD0A-7B51-41EE-A49E-7AE166F58232}" type="presParOf" srcId="{1042C6FD-0DA6-437D-AD33-07D6F837F0D4}" destId="{3CABEFA2-A825-4E38-BF34-F2937EF8632D}" srcOrd="1" destOrd="0" presId="urn:microsoft.com/office/officeart/2008/layout/LinedList"/>
    <dgm:cxn modelId="{E3485372-C175-45F2-B041-62B8DA792117}" type="presParOf" srcId="{1042C6FD-0DA6-437D-AD33-07D6F837F0D4}" destId="{225FEE4D-92C3-482E-A0BE-52579F9E1502}" srcOrd="2" destOrd="0" presId="urn:microsoft.com/office/officeart/2008/layout/LinedList"/>
    <dgm:cxn modelId="{BAC1D998-B244-4D83-8A47-A09341F24CF0}" type="presParOf" srcId="{C13593CF-7ECE-438D-B985-9381262B32F5}" destId="{D074089F-5C11-43F6-9065-4C3982739A3B}" srcOrd="2" destOrd="0" presId="urn:microsoft.com/office/officeart/2008/layout/LinedList"/>
    <dgm:cxn modelId="{CE97F00D-210D-4928-ABC3-4EBDED638D08}" type="presParOf" srcId="{C13593CF-7ECE-438D-B985-9381262B32F5}" destId="{2DD29C4F-00A8-4352-A0F3-F5448F07996D}" srcOrd="3" destOrd="0" presId="urn:microsoft.com/office/officeart/2008/layout/LinedList"/>
    <dgm:cxn modelId="{45498889-A5B7-4F52-82F2-9F506C18F365}" type="presParOf" srcId="{C13593CF-7ECE-438D-B985-9381262B32F5}" destId="{74963331-45DD-410A-A67D-8CE49817EFFF}" srcOrd="4" destOrd="0" presId="urn:microsoft.com/office/officeart/2008/layout/LinedList"/>
    <dgm:cxn modelId="{51C61C9E-6184-44B6-B69A-7511CFEBAE58}" type="presParOf" srcId="{74963331-45DD-410A-A67D-8CE49817EFFF}" destId="{5CC6109F-D8F7-47AB-A096-3A64E6E6FB6A}" srcOrd="0" destOrd="0" presId="urn:microsoft.com/office/officeart/2008/layout/LinedList"/>
    <dgm:cxn modelId="{C54579AF-941E-4F2D-AEDB-68CA17D1EB27}" type="presParOf" srcId="{74963331-45DD-410A-A67D-8CE49817EFFF}" destId="{97E2C3F0-14BE-4EEB-A8B7-6203D4B03AF4}" srcOrd="1" destOrd="0" presId="urn:microsoft.com/office/officeart/2008/layout/LinedList"/>
    <dgm:cxn modelId="{DC0FD177-10F0-46F3-A2DE-11AE05559106}" type="presParOf" srcId="{74963331-45DD-410A-A67D-8CE49817EFFF}" destId="{55A64086-2E57-458C-A4AA-034E0E0F8238}" srcOrd="2" destOrd="0" presId="urn:microsoft.com/office/officeart/2008/layout/LinedList"/>
    <dgm:cxn modelId="{BF24505E-A675-4AAF-A46B-29590A79325B}" type="presParOf" srcId="{C13593CF-7ECE-438D-B985-9381262B32F5}" destId="{6BB01580-269D-48D8-ADAB-34FC14BDAE93}" srcOrd="5" destOrd="0" presId="urn:microsoft.com/office/officeart/2008/layout/LinedList"/>
    <dgm:cxn modelId="{3E5CE61B-20C7-4CF9-9600-33EAA67B5D2D}" type="presParOf" srcId="{C13593CF-7ECE-438D-B985-9381262B32F5}" destId="{19A6EAD2-AABE-42B0-97F2-79BA877449DF}" srcOrd="6" destOrd="0" presId="urn:microsoft.com/office/officeart/2008/layout/LinedList"/>
    <dgm:cxn modelId="{A141771F-9546-46F1-A36B-892CB56A7D21}" type="presParOf" srcId="{C13593CF-7ECE-438D-B985-9381262B32F5}" destId="{69FBAA32-4A4E-4FF4-8FCF-FFCB1C2445D9}" srcOrd="7" destOrd="0" presId="urn:microsoft.com/office/officeart/2008/layout/LinedList"/>
    <dgm:cxn modelId="{8B2A6590-FC8E-4B8A-8A2D-626A12D9DB97}" type="presParOf" srcId="{69FBAA32-4A4E-4FF4-8FCF-FFCB1C2445D9}" destId="{919E57F1-80A1-4AFE-9C5D-FDB1BFAAFFC8}" srcOrd="0" destOrd="0" presId="urn:microsoft.com/office/officeart/2008/layout/LinedList"/>
    <dgm:cxn modelId="{10608D5F-E3F9-4784-B3D1-7A1BAFE2B98A}" type="presParOf" srcId="{69FBAA32-4A4E-4FF4-8FCF-FFCB1C2445D9}" destId="{0382FE7D-FB67-4BB9-8D37-E5765F0CD8EA}" srcOrd="1" destOrd="0" presId="urn:microsoft.com/office/officeart/2008/layout/LinedList"/>
    <dgm:cxn modelId="{3E7AD2D8-5113-42D8-AFE6-F09C6AC94770}" type="presParOf" srcId="{69FBAA32-4A4E-4FF4-8FCF-FFCB1C2445D9}" destId="{1526776A-3D64-4F3A-A78B-DD9AA2BA9DD2}" srcOrd="2" destOrd="0" presId="urn:microsoft.com/office/officeart/2008/layout/LinedList"/>
    <dgm:cxn modelId="{B9EC2768-9249-4000-8785-4B6BE32BB538}" type="presParOf" srcId="{C13593CF-7ECE-438D-B985-9381262B32F5}" destId="{EC58E2D5-BCB2-44A9-9656-73A0375B9628}" srcOrd="8" destOrd="0" presId="urn:microsoft.com/office/officeart/2008/layout/LinedList"/>
    <dgm:cxn modelId="{84F6AD7B-E869-4A58-87CF-B21885287F2D}" type="presParOf" srcId="{C13593CF-7ECE-438D-B985-9381262B32F5}" destId="{0851D902-8809-4F2E-9CDB-9C9CB3FC118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A16D40-BD5C-40C1-8219-FD9E1238A6B1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A42B0F-A79D-4FB9-8DD1-015E820FEC5D}">
      <dgm:prSet phldrT="[Text]"/>
      <dgm:spPr>
        <a:solidFill>
          <a:schemeClr val="bg1"/>
        </a:solidFill>
      </dgm:spPr>
      <dgm:t>
        <a:bodyPr/>
        <a:lstStyle/>
        <a:p>
          <a:pPr algn="l"/>
          <a:r>
            <a:rPr lang="en-US" dirty="0">
              <a:solidFill>
                <a:schemeClr val="tx1"/>
              </a:solidFill>
            </a:rPr>
            <a:t>MANAJEMEN INVESTASI </a:t>
          </a:r>
        </a:p>
      </dgm:t>
    </dgm:pt>
    <dgm:pt modelId="{55CBE6BF-DC87-4B62-A8D0-3D47AC6E4561}" type="parTrans" cxnId="{8539DC80-2431-4D54-A213-B76273D8959E}">
      <dgm:prSet/>
      <dgm:spPr/>
      <dgm:t>
        <a:bodyPr/>
        <a:lstStyle/>
        <a:p>
          <a:endParaRPr lang="en-US"/>
        </a:p>
      </dgm:t>
    </dgm:pt>
    <dgm:pt modelId="{AD19BF88-E3B0-44DE-9496-83B291CCE63A}" type="sibTrans" cxnId="{8539DC80-2431-4D54-A213-B76273D8959E}">
      <dgm:prSet/>
      <dgm:spPr/>
      <dgm:t>
        <a:bodyPr/>
        <a:lstStyle/>
        <a:p>
          <a:endParaRPr lang="en-US"/>
        </a:p>
      </dgm:t>
    </dgm:pt>
    <dgm:pt modelId="{CA5542AA-083A-49D4-A7FC-394427B9C2FA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STUDI TENTANG PROSES PENANAMAN DANA PADA SATU ASET ATAU LEBIH </a:t>
          </a:r>
        </a:p>
      </dgm:t>
    </dgm:pt>
    <dgm:pt modelId="{B1500087-1A2E-4B59-9A4A-D7CB9B6C8DA7}" type="parTrans" cxnId="{F399DC0C-CAAB-4F27-BF81-B299295B4117}">
      <dgm:prSet/>
      <dgm:spPr/>
      <dgm:t>
        <a:bodyPr/>
        <a:lstStyle/>
        <a:p>
          <a:endParaRPr lang="en-US"/>
        </a:p>
      </dgm:t>
    </dgm:pt>
    <dgm:pt modelId="{92FB4EE7-E0C3-40C0-964E-7230DA7B233E}" type="sibTrans" cxnId="{F399DC0C-CAAB-4F27-BF81-B299295B4117}">
      <dgm:prSet/>
      <dgm:spPr/>
      <dgm:t>
        <a:bodyPr/>
        <a:lstStyle/>
        <a:p>
          <a:endParaRPr lang="en-US"/>
        </a:p>
      </dgm:t>
    </dgm:pt>
    <dgm:pt modelId="{6A4A3078-63AA-4AC1-93B2-03870A369A99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KEPEMILIKAN PADA FINANCIAL ASET (ASET KEUANGAN DAN SEKURITAS (SURAT BERHARGA)</a:t>
          </a:r>
        </a:p>
      </dgm:t>
    </dgm:pt>
    <dgm:pt modelId="{F4B2AE30-4A35-47E2-B0FF-19158BAE84BB}" type="parTrans" cxnId="{07C82A44-B8DA-49C7-9AD8-D00067190C7A}">
      <dgm:prSet/>
      <dgm:spPr/>
      <dgm:t>
        <a:bodyPr/>
        <a:lstStyle/>
        <a:p>
          <a:endParaRPr lang="en-US"/>
        </a:p>
      </dgm:t>
    </dgm:pt>
    <dgm:pt modelId="{FFED16F3-22B8-4AAF-B221-45284D16B2EA}" type="sibTrans" cxnId="{07C82A44-B8DA-49C7-9AD8-D00067190C7A}">
      <dgm:prSet/>
      <dgm:spPr/>
      <dgm:t>
        <a:bodyPr/>
        <a:lstStyle/>
        <a:p>
          <a:endParaRPr lang="en-US"/>
        </a:p>
      </dgm:t>
    </dgm:pt>
    <dgm:pt modelId="{C88BA45C-0565-4F94-90F2-DDF808520BD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INVESTASI JUGA BISA MELALUI ASET RIIL (TANAH, GEDUNG, RUMAH, BAGUNAN)</a:t>
          </a:r>
        </a:p>
      </dgm:t>
    </dgm:pt>
    <dgm:pt modelId="{5F26FC19-62C5-424C-ACAC-002ACB351EDA}" type="parTrans" cxnId="{0AAD1099-EA35-4205-9EDA-2B4D2FC7F8A1}">
      <dgm:prSet/>
      <dgm:spPr/>
      <dgm:t>
        <a:bodyPr/>
        <a:lstStyle/>
        <a:p>
          <a:endParaRPr lang="en-US"/>
        </a:p>
      </dgm:t>
    </dgm:pt>
    <dgm:pt modelId="{22AAA831-7A13-4E65-8A8C-04BC983F193C}" type="sibTrans" cxnId="{0AAD1099-EA35-4205-9EDA-2B4D2FC7F8A1}">
      <dgm:prSet/>
      <dgm:spPr/>
      <dgm:t>
        <a:bodyPr/>
        <a:lstStyle/>
        <a:p>
          <a:endParaRPr lang="en-US"/>
        </a:p>
      </dgm:t>
    </dgm:pt>
    <dgm:pt modelId="{697CD9D9-5DD2-4A02-9A11-8269AFDED425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TIDAK MENGABAIKAN ASET KEUANGAN LUAR NEGERI</a:t>
          </a:r>
        </a:p>
      </dgm:t>
    </dgm:pt>
    <dgm:pt modelId="{89C31CEA-701C-463B-8951-5B9F6D9271F1}" type="parTrans" cxnId="{25953768-8C8A-4EA6-84F9-995A68FFAE65}">
      <dgm:prSet/>
      <dgm:spPr/>
      <dgm:t>
        <a:bodyPr/>
        <a:lstStyle/>
        <a:p>
          <a:endParaRPr lang="en-US"/>
        </a:p>
      </dgm:t>
    </dgm:pt>
    <dgm:pt modelId="{AA312FFA-E1DE-4D39-AD64-5B28BCA3920E}" type="sibTrans" cxnId="{25953768-8C8A-4EA6-84F9-995A68FFAE65}">
      <dgm:prSet/>
      <dgm:spPr/>
      <dgm:t>
        <a:bodyPr/>
        <a:lstStyle/>
        <a:p>
          <a:endParaRPr lang="en-US"/>
        </a:p>
      </dgm:t>
    </dgm:pt>
    <dgm:pt modelId="{75F96EC1-10F3-40AC-8704-DE18100B1365}" type="pres">
      <dgm:prSet presAssocID="{9EA16D40-BD5C-40C1-8219-FD9E1238A6B1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9CDC155-06A1-4D4F-AB1F-7F8B492941FB}" type="pres">
      <dgm:prSet presAssocID="{3AA42B0F-A79D-4FB9-8DD1-015E820FEC5D}" presName="centerShape" presStyleLbl="node0" presStyleIdx="0" presStyleCnt="1"/>
      <dgm:spPr/>
    </dgm:pt>
    <dgm:pt modelId="{578EE8E4-2F66-4A1C-BBF1-10DF4C589057}" type="pres">
      <dgm:prSet presAssocID="{CA5542AA-083A-49D4-A7FC-394427B9C2FA}" presName="node" presStyleLbl="node1" presStyleIdx="0" presStyleCnt="4">
        <dgm:presLayoutVars>
          <dgm:bulletEnabled val="1"/>
        </dgm:presLayoutVars>
      </dgm:prSet>
      <dgm:spPr/>
    </dgm:pt>
    <dgm:pt modelId="{15D1B1DF-9E9E-464A-88C5-10D4A60180F3}" type="pres">
      <dgm:prSet presAssocID="{CA5542AA-083A-49D4-A7FC-394427B9C2FA}" presName="dummy" presStyleCnt="0"/>
      <dgm:spPr/>
    </dgm:pt>
    <dgm:pt modelId="{C0CB7EFB-B057-41A6-8D24-1ABCBC342E20}" type="pres">
      <dgm:prSet presAssocID="{92FB4EE7-E0C3-40C0-964E-7230DA7B233E}" presName="sibTrans" presStyleLbl="sibTrans2D1" presStyleIdx="0" presStyleCnt="4" custLinFactNeighborX="4384" custLinFactNeighborY="1042"/>
      <dgm:spPr/>
    </dgm:pt>
    <dgm:pt modelId="{B4549C7F-7F34-422B-AC1D-78A12C9BBCFE}" type="pres">
      <dgm:prSet presAssocID="{6A4A3078-63AA-4AC1-93B2-03870A369A99}" presName="node" presStyleLbl="node1" presStyleIdx="1" presStyleCnt="4">
        <dgm:presLayoutVars>
          <dgm:bulletEnabled val="1"/>
        </dgm:presLayoutVars>
      </dgm:prSet>
      <dgm:spPr/>
    </dgm:pt>
    <dgm:pt modelId="{1ACD3EAD-CA3B-460B-ABD4-545CD363F049}" type="pres">
      <dgm:prSet presAssocID="{6A4A3078-63AA-4AC1-93B2-03870A369A99}" presName="dummy" presStyleCnt="0"/>
      <dgm:spPr/>
    </dgm:pt>
    <dgm:pt modelId="{42182EE3-0188-4A04-A386-7F5A96D51CCB}" type="pres">
      <dgm:prSet presAssocID="{FFED16F3-22B8-4AAF-B221-45284D16B2EA}" presName="sibTrans" presStyleLbl="sibTrans2D1" presStyleIdx="1" presStyleCnt="4"/>
      <dgm:spPr/>
    </dgm:pt>
    <dgm:pt modelId="{A9A109CE-33C1-4C5D-A170-99DCECC25C25}" type="pres">
      <dgm:prSet presAssocID="{C88BA45C-0565-4F94-90F2-DDF808520BD2}" presName="node" presStyleLbl="node1" presStyleIdx="2" presStyleCnt="4">
        <dgm:presLayoutVars>
          <dgm:bulletEnabled val="1"/>
        </dgm:presLayoutVars>
      </dgm:prSet>
      <dgm:spPr/>
    </dgm:pt>
    <dgm:pt modelId="{7901BAB0-43AC-4528-873C-06C1B96D32C5}" type="pres">
      <dgm:prSet presAssocID="{C88BA45C-0565-4F94-90F2-DDF808520BD2}" presName="dummy" presStyleCnt="0"/>
      <dgm:spPr/>
    </dgm:pt>
    <dgm:pt modelId="{34623BB7-08F8-402F-8BEC-4552E5E188C7}" type="pres">
      <dgm:prSet presAssocID="{22AAA831-7A13-4E65-8A8C-04BC983F193C}" presName="sibTrans" presStyleLbl="sibTrans2D1" presStyleIdx="2" presStyleCnt="4"/>
      <dgm:spPr/>
    </dgm:pt>
    <dgm:pt modelId="{8C63BAA9-2DBB-4B15-BDCE-B9C21EA99CE5}" type="pres">
      <dgm:prSet presAssocID="{697CD9D9-5DD2-4A02-9A11-8269AFDED425}" presName="node" presStyleLbl="node1" presStyleIdx="3" presStyleCnt="4">
        <dgm:presLayoutVars>
          <dgm:bulletEnabled val="1"/>
        </dgm:presLayoutVars>
      </dgm:prSet>
      <dgm:spPr/>
    </dgm:pt>
    <dgm:pt modelId="{8C13E7AC-8FE0-43EB-BD5A-834114467535}" type="pres">
      <dgm:prSet presAssocID="{697CD9D9-5DD2-4A02-9A11-8269AFDED425}" presName="dummy" presStyleCnt="0"/>
      <dgm:spPr/>
    </dgm:pt>
    <dgm:pt modelId="{AF1ECB86-6072-49E8-BD20-86365B12119F}" type="pres">
      <dgm:prSet presAssocID="{AA312FFA-E1DE-4D39-AD64-5B28BCA3920E}" presName="sibTrans" presStyleLbl="sibTrans2D1" presStyleIdx="3" presStyleCnt="4"/>
      <dgm:spPr/>
    </dgm:pt>
  </dgm:ptLst>
  <dgm:cxnLst>
    <dgm:cxn modelId="{F399DC0C-CAAB-4F27-BF81-B299295B4117}" srcId="{3AA42B0F-A79D-4FB9-8DD1-015E820FEC5D}" destId="{CA5542AA-083A-49D4-A7FC-394427B9C2FA}" srcOrd="0" destOrd="0" parTransId="{B1500087-1A2E-4B59-9A4A-D7CB9B6C8DA7}" sibTransId="{92FB4EE7-E0C3-40C0-964E-7230DA7B233E}"/>
    <dgm:cxn modelId="{3BEEB610-2772-49FB-B220-8760E7624E49}" type="presOf" srcId="{697CD9D9-5DD2-4A02-9A11-8269AFDED425}" destId="{8C63BAA9-2DBB-4B15-BDCE-B9C21EA99CE5}" srcOrd="0" destOrd="0" presId="urn:microsoft.com/office/officeart/2005/8/layout/radial6"/>
    <dgm:cxn modelId="{FAC24E1E-4981-4100-8CE4-54C1AFE33C7A}" type="presOf" srcId="{3AA42B0F-A79D-4FB9-8DD1-015E820FEC5D}" destId="{89CDC155-06A1-4D4F-AB1F-7F8B492941FB}" srcOrd="0" destOrd="0" presId="urn:microsoft.com/office/officeart/2005/8/layout/radial6"/>
    <dgm:cxn modelId="{9B73A21E-CABD-4CED-9880-41F975C3F1CF}" type="presOf" srcId="{CA5542AA-083A-49D4-A7FC-394427B9C2FA}" destId="{578EE8E4-2F66-4A1C-BBF1-10DF4C589057}" srcOrd="0" destOrd="0" presId="urn:microsoft.com/office/officeart/2005/8/layout/radial6"/>
    <dgm:cxn modelId="{07C82A44-B8DA-49C7-9AD8-D00067190C7A}" srcId="{3AA42B0F-A79D-4FB9-8DD1-015E820FEC5D}" destId="{6A4A3078-63AA-4AC1-93B2-03870A369A99}" srcOrd="1" destOrd="0" parTransId="{F4B2AE30-4A35-47E2-B0FF-19158BAE84BB}" sibTransId="{FFED16F3-22B8-4AAF-B221-45284D16B2EA}"/>
    <dgm:cxn modelId="{ACC0CE4D-764C-42F5-B020-47AFE918C0C2}" type="presOf" srcId="{9EA16D40-BD5C-40C1-8219-FD9E1238A6B1}" destId="{75F96EC1-10F3-40AC-8704-DE18100B1365}" srcOrd="0" destOrd="0" presId="urn:microsoft.com/office/officeart/2005/8/layout/radial6"/>
    <dgm:cxn modelId="{8A927C54-4E9F-47F1-B1C9-807B16CEC913}" type="presOf" srcId="{22AAA831-7A13-4E65-8A8C-04BC983F193C}" destId="{34623BB7-08F8-402F-8BEC-4552E5E188C7}" srcOrd="0" destOrd="0" presId="urn:microsoft.com/office/officeart/2005/8/layout/radial6"/>
    <dgm:cxn modelId="{25953768-8C8A-4EA6-84F9-995A68FFAE65}" srcId="{3AA42B0F-A79D-4FB9-8DD1-015E820FEC5D}" destId="{697CD9D9-5DD2-4A02-9A11-8269AFDED425}" srcOrd="3" destOrd="0" parTransId="{89C31CEA-701C-463B-8951-5B9F6D9271F1}" sibTransId="{AA312FFA-E1DE-4D39-AD64-5B28BCA3920E}"/>
    <dgm:cxn modelId="{89B4D36C-B4B9-41C6-BF0C-D53D6CC364F2}" type="presOf" srcId="{6A4A3078-63AA-4AC1-93B2-03870A369A99}" destId="{B4549C7F-7F34-422B-AC1D-78A12C9BBCFE}" srcOrd="0" destOrd="0" presId="urn:microsoft.com/office/officeart/2005/8/layout/radial6"/>
    <dgm:cxn modelId="{F53C7E76-DE90-443E-B551-4FCBFF80B091}" type="presOf" srcId="{AA312FFA-E1DE-4D39-AD64-5B28BCA3920E}" destId="{AF1ECB86-6072-49E8-BD20-86365B12119F}" srcOrd="0" destOrd="0" presId="urn:microsoft.com/office/officeart/2005/8/layout/radial6"/>
    <dgm:cxn modelId="{8539DC80-2431-4D54-A213-B76273D8959E}" srcId="{9EA16D40-BD5C-40C1-8219-FD9E1238A6B1}" destId="{3AA42B0F-A79D-4FB9-8DD1-015E820FEC5D}" srcOrd="0" destOrd="0" parTransId="{55CBE6BF-DC87-4B62-A8D0-3D47AC6E4561}" sibTransId="{AD19BF88-E3B0-44DE-9496-83B291CCE63A}"/>
    <dgm:cxn modelId="{0555818E-7050-4CF5-A1D7-9F4CB72C3319}" type="presOf" srcId="{92FB4EE7-E0C3-40C0-964E-7230DA7B233E}" destId="{C0CB7EFB-B057-41A6-8D24-1ABCBC342E20}" srcOrd="0" destOrd="0" presId="urn:microsoft.com/office/officeart/2005/8/layout/radial6"/>
    <dgm:cxn modelId="{0AAD1099-EA35-4205-9EDA-2B4D2FC7F8A1}" srcId="{3AA42B0F-A79D-4FB9-8DD1-015E820FEC5D}" destId="{C88BA45C-0565-4F94-90F2-DDF808520BD2}" srcOrd="2" destOrd="0" parTransId="{5F26FC19-62C5-424C-ACAC-002ACB351EDA}" sibTransId="{22AAA831-7A13-4E65-8A8C-04BC983F193C}"/>
    <dgm:cxn modelId="{12CA64D4-8A11-4302-A9DD-D2F2042B2D79}" type="presOf" srcId="{FFED16F3-22B8-4AAF-B221-45284D16B2EA}" destId="{42182EE3-0188-4A04-A386-7F5A96D51CCB}" srcOrd="0" destOrd="0" presId="urn:microsoft.com/office/officeart/2005/8/layout/radial6"/>
    <dgm:cxn modelId="{53286CF7-2670-49B0-A1F0-071499849DC3}" type="presOf" srcId="{C88BA45C-0565-4F94-90F2-DDF808520BD2}" destId="{A9A109CE-33C1-4C5D-A170-99DCECC25C25}" srcOrd="0" destOrd="0" presId="urn:microsoft.com/office/officeart/2005/8/layout/radial6"/>
    <dgm:cxn modelId="{FCB238BE-6CE6-4A42-9EA2-746F437134FC}" type="presParOf" srcId="{75F96EC1-10F3-40AC-8704-DE18100B1365}" destId="{89CDC155-06A1-4D4F-AB1F-7F8B492941FB}" srcOrd="0" destOrd="0" presId="urn:microsoft.com/office/officeart/2005/8/layout/radial6"/>
    <dgm:cxn modelId="{83C67967-5D43-4451-882F-204DB89A422F}" type="presParOf" srcId="{75F96EC1-10F3-40AC-8704-DE18100B1365}" destId="{578EE8E4-2F66-4A1C-BBF1-10DF4C589057}" srcOrd="1" destOrd="0" presId="urn:microsoft.com/office/officeart/2005/8/layout/radial6"/>
    <dgm:cxn modelId="{2A309682-5D7F-4727-BE38-D5934D2BF293}" type="presParOf" srcId="{75F96EC1-10F3-40AC-8704-DE18100B1365}" destId="{15D1B1DF-9E9E-464A-88C5-10D4A60180F3}" srcOrd="2" destOrd="0" presId="urn:microsoft.com/office/officeart/2005/8/layout/radial6"/>
    <dgm:cxn modelId="{E12721CF-6CA7-4375-BEF5-904536257D02}" type="presParOf" srcId="{75F96EC1-10F3-40AC-8704-DE18100B1365}" destId="{C0CB7EFB-B057-41A6-8D24-1ABCBC342E20}" srcOrd="3" destOrd="0" presId="urn:microsoft.com/office/officeart/2005/8/layout/radial6"/>
    <dgm:cxn modelId="{30E05DC0-F059-4A8F-BFCD-14B07953D13A}" type="presParOf" srcId="{75F96EC1-10F3-40AC-8704-DE18100B1365}" destId="{B4549C7F-7F34-422B-AC1D-78A12C9BBCFE}" srcOrd="4" destOrd="0" presId="urn:microsoft.com/office/officeart/2005/8/layout/radial6"/>
    <dgm:cxn modelId="{7332B299-8A23-4437-B7B4-36E4B4E9940D}" type="presParOf" srcId="{75F96EC1-10F3-40AC-8704-DE18100B1365}" destId="{1ACD3EAD-CA3B-460B-ABD4-545CD363F049}" srcOrd="5" destOrd="0" presId="urn:microsoft.com/office/officeart/2005/8/layout/radial6"/>
    <dgm:cxn modelId="{7F833F1E-37B9-48DD-A076-75C92992D31E}" type="presParOf" srcId="{75F96EC1-10F3-40AC-8704-DE18100B1365}" destId="{42182EE3-0188-4A04-A386-7F5A96D51CCB}" srcOrd="6" destOrd="0" presId="urn:microsoft.com/office/officeart/2005/8/layout/radial6"/>
    <dgm:cxn modelId="{D451412C-5A53-4C08-B4BD-595018EA5A6E}" type="presParOf" srcId="{75F96EC1-10F3-40AC-8704-DE18100B1365}" destId="{A9A109CE-33C1-4C5D-A170-99DCECC25C25}" srcOrd="7" destOrd="0" presId="urn:microsoft.com/office/officeart/2005/8/layout/radial6"/>
    <dgm:cxn modelId="{12F17D5C-2D06-4671-80B3-400BE231FDF0}" type="presParOf" srcId="{75F96EC1-10F3-40AC-8704-DE18100B1365}" destId="{7901BAB0-43AC-4528-873C-06C1B96D32C5}" srcOrd="8" destOrd="0" presId="urn:microsoft.com/office/officeart/2005/8/layout/radial6"/>
    <dgm:cxn modelId="{8436DC76-FEBF-4159-A431-2102D0D4EB85}" type="presParOf" srcId="{75F96EC1-10F3-40AC-8704-DE18100B1365}" destId="{34623BB7-08F8-402F-8BEC-4552E5E188C7}" srcOrd="9" destOrd="0" presId="urn:microsoft.com/office/officeart/2005/8/layout/radial6"/>
    <dgm:cxn modelId="{323B374E-FD9B-4C7D-B708-D41001038227}" type="presParOf" srcId="{75F96EC1-10F3-40AC-8704-DE18100B1365}" destId="{8C63BAA9-2DBB-4B15-BDCE-B9C21EA99CE5}" srcOrd="10" destOrd="0" presId="urn:microsoft.com/office/officeart/2005/8/layout/radial6"/>
    <dgm:cxn modelId="{309B608B-2FA5-4076-BAF4-1928322E48F9}" type="presParOf" srcId="{75F96EC1-10F3-40AC-8704-DE18100B1365}" destId="{8C13E7AC-8FE0-43EB-BD5A-834114467535}" srcOrd="11" destOrd="0" presId="urn:microsoft.com/office/officeart/2005/8/layout/radial6"/>
    <dgm:cxn modelId="{8D316226-3D17-479B-B642-B3789B088DB0}" type="presParOf" srcId="{75F96EC1-10F3-40AC-8704-DE18100B1365}" destId="{AF1ECB86-6072-49E8-BD20-86365B12119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ED7674-5E4D-42E1-9A79-CE495DCD5BAE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77683F-F13D-4901-8D83-3032320CD6FD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KEPUTUSAN INVESTASI </a:t>
          </a:r>
        </a:p>
      </dgm:t>
    </dgm:pt>
    <dgm:pt modelId="{D61DCA74-806A-4E9D-9431-8C1BD2D6B10A}" type="parTrans" cxnId="{58FAB393-5E61-4191-AB56-9AFD5BA15F89}">
      <dgm:prSet/>
      <dgm:spPr/>
      <dgm:t>
        <a:bodyPr/>
        <a:lstStyle/>
        <a:p>
          <a:endParaRPr lang="en-US"/>
        </a:p>
      </dgm:t>
    </dgm:pt>
    <dgm:pt modelId="{D30081F3-F085-44EF-9EEE-BB4FE80E71CF}" type="sibTrans" cxnId="{58FAB393-5E61-4191-AB56-9AFD5BA15F89}">
      <dgm:prSet/>
      <dgm:spPr/>
      <dgm:t>
        <a:bodyPr/>
        <a:lstStyle/>
        <a:p>
          <a:endParaRPr lang="en-US"/>
        </a:p>
      </dgm:t>
    </dgm:pt>
    <dgm:pt modelId="{6BDBBAD7-7563-492E-AEBE-9DF5450B4C22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KARIR DI BIDANG INVESTASI </a:t>
          </a:r>
        </a:p>
      </dgm:t>
    </dgm:pt>
    <dgm:pt modelId="{F4D8A60A-00BF-496E-8575-F72486F242D4}" type="parTrans" cxnId="{D5B42114-2DC6-4A67-BD63-2CD5AEF11912}">
      <dgm:prSet/>
      <dgm:spPr/>
      <dgm:t>
        <a:bodyPr/>
        <a:lstStyle/>
        <a:p>
          <a:endParaRPr lang="en-US"/>
        </a:p>
      </dgm:t>
    </dgm:pt>
    <dgm:pt modelId="{D46C3879-36BA-4F52-B3FF-AF7817ABDDEE}" type="sibTrans" cxnId="{D5B42114-2DC6-4A67-BD63-2CD5AEF11912}">
      <dgm:prSet/>
      <dgm:spPr/>
      <dgm:t>
        <a:bodyPr/>
        <a:lstStyle/>
        <a:p>
          <a:endParaRPr lang="en-US"/>
        </a:p>
      </dgm:t>
    </dgm:pt>
    <dgm:pt modelId="{83397DEB-AAB0-449D-B071-8E0778130B1A}" type="pres">
      <dgm:prSet presAssocID="{11ED7674-5E4D-42E1-9A79-CE495DCD5BAE}" presName="diagram" presStyleCnt="0">
        <dgm:presLayoutVars>
          <dgm:dir/>
        </dgm:presLayoutVars>
      </dgm:prSet>
      <dgm:spPr/>
    </dgm:pt>
    <dgm:pt modelId="{D3F9CF7F-DB39-4F8B-9B70-AC3D764FF12B}" type="pres">
      <dgm:prSet presAssocID="{E377683F-F13D-4901-8D83-3032320CD6FD}" presName="composite" presStyleCnt="0"/>
      <dgm:spPr/>
    </dgm:pt>
    <dgm:pt modelId="{5E360152-8270-48A3-8A3A-F6E134FF617C}" type="pres">
      <dgm:prSet presAssocID="{E377683F-F13D-4901-8D83-3032320CD6FD}" presName="Image" presStyleLbl="bgShp" presStyleIdx="0" presStyleCnt="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</dgm:pt>
    <dgm:pt modelId="{552BE623-8FF1-4BB4-8DC3-D77E7EE64494}" type="pres">
      <dgm:prSet presAssocID="{E377683F-F13D-4901-8D83-3032320CD6FD}" presName="Parent" presStyleLbl="node0" presStyleIdx="0" presStyleCnt="2" custLinFactNeighborX="-16847" custLinFactNeighborY="35222">
        <dgm:presLayoutVars>
          <dgm:bulletEnabled val="1"/>
        </dgm:presLayoutVars>
      </dgm:prSet>
      <dgm:spPr/>
    </dgm:pt>
    <dgm:pt modelId="{21E0161C-F3B7-40F4-B5B3-4E4586C5905B}" type="pres">
      <dgm:prSet presAssocID="{D30081F3-F085-44EF-9EEE-BB4FE80E71CF}" presName="sibTrans" presStyleCnt="0"/>
      <dgm:spPr/>
    </dgm:pt>
    <dgm:pt modelId="{D91257FD-A02C-40A8-B56A-F9A0AD64FC93}" type="pres">
      <dgm:prSet presAssocID="{6BDBBAD7-7563-492E-AEBE-9DF5450B4C22}" presName="composite" presStyleCnt="0"/>
      <dgm:spPr/>
    </dgm:pt>
    <dgm:pt modelId="{FBA3BCD2-C800-4C9C-B4B8-71F721627F54}" type="pres">
      <dgm:prSet presAssocID="{6BDBBAD7-7563-492E-AEBE-9DF5450B4C22}" presName="Image" presStyleLbl="bgShp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3658CA4B-C01D-48F2-8C19-89A3A7B7447C}" type="pres">
      <dgm:prSet presAssocID="{6BDBBAD7-7563-492E-AEBE-9DF5450B4C22}" presName="Parent" presStyleLbl="node0" presStyleIdx="1" presStyleCnt="2" custLinFactNeighborX="-15782" custLinFactNeighborY="29131">
        <dgm:presLayoutVars>
          <dgm:bulletEnabled val="1"/>
        </dgm:presLayoutVars>
      </dgm:prSet>
      <dgm:spPr/>
    </dgm:pt>
  </dgm:ptLst>
  <dgm:cxnLst>
    <dgm:cxn modelId="{8001AE0B-6262-4A53-B54F-0D24101866A3}" type="presOf" srcId="{11ED7674-5E4D-42E1-9A79-CE495DCD5BAE}" destId="{83397DEB-AAB0-449D-B071-8E0778130B1A}" srcOrd="0" destOrd="0" presId="urn:microsoft.com/office/officeart/2008/layout/BendingPictureCaption"/>
    <dgm:cxn modelId="{D5B42114-2DC6-4A67-BD63-2CD5AEF11912}" srcId="{11ED7674-5E4D-42E1-9A79-CE495DCD5BAE}" destId="{6BDBBAD7-7563-492E-AEBE-9DF5450B4C22}" srcOrd="1" destOrd="0" parTransId="{F4D8A60A-00BF-496E-8575-F72486F242D4}" sibTransId="{D46C3879-36BA-4F52-B3FF-AF7817ABDDEE}"/>
    <dgm:cxn modelId="{F6369D46-7E1E-4D74-ACC6-0691EB1EF762}" type="presOf" srcId="{E377683F-F13D-4901-8D83-3032320CD6FD}" destId="{552BE623-8FF1-4BB4-8DC3-D77E7EE64494}" srcOrd="0" destOrd="0" presId="urn:microsoft.com/office/officeart/2008/layout/BendingPictureCaption"/>
    <dgm:cxn modelId="{58FAB393-5E61-4191-AB56-9AFD5BA15F89}" srcId="{11ED7674-5E4D-42E1-9A79-CE495DCD5BAE}" destId="{E377683F-F13D-4901-8D83-3032320CD6FD}" srcOrd="0" destOrd="0" parTransId="{D61DCA74-806A-4E9D-9431-8C1BD2D6B10A}" sibTransId="{D30081F3-F085-44EF-9EEE-BB4FE80E71CF}"/>
    <dgm:cxn modelId="{96273EEC-A64B-41ED-8E10-56E90F55F57F}" type="presOf" srcId="{6BDBBAD7-7563-492E-AEBE-9DF5450B4C22}" destId="{3658CA4B-C01D-48F2-8C19-89A3A7B7447C}" srcOrd="0" destOrd="0" presId="urn:microsoft.com/office/officeart/2008/layout/BendingPictureCaption"/>
    <dgm:cxn modelId="{FDBA802C-17DA-4ED3-9B77-8A4FA0FDF064}" type="presParOf" srcId="{83397DEB-AAB0-449D-B071-8E0778130B1A}" destId="{D3F9CF7F-DB39-4F8B-9B70-AC3D764FF12B}" srcOrd="0" destOrd="0" presId="urn:microsoft.com/office/officeart/2008/layout/BendingPictureCaption"/>
    <dgm:cxn modelId="{1E987578-A02C-4864-A9A0-6C9C21B86B7A}" type="presParOf" srcId="{D3F9CF7F-DB39-4F8B-9B70-AC3D764FF12B}" destId="{5E360152-8270-48A3-8A3A-F6E134FF617C}" srcOrd="0" destOrd="0" presId="urn:microsoft.com/office/officeart/2008/layout/BendingPictureCaption"/>
    <dgm:cxn modelId="{56A1E6A9-E734-44D9-AB0D-278EECEC8CA4}" type="presParOf" srcId="{D3F9CF7F-DB39-4F8B-9B70-AC3D764FF12B}" destId="{552BE623-8FF1-4BB4-8DC3-D77E7EE64494}" srcOrd="1" destOrd="0" presId="urn:microsoft.com/office/officeart/2008/layout/BendingPictureCaption"/>
    <dgm:cxn modelId="{9116B573-7CE8-41C8-A144-18DF71FB0220}" type="presParOf" srcId="{83397DEB-AAB0-449D-B071-8E0778130B1A}" destId="{21E0161C-F3B7-40F4-B5B3-4E4586C5905B}" srcOrd="1" destOrd="0" presId="urn:microsoft.com/office/officeart/2008/layout/BendingPictureCaption"/>
    <dgm:cxn modelId="{EE92536D-FE26-4AC3-B3CC-16C324E2FE7C}" type="presParOf" srcId="{83397DEB-AAB0-449D-B071-8E0778130B1A}" destId="{D91257FD-A02C-40A8-B56A-F9A0AD64FC93}" srcOrd="2" destOrd="0" presId="urn:microsoft.com/office/officeart/2008/layout/BendingPictureCaption"/>
    <dgm:cxn modelId="{9DBAE61B-009B-40B3-9C83-80650F1068AC}" type="presParOf" srcId="{D91257FD-A02C-40A8-B56A-F9A0AD64FC93}" destId="{FBA3BCD2-C800-4C9C-B4B8-71F721627F54}" srcOrd="0" destOrd="0" presId="urn:microsoft.com/office/officeart/2008/layout/BendingPictureCaption"/>
    <dgm:cxn modelId="{609EB053-5BEC-46B4-9E7C-0A7D766089D4}" type="presParOf" srcId="{D91257FD-A02C-40A8-B56A-F9A0AD64FC93}" destId="{3658CA4B-C01D-48F2-8C19-89A3A7B7447C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E3A26E-B435-4D8D-887C-7CFAC809EF9A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2DE263-FEF7-43AF-84D6-4D4092A2BEA8}">
      <dgm:prSet phldrT="[Text]"/>
      <dgm:spPr/>
      <dgm:t>
        <a:bodyPr/>
        <a:lstStyle/>
        <a:p>
          <a:r>
            <a:rPr lang="en-US" dirty="0"/>
            <a:t>Dasar </a:t>
          </a:r>
          <a:r>
            <a:rPr lang="en-US" dirty="0" err="1"/>
            <a:t>keputusan</a:t>
          </a:r>
          <a:r>
            <a:rPr lang="en-US" dirty="0"/>
            <a:t> </a:t>
          </a:r>
          <a:r>
            <a:rPr lang="en-US" dirty="0" err="1"/>
            <a:t>investasi</a:t>
          </a:r>
          <a:r>
            <a:rPr lang="en-US" dirty="0"/>
            <a:t> </a:t>
          </a:r>
          <a:r>
            <a:rPr lang="en-US" dirty="0">
              <a:sym typeface="Wingdings" panose="05000000000000000000" pitchFamily="2" charset="2"/>
            </a:rPr>
            <a:t></a:t>
          </a:r>
          <a:r>
            <a:rPr lang="en-US" dirty="0"/>
            <a:t> </a:t>
          </a:r>
        </a:p>
      </dgm:t>
    </dgm:pt>
    <dgm:pt modelId="{3469F193-C384-4866-A514-D5DC857DCFDF}" type="parTrans" cxnId="{9ADFD0C5-2FFA-4199-88B8-453401421619}">
      <dgm:prSet/>
      <dgm:spPr/>
      <dgm:t>
        <a:bodyPr/>
        <a:lstStyle/>
        <a:p>
          <a:endParaRPr lang="en-US"/>
        </a:p>
      </dgm:t>
    </dgm:pt>
    <dgm:pt modelId="{632CD498-902E-4280-8E88-EDF668BDC513}" type="sibTrans" cxnId="{9ADFD0C5-2FFA-4199-88B8-453401421619}">
      <dgm:prSet/>
      <dgm:spPr/>
      <dgm:t>
        <a:bodyPr/>
        <a:lstStyle/>
        <a:p>
          <a:endParaRPr lang="en-US"/>
        </a:p>
      </dgm:t>
    </dgm:pt>
    <dgm:pt modelId="{B9E05177-E100-400C-8174-77163CDB2BFC}">
      <dgm:prSet phldrT="[Text]" custT="1"/>
      <dgm:spPr/>
      <dgm:t>
        <a:bodyPr/>
        <a:lstStyle/>
        <a:p>
          <a:pPr>
            <a:buSzPct val="75000"/>
          </a:pPr>
          <a:r>
            <a:rPr lang="en-US" sz="1400" dirty="0" err="1"/>
            <a:t>Keuntungan</a:t>
          </a:r>
          <a:r>
            <a:rPr lang="en-US" sz="1400" dirty="0"/>
            <a:t> yang </a:t>
          </a:r>
          <a:r>
            <a:rPr lang="en-US" sz="1400" dirty="0" err="1"/>
            <a:t>diharapkan</a:t>
          </a:r>
          <a:r>
            <a:rPr lang="en-US" sz="1400" dirty="0"/>
            <a:t> (expected return)</a:t>
          </a:r>
        </a:p>
      </dgm:t>
    </dgm:pt>
    <dgm:pt modelId="{E5989B80-9D3C-45D2-8BDF-ACA71AACEFBA}" type="parTrans" cxnId="{3772B94D-A553-45F4-8987-AF56C1D797EF}">
      <dgm:prSet/>
      <dgm:spPr/>
      <dgm:t>
        <a:bodyPr/>
        <a:lstStyle/>
        <a:p>
          <a:endParaRPr lang="en-US"/>
        </a:p>
      </dgm:t>
    </dgm:pt>
    <dgm:pt modelId="{B7D17A9D-9691-4F18-8AFD-35B55CCB199E}" type="sibTrans" cxnId="{3772B94D-A553-45F4-8987-AF56C1D797EF}">
      <dgm:prSet/>
      <dgm:spPr/>
      <dgm:t>
        <a:bodyPr/>
        <a:lstStyle/>
        <a:p>
          <a:endParaRPr lang="en-US"/>
        </a:p>
      </dgm:t>
    </dgm:pt>
    <dgm:pt modelId="{544E6A93-2249-4204-98EC-9B530AE1F057}">
      <dgm:prSet phldrT="[Text]" custT="1"/>
      <dgm:spPr/>
      <dgm:t>
        <a:bodyPr/>
        <a:lstStyle/>
        <a:p>
          <a:r>
            <a:rPr lang="en-US" sz="2000" b="1" dirty="0" err="1"/>
            <a:t>Risiko</a:t>
          </a:r>
          <a:r>
            <a:rPr lang="en-US" sz="2000" b="1" dirty="0"/>
            <a:t> </a:t>
          </a:r>
          <a:r>
            <a:rPr lang="en-US" sz="2000" b="1" dirty="0">
              <a:sym typeface="Wingdings" panose="05000000000000000000" pitchFamily="2" charset="2"/>
            </a:rPr>
            <a:t> </a:t>
          </a:r>
          <a:endParaRPr lang="en-US" sz="2000" b="1" dirty="0"/>
        </a:p>
      </dgm:t>
    </dgm:pt>
    <dgm:pt modelId="{E71067D7-3E88-48BB-A085-19DCD674A7B4}" type="parTrans" cxnId="{A6A6EA97-21F4-47C9-BC04-495A3DD21017}">
      <dgm:prSet/>
      <dgm:spPr/>
      <dgm:t>
        <a:bodyPr/>
        <a:lstStyle/>
        <a:p>
          <a:endParaRPr lang="en-US"/>
        </a:p>
      </dgm:t>
    </dgm:pt>
    <dgm:pt modelId="{CC9EBBCC-031D-4560-A02C-D69BB2D75AA3}" type="sibTrans" cxnId="{A6A6EA97-21F4-47C9-BC04-495A3DD21017}">
      <dgm:prSet/>
      <dgm:spPr/>
      <dgm:t>
        <a:bodyPr/>
        <a:lstStyle/>
        <a:p>
          <a:endParaRPr lang="en-US"/>
        </a:p>
      </dgm:t>
    </dgm:pt>
    <dgm:pt modelId="{428F6666-F4F0-4A64-A113-DFC7885633F6}">
      <dgm:prSet phldrT="[Text]" custT="1"/>
      <dgm:spPr/>
      <dgm:t>
        <a:bodyPr/>
        <a:lstStyle/>
        <a:p>
          <a:r>
            <a:rPr lang="en-US" sz="1600" dirty="0" err="1"/>
            <a:t>Adanya</a:t>
          </a:r>
          <a:r>
            <a:rPr lang="en-US" sz="1600" dirty="0"/>
            <a:t> </a:t>
          </a:r>
          <a:r>
            <a:rPr lang="en-US" sz="1600" b="1" u="sng" dirty="0"/>
            <a:t>trade off </a:t>
          </a:r>
          <a:r>
            <a:rPr lang="en-US" sz="1600" dirty="0" err="1"/>
            <a:t>antara</a:t>
          </a:r>
          <a:r>
            <a:rPr lang="en-US" sz="1600" dirty="0"/>
            <a:t> </a:t>
          </a:r>
          <a:r>
            <a:rPr lang="en-US" sz="1600" dirty="0" err="1"/>
            <a:t>keuntungan</a:t>
          </a:r>
          <a:r>
            <a:rPr lang="en-US" sz="1600" dirty="0"/>
            <a:t> (</a:t>
          </a:r>
          <a:r>
            <a:rPr lang="en-US" sz="1600" i="1" dirty="0"/>
            <a:t>return</a:t>
          </a:r>
          <a:r>
            <a:rPr lang="en-US" sz="1600" dirty="0"/>
            <a:t>) yang </a:t>
          </a:r>
          <a:r>
            <a:rPr lang="en-US" sz="1600" dirty="0" err="1"/>
            <a:t>diharapkan</a:t>
          </a:r>
          <a:r>
            <a:rPr lang="en-US" sz="1600" dirty="0"/>
            <a:t> </a:t>
          </a:r>
          <a:r>
            <a:rPr lang="en-US" sz="1600" dirty="0" err="1"/>
            <a:t>dengan</a:t>
          </a:r>
          <a:r>
            <a:rPr lang="en-US" sz="1600" dirty="0"/>
            <a:t> </a:t>
          </a:r>
          <a:r>
            <a:rPr lang="en-US" sz="1600" dirty="0" err="1"/>
            <a:t>risiko</a:t>
          </a:r>
          <a:r>
            <a:rPr lang="en-US" sz="1600" dirty="0"/>
            <a:t> yang </a:t>
          </a:r>
          <a:r>
            <a:rPr lang="en-US" sz="1600" dirty="0" err="1"/>
            <a:t>ditanggung</a:t>
          </a:r>
          <a:endParaRPr lang="en-US" sz="1600" dirty="0"/>
        </a:p>
      </dgm:t>
    </dgm:pt>
    <dgm:pt modelId="{50534F0B-F0A8-4AAF-9A16-50DA7D478016}" type="parTrans" cxnId="{6B923C3A-52F6-4C2C-A2E9-62CC9B915735}">
      <dgm:prSet/>
      <dgm:spPr/>
      <dgm:t>
        <a:bodyPr/>
        <a:lstStyle/>
        <a:p>
          <a:endParaRPr lang="en-US"/>
        </a:p>
      </dgm:t>
    </dgm:pt>
    <dgm:pt modelId="{C792EC1D-AD4D-4B66-9E91-470B49459F10}" type="sibTrans" cxnId="{6B923C3A-52F6-4C2C-A2E9-62CC9B915735}">
      <dgm:prSet/>
      <dgm:spPr/>
      <dgm:t>
        <a:bodyPr/>
        <a:lstStyle/>
        <a:p>
          <a:endParaRPr lang="en-US"/>
        </a:p>
      </dgm:t>
    </dgm:pt>
    <dgm:pt modelId="{78261756-608B-4658-9508-76E948DDED75}">
      <dgm:prSet phldrT="[Text]" custT="1"/>
      <dgm:spPr/>
      <dgm:t>
        <a:bodyPr/>
        <a:lstStyle/>
        <a:p>
          <a:r>
            <a:rPr lang="en-US" sz="1600" dirty="0" err="1"/>
            <a:t>keuntungan</a:t>
          </a:r>
          <a:r>
            <a:rPr lang="en-US" sz="1600" dirty="0"/>
            <a:t> yang </a:t>
          </a:r>
          <a:r>
            <a:rPr lang="en-US" sz="1600" dirty="0" err="1"/>
            <a:t>direalisasi</a:t>
          </a:r>
          <a:r>
            <a:rPr lang="en-US" sz="1600" dirty="0"/>
            <a:t> (realized return)</a:t>
          </a:r>
        </a:p>
      </dgm:t>
    </dgm:pt>
    <dgm:pt modelId="{1756055B-5C95-4FA1-815D-4D23986E9CCE}" type="parTrans" cxnId="{3203494F-1B8F-4A0D-9B9C-FCFD22B0E48A}">
      <dgm:prSet/>
      <dgm:spPr/>
      <dgm:t>
        <a:bodyPr/>
        <a:lstStyle/>
        <a:p>
          <a:endParaRPr lang="en-US"/>
        </a:p>
      </dgm:t>
    </dgm:pt>
    <dgm:pt modelId="{D819778D-EABC-49AE-8706-56306E129DD5}" type="sibTrans" cxnId="{3203494F-1B8F-4A0D-9B9C-FCFD22B0E48A}">
      <dgm:prSet/>
      <dgm:spPr/>
      <dgm:t>
        <a:bodyPr/>
        <a:lstStyle/>
        <a:p>
          <a:endParaRPr lang="en-US"/>
        </a:p>
      </dgm:t>
    </dgm:pt>
    <dgm:pt modelId="{D4E51B6D-15D6-49EE-8662-ABDC0B2D3D82}">
      <dgm:prSet phldrT="[Text]" custT="1"/>
      <dgm:spPr/>
      <dgm:t>
        <a:bodyPr/>
        <a:lstStyle/>
        <a:p>
          <a:r>
            <a:rPr lang="en-US" sz="1600" dirty="0" err="1"/>
            <a:t>kemungkinan</a:t>
          </a:r>
          <a:r>
            <a:rPr lang="en-US" sz="1600" dirty="0"/>
            <a:t> </a:t>
          </a:r>
          <a:r>
            <a:rPr lang="en-US" sz="1600" dirty="0" err="1"/>
            <a:t>bahwa</a:t>
          </a:r>
          <a:r>
            <a:rPr lang="en-US" sz="1600" dirty="0"/>
            <a:t> </a:t>
          </a:r>
          <a:r>
            <a:rPr lang="en-US" sz="1600" dirty="0" err="1"/>
            <a:t>keuntungan</a:t>
          </a:r>
          <a:r>
            <a:rPr lang="en-US" sz="1600" dirty="0"/>
            <a:t> yang </a:t>
          </a:r>
          <a:r>
            <a:rPr lang="en-US" sz="1600" dirty="0" err="1"/>
            <a:t>direalisasi</a:t>
          </a:r>
          <a:r>
            <a:rPr lang="en-US" sz="1600" dirty="0"/>
            <a:t> </a:t>
          </a:r>
          <a:r>
            <a:rPr lang="en-US" sz="1600" dirty="0" err="1"/>
            <a:t>berbeda</a:t>
          </a:r>
          <a:r>
            <a:rPr lang="en-US" sz="1600" dirty="0"/>
            <a:t> </a:t>
          </a:r>
          <a:r>
            <a:rPr lang="en-US" sz="1600" dirty="0" err="1"/>
            <a:t>dari</a:t>
          </a:r>
          <a:r>
            <a:rPr lang="en-US" sz="1600" dirty="0"/>
            <a:t> </a:t>
          </a:r>
          <a:r>
            <a:rPr lang="en-US" sz="1600" dirty="0" err="1"/>
            <a:t>keuntungan</a:t>
          </a:r>
          <a:r>
            <a:rPr lang="en-US" sz="1600" dirty="0"/>
            <a:t> yang </a:t>
          </a:r>
          <a:r>
            <a:rPr lang="en-US" sz="1600" dirty="0" err="1"/>
            <a:t>diharapkan</a:t>
          </a:r>
          <a:endParaRPr lang="en-US" sz="1600" dirty="0"/>
        </a:p>
      </dgm:t>
    </dgm:pt>
    <dgm:pt modelId="{76F794ED-DFDA-4700-ABE1-5BAA70FD3C90}" type="parTrans" cxnId="{9E6D96ED-257E-4FAE-A403-91E23DA0A3AB}">
      <dgm:prSet/>
      <dgm:spPr/>
      <dgm:t>
        <a:bodyPr/>
        <a:lstStyle/>
        <a:p>
          <a:endParaRPr lang="en-US"/>
        </a:p>
      </dgm:t>
    </dgm:pt>
    <dgm:pt modelId="{4F3AE082-9339-4F78-97D2-78B55AB7CD6F}" type="sibTrans" cxnId="{9E6D96ED-257E-4FAE-A403-91E23DA0A3AB}">
      <dgm:prSet/>
      <dgm:spPr/>
      <dgm:t>
        <a:bodyPr/>
        <a:lstStyle/>
        <a:p>
          <a:endParaRPr lang="en-US"/>
        </a:p>
      </dgm:t>
    </dgm:pt>
    <dgm:pt modelId="{B2BFE76A-C177-4999-A48F-3778237741B1}" type="pres">
      <dgm:prSet presAssocID="{C2E3A26E-B435-4D8D-887C-7CFAC809EF9A}" presName="layout" presStyleCnt="0">
        <dgm:presLayoutVars>
          <dgm:chMax/>
          <dgm:chPref/>
          <dgm:dir/>
          <dgm:resizeHandles/>
        </dgm:presLayoutVars>
      </dgm:prSet>
      <dgm:spPr/>
    </dgm:pt>
    <dgm:pt modelId="{04AB4B49-2086-4687-AD10-C98AFDC037D7}" type="pres">
      <dgm:prSet presAssocID="{AB2DE263-FEF7-43AF-84D6-4D4092A2BEA8}" presName="root" presStyleCnt="0">
        <dgm:presLayoutVars>
          <dgm:chMax/>
          <dgm:chPref/>
        </dgm:presLayoutVars>
      </dgm:prSet>
      <dgm:spPr/>
    </dgm:pt>
    <dgm:pt modelId="{1F13B367-8389-4746-B5E2-602E6FE04287}" type="pres">
      <dgm:prSet presAssocID="{AB2DE263-FEF7-43AF-84D6-4D4092A2BEA8}" presName="rootComposite" presStyleCnt="0">
        <dgm:presLayoutVars/>
      </dgm:prSet>
      <dgm:spPr/>
    </dgm:pt>
    <dgm:pt modelId="{150E6E09-D7AB-4455-998C-703542761740}" type="pres">
      <dgm:prSet presAssocID="{AB2DE263-FEF7-43AF-84D6-4D4092A2BEA8}" presName="ParentAccent" presStyleLbl="alignNode1" presStyleIdx="0" presStyleCnt="2"/>
      <dgm:spPr/>
    </dgm:pt>
    <dgm:pt modelId="{28437490-949B-409D-9553-A6821E01DB64}" type="pres">
      <dgm:prSet presAssocID="{AB2DE263-FEF7-43AF-84D6-4D4092A2BEA8}" presName="ParentSmallAccent" presStyleLbl="fgAcc1" presStyleIdx="0" presStyleCnt="2" custLinFactY="4832" custLinFactNeighborX="63211" custLinFactNeighborY="100000"/>
      <dgm:spPr/>
    </dgm:pt>
    <dgm:pt modelId="{1C4656C2-CAA7-440F-AE7C-5E3325D6E50E}" type="pres">
      <dgm:prSet presAssocID="{AB2DE263-FEF7-43AF-84D6-4D4092A2BEA8}" presName="Parent" presStyleLbl="revTx" presStyleIdx="0" presStyleCnt="6" custScaleX="41018" custLinFactY="50716" custLinFactNeighborX="-14576" custLinFactNeighborY="100000">
        <dgm:presLayoutVars>
          <dgm:chMax/>
          <dgm:chPref val="4"/>
          <dgm:bulletEnabled val="1"/>
        </dgm:presLayoutVars>
      </dgm:prSet>
      <dgm:spPr/>
    </dgm:pt>
    <dgm:pt modelId="{1B72D6D9-26AE-4DC3-A3E6-BB66E3CBAE25}" type="pres">
      <dgm:prSet presAssocID="{AB2DE263-FEF7-43AF-84D6-4D4092A2BEA8}" presName="childShape" presStyleCnt="0">
        <dgm:presLayoutVars>
          <dgm:chMax val="0"/>
          <dgm:chPref val="0"/>
        </dgm:presLayoutVars>
      </dgm:prSet>
      <dgm:spPr/>
    </dgm:pt>
    <dgm:pt modelId="{B7F7CF73-33D9-495F-80F4-8C7CF5CBA879}" type="pres">
      <dgm:prSet presAssocID="{B9E05177-E100-400C-8174-77163CDB2BFC}" presName="childComposite" presStyleCnt="0">
        <dgm:presLayoutVars>
          <dgm:chMax val="0"/>
          <dgm:chPref val="0"/>
        </dgm:presLayoutVars>
      </dgm:prSet>
      <dgm:spPr/>
    </dgm:pt>
    <dgm:pt modelId="{67C13708-FEE9-42F1-A0CD-8FFE1508A9E0}" type="pres">
      <dgm:prSet presAssocID="{B9E05177-E100-400C-8174-77163CDB2BFC}" presName="ChildAccent" presStyleLbl="solidFgAcc1" presStyleIdx="0" presStyleCnt="4" custLinFactY="156574" custLinFactNeighborX="57758" custLinFactNeighborY="200000"/>
      <dgm:spPr/>
    </dgm:pt>
    <dgm:pt modelId="{34898900-33AB-4BF9-BD60-D511CD907C7B}" type="pres">
      <dgm:prSet presAssocID="{B9E05177-E100-400C-8174-77163CDB2BFC}" presName="Child" presStyleLbl="revTx" presStyleIdx="1" presStyleCnt="6" custScaleX="67058" custScaleY="143977" custLinFactY="59596" custLinFactNeighborX="-13232" custLinFactNeighborY="100000">
        <dgm:presLayoutVars>
          <dgm:chMax val="0"/>
          <dgm:chPref val="0"/>
          <dgm:bulletEnabled val="1"/>
        </dgm:presLayoutVars>
      </dgm:prSet>
      <dgm:spPr/>
    </dgm:pt>
    <dgm:pt modelId="{127939A4-7591-4B21-97F2-E015AF31320F}" type="pres">
      <dgm:prSet presAssocID="{544E6A93-2249-4204-98EC-9B530AE1F057}" presName="childComposite" presStyleCnt="0">
        <dgm:presLayoutVars>
          <dgm:chMax val="0"/>
          <dgm:chPref val="0"/>
        </dgm:presLayoutVars>
      </dgm:prSet>
      <dgm:spPr/>
    </dgm:pt>
    <dgm:pt modelId="{21FD7D2D-E710-4192-BFEB-9DA5635EE37C}" type="pres">
      <dgm:prSet presAssocID="{544E6A93-2249-4204-98EC-9B530AE1F057}" presName="ChildAccent" presStyleLbl="solidFgAcc1" presStyleIdx="1" presStyleCnt="4" custLinFactY="300000" custLinFactNeighborX="58397" custLinFactNeighborY="315038"/>
      <dgm:spPr/>
    </dgm:pt>
    <dgm:pt modelId="{04E8EEF3-EFA4-458B-B39C-571720BD810D}" type="pres">
      <dgm:prSet presAssocID="{544E6A93-2249-4204-98EC-9B530AE1F057}" presName="Child" presStyleLbl="revTx" presStyleIdx="2" presStyleCnt="6" custScaleX="67159" custLinFactY="100000" custLinFactNeighborX="-11063" custLinFactNeighborY="181171">
        <dgm:presLayoutVars>
          <dgm:chMax val="0"/>
          <dgm:chPref val="0"/>
          <dgm:bulletEnabled val="1"/>
        </dgm:presLayoutVars>
      </dgm:prSet>
      <dgm:spPr/>
    </dgm:pt>
    <dgm:pt modelId="{1D2AFF44-407B-4B35-854E-8D58BD55D6F0}" type="pres">
      <dgm:prSet presAssocID="{428F6666-F4F0-4A64-A113-DFC7885633F6}" presName="root" presStyleCnt="0">
        <dgm:presLayoutVars>
          <dgm:chMax/>
          <dgm:chPref/>
        </dgm:presLayoutVars>
      </dgm:prSet>
      <dgm:spPr/>
    </dgm:pt>
    <dgm:pt modelId="{F5CC98CD-52C6-4AA3-AA70-2F17F298578C}" type="pres">
      <dgm:prSet presAssocID="{428F6666-F4F0-4A64-A113-DFC7885633F6}" presName="rootComposite" presStyleCnt="0">
        <dgm:presLayoutVars/>
      </dgm:prSet>
      <dgm:spPr/>
    </dgm:pt>
    <dgm:pt modelId="{53E76C43-7775-46E7-9C3E-F2D8A4C4BC8A}" type="pres">
      <dgm:prSet presAssocID="{428F6666-F4F0-4A64-A113-DFC7885633F6}" presName="ParentAccent" presStyleLbl="alignNode1" presStyleIdx="1" presStyleCnt="2" custFlipHor="1" custScaleX="104967" custLinFactNeighborX="20628" custLinFactNeighborY="7358"/>
      <dgm:spPr/>
    </dgm:pt>
    <dgm:pt modelId="{EE5C3989-6B4B-4E63-BB17-D2B075D543EC}" type="pres">
      <dgm:prSet presAssocID="{428F6666-F4F0-4A64-A113-DFC7885633F6}" presName="ParentSmallAccent" presStyleLbl="fgAcc1" presStyleIdx="1" presStyleCnt="2" custLinFactY="11331" custLinFactNeighborX="-1703" custLinFactNeighborY="100000"/>
      <dgm:spPr/>
    </dgm:pt>
    <dgm:pt modelId="{E6492C09-2B74-48BB-AE5E-FC08806DE541}" type="pres">
      <dgm:prSet presAssocID="{428F6666-F4F0-4A64-A113-DFC7885633F6}" presName="Parent" presStyleLbl="revTx" presStyleIdx="3" presStyleCnt="6" custScaleX="86899" custLinFactY="70157" custLinFactNeighborX="3596" custLinFactNeighborY="100000">
        <dgm:presLayoutVars>
          <dgm:chMax/>
          <dgm:chPref val="4"/>
          <dgm:bulletEnabled val="1"/>
        </dgm:presLayoutVars>
      </dgm:prSet>
      <dgm:spPr/>
    </dgm:pt>
    <dgm:pt modelId="{1800DF54-BE82-4CF9-9764-9BAD7552134B}" type="pres">
      <dgm:prSet presAssocID="{428F6666-F4F0-4A64-A113-DFC7885633F6}" presName="childShape" presStyleCnt="0">
        <dgm:presLayoutVars>
          <dgm:chMax val="0"/>
          <dgm:chPref val="0"/>
        </dgm:presLayoutVars>
      </dgm:prSet>
      <dgm:spPr/>
    </dgm:pt>
    <dgm:pt modelId="{BCD76B83-07B0-49E0-BCA9-ACB954D7145E}" type="pres">
      <dgm:prSet presAssocID="{78261756-608B-4658-9508-76E948DDED75}" presName="childComposite" presStyleCnt="0">
        <dgm:presLayoutVars>
          <dgm:chMax val="0"/>
          <dgm:chPref val="0"/>
        </dgm:presLayoutVars>
      </dgm:prSet>
      <dgm:spPr/>
    </dgm:pt>
    <dgm:pt modelId="{9ECFDC69-D523-498E-AB01-B447E8003790}" type="pres">
      <dgm:prSet presAssocID="{78261756-608B-4658-9508-76E948DDED75}" presName="ChildAccent" presStyleLbl="solidFgAcc1" presStyleIdx="2" presStyleCnt="4" custLinFactX="-54196" custLinFactY="450649" custLinFactNeighborX="-100000" custLinFactNeighborY="500000"/>
      <dgm:spPr/>
    </dgm:pt>
    <dgm:pt modelId="{5F61E99F-1722-4C45-A007-2006C3C41D85}" type="pres">
      <dgm:prSet presAssocID="{78261756-608B-4658-9508-76E948DDED75}" presName="Child" presStyleLbl="revTx" presStyleIdx="4" presStyleCnt="6" custScaleX="74770" custLinFactY="81280" custLinFactNeighborX="-13422" custLinFactNeighborY="100000">
        <dgm:presLayoutVars>
          <dgm:chMax val="0"/>
          <dgm:chPref val="0"/>
          <dgm:bulletEnabled val="1"/>
        </dgm:presLayoutVars>
      </dgm:prSet>
      <dgm:spPr/>
    </dgm:pt>
    <dgm:pt modelId="{7DEA997F-DFDE-45E6-8279-AC1FFA886D09}" type="pres">
      <dgm:prSet presAssocID="{D4E51B6D-15D6-49EE-8662-ABDC0B2D3D82}" presName="childComposite" presStyleCnt="0">
        <dgm:presLayoutVars>
          <dgm:chMax val="0"/>
          <dgm:chPref val="0"/>
        </dgm:presLayoutVars>
      </dgm:prSet>
      <dgm:spPr/>
    </dgm:pt>
    <dgm:pt modelId="{89BABAAD-A6C2-487C-A189-6A9EB90245A3}" type="pres">
      <dgm:prSet presAssocID="{D4E51B6D-15D6-49EE-8662-ABDC0B2D3D82}" presName="ChildAccent" presStyleLbl="solidFgAcc1" presStyleIdx="3" presStyleCnt="4" custLinFactY="18648" custLinFactNeighborX="50406" custLinFactNeighborY="100000"/>
      <dgm:spPr/>
    </dgm:pt>
    <dgm:pt modelId="{EAE2372E-C64A-4987-AE96-D4A6100757ED}" type="pres">
      <dgm:prSet presAssocID="{D4E51B6D-15D6-49EE-8662-ABDC0B2D3D82}" presName="Child" presStyleLbl="revTx" presStyleIdx="5" presStyleCnt="6" custScaleX="101744" custScaleY="119711" custLinFactY="125148" custLinFactNeighborX="7059" custLinFactNeighborY="200000">
        <dgm:presLayoutVars>
          <dgm:chMax val="0"/>
          <dgm:chPref val="0"/>
          <dgm:bulletEnabled val="1"/>
        </dgm:presLayoutVars>
      </dgm:prSet>
      <dgm:spPr/>
    </dgm:pt>
  </dgm:ptLst>
  <dgm:cxnLst>
    <dgm:cxn modelId="{0C47A033-3A20-45A9-93BF-B0E03636D886}" type="presOf" srcId="{78261756-608B-4658-9508-76E948DDED75}" destId="{5F61E99F-1722-4C45-A007-2006C3C41D85}" srcOrd="0" destOrd="0" presId="urn:microsoft.com/office/officeart/2008/layout/SquareAccentList"/>
    <dgm:cxn modelId="{6B923C3A-52F6-4C2C-A2E9-62CC9B915735}" srcId="{C2E3A26E-B435-4D8D-887C-7CFAC809EF9A}" destId="{428F6666-F4F0-4A64-A113-DFC7885633F6}" srcOrd="1" destOrd="0" parTransId="{50534F0B-F0A8-4AAF-9A16-50DA7D478016}" sibTransId="{C792EC1D-AD4D-4B66-9E91-470B49459F10}"/>
    <dgm:cxn modelId="{3772B94D-A553-45F4-8987-AF56C1D797EF}" srcId="{AB2DE263-FEF7-43AF-84D6-4D4092A2BEA8}" destId="{B9E05177-E100-400C-8174-77163CDB2BFC}" srcOrd="0" destOrd="0" parTransId="{E5989B80-9D3C-45D2-8BDF-ACA71AACEFBA}" sibTransId="{B7D17A9D-9691-4F18-8AFD-35B55CCB199E}"/>
    <dgm:cxn modelId="{3203494F-1B8F-4A0D-9B9C-FCFD22B0E48A}" srcId="{428F6666-F4F0-4A64-A113-DFC7885633F6}" destId="{78261756-608B-4658-9508-76E948DDED75}" srcOrd="0" destOrd="0" parTransId="{1756055B-5C95-4FA1-815D-4D23986E9CCE}" sibTransId="{D819778D-EABC-49AE-8706-56306E129DD5}"/>
    <dgm:cxn modelId="{F5587668-6D1E-4BBF-B9F8-3244435E7A0E}" type="presOf" srcId="{428F6666-F4F0-4A64-A113-DFC7885633F6}" destId="{E6492C09-2B74-48BB-AE5E-FC08806DE541}" srcOrd="0" destOrd="0" presId="urn:microsoft.com/office/officeart/2008/layout/SquareAccentList"/>
    <dgm:cxn modelId="{52735494-14D6-48ED-BA7C-3911234E00CC}" type="presOf" srcId="{AB2DE263-FEF7-43AF-84D6-4D4092A2BEA8}" destId="{1C4656C2-CAA7-440F-AE7C-5E3325D6E50E}" srcOrd="0" destOrd="0" presId="urn:microsoft.com/office/officeart/2008/layout/SquareAccentList"/>
    <dgm:cxn modelId="{A6A6EA97-21F4-47C9-BC04-495A3DD21017}" srcId="{AB2DE263-FEF7-43AF-84D6-4D4092A2BEA8}" destId="{544E6A93-2249-4204-98EC-9B530AE1F057}" srcOrd="1" destOrd="0" parTransId="{E71067D7-3E88-48BB-A085-19DCD674A7B4}" sibTransId="{CC9EBBCC-031D-4560-A02C-D69BB2D75AA3}"/>
    <dgm:cxn modelId="{E8D7C79F-8564-4187-94B9-D4FD70800471}" type="presOf" srcId="{D4E51B6D-15D6-49EE-8662-ABDC0B2D3D82}" destId="{EAE2372E-C64A-4987-AE96-D4A6100757ED}" srcOrd="0" destOrd="0" presId="urn:microsoft.com/office/officeart/2008/layout/SquareAccentList"/>
    <dgm:cxn modelId="{CE2087C5-03FF-4A2C-8992-C90CA10BFF46}" type="presOf" srcId="{544E6A93-2249-4204-98EC-9B530AE1F057}" destId="{04E8EEF3-EFA4-458B-B39C-571720BD810D}" srcOrd="0" destOrd="0" presId="urn:microsoft.com/office/officeart/2008/layout/SquareAccentList"/>
    <dgm:cxn modelId="{9ADFD0C5-2FFA-4199-88B8-453401421619}" srcId="{C2E3A26E-B435-4D8D-887C-7CFAC809EF9A}" destId="{AB2DE263-FEF7-43AF-84D6-4D4092A2BEA8}" srcOrd="0" destOrd="0" parTransId="{3469F193-C384-4866-A514-D5DC857DCFDF}" sibTransId="{632CD498-902E-4280-8E88-EDF668BDC513}"/>
    <dgm:cxn modelId="{26C663E1-2D7D-4D06-9913-4353540651F4}" type="presOf" srcId="{C2E3A26E-B435-4D8D-887C-7CFAC809EF9A}" destId="{B2BFE76A-C177-4999-A48F-3778237741B1}" srcOrd="0" destOrd="0" presId="urn:microsoft.com/office/officeart/2008/layout/SquareAccentList"/>
    <dgm:cxn modelId="{9E6D96ED-257E-4FAE-A403-91E23DA0A3AB}" srcId="{428F6666-F4F0-4A64-A113-DFC7885633F6}" destId="{D4E51B6D-15D6-49EE-8662-ABDC0B2D3D82}" srcOrd="1" destOrd="0" parTransId="{76F794ED-DFDA-4700-ABE1-5BAA70FD3C90}" sibTransId="{4F3AE082-9339-4F78-97D2-78B55AB7CD6F}"/>
    <dgm:cxn modelId="{68A039EF-A009-4F5A-AE0F-364AB1BE7EE3}" type="presOf" srcId="{B9E05177-E100-400C-8174-77163CDB2BFC}" destId="{34898900-33AB-4BF9-BD60-D511CD907C7B}" srcOrd="0" destOrd="0" presId="urn:microsoft.com/office/officeart/2008/layout/SquareAccentList"/>
    <dgm:cxn modelId="{5AEE8B0F-8279-41A1-88E9-E7D172B704CB}" type="presParOf" srcId="{B2BFE76A-C177-4999-A48F-3778237741B1}" destId="{04AB4B49-2086-4687-AD10-C98AFDC037D7}" srcOrd="0" destOrd="0" presId="urn:microsoft.com/office/officeart/2008/layout/SquareAccentList"/>
    <dgm:cxn modelId="{6687832F-C5E2-4732-849F-A48E27C3C217}" type="presParOf" srcId="{04AB4B49-2086-4687-AD10-C98AFDC037D7}" destId="{1F13B367-8389-4746-B5E2-602E6FE04287}" srcOrd="0" destOrd="0" presId="urn:microsoft.com/office/officeart/2008/layout/SquareAccentList"/>
    <dgm:cxn modelId="{9D87738C-FF33-4A38-A81F-6BB9A694F06A}" type="presParOf" srcId="{1F13B367-8389-4746-B5E2-602E6FE04287}" destId="{150E6E09-D7AB-4455-998C-703542761740}" srcOrd="0" destOrd="0" presId="urn:microsoft.com/office/officeart/2008/layout/SquareAccentList"/>
    <dgm:cxn modelId="{2678F5F0-A256-490D-9EFB-CF0A201DA473}" type="presParOf" srcId="{1F13B367-8389-4746-B5E2-602E6FE04287}" destId="{28437490-949B-409D-9553-A6821E01DB64}" srcOrd="1" destOrd="0" presId="urn:microsoft.com/office/officeart/2008/layout/SquareAccentList"/>
    <dgm:cxn modelId="{0DBD4AF4-23B4-48A4-9960-CDD315126AC6}" type="presParOf" srcId="{1F13B367-8389-4746-B5E2-602E6FE04287}" destId="{1C4656C2-CAA7-440F-AE7C-5E3325D6E50E}" srcOrd="2" destOrd="0" presId="urn:microsoft.com/office/officeart/2008/layout/SquareAccentList"/>
    <dgm:cxn modelId="{0C417078-A589-4ABD-B319-3A169CC2F64B}" type="presParOf" srcId="{04AB4B49-2086-4687-AD10-C98AFDC037D7}" destId="{1B72D6D9-26AE-4DC3-A3E6-BB66E3CBAE25}" srcOrd="1" destOrd="0" presId="urn:microsoft.com/office/officeart/2008/layout/SquareAccentList"/>
    <dgm:cxn modelId="{270846B6-55CB-4E5B-9C38-8FF796A6692E}" type="presParOf" srcId="{1B72D6D9-26AE-4DC3-A3E6-BB66E3CBAE25}" destId="{B7F7CF73-33D9-495F-80F4-8C7CF5CBA879}" srcOrd="0" destOrd="0" presId="urn:microsoft.com/office/officeart/2008/layout/SquareAccentList"/>
    <dgm:cxn modelId="{90D105A3-9601-48CF-9A95-5252C4E36C2F}" type="presParOf" srcId="{B7F7CF73-33D9-495F-80F4-8C7CF5CBA879}" destId="{67C13708-FEE9-42F1-A0CD-8FFE1508A9E0}" srcOrd="0" destOrd="0" presId="urn:microsoft.com/office/officeart/2008/layout/SquareAccentList"/>
    <dgm:cxn modelId="{FA638CD0-08CC-4CC7-ACB4-166A3A449E96}" type="presParOf" srcId="{B7F7CF73-33D9-495F-80F4-8C7CF5CBA879}" destId="{34898900-33AB-4BF9-BD60-D511CD907C7B}" srcOrd="1" destOrd="0" presId="urn:microsoft.com/office/officeart/2008/layout/SquareAccentList"/>
    <dgm:cxn modelId="{463A2F24-E7F5-42DA-A6DF-4D4A715B940B}" type="presParOf" srcId="{1B72D6D9-26AE-4DC3-A3E6-BB66E3CBAE25}" destId="{127939A4-7591-4B21-97F2-E015AF31320F}" srcOrd="1" destOrd="0" presId="urn:microsoft.com/office/officeart/2008/layout/SquareAccentList"/>
    <dgm:cxn modelId="{1F796E38-94FE-4668-A744-48E21A7B869E}" type="presParOf" srcId="{127939A4-7591-4B21-97F2-E015AF31320F}" destId="{21FD7D2D-E710-4192-BFEB-9DA5635EE37C}" srcOrd="0" destOrd="0" presId="urn:microsoft.com/office/officeart/2008/layout/SquareAccentList"/>
    <dgm:cxn modelId="{80A0EE7A-E79C-4DE1-B993-78A2729F1C6E}" type="presParOf" srcId="{127939A4-7591-4B21-97F2-E015AF31320F}" destId="{04E8EEF3-EFA4-458B-B39C-571720BD810D}" srcOrd="1" destOrd="0" presId="urn:microsoft.com/office/officeart/2008/layout/SquareAccentList"/>
    <dgm:cxn modelId="{5C9F1177-D49A-4468-98FD-7E741925DB70}" type="presParOf" srcId="{B2BFE76A-C177-4999-A48F-3778237741B1}" destId="{1D2AFF44-407B-4B35-854E-8D58BD55D6F0}" srcOrd="1" destOrd="0" presId="urn:microsoft.com/office/officeart/2008/layout/SquareAccentList"/>
    <dgm:cxn modelId="{2EDCF84B-576F-41DD-BF3D-AD099D1C869E}" type="presParOf" srcId="{1D2AFF44-407B-4B35-854E-8D58BD55D6F0}" destId="{F5CC98CD-52C6-4AA3-AA70-2F17F298578C}" srcOrd="0" destOrd="0" presId="urn:microsoft.com/office/officeart/2008/layout/SquareAccentList"/>
    <dgm:cxn modelId="{9A461185-06C3-4B7C-A015-5318AC993CFA}" type="presParOf" srcId="{F5CC98CD-52C6-4AA3-AA70-2F17F298578C}" destId="{53E76C43-7775-46E7-9C3E-F2D8A4C4BC8A}" srcOrd="0" destOrd="0" presId="urn:microsoft.com/office/officeart/2008/layout/SquareAccentList"/>
    <dgm:cxn modelId="{E8D47C92-0350-4F3E-BE5D-021B7A80C1C0}" type="presParOf" srcId="{F5CC98CD-52C6-4AA3-AA70-2F17F298578C}" destId="{EE5C3989-6B4B-4E63-BB17-D2B075D543EC}" srcOrd="1" destOrd="0" presId="urn:microsoft.com/office/officeart/2008/layout/SquareAccentList"/>
    <dgm:cxn modelId="{8E7788A5-8AB9-4C14-8B61-1DA8F282BCD9}" type="presParOf" srcId="{F5CC98CD-52C6-4AA3-AA70-2F17F298578C}" destId="{E6492C09-2B74-48BB-AE5E-FC08806DE541}" srcOrd="2" destOrd="0" presId="urn:microsoft.com/office/officeart/2008/layout/SquareAccentList"/>
    <dgm:cxn modelId="{F0DE2F3A-BABB-419D-A8AB-8949D8F8F091}" type="presParOf" srcId="{1D2AFF44-407B-4B35-854E-8D58BD55D6F0}" destId="{1800DF54-BE82-4CF9-9764-9BAD7552134B}" srcOrd="1" destOrd="0" presId="urn:microsoft.com/office/officeart/2008/layout/SquareAccentList"/>
    <dgm:cxn modelId="{A63C79EE-6BF3-4803-82B3-E0C53A6E5C7A}" type="presParOf" srcId="{1800DF54-BE82-4CF9-9764-9BAD7552134B}" destId="{BCD76B83-07B0-49E0-BCA9-ACB954D7145E}" srcOrd="0" destOrd="0" presId="urn:microsoft.com/office/officeart/2008/layout/SquareAccentList"/>
    <dgm:cxn modelId="{3DC4CEC6-EB5A-4157-AF39-4BCC92DCB4F6}" type="presParOf" srcId="{BCD76B83-07B0-49E0-BCA9-ACB954D7145E}" destId="{9ECFDC69-D523-498E-AB01-B447E8003790}" srcOrd="0" destOrd="0" presId="urn:microsoft.com/office/officeart/2008/layout/SquareAccentList"/>
    <dgm:cxn modelId="{D4B7358C-7076-4455-9BFB-CE2FBB831045}" type="presParOf" srcId="{BCD76B83-07B0-49E0-BCA9-ACB954D7145E}" destId="{5F61E99F-1722-4C45-A007-2006C3C41D85}" srcOrd="1" destOrd="0" presId="urn:microsoft.com/office/officeart/2008/layout/SquareAccentList"/>
    <dgm:cxn modelId="{073604EF-4094-48A2-88EE-3A59A85E5589}" type="presParOf" srcId="{1800DF54-BE82-4CF9-9764-9BAD7552134B}" destId="{7DEA997F-DFDE-45E6-8279-AC1FFA886D09}" srcOrd="1" destOrd="0" presId="urn:microsoft.com/office/officeart/2008/layout/SquareAccentList"/>
    <dgm:cxn modelId="{45D8FEA5-F03A-47E4-A551-EC83C6AECAD7}" type="presParOf" srcId="{7DEA997F-DFDE-45E6-8279-AC1FFA886D09}" destId="{89BABAAD-A6C2-487C-A189-6A9EB90245A3}" srcOrd="0" destOrd="0" presId="urn:microsoft.com/office/officeart/2008/layout/SquareAccentList"/>
    <dgm:cxn modelId="{78A20709-A25D-40A5-91E0-A8778A01170A}" type="presParOf" srcId="{7DEA997F-DFDE-45E6-8279-AC1FFA886D09}" destId="{EAE2372E-C64A-4987-AE96-D4A6100757ED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4483691-B049-4623-9593-069B0DC0BC99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 phldr="1"/>
      <dgm:spPr/>
    </dgm:pt>
    <dgm:pt modelId="{322B38CC-1B1D-4668-9237-B3D62CC2CA85}">
      <dgm:prSet phldrT="[Text]"/>
      <dgm:spPr/>
      <dgm:t>
        <a:bodyPr/>
        <a:lstStyle/>
        <a:p>
          <a:pPr>
            <a:buSzPct val="75000"/>
          </a:pPr>
          <a:r>
            <a:rPr lang="en-US"/>
            <a:t>1. Analisis &amp; Penilaian Surat Berharga</a:t>
          </a:r>
          <a:endParaRPr lang="en-US" dirty="0"/>
        </a:p>
      </dgm:t>
    </dgm:pt>
    <dgm:pt modelId="{5632DD56-D7A4-4F84-9C07-7E773699CA51}" type="parTrans" cxnId="{764EA723-21B1-416E-A158-C4CBD0012329}">
      <dgm:prSet/>
      <dgm:spPr/>
      <dgm:t>
        <a:bodyPr/>
        <a:lstStyle/>
        <a:p>
          <a:endParaRPr lang="en-US"/>
        </a:p>
      </dgm:t>
    </dgm:pt>
    <dgm:pt modelId="{783E68B6-5D4B-4F0B-855A-AADD8ED288BC}" type="sibTrans" cxnId="{764EA723-21B1-416E-A158-C4CBD0012329}">
      <dgm:prSet/>
      <dgm:spPr/>
      <dgm:t>
        <a:bodyPr/>
        <a:lstStyle/>
        <a:p>
          <a:endParaRPr lang="en-US"/>
        </a:p>
      </dgm:t>
    </dgm:pt>
    <dgm:pt modelId="{CB076F11-B68B-4AB2-9303-6340375AD1B1}">
      <dgm:prSet phldrT="[Text]"/>
      <dgm:spPr/>
      <dgm:t>
        <a:bodyPr/>
        <a:lstStyle/>
        <a:p>
          <a:pPr>
            <a:buSzPct val="75000"/>
          </a:pPr>
          <a:r>
            <a:rPr lang="en-US"/>
            <a:t>2. Manajemen portofolio</a:t>
          </a:r>
          <a:endParaRPr lang="en-US" dirty="0"/>
        </a:p>
      </dgm:t>
    </dgm:pt>
    <dgm:pt modelId="{7EE9DB79-7C3B-4B8F-A743-81B402F67203}" type="parTrans" cxnId="{10A48715-85F1-4D54-A6EC-9AA05CE30710}">
      <dgm:prSet/>
      <dgm:spPr/>
      <dgm:t>
        <a:bodyPr/>
        <a:lstStyle/>
        <a:p>
          <a:endParaRPr lang="en-US"/>
        </a:p>
      </dgm:t>
    </dgm:pt>
    <dgm:pt modelId="{70EFA82D-2B17-4932-B740-C6A8D627B3E2}" type="sibTrans" cxnId="{10A48715-85F1-4D54-A6EC-9AA05CE30710}">
      <dgm:prSet/>
      <dgm:spPr/>
      <dgm:t>
        <a:bodyPr/>
        <a:lstStyle/>
        <a:p>
          <a:endParaRPr lang="en-US"/>
        </a:p>
      </dgm:t>
    </dgm:pt>
    <dgm:pt modelId="{B1FE2B70-3CDD-43ED-BABE-E0D32C07AC72}" type="pres">
      <dgm:prSet presAssocID="{24483691-B049-4623-9593-069B0DC0BC99}" presName="CompostProcess" presStyleCnt="0">
        <dgm:presLayoutVars>
          <dgm:dir/>
          <dgm:resizeHandles val="exact"/>
        </dgm:presLayoutVars>
      </dgm:prSet>
      <dgm:spPr/>
    </dgm:pt>
    <dgm:pt modelId="{F52EF675-87D2-4B13-A82B-9B9CEA1116B8}" type="pres">
      <dgm:prSet presAssocID="{24483691-B049-4623-9593-069B0DC0BC99}" presName="arrow" presStyleLbl="bgShp" presStyleIdx="0" presStyleCnt="1" custLinFactNeighborX="38235" custLinFactNeighborY="12626"/>
      <dgm:spPr/>
    </dgm:pt>
    <dgm:pt modelId="{DCB6C4ED-7CE1-43A2-97B6-BEF57C76535F}" type="pres">
      <dgm:prSet presAssocID="{24483691-B049-4623-9593-069B0DC0BC99}" presName="linearProcess" presStyleCnt="0"/>
      <dgm:spPr/>
    </dgm:pt>
    <dgm:pt modelId="{4DE066DA-6EB4-4D95-9D12-8653D64622BB}" type="pres">
      <dgm:prSet presAssocID="{322B38CC-1B1D-4668-9237-B3D62CC2CA85}" presName="textNode" presStyleLbl="node1" presStyleIdx="0" presStyleCnt="2">
        <dgm:presLayoutVars>
          <dgm:bulletEnabled val="1"/>
        </dgm:presLayoutVars>
      </dgm:prSet>
      <dgm:spPr/>
    </dgm:pt>
    <dgm:pt modelId="{F23B5901-C540-494B-946F-D8B3EDAACDFA}" type="pres">
      <dgm:prSet presAssocID="{783E68B6-5D4B-4F0B-855A-AADD8ED288BC}" presName="sibTrans" presStyleCnt="0"/>
      <dgm:spPr/>
    </dgm:pt>
    <dgm:pt modelId="{9C3DF705-D09D-49A3-8BDD-BD7E1030EEF5}" type="pres">
      <dgm:prSet presAssocID="{CB076F11-B68B-4AB2-9303-6340375AD1B1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10A48715-85F1-4D54-A6EC-9AA05CE30710}" srcId="{24483691-B049-4623-9593-069B0DC0BC99}" destId="{CB076F11-B68B-4AB2-9303-6340375AD1B1}" srcOrd="1" destOrd="0" parTransId="{7EE9DB79-7C3B-4B8F-A743-81B402F67203}" sibTransId="{70EFA82D-2B17-4932-B740-C6A8D627B3E2}"/>
    <dgm:cxn modelId="{764EA723-21B1-416E-A158-C4CBD0012329}" srcId="{24483691-B049-4623-9593-069B0DC0BC99}" destId="{322B38CC-1B1D-4668-9237-B3D62CC2CA85}" srcOrd="0" destOrd="0" parTransId="{5632DD56-D7A4-4F84-9C07-7E773699CA51}" sibTransId="{783E68B6-5D4B-4F0B-855A-AADD8ED288BC}"/>
    <dgm:cxn modelId="{E3CEC736-7497-4549-A835-CF832E4FE922}" type="presOf" srcId="{322B38CC-1B1D-4668-9237-B3D62CC2CA85}" destId="{4DE066DA-6EB4-4D95-9D12-8653D64622BB}" srcOrd="0" destOrd="0" presId="urn:microsoft.com/office/officeart/2005/8/layout/hProcess9"/>
    <dgm:cxn modelId="{25053A87-30E8-4AD4-A777-EFEB34E43737}" type="presOf" srcId="{CB076F11-B68B-4AB2-9303-6340375AD1B1}" destId="{9C3DF705-D09D-49A3-8BDD-BD7E1030EEF5}" srcOrd="0" destOrd="0" presId="urn:microsoft.com/office/officeart/2005/8/layout/hProcess9"/>
    <dgm:cxn modelId="{027C7CF9-B444-4688-80B4-B62067D83788}" type="presOf" srcId="{24483691-B049-4623-9593-069B0DC0BC99}" destId="{B1FE2B70-3CDD-43ED-BABE-E0D32C07AC72}" srcOrd="0" destOrd="0" presId="urn:microsoft.com/office/officeart/2005/8/layout/hProcess9"/>
    <dgm:cxn modelId="{74CFF63A-EE10-4826-BBC3-6EA6B8F55979}" type="presParOf" srcId="{B1FE2B70-3CDD-43ED-BABE-E0D32C07AC72}" destId="{F52EF675-87D2-4B13-A82B-9B9CEA1116B8}" srcOrd="0" destOrd="0" presId="urn:microsoft.com/office/officeart/2005/8/layout/hProcess9"/>
    <dgm:cxn modelId="{EBABF5C5-8FEF-4295-AE5F-6589806A9CC0}" type="presParOf" srcId="{B1FE2B70-3CDD-43ED-BABE-E0D32C07AC72}" destId="{DCB6C4ED-7CE1-43A2-97B6-BEF57C76535F}" srcOrd="1" destOrd="0" presId="urn:microsoft.com/office/officeart/2005/8/layout/hProcess9"/>
    <dgm:cxn modelId="{17C79852-63C8-4FCA-A018-C841B91F6595}" type="presParOf" srcId="{DCB6C4ED-7CE1-43A2-97B6-BEF57C76535F}" destId="{4DE066DA-6EB4-4D95-9D12-8653D64622BB}" srcOrd="0" destOrd="0" presId="urn:microsoft.com/office/officeart/2005/8/layout/hProcess9"/>
    <dgm:cxn modelId="{917AF3B0-727E-4DB0-B21F-89D560D8138E}" type="presParOf" srcId="{DCB6C4ED-7CE1-43A2-97B6-BEF57C76535F}" destId="{F23B5901-C540-494B-946F-D8B3EDAACDFA}" srcOrd="1" destOrd="0" presId="urn:microsoft.com/office/officeart/2005/8/layout/hProcess9"/>
    <dgm:cxn modelId="{C4AD7861-ACCE-402E-88CE-D2109737EE6F}" type="presParOf" srcId="{DCB6C4ED-7CE1-43A2-97B6-BEF57C76535F}" destId="{9C3DF705-D09D-49A3-8BDD-BD7E1030EEF5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8224CC-9F53-4322-B3C7-3D9A0DF0C06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947ED7-460B-4CAE-8968-135F9402EC22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600" dirty="0" err="1">
              <a:solidFill>
                <a:schemeClr val="tx1"/>
              </a:solidFill>
            </a:rPr>
            <a:t>Ketidak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pastian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keuntungan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dimasa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lalu</a:t>
          </a:r>
          <a:r>
            <a:rPr lang="en-US" sz="1600" dirty="0">
              <a:solidFill>
                <a:schemeClr val="tx1"/>
              </a:solidFill>
            </a:rPr>
            <a:t> (</a:t>
          </a:r>
          <a:r>
            <a:rPr lang="en-US" sz="1600" i="1" dirty="0">
              <a:solidFill>
                <a:schemeClr val="tx1"/>
              </a:solidFill>
            </a:rPr>
            <a:t>ex post</a:t>
          </a:r>
          <a:r>
            <a:rPr lang="en-US" sz="1600" dirty="0">
              <a:solidFill>
                <a:schemeClr val="tx1"/>
              </a:solidFill>
            </a:rPr>
            <a:t>) </a:t>
          </a:r>
          <a:r>
            <a:rPr lang="en-US" sz="1600" dirty="0" err="1">
              <a:solidFill>
                <a:schemeClr val="tx1"/>
              </a:solidFill>
            </a:rPr>
            <a:t>sangat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mempengaruhi</a:t>
          </a:r>
          <a:r>
            <a:rPr lang="en-US" sz="1600" dirty="0">
              <a:solidFill>
                <a:schemeClr val="tx1"/>
              </a:solidFill>
            </a:rPr>
            <a:t> proses (masa </a:t>
          </a:r>
          <a:r>
            <a:rPr lang="en-US" sz="1600" dirty="0" err="1">
              <a:solidFill>
                <a:schemeClr val="tx1"/>
              </a:solidFill>
            </a:rPr>
            <a:t>depan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tidak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diketahui</a:t>
          </a:r>
          <a:r>
            <a:rPr lang="en-US" sz="1600" dirty="0">
              <a:solidFill>
                <a:schemeClr val="tx1"/>
              </a:solidFill>
            </a:rPr>
            <a:t> dan </a:t>
          </a:r>
          <a:r>
            <a:rPr lang="en-US" sz="1600" dirty="0" err="1">
              <a:solidFill>
                <a:schemeClr val="tx1"/>
              </a:solidFill>
            </a:rPr>
            <a:t>harus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diestimasi</a:t>
          </a:r>
          <a:r>
            <a:rPr lang="en-US" sz="1600" dirty="0">
              <a:solidFill>
                <a:schemeClr val="tx1"/>
              </a:solidFill>
            </a:rPr>
            <a:t>)</a:t>
          </a:r>
        </a:p>
      </dgm:t>
    </dgm:pt>
    <dgm:pt modelId="{D989BE0F-0638-4A6E-AF7C-BF80E8BA6C82}" type="parTrans" cxnId="{7EADCD0A-16F4-4247-854B-8CB71AFCCDB9}">
      <dgm:prSet/>
      <dgm:spPr/>
      <dgm:t>
        <a:bodyPr/>
        <a:lstStyle/>
        <a:p>
          <a:endParaRPr lang="en-US"/>
        </a:p>
      </dgm:t>
    </dgm:pt>
    <dgm:pt modelId="{E73C4FC5-3E92-4711-ADCA-51C69464934C}" type="sibTrans" cxnId="{7EADCD0A-16F4-4247-854B-8CB71AFCCDB9}">
      <dgm:prSet/>
      <dgm:spPr/>
      <dgm:t>
        <a:bodyPr/>
        <a:lstStyle/>
        <a:p>
          <a:endParaRPr lang="en-US"/>
        </a:p>
      </dgm:t>
    </dgm:pt>
    <dgm:pt modelId="{8C240717-4804-4780-B292-0A2652670F28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1600" dirty="0" err="1">
              <a:solidFill>
                <a:schemeClr val="bg1"/>
              </a:solidFill>
            </a:rPr>
            <a:t>Aset</a:t>
          </a:r>
          <a:r>
            <a:rPr lang="en-US" sz="1600" dirty="0">
              <a:solidFill>
                <a:schemeClr val="bg1"/>
              </a:solidFill>
            </a:rPr>
            <a:t> </a:t>
          </a:r>
          <a:r>
            <a:rPr lang="en-US" sz="1600" dirty="0" err="1">
              <a:solidFill>
                <a:schemeClr val="bg1"/>
              </a:solidFill>
            </a:rPr>
            <a:t>keuangan</a:t>
          </a:r>
          <a:r>
            <a:rPr lang="en-US" sz="1600" dirty="0">
              <a:solidFill>
                <a:schemeClr val="bg1"/>
              </a:solidFill>
            </a:rPr>
            <a:t> </a:t>
          </a:r>
          <a:r>
            <a:rPr lang="en-US" sz="1600" dirty="0" err="1">
              <a:solidFill>
                <a:schemeClr val="bg1"/>
              </a:solidFill>
            </a:rPr>
            <a:t>luar</a:t>
          </a:r>
          <a:r>
            <a:rPr lang="en-US" sz="1600" dirty="0">
              <a:solidFill>
                <a:schemeClr val="bg1"/>
              </a:solidFill>
            </a:rPr>
            <a:t> negeri: </a:t>
          </a:r>
          <a:r>
            <a:rPr lang="en-US" sz="1600" dirty="0" err="1">
              <a:solidFill>
                <a:schemeClr val="bg1"/>
              </a:solidFill>
            </a:rPr>
            <a:t>peluang</a:t>
          </a:r>
          <a:r>
            <a:rPr lang="en-US" sz="1600" dirty="0">
              <a:solidFill>
                <a:schemeClr val="bg1"/>
              </a:solidFill>
            </a:rPr>
            <a:t> </a:t>
          </a:r>
          <a:r>
            <a:rPr lang="en-US" sz="1600" dirty="0" err="1">
              <a:solidFill>
                <a:schemeClr val="bg1"/>
              </a:solidFill>
            </a:rPr>
            <a:t>untuk</a:t>
          </a:r>
          <a:r>
            <a:rPr lang="en-US" sz="1600" dirty="0">
              <a:solidFill>
                <a:schemeClr val="bg1"/>
              </a:solidFill>
            </a:rPr>
            <a:t> </a:t>
          </a:r>
          <a:r>
            <a:rPr lang="en-US" sz="1600" dirty="0" err="1">
              <a:solidFill>
                <a:schemeClr val="bg1"/>
              </a:solidFill>
            </a:rPr>
            <a:t>meningkatkan</a:t>
          </a:r>
          <a:r>
            <a:rPr lang="en-US" sz="1600" dirty="0">
              <a:solidFill>
                <a:schemeClr val="bg1"/>
              </a:solidFill>
            </a:rPr>
            <a:t> </a:t>
          </a:r>
          <a:r>
            <a:rPr lang="en-US" sz="1600" dirty="0" err="1">
              <a:solidFill>
                <a:schemeClr val="bg1"/>
              </a:solidFill>
            </a:rPr>
            <a:t>keuntungan</a:t>
          </a:r>
          <a:r>
            <a:rPr lang="en-US" sz="1600" dirty="0">
              <a:solidFill>
                <a:schemeClr val="bg1"/>
              </a:solidFill>
            </a:rPr>
            <a:t> </a:t>
          </a:r>
          <a:r>
            <a:rPr lang="en-US" sz="1600" dirty="0" err="1">
              <a:solidFill>
                <a:schemeClr val="bg1"/>
              </a:solidFill>
            </a:rPr>
            <a:t>atau</a:t>
          </a:r>
          <a:r>
            <a:rPr lang="en-US" sz="1600" dirty="0">
              <a:solidFill>
                <a:schemeClr val="bg1"/>
              </a:solidFill>
            </a:rPr>
            <a:t> </a:t>
          </a:r>
          <a:r>
            <a:rPr lang="en-US" sz="1600" dirty="0" err="1">
              <a:solidFill>
                <a:schemeClr val="bg1"/>
              </a:solidFill>
            </a:rPr>
            <a:t>mengurangi</a:t>
          </a:r>
          <a:r>
            <a:rPr lang="en-US" sz="1600" dirty="0">
              <a:solidFill>
                <a:schemeClr val="bg1"/>
              </a:solidFill>
            </a:rPr>
            <a:t> </a:t>
          </a:r>
          <a:r>
            <a:rPr lang="en-US" sz="1600" dirty="0" err="1">
              <a:solidFill>
                <a:schemeClr val="bg1"/>
              </a:solidFill>
            </a:rPr>
            <a:t>risiko</a:t>
          </a:r>
          <a:endParaRPr lang="en-US" sz="1600" dirty="0">
            <a:solidFill>
              <a:schemeClr val="bg1"/>
            </a:solidFill>
          </a:endParaRPr>
        </a:p>
      </dgm:t>
    </dgm:pt>
    <dgm:pt modelId="{2DF1A66D-FB9A-4DB2-B1AC-DA0424CBC333}" type="parTrans" cxnId="{7BD25763-C5B2-49A2-98A8-0CD75EF798FD}">
      <dgm:prSet/>
      <dgm:spPr/>
      <dgm:t>
        <a:bodyPr/>
        <a:lstStyle/>
        <a:p>
          <a:endParaRPr lang="en-US"/>
        </a:p>
      </dgm:t>
    </dgm:pt>
    <dgm:pt modelId="{51F010B0-2064-49ED-BFDA-7A0785D1D933}" type="sibTrans" cxnId="{7BD25763-C5B2-49A2-98A8-0CD75EF798FD}">
      <dgm:prSet/>
      <dgm:spPr/>
      <dgm:t>
        <a:bodyPr/>
        <a:lstStyle/>
        <a:p>
          <a:endParaRPr lang="en-US"/>
        </a:p>
      </dgm:t>
    </dgm:pt>
    <dgm:pt modelId="{3A2646B7-F099-4772-B592-0D53389C1551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600" dirty="0">
              <a:solidFill>
                <a:schemeClr val="tx1"/>
              </a:solidFill>
            </a:rPr>
            <a:t>Peran investor </a:t>
          </a:r>
          <a:r>
            <a:rPr lang="en-US" sz="1600" dirty="0" err="1">
              <a:solidFill>
                <a:schemeClr val="tx1"/>
              </a:solidFill>
            </a:rPr>
            <a:t>kelembagaan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penting</a:t>
          </a:r>
          <a:endParaRPr lang="en-US" sz="1600" dirty="0">
            <a:solidFill>
              <a:schemeClr val="tx1"/>
            </a:solidFill>
          </a:endParaRPr>
        </a:p>
      </dgm:t>
    </dgm:pt>
    <dgm:pt modelId="{C472671C-B26E-44BE-8BE9-2C43E64D09B3}" type="parTrans" cxnId="{578FDAE7-3E84-4361-A631-D4E678A828B6}">
      <dgm:prSet/>
      <dgm:spPr/>
      <dgm:t>
        <a:bodyPr/>
        <a:lstStyle/>
        <a:p>
          <a:endParaRPr lang="en-US"/>
        </a:p>
      </dgm:t>
    </dgm:pt>
    <dgm:pt modelId="{23A1267E-7062-41AE-B4B9-94EE041A6A18}" type="sibTrans" cxnId="{578FDAE7-3E84-4361-A631-D4E678A828B6}">
      <dgm:prSet/>
      <dgm:spPr/>
      <dgm:t>
        <a:bodyPr/>
        <a:lstStyle/>
        <a:p>
          <a:endParaRPr lang="en-US"/>
        </a:p>
      </dgm:t>
    </dgm:pt>
    <dgm:pt modelId="{08D11A2C-07B8-47BD-96DE-14EE123B0012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1600" dirty="0" err="1">
              <a:solidFill>
                <a:schemeClr val="bg1"/>
              </a:solidFill>
            </a:rPr>
            <a:t>Seberapa</a:t>
          </a:r>
          <a:r>
            <a:rPr lang="en-US" sz="1600" dirty="0">
              <a:solidFill>
                <a:schemeClr val="bg1"/>
              </a:solidFill>
            </a:rPr>
            <a:t> </a:t>
          </a:r>
          <a:r>
            <a:rPr lang="en-US" sz="1600" dirty="0" err="1">
              <a:solidFill>
                <a:schemeClr val="bg1"/>
              </a:solidFill>
            </a:rPr>
            <a:t>efisien</a:t>
          </a:r>
          <a:r>
            <a:rPr lang="en-US" sz="1600" dirty="0">
              <a:solidFill>
                <a:schemeClr val="bg1"/>
              </a:solidFill>
            </a:rPr>
            <a:t> pasar </a:t>
          </a:r>
          <a:r>
            <a:rPr lang="en-US" sz="1600" dirty="0" err="1">
              <a:solidFill>
                <a:schemeClr val="bg1"/>
              </a:solidFill>
            </a:rPr>
            <a:t>keuangan</a:t>
          </a:r>
          <a:r>
            <a:rPr lang="en-US" sz="1600" dirty="0">
              <a:solidFill>
                <a:schemeClr val="bg1"/>
              </a:solidFill>
            </a:rPr>
            <a:t> </a:t>
          </a:r>
          <a:r>
            <a:rPr lang="en-US" sz="1600" dirty="0" err="1">
              <a:solidFill>
                <a:schemeClr val="bg1"/>
              </a:solidFill>
            </a:rPr>
            <a:t>memproses</a:t>
          </a:r>
          <a:r>
            <a:rPr lang="en-US" sz="1600" dirty="0">
              <a:solidFill>
                <a:schemeClr val="bg1"/>
              </a:solidFill>
            </a:rPr>
            <a:t> </a:t>
          </a:r>
          <a:r>
            <a:rPr lang="en-US" sz="1600" dirty="0" err="1">
              <a:solidFill>
                <a:schemeClr val="bg1"/>
              </a:solidFill>
            </a:rPr>
            <a:t>informasi</a:t>
          </a:r>
          <a:r>
            <a:rPr lang="en-US" sz="1600" dirty="0">
              <a:solidFill>
                <a:schemeClr val="bg1"/>
              </a:solidFill>
            </a:rPr>
            <a:t> </a:t>
          </a:r>
          <a:r>
            <a:rPr lang="en-US" sz="1600" dirty="0" err="1">
              <a:solidFill>
                <a:schemeClr val="bg1"/>
              </a:solidFill>
            </a:rPr>
            <a:t>baru</a:t>
          </a:r>
          <a:r>
            <a:rPr lang="en-US" sz="1600" dirty="0">
              <a:solidFill>
                <a:schemeClr val="bg1"/>
              </a:solidFill>
            </a:rPr>
            <a:t>? </a:t>
          </a:r>
        </a:p>
      </dgm:t>
    </dgm:pt>
    <dgm:pt modelId="{8DCA3E8A-88F5-4D71-878F-2DD086BC653E}" type="parTrans" cxnId="{50227461-AFE5-4813-9C33-C12AB6EBB480}">
      <dgm:prSet/>
      <dgm:spPr/>
      <dgm:t>
        <a:bodyPr/>
        <a:lstStyle/>
        <a:p>
          <a:endParaRPr lang="en-US"/>
        </a:p>
      </dgm:t>
    </dgm:pt>
    <dgm:pt modelId="{88009184-1CD5-48A0-8CE4-47362213EB68}" type="sibTrans" cxnId="{50227461-AFE5-4813-9C33-C12AB6EBB480}">
      <dgm:prSet/>
      <dgm:spPr/>
      <dgm:t>
        <a:bodyPr/>
        <a:lstStyle/>
        <a:p>
          <a:endParaRPr lang="en-US"/>
        </a:p>
      </dgm:t>
    </dgm:pt>
    <dgm:pt modelId="{EE29262D-22EC-4F91-8E55-269D1A7183C1}" type="pres">
      <dgm:prSet presAssocID="{038224CC-9F53-4322-B3C7-3D9A0DF0C06B}" presName="linear" presStyleCnt="0">
        <dgm:presLayoutVars>
          <dgm:dir/>
          <dgm:animLvl val="lvl"/>
          <dgm:resizeHandles val="exact"/>
        </dgm:presLayoutVars>
      </dgm:prSet>
      <dgm:spPr/>
    </dgm:pt>
    <dgm:pt modelId="{64D388D3-7812-488C-9894-0CA434BD506F}" type="pres">
      <dgm:prSet presAssocID="{39947ED7-460B-4CAE-8968-135F9402EC22}" presName="parentLin" presStyleCnt="0"/>
      <dgm:spPr/>
    </dgm:pt>
    <dgm:pt modelId="{0B463B2B-FE32-4B0D-82A7-5C36798A851E}" type="pres">
      <dgm:prSet presAssocID="{39947ED7-460B-4CAE-8968-135F9402EC22}" presName="parentLeftMargin" presStyleLbl="node1" presStyleIdx="0" presStyleCnt="4"/>
      <dgm:spPr/>
    </dgm:pt>
    <dgm:pt modelId="{68CAA665-1DCF-4FFD-BA39-514D4303A7D7}" type="pres">
      <dgm:prSet presAssocID="{39947ED7-460B-4CAE-8968-135F9402EC2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C7D5EA0-1A48-42B7-B762-A717DA4549CB}" type="pres">
      <dgm:prSet presAssocID="{39947ED7-460B-4CAE-8968-135F9402EC22}" presName="negativeSpace" presStyleCnt="0"/>
      <dgm:spPr/>
    </dgm:pt>
    <dgm:pt modelId="{70589A52-94DB-4E3D-A28B-2D71EBF1E790}" type="pres">
      <dgm:prSet presAssocID="{39947ED7-460B-4CAE-8968-135F9402EC22}" presName="childText" presStyleLbl="conFgAcc1" presStyleIdx="0" presStyleCnt="4">
        <dgm:presLayoutVars>
          <dgm:bulletEnabled val="1"/>
        </dgm:presLayoutVars>
      </dgm:prSet>
      <dgm:spPr/>
    </dgm:pt>
    <dgm:pt modelId="{B06202E1-45DA-4DC4-B82E-CBCE8973B960}" type="pres">
      <dgm:prSet presAssocID="{E73C4FC5-3E92-4711-ADCA-51C69464934C}" presName="spaceBetweenRectangles" presStyleCnt="0"/>
      <dgm:spPr/>
    </dgm:pt>
    <dgm:pt modelId="{AE7B5451-C015-4C96-9C56-E3ACD74A9132}" type="pres">
      <dgm:prSet presAssocID="{8C240717-4804-4780-B292-0A2652670F28}" presName="parentLin" presStyleCnt="0"/>
      <dgm:spPr/>
    </dgm:pt>
    <dgm:pt modelId="{9DF629A2-9387-4C27-A900-469688F05B37}" type="pres">
      <dgm:prSet presAssocID="{8C240717-4804-4780-B292-0A2652670F28}" presName="parentLeftMargin" presStyleLbl="node1" presStyleIdx="0" presStyleCnt="4"/>
      <dgm:spPr/>
    </dgm:pt>
    <dgm:pt modelId="{F8AC3A07-1CA1-465C-8C7B-D68EF180769F}" type="pres">
      <dgm:prSet presAssocID="{8C240717-4804-4780-B292-0A2652670F2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972AFB4-3251-459B-8A13-A60FD7DE1DE3}" type="pres">
      <dgm:prSet presAssocID="{8C240717-4804-4780-B292-0A2652670F28}" presName="negativeSpace" presStyleCnt="0"/>
      <dgm:spPr/>
    </dgm:pt>
    <dgm:pt modelId="{3430DCB5-52A6-4A25-BB54-D0BC16C28301}" type="pres">
      <dgm:prSet presAssocID="{8C240717-4804-4780-B292-0A2652670F28}" presName="childText" presStyleLbl="conFgAcc1" presStyleIdx="1" presStyleCnt="4">
        <dgm:presLayoutVars>
          <dgm:bulletEnabled val="1"/>
        </dgm:presLayoutVars>
      </dgm:prSet>
      <dgm:spPr/>
    </dgm:pt>
    <dgm:pt modelId="{38F67C1F-2447-4A3B-B98D-0195081FB01C}" type="pres">
      <dgm:prSet presAssocID="{51F010B0-2064-49ED-BFDA-7A0785D1D933}" presName="spaceBetweenRectangles" presStyleCnt="0"/>
      <dgm:spPr/>
    </dgm:pt>
    <dgm:pt modelId="{BCB41DCB-9985-4B46-A59B-97CAFE944D72}" type="pres">
      <dgm:prSet presAssocID="{3A2646B7-F099-4772-B592-0D53389C1551}" presName="parentLin" presStyleCnt="0"/>
      <dgm:spPr/>
    </dgm:pt>
    <dgm:pt modelId="{88DC5B0B-E4D2-4471-AA64-3891689693D5}" type="pres">
      <dgm:prSet presAssocID="{3A2646B7-F099-4772-B592-0D53389C1551}" presName="parentLeftMargin" presStyleLbl="node1" presStyleIdx="1" presStyleCnt="4"/>
      <dgm:spPr/>
    </dgm:pt>
    <dgm:pt modelId="{04265689-59E6-4A95-A5E3-F40C84E665A6}" type="pres">
      <dgm:prSet presAssocID="{3A2646B7-F099-4772-B592-0D53389C155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2C19DBA-6955-4623-9E49-5976B7D9505E}" type="pres">
      <dgm:prSet presAssocID="{3A2646B7-F099-4772-B592-0D53389C1551}" presName="negativeSpace" presStyleCnt="0"/>
      <dgm:spPr/>
    </dgm:pt>
    <dgm:pt modelId="{59B3981B-27D0-416D-850D-F564CB039D6E}" type="pres">
      <dgm:prSet presAssocID="{3A2646B7-F099-4772-B592-0D53389C1551}" presName="childText" presStyleLbl="conFgAcc1" presStyleIdx="2" presStyleCnt="4">
        <dgm:presLayoutVars>
          <dgm:bulletEnabled val="1"/>
        </dgm:presLayoutVars>
      </dgm:prSet>
      <dgm:spPr/>
    </dgm:pt>
    <dgm:pt modelId="{DB97FA64-428C-4D08-BF43-2AC836DEEEFC}" type="pres">
      <dgm:prSet presAssocID="{23A1267E-7062-41AE-B4B9-94EE041A6A18}" presName="spaceBetweenRectangles" presStyleCnt="0"/>
      <dgm:spPr/>
    </dgm:pt>
    <dgm:pt modelId="{E69ED4D2-5853-485E-8BF1-F053A2BFF2F3}" type="pres">
      <dgm:prSet presAssocID="{08D11A2C-07B8-47BD-96DE-14EE123B0012}" presName="parentLin" presStyleCnt="0"/>
      <dgm:spPr/>
    </dgm:pt>
    <dgm:pt modelId="{7CE6FE11-237B-4B0A-BFEC-529C8DC041D0}" type="pres">
      <dgm:prSet presAssocID="{08D11A2C-07B8-47BD-96DE-14EE123B0012}" presName="parentLeftMargin" presStyleLbl="node1" presStyleIdx="2" presStyleCnt="4"/>
      <dgm:spPr/>
    </dgm:pt>
    <dgm:pt modelId="{08250C83-E776-4FFB-8F1D-3B979EA29DF2}" type="pres">
      <dgm:prSet presAssocID="{08D11A2C-07B8-47BD-96DE-14EE123B0012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0BDD4610-26CA-4E4E-9BB7-3231861DFA9B}" type="pres">
      <dgm:prSet presAssocID="{08D11A2C-07B8-47BD-96DE-14EE123B0012}" presName="negativeSpace" presStyleCnt="0"/>
      <dgm:spPr/>
    </dgm:pt>
    <dgm:pt modelId="{59456BDF-CA81-40F3-9A8C-3BAAC65E6A5C}" type="pres">
      <dgm:prSet presAssocID="{08D11A2C-07B8-47BD-96DE-14EE123B001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EADCD0A-16F4-4247-854B-8CB71AFCCDB9}" srcId="{038224CC-9F53-4322-B3C7-3D9A0DF0C06B}" destId="{39947ED7-460B-4CAE-8968-135F9402EC22}" srcOrd="0" destOrd="0" parTransId="{D989BE0F-0638-4A6E-AF7C-BF80E8BA6C82}" sibTransId="{E73C4FC5-3E92-4711-ADCA-51C69464934C}"/>
    <dgm:cxn modelId="{A0824620-326D-47B4-8D58-DDC276B26480}" type="presOf" srcId="{39947ED7-460B-4CAE-8968-135F9402EC22}" destId="{68CAA665-1DCF-4FFD-BA39-514D4303A7D7}" srcOrd="1" destOrd="0" presId="urn:microsoft.com/office/officeart/2005/8/layout/list1"/>
    <dgm:cxn modelId="{95F35A22-7642-4079-AF8B-F3F40DF3E8E7}" type="presOf" srcId="{3A2646B7-F099-4772-B592-0D53389C1551}" destId="{04265689-59E6-4A95-A5E3-F40C84E665A6}" srcOrd="1" destOrd="0" presId="urn:microsoft.com/office/officeart/2005/8/layout/list1"/>
    <dgm:cxn modelId="{5B0C812C-90D4-40C8-944F-CE242D8174DB}" type="presOf" srcId="{08D11A2C-07B8-47BD-96DE-14EE123B0012}" destId="{08250C83-E776-4FFB-8F1D-3B979EA29DF2}" srcOrd="1" destOrd="0" presId="urn:microsoft.com/office/officeart/2005/8/layout/list1"/>
    <dgm:cxn modelId="{8022BF39-C92C-471E-AE81-6C52877D57DA}" type="presOf" srcId="{038224CC-9F53-4322-B3C7-3D9A0DF0C06B}" destId="{EE29262D-22EC-4F91-8E55-269D1A7183C1}" srcOrd="0" destOrd="0" presId="urn:microsoft.com/office/officeart/2005/8/layout/list1"/>
    <dgm:cxn modelId="{9A8A103F-9499-4A61-9F44-6CB192243818}" type="presOf" srcId="{3A2646B7-F099-4772-B592-0D53389C1551}" destId="{88DC5B0B-E4D2-4471-AA64-3891689693D5}" srcOrd="0" destOrd="0" presId="urn:microsoft.com/office/officeart/2005/8/layout/list1"/>
    <dgm:cxn modelId="{50227461-AFE5-4813-9C33-C12AB6EBB480}" srcId="{038224CC-9F53-4322-B3C7-3D9A0DF0C06B}" destId="{08D11A2C-07B8-47BD-96DE-14EE123B0012}" srcOrd="3" destOrd="0" parTransId="{8DCA3E8A-88F5-4D71-878F-2DD086BC653E}" sibTransId="{88009184-1CD5-48A0-8CE4-47362213EB68}"/>
    <dgm:cxn modelId="{7BD25763-C5B2-49A2-98A8-0CD75EF798FD}" srcId="{038224CC-9F53-4322-B3C7-3D9A0DF0C06B}" destId="{8C240717-4804-4780-B292-0A2652670F28}" srcOrd="1" destOrd="0" parTransId="{2DF1A66D-FB9A-4DB2-B1AC-DA0424CBC333}" sibTransId="{51F010B0-2064-49ED-BFDA-7A0785D1D933}"/>
    <dgm:cxn modelId="{DEE77566-CC99-4CEB-9D30-1D13B74AAAC7}" type="presOf" srcId="{08D11A2C-07B8-47BD-96DE-14EE123B0012}" destId="{7CE6FE11-237B-4B0A-BFEC-529C8DC041D0}" srcOrd="0" destOrd="0" presId="urn:microsoft.com/office/officeart/2005/8/layout/list1"/>
    <dgm:cxn modelId="{F4793D83-2B62-4BCB-9F56-53CCAA49374A}" type="presOf" srcId="{39947ED7-460B-4CAE-8968-135F9402EC22}" destId="{0B463B2B-FE32-4B0D-82A7-5C36798A851E}" srcOrd="0" destOrd="0" presId="urn:microsoft.com/office/officeart/2005/8/layout/list1"/>
    <dgm:cxn modelId="{E39E35CC-EBF1-451F-9AF1-7642F4F498C1}" type="presOf" srcId="{8C240717-4804-4780-B292-0A2652670F28}" destId="{F8AC3A07-1CA1-465C-8C7B-D68EF180769F}" srcOrd="1" destOrd="0" presId="urn:microsoft.com/office/officeart/2005/8/layout/list1"/>
    <dgm:cxn modelId="{578FDAE7-3E84-4361-A631-D4E678A828B6}" srcId="{038224CC-9F53-4322-B3C7-3D9A0DF0C06B}" destId="{3A2646B7-F099-4772-B592-0D53389C1551}" srcOrd="2" destOrd="0" parTransId="{C472671C-B26E-44BE-8BE9-2C43E64D09B3}" sibTransId="{23A1267E-7062-41AE-B4B9-94EE041A6A18}"/>
    <dgm:cxn modelId="{88A3BDF0-466D-4FD6-910F-6244AFF350FE}" type="presOf" srcId="{8C240717-4804-4780-B292-0A2652670F28}" destId="{9DF629A2-9387-4C27-A900-469688F05B37}" srcOrd="0" destOrd="0" presId="urn:microsoft.com/office/officeart/2005/8/layout/list1"/>
    <dgm:cxn modelId="{08B48422-6884-4B7A-A378-6FA06FDC1F92}" type="presParOf" srcId="{EE29262D-22EC-4F91-8E55-269D1A7183C1}" destId="{64D388D3-7812-488C-9894-0CA434BD506F}" srcOrd="0" destOrd="0" presId="urn:microsoft.com/office/officeart/2005/8/layout/list1"/>
    <dgm:cxn modelId="{3359F7BF-6B84-4780-9973-266DE7A7B283}" type="presParOf" srcId="{64D388D3-7812-488C-9894-0CA434BD506F}" destId="{0B463B2B-FE32-4B0D-82A7-5C36798A851E}" srcOrd="0" destOrd="0" presId="urn:microsoft.com/office/officeart/2005/8/layout/list1"/>
    <dgm:cxn modelId="{DAD53AA6-AFED-4E92-BBDC-4AF66D98CCBD}" type="presParOf" srcId="{64D388D3-7812-488C-9894-0CA434BD506F}" destId="{68CAA665-1DCF-4FFD-BA39-514D4303A7D7}" srcOrd="1" destOrd="0" presId="urn:microsoft.com/office/officeart/2005/8/layout/list1"/>
    <dgm:cxn modelId="{42708226-1A33-49CE-A3E2-31D98A30D052}" type="presParOf" srcId="{EE29262D-22EC-4F91-8E55-269D1A7183C1}" destId="{FC7D5EA0-1A48-42B7-B762-A717DA4549CB}" srcOrd="1" destOrd="0" presId="urn:microsoft.com/office/officeart/2005/8/layout/list1"/>
    <dgm:cxn modelId="{7B4EF8B2-F98E-42F1-9389-904BA99798E3}" type="presParOf" srcId="{EE29262D-22EC-4F91-8E55-269D1A7183C1}" destId="{70589A52-94DB-4E3D-A28B-2D71EBF1E790}" srcOrd="2" destOrd="0" presId="urn:microsoft.com/office/officeart/2005/8/layout/list1"/>
    <dgm:cxn modelId="{C96D1643-0918-4E84-A4D0-C3150BE6894E}" type="presParOf" srcId="{EE29262D-22EC-4F91-8E55-269D1A7183C1}" destId="{B06202E1-45DA-4DC4-B82E-CBCE8973B960}" srcOrd="3" destOrd="0" presId="urn:microsoft.com/office/officeart/2005/8/layout/list1"/>
    <dgm:cxn modelId="{BA6AD412-7A33-4777-B636-E043A815D057}" type="presParOf" srcId="{EE29262D-22EC-4F91-8E55-269D1A7183C1}" destId="{AE7B5451-C015-4C96-9C56-E3ACD74A9132}" srcOrd="4" destOrd="0" presId="urn:microsoft.com/office/officeart/2005/8/layout/list1"/>
    <dgm:cxn modelId="{139D1142-8003-420E-B45B-685308DB9E0E}" type="presParOf" srcId="{AE7B5451-C015-4C96-9C56-E3ACD74A9132}" destId="{9DF629A2-9387-4C27-A900-469688F05B37}" srcOrd="0" destOrd="0" presId="urn:microsoft.com/office/officeart/2005/8/layout/list1"/>
    <dgm:cxn modelId="{9F7B665B-4AE7-46D4-86D9-F9143598A34E}" type="presParOf" srcId="{AE7B5451-C015-4C96-9C56-E3ACD74A9132}" destId="{F8AC3A07-1CA1-465C-8C7B-D68EF180769F}" srcOrd="1" destOrd="0" presId="urn:microsoft.com/office/officeart/2005/8/layout/list1"/>
    <dgm:cxn modelId="{2EEB25A4-909F-41FC-9649-9D20DF217D5F}" type="presParOf" srcId="{EE29262D-22EC-4F91-8E55-269D1A7183C1}" destId="{4972AFB4-3251-459B-8A13-A60FD7DE1DE3}" srcOrd="5" destOrd="0" presId="urn:microsoft.com/office/officeart/2005/8/layout/list1"/>
    <dgm:cxn modelId="{CB82C6C3-090A-4CE6-B0A3-29721ACCB64F}" type="presParOf" srcId="{EE29262D-22EC-4F91-8E55-269D1A7183C1}" destId="{3430DCB5-52A6-4A25-BB54-D0BC16C28301}" srcOrd="6" destOrd="0" presId="urn:microsoft.com/office/officeart/2005/8/layout/list1"/>
    <dgm:cxn modelId="{5AEF6C52-F959-4A07-9B0B-0EF76DBFBA79}" type="presParOf" srcId="{EE29262D-22EC-4F91-8E55-269D1A7183C1}" destId="{38F67C1F-2447-4A3B-B98D-0195081FB01C}" srcOrd="7" destOrd="0" presId="urn:microsoft.com/office/officeart/2005/8/layout/list1"/>
    <dgm:cxn modelId="{95C79D56-269D-483E-B773-BD609EE17608}" type="presParOf" srcId="{EE29262D-22EC-4F91-8E55-269D1A7183C1}" destId="{BCB41DCB-9985-4B46-A59B-97CAFE944D72}" srcOrd="8" destOrd="0" presId="urn:microsoft.com/office/officeart/2005/8/layout/list1"/>
    <dgm:cxn modelId="{2C778B83-1B90-4338-81FA-6F534EB32A23}" type="presParOf" srcId="{BCB41DCB-9985-4B46-A59B-97CAFE944D72}" destId="{88DC5B0B-E4D2-4471-AA64-3891689693D5}" srcOrd="0" destOrd="0" presId="urn:microsoft.com/office/officeart/2005/8/layout/list1"/>
    <dgm:cxn modelId="{B7959E58-EAF2-46A9-B8F9-45AD07A330B5}" type="presParOf" srcId="{BCB41DCB-9985-4B46-A59B-97CAFE944D72}" destId="{04265689-59E6-4A95-A5E3-F40C84E665A6}" srcOrd="1" destOrd="0" presId="urn:microsoft.com/office/officeart/2005/8/layout/list1"/>
    <dgm:cxn modelId="{87CF8695-F461-4F3F-8BB5-31010863DD56}" type="presParOf" srcId="{EE29262D-22EC-4F91-8E55-269D1A7183C1}" destId="{52C19DBA-6955-4623-9E49-5976B7D9505E}" srcOrd="9" destOrd="0" presId="urn:microsoft.com/office/officeart/2005/8/layout/list1"/>
    <dgm:cxn modelId="{01DDAA94-5455-47BE-8EEB-D595A7F3C8C0}" type="presParOf" srcId="{EE29262D-22EC-4F91-8E55-269D1A7183C1}" destId="{59B3981B-27D0-416D-850D-F564CB039D6E}" srcOrd="10" destOrd="0" presId="urn:microsoft.com/office/officeart/2005/8/layout/list1"/>
    <dgm:cxn modelId="{53389575-1B15-4472-A6CA-60FA7006058A}" type="presParOf" srcId="{EE29262D-22EC-4F91-8E55-269D1A7183C1}" destId="{DB97FA64-428C-4D08-BF43-2AC836DEEEFC}" srcOrd="11" destOrd="0" presId="urn:microsoft.com/office/officeart/2005/8/layout/list1"/>
    <dgm:cxn modelId="{18A32F92-18C5-4A04-A96A-7BB0928F9DDB}" type="presParOf" srcId="{EE29262D-22EC-4F91-8E55-269D1A7183C1}" destId="{E69ED4D2-5853-485E-8BF1-F053A2BFF2F3}" srcOrd="12" destOrd="0" presId="urn:microsoft.com/office/officeart/2005/8/layout/list1"/>
    <dgm:cxn modelId="{E2BBC7C9-2983-40CE-87BD-E1F18D0BB06E}" type="presParOf" srcId="{E69ED4D2-5853-485E-8BF1-F053A2BFF2F3}" destId="{7CE6FE11-237B-4B0A-BFEC-529C8DC041D0}" srcOrd="0" destOrd="0" presId="urn:microsoft.com/office/officeart/2005/8/layout/list1"/>
    <dgm:cxn modelId="{ED019942-3340-437B-A4F0-E80BB01407D0}" type="presParOf" srcId="{E69ED4D2-5853-485E-8BF1-F053A2BFF2F3}" destId="{08250C83-E776-4FFB-8F1D-3B979EA29DF2}" srcOrd="1" destOrd="0" presId="urn:microsoft.com/office/officeart/2005/8/layout/list1"/>
    <dgm:cxn modelId="{BE1A6AD3-A362-4CE1-924D-5447D23B4934}" type="presParOf" srcId="{EE29262D-22EC-4F91-8E55-269D1A7183C1}" destId="{0BDD4610-26CA-4E4E-9BB7-3231861DFA9B}" srcOrd="13" destOrd="0" presId="urn:microsoft.com/office/officeart/2005/8/layout/list1"/>
    <dgm:cxn modelId="{A4334BAA-A201-41BC-AEEA-44A008D8E6A7}" type="presParOf" srcId="{EE29262D-22EC-4F91-8E55-269D1A7183C1}" destId="{59456BDF-CA81-40F3-9A8C-3BAAC65E6A5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CF343D4-E3FB-4268-8E50-940554A54587}" type="doc">
      <dgm:prSet loTypeId="urn:microsoft.com/office/officeart/2011/layout/CircleProcess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59AACD37-D78D-4A38-9501-747D25705DAF}">
      <dgm:prSet phldrT="[Text]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en-US" dirty="0" err="1">
              <a:solidFill>
                <a:schemeClr val="bg1"/>
              </a:solidFill>
            </a:rPr>
            <a:t>Terjadi</a:t>
          </a:r>
          <a:r>
            <a:rPr lang="en-US" dirty="0">
              <a:solidFill>
                <a:schemeClr val="bg1"/>
              </a:solidFill>
            </a:rPr>
            <a:t> </a:t>
          </a:r>
          <a:r>
            <a:rPr lang="en-US" dirty="0" err="1">
              <a:solidFill>
                <a:schemeClr val="bg1"/>
              </a:solidFill>
            </a:rPr>
            <a:t>revolusi</a:t>
          </a:r>
          <a:r>
            <a:rPr lang="en-US" dirty="0">
              <a:solidFill>
                <a:schemeClr val="bg1"/>
              </a:solidFill>
            </a:rPr>
            <a:t> </a:t>
          </a:r>
          <a:r>
            <a:rPr lang="en-US" dirty="0" err="1">
              <a:solidFill>
                <a:schemeClr val="bg1"/>
              </a:solidFill>
            </a:rPr>
            <a:t>dalam</a:t>
          </a:r>
          <a:r>
            <a:rPr lang="en-US" dirty="0">
              <a:solidFill>
                <a:schemeClr val="bg1"/>
              </a:solidFill>
            </a:rPr>
            <a:t> </a:t>
          </a:r>
          <a:r>
            <a:rPr lang="en-US" dirty="0" err="1">
              <a:solidFill>
                <a:schemeClr val="bg1"/>
              </a:solidFill>
            </a:rPr>
            <a:t>arus</a:t>
          </a:r>
          <a:r>
            <a:rPr lang="en-US" dirty="0">
              <a:solidFill>
                <a:schemeClr val="bg1"/>
              </a:solidFill>
            </a:rPr>
            <a:t> </a:t>
          </a:r>
          <a:r>
            <a:rPr lang="en-US" dirty="0" err="1">
              <a:solidFill>
                <a:schemeClr val="bg1"/>
              </a:solidFill>
            </a:rPr>
            <a:t>informasi</a:t>
          </a:r>
          <a:r>
            <a:rPr lang="en-US" dirty="0">
              <a:solidFill>
                <a:schemeClr val="bg1"/>
              </a:solidFill>
            </a:rPr>
            <a:t> </a:t>
          </a:r>
        </a:p>
      </dgm:t>
    </dgm:pt>
    <dgm:pt modelId="{0FCE58B5-E595-441C-9D8D-C22E85C33BE4}" type="parTrans" cxnId="{53969C96-5DB6-4EFE-B51D-1111200B652A}">
      <dgm:prSet/>
      <dgm:spPr/>
      <dgm:t>
        <a:bodyPr/>
        <a:lstStyle/>
        <a:p>
          <a:endParaRPr lang="en-US"/>
        </a:p>
      </dgm:t>
    </dgm:pt>
    <dgm:pt modelId="{6120C594-39C9-461C-9646-DCE176557041}" type="sibTrans" cxnId="{53969C96-5DB6-4EFE-B51D-1111200B652A}">
      <dgm:prSet/>
      <dgm:spPr/>
      <dgm:t>
        <a:bodyPr/>
        <a:lstStyle/>
        <a:p>
          <a:endParaRPr lang="en-US"/>
        </a:p>
      </dgm:t>
    </dgm:pt>
    <dgm:pt modelId="{CFB5D7E2-012D-4247-91D0-0BAE182BAB1F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 err="1">
              <a:solidFill>
                <a:schemeClr val="tx1"/>
              </a:solidFill>
            </a:rPr>
            <a:t>Secara</a:t>
          </a:r>
          <a:r>
            <a:rPr lang="en-US" dirty="0">
              <a:solidFill>
                <a:schemeClr val="tx1"/>
              </a:solidFill>
            </a:rPr>
            <a:t> dramatis </a:t>
          </a:r>
          <a:r>
            <a:rPr lang="en-US" dirty="0" err="1">
              <a:solidFill>
                <a:schemeClr val="tx1"/>
              </a:solidFill>
            </a:rPr>
            <a:t>menurunkan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biaya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komisi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bagi</a:t>
          </a:r>
          <a:r>
            <a:rPr lang="en-US" dirty="0">
              <a:solidFill>
                <a:schemeClr val="tx1"/>
              </a:solidFill>
            </a:rPr>
            <a:t> investor individual</a:t>
          </a:r>
        </a:p>
      </dgm:t>
    </dgm:pt>
    <dgm:pt modelId="{B40314B2-C106-49E6-A337-DD4548650807}" type="parTrans" cxnId="{E605EC63-90F0-4BF5-83CF-C3250304C618}">
      <dgm:prSet/>
      <dgm:spPr/>
      <dgm:t>
        <a:bodyPr/>
        <a:lstStyle/>
        <a:p>
          <a:endParaRPr lang="en-US"/>
        </a:p>
      </dgm:t>
    </dgm:pt>
    <dgm:pt modelId="{A617C5D8-6BEB-4F98-B6FB-FA66D8A2B835}" type="sibTrans" cxnId="{E605EC63-90F0-4BF5-83CF-C3250304C618}">
      <dgm:prSet/>
      <dgm:spPr/>
      <dgm:t>
        <a:bodyPr/>
        <a:lstStyle/>
        <a:p>
          <a:endParaRPr lang="en-US"/>
        </a:p>
      </dgm:t>
    </dgm:pt>
    <dgm:pt modelId="{ED0F98A5-617B-4007-B271-EF0D358EA344}">
      <dgm:prSet phldrT="[Text]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PERAN INTERNET </a:t>
          </a:r>
        </a:p>
      </dgm:t>
    </dgm:pt>
    <dgm:pt modelId="{54057173-6C35-4B0E-AC70-3C29A8E217CC}" type="parTrans" cxnId="{F5FD43DD-1E22-4014-8FF0-C11B233145D2}">
      <dgm:prSet/>
      <dgm:spPr/>
      <dgm:t>
        <a:bodyPr/>
        <a:lstStyle/>
        <a:p>
          <a:endParaRPr lang="en-US"/>
        </a:p>
      </dgm:t>
    </dgm:pt>
    <dgm:pt modelId="{ABA714A0-9400-4C8D-B630-0D21054312FA}" type="sibTrans" cxnId="{F5FD43DD-1E22-4014-8FF0-C11B233145D2}">
      <dgm:prSet/>
      <dgm:spPr/>
      <dgm:t>
        <a:bodyPr/>
        <a:lstStyle/>
        <a:p>
          <a:endParaRPr lang="en-US"/>
        </a:p>
      </dgm:t>
    </dgm:pt>
    <dgm:pt modelId="{BDF0DB2D-B043-4FA9-BCC7-AA6840CE53A8}" type="pres">
      <dgm:prSet presAssocID="{3CF343D4-E3FB-4268-8E50-940554A54587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19DB940E-C3FA-456B-9CD2-2F006B434954}" type="pres">
      <dgm:prSet presAssocID="{ED0F98A5-617B-4007-B271-EF0D358EA344}" presName="Accent3" presStyleCnt="0"/>
      <dgm:spPr/>
    </dgm:pt>
    <dgm:pt modelId="{289C9C37-09C6-41A0-933D-6361B7EFC5EC}" type="pres">
      <dgm:prSet presAssocID="{ED0F98A5-617B-4007-B271-EF0D358EA344}" presName="Accent" presStyleLbl="node1" presStyleIdx="0" presStyleCnt="3"/>
      <dgm:spPr/>
    </dgm:pt>
    <dgm:pt modelId="{9362C00E-734B-48B8-8F3E-4F23E38A6266}" type="pres">
      <dgm:prSet presAssocID="{ED0F98A5-617B-4007-B271-EF0D358EA344}" presName="ParentBackground3" presStyleCnt="0"/>
      <dgm:spPr/>
    </dgm:pt>
    <dgm:pt modelId="{90DC4B60-7864-4DF6-B9FF-ED6450486594}" type="pres">
      <dgm:prSet presAssocID="{ED0F98A5-617B-4007-B271-EF0D358EA344}" presName="ParentBackground" presStyleLbl="fgAcc1" presStyleIdx="0" presStyleCnt="3"/>
      <dgm:spPr/>
    </dgm:pt>
    <dgm:pt modelId="{D0E4387E-F86F-4104-A97F-3FA897BE59AC}" type="pres">
      <dgm:prSet presAssocID="{ED0F98A5-617B-4007-B271-EF0D358EA344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D1228FBB-1050-4BD8-800F-895A49151A92}" type="pres">
      <dgm:prSet presAssocID="{CFB5D7E2-012D-4247-91D0-0BAE182BAB1F}" presName="Accent2" presStyleCnt="0"/>
      <dgm:spPr/>
    </dgm:pt>
    <dgm:pt modelId="{1E3DA3D2-5328-4ACA-8E52-645E751A0180}" type="pres">
      <dgm:prSet presAssocID="{CFB5D7E2-012D-4247-91D0-0BAE182BAB1F}" presName="Accent" presStyleLbl="node1" presStyleIdx="1" presStyleCnt="3"/>
      <dgm:spPr/>
    </dgm:pt>
    <dgm:pt modelId="{4B3ADEBE-29EA-4B25-96B9-D86F7DAD4440}" type="pres">
      <dgm:prSet presAssocID="{CFB5D7E2-012D-4247-91D0-0BAE182BAB1F}" presName="ParentBackground2" presStyleCnt="0"/>
      <dgm:spPr/>
    </dgm:pt>
    <dgm:pt modelId="{E1187779-F83F-486E-B427-B188CA5AD77D}" type="pres">
      <dgm:prSet presAssocID="{CFB5D7E2-012D-4247-91D0-0BAE182BAB1F}" presName="ParentBackground" presStyleLbl="fgAcc1" presStyleIdx="1" presStyleCnt="3"/>
      <dgm:spPr/>
    </dgm:pt>
    <dgm:pt modelId="{9760EC7C-5C09-42CD-866B-6ABE46180323}" type="pres">
      <dgm:prSet presAssocID="{CFB5D7E2-012D-4247-91D0-0BAE182BAB1F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CC37AEF-B2D2-43FE-ABAE-398973317CC3}" type="pres">
      <dgm:prSet presAssocID="{59AACD37-D78D-4A38-9501-747D25705DAF}" presName="Accent1" presStyleCnt="0"/>
      <dgm:spPr/>
    </dgm:pt>
    <dgm:pt modelId="{A1A76784-A491-4464-A741-79F2133C441E}" type="pres">
      <dgm:prSet presAssocID="{59AACD37-D78D-4A38-9501-747D25705DAF}" presName="Accent" presStyleLbl="node1" presStyleIdx="2" presStyleCnt="3"/>
      <dgm:spPr/>
    </dgm:pt>
    <dgm:pt modelId="{BF763465-C1C1-4C1C-93EF-C96261DC3764}" type="pres">
      <dgm:prSet presAssocID="{59AACD37-D78D-4A38-9501-747D25705DAF}" presName="ParentBackground1" presStyleCnt="0"/>
      <dgm:spPr/>
    </dgm:pt>
    <dgm:pt modelId="{D604BF0B-3359-4230-A7FD-3B37384C5672}" type="pres">
      <dgm:prSet presAssocID="{59AACD37-D78D-4A38-9501-747D25705DAF}" presName="ParentBackground" presStyleLbl="fgAcc1" presStyleIdx="2" presStyleCnt="3"/>
      <dgm:spPr/>
    </dgm:pt>
    <dgm:pt modelId="{5BBF3A1A-DA75-4A70-B0C9-3B0B5793195F}" type="pres">
      <dgm:prSet presAssocID="{59AACD37-D78D-4A38-9501-747D25705DAF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933DB315-A458-4C8F-A050-3A50CD31CF7E}" type="presOf" srcId="{3CF343D4-E3FB-4268-8E50-940554A54587}" destId="{BDF0DB2D-B043-4FA9-BCC7-AA6840CE53A8}" srcOrd="0" destOrd="0" presId="urn:microsoft.com/office/officeart/2011/layout/CircleProcess"/>
    <dgm:cxn modelId="{36B59A1B-E6BB-4822-9D70-74FD7B8DAB26}" type="presOf" srcId="{59AACD37-D78D-4A38-9501-747D25705DAF}" destId="{D604BF0B-3359-4230-A7FD-3B37384C5672}" srcOrd="0" destOrd="0" presId="urn:microsoft.com/office/officeart/2011/layout/CircleProcess"/>
    <dgm:cxn modelId="{F183DC3B-2374-4195-8285-9757C4FBC084}" type="presOf" srcId="{CFB5D7E2-012D-4247-91D0-0BAE182BAB1F}" destId="{E1187779-F83F-486E-B427-B188CA5AD77D}" srcOrd="0" destOrd="0" presId="urn:microsoft.com/office/officeart/2011/layout/CircleProcess"/>
    <dgm:cxn modelId="{F9B1C74E-881D-4BC7-A1C8-74E2D7358686}" type="presOf" srcId="{59AACD37-D78D-4A38-9501-747D25705DAF}" destId="{5BBF3A1A-DA75-4A70-B0C9-3B0B5793195F}" srcOrd="1" destOrd="0" presId="urn:microsoft.com/office/officeart/2011/layout/CircleProcess"/>
    <dgm:cxn modelId="{C54F2C5E-1DE3-49F0-A41C-C10BAE442AA1}" type="presOf" srcId="{ED0F98A5-617B-4007-B271-EF0D358EA344}" destId="{D0E4387E-F86F-4104-A97F-3FA897BE59AC}" srcOrd="1" destOrd="0" presId="urn:microsoft.com/office/officeart/2011/layout/CircleProcess"/>
    <dgm:cxn modelId="{E605EC63-90F0-4BF5-83CF-C3250304C618}" srcId="{3CF343D4-E3FB-4268-8E50-940554A54587}" destId="{CFB5D7E2-012D-4247-91D0-0BAE182BAB1F}" srcOrd="1" destOrd="0" parTransId="{B40314B2-C106-49E6-A337-DD4548650807}" sibTransId="{A617C5D8-6BEB-4F98-B6FB-FA66D8A2B835}"/>
    <dgm:cxn modelId="{87B9637D-81E0-4677-BE93-DCB6639E9D4B}" type="presOf" srcId="{CFB5D7E2-012D-4247-91D0-0BAE182BAB1F}" destId="{9760EC7C-5C09-42CD-866B-6ABE46180323}" srcOrd="1" destOrd="0" presId="urn:microsoft.com/office/officeart/2011/layout/CircleProcess"/>
    <dgm:cxn modelId="{53969C96-5DB6-4EFE-B51D-1111200B652A}" srcId="{3CF343D4-E3FB-4268-8E50-940554A54587}" destId="{59AACD37-D78D-4A38-9501-747D25705DAF}" srcOrd="0" destOrd="0" parTransId="{0FCE58B5-E595-441C-9D8D-C22E85C33BE4}" sibTransId="{6120C594-39C9-461C-9646-DCE176557041}"/>
    <dgm:cxn modelId="{FDAD4DC5-B8F0-4C07-91F2-C5DF6F47B21B}" type="presOf" srcId="{ED0F98A5-617B-4007-B271-EF0D358EA344}" destId="{90DC4B60-7864-4DF6-B9FF-ED6450486594}" srcOrd="0" destOrd="0" presId="urn:microsoft.com/office/officeart/2011/layout/CircleProcess"/>
    <dgm:cxn modelId="{F5FD43DD-1E22-4014-8FF0-C11B233145D2}" srcId="{3CF343D4-E3FB-4268-8E50-940554A54587}" destId="{ED0F98A5-617B-4007-B271-EF0D358EA344}" srcOrd="2" destOrd="0" parTransId="{54057173-6C35-4B0E-AC70-3C29A8E217CC}" sibTransId="{ABA714A0-9400-4C8D-B630-0D21054312FA}"/>
    <dgm:cxn modelId="{3CAB184B-93FF-4776-A559-F56D8CE9AF4A}" type="presParOf" srcId="{BDF0DB2D-B043-4FA9-BCC7-AA6840CE53A8}" destId="{19DB940E-C3FA-456B-9CD2-2F006B434954}" srcOrd="0" destOrd="0" presId="urn:microsoft.com/office/officeart/2011/layout/CircleProcess"/>
    <dgm:cxn modelId="{82E8D717-2F1A-4E44-BAF3-33CA14D91154}" type="presParOf" srcId="{19DB940E-C3FA-456B-9CD2-2F006B434954}" destId="{289C9C37-09C6-41A0-933D-6361B7EFC5EC}" srcOrd="0" destOrd="0" presId="urn:microsoft.com/office/officeart/2011/layout/CircleProcess"/>
    <dgm:cxn modelId="{33BD8194-0D5F-451B-A2E6-FE8AF3BEB5B5}" type="presParOf" srcId="{BDF0DB2D-B043-4FA9-BCC7-AA6840CE53A8}" destId="{9362C00E-734B-48B8-8F3E-4F23E38A6266}" srcOrd="1" destOrd="0" presId="urn:microsoft.com/office/officeart/2011/layout/CircleProcess"/>
    <dgm:cxn modelId="{31AAB008-85B9-4ADC-AA0F-BBD6593A2310}" type="presParOf" srcId="{9362C00E-734B-48B8-8F3E-4F23E38A6266}" destId="{90DC4B60-7864-4DF6-B9FF-ED6450486594}" srcOrd="0" destOrd="0" presId="urn:microsoft.com/office/officeart/2011/layout/CircleProcess"/>
    <dgm:cxn modelId="{FAEBD93F-C211-4175-88B7-AACF0B4183D7}" type="presParOf" srcId="{BDF0DB2D-B043-4FA9-BCC7-AA6840CE53A8}" destId="{D0E4387E-F86F-4104-A97F-3FA897BE59AC}" srcOrd="2" destOrd="0" presId="urn:microsoft.com/office/officeart/2011/layout/CircleProcess"/>
    <dgm:cxn modelId="{742FC10A-C1A4-4AE6-B6A6-776E887B5D68}" type="presParOf" srcId="{BDF0DB2D-B043-4FA9-BCC7-AA6840CE53A8}" destId="{D1228FBB-1050-4BD8-800F-895A49151A92}" srcOrd="3" destOrd="0" presId="urn:microsoft.com/office/officeart/2011/layout/CircleProcess"/>
    <dgm:cxn modelId="{12B171D2-14F7-4A39-8380-77B52F54EB10}" type="presParOf" srcId="{D1228FBB-1050-4BD8-800F-895A49151A92}" destId="{1E3DA3D2-5328-4ACA-8E52-645E751A0180}" srcOrd="0" destOrd="0" presId="urn:microsoft.com/office/officeart/2011/layout/CircleProcess"/>
    <dgm:cxn modelId="{D57D4469-70D3-4C36-8D2D-B5EB717B6CDF}" type="presParOf" srcId="{BDF0DB2D-B043-4FA9-BCC7-AA6840CE53A8}" destId="{4B3ADEBE-29EA-4B25-96B9-D86F7DAD4440}" srcOrd="4" destOrd="0" presId="urn:microsoft.com/office/officeart/2011/layout/CircleProcess"/>
    <dgm:cxn modelId="{5996600E-62FA-43A2-A4AD-FB6612FD9882}" type="presParOf" srcId="{4B3ADEBE-29EA-4B25-96B9-D86F7DAD4440}" destId="{E1187779-F83F-486E-B427-B188CA5AD77D}" srcOrd="0" destOrd="0" presId="urn:microsoft.com/office/officeart/2011/layout/CircleProcess"/>
    <dgm:cxn modelId="{7735F923-B1A0-42E3-B41B-379784A74098}" type="presParOf" srcId="{BDF0DB2D-B043-4FA9-BCC7-AA6840CE53A8}" destId="{9760EC7C-5C09-42CD-866B-6ABE46180323}" srcOrd="5" destOrd="0" presId="urn:microsoft.com/office/officeart/2011/layout/CircleProcess"/>
    <dgm:cxn modelId="{AF2B6EF7-1089-4AC2-922D-8A2E83F99077}" type="presParOf" srcId="{BDF0DB2D-B043-4FA9-BCC7-AA6840CE53A8}" destId="{5CC37AEF-B2D2-43FE-ABAE-398973317CC3}" srcOrd="6" destOrd="0" presId="urn:microsoft.com/office/officeart/2011/layout/CircleProcess"/>
    <dgm:cxn modelId="{75DF6933-7BB8-4D47-8BBC-ABB37712C619}" type="presParOf" srcId="{5CC37AEF-B2D2-43FE-ABAE-398973317CC3}" destId="{A1A76784-A491-4464-A741-79F2133C441E}" srcOrd="0" destOrd="0" presId="urn:microsoft.com/office/officeart/2011/layout/CircleProcess"/>
    <dgm:cxn modelId="{836F820F-A381-40A7-B153-BEB662534FC6}" type="presParOf" srcId="{BDF0DB2D-B043-4FA9-BCC7-AA6840CE53A8}" destId="{BF763465-C1C1-4C1C-93EF-C96261DC3764}" srcOrd="7" destOrd="0" presId="urn:microsoft.com/office/officeart/2011/layout/CircleProcess"/>
    <dgm:cxn modelId="{5E046571-DDD3-4C65-827E-7ADF8381BF07}" type="presParOf" srcId="{BF763465-C1C1-4C1C-93EF-C96261DC3764}" destId="{D604BF0B-3359-4230-A7FD-3B37384C5672}" srcOrd="0" destOrd="0" presId="urn:microsoft.com/office/officeart/2011/layout/CircleProcess"/>
    <dgm:cxn modelId="{99774AB6-2266-45B9-BFA1-639632E4E96E}" type="presParOf" srcId="{BDF0DB2D-B043-4FA9-BCC7-AA6840CE53A8}" destId="{5BBF3A1A-DA75-4A70-B0C9-3B0B5793195F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9BDFF96-4592-4F2F-9A66-5C4053EE1DF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031DAB-E653-41A6-9EB1-330A61E03A16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Tabungan</a:t>
          </a:r>
        </a:p>
      </dgm:t>
    </dgm:pt>
    <dgm:pt modelId="{6716295D-C270-4737-A1E8-EB657C33E72C}" type="parTrans" cxnId="{A8770D7E-8929-4682-9D21-0F61BA089283}">
      <dgm:prSet/>
      <dgm:spPr/>
      <dgm:t>
        <a:bodyPr/>
        <a:lstStyle/>
        <a:p>
          <a:endParaRPr lang="en-US"/>
        </a:p>
      </dgm:t>
    </dgm:pt>
    <dgm:pt modelId="{ACAB6448-980B-4E79-B369-EFEFA043DDE3}" type="sibTrans" cxnId="{A8770D7E-8929-4682-9D21-0F61BA089283}">
      <dgm:prSet/>
      <dgm:spPr/>
      <dgm:t>
        <a:bodyPr/>
        <a:lstStyle/>
        <a:p>
          <a:endParaRPr lang="en-US"/>
        </a:p>
      </dgm:t>
    </dgm:pt>
    <dgm:pt modelId="{F1A5137E-20BE-4451-A795-918BE19F57F5}">
      <dgm:prSet phldrT="[Text]"/>
      <dgm:spPr/>
      <dgm:t>
        <a:bodyPr/>
        <a:lstStyle/>
        <a:p>
          <a:r>
            <a:rPr lang="en-US" dirty="0" err="1"/>
            <a:t>Umumnya</a:t>
          </a:r>
          <a:r>
            <a:rPr lang="en-US" dirty="0"/>
            <a:t> </a:t>
          </a:r>
          <a:r>
            <a:rPr lang="en-US" dirty="0" err="1"/>
            <a:t>dimiliki</a:t>
          </a:r>
          <a:r>
            <a:rPr lang="en-US" dirty="0"/>
            <a:t> oleh </a:t>
          </a:r>
          <a:r>
            <a:rPr lang="en-US" dirty="0" err="1"/>
            <a:t>individu-individu</a:t>
          </a:r>
          <a:endParaRPr lang="en-US" dirty="0"/>
        </a:p>
      </dgm:t>
    </dgm:pt>
    <dgm:pt modelId="{8F287F05-7DB7-4336-8FF5-165CA62E1E81}" type="parTrans" cxnId="{DA0B5387-201E-45CE-97CD-468BEB81F62B}">
      <dgm:prSet/>
      <dgm:spPr/>
      <dgm:t>
        <a:bodyPr/>
        <a:lstStyle/>
        <a:p>
          <a:endParaRPr lang="en-US"/>
        </a:p>
      </dgm:t>
    </dgm:pt>
    <dgm:pt modelId="{384188AF-7AB2-47F7-B7C5-E9BA93BD4D76}" type="sibTrans" cxnId="{DA0B5387-201E-45CE-97CD-468BEB81F62B}">
      <dgm:prSet/>
      <dgm:spPr/>
      <dgm:t>
        <a:bodyPr/>
        <a:lstStyle/>
        <a:p>
          <a:endParaRPr lang="en-US"/>
        </a:p>
      </dgm:t>
    </dgm:pt>
    <dgm:pt modelId="{7A95D050-F1BF-461E-B246-E6569C37B269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Deposito</a:t>
          </a:r>
        </a:p>
      </dgm:t>
    </dgm:pt>
    <dgm:pt modelId="{F19C27BA-99F7-4A75-843F-309626881D13}" type="parTrans" cxnId="{CECE5CFF-71B9-49A6-A173-FB1AF4EE2B1D}">
      <dgm:prSet/>
      <dgm:spPr/>
      <dgm:t>
        <a:bodyPr/>
        <a:lstStyle/>
        <a:p>
          <a:endParaRPr lang="en-US"/>
        </a:p>
      </dgm:t>
    </dgm:pt>
    <dgm:pt modelId="{3136EA09-5EBB-488C-94B2-8C1E09295566}" type="sibTrans" cxnId="{CECE5CFF-71B9-49A6-A173-FB1AF4EE2B1D}">
      <dgm:prSet/>
      <dgm:spPr/>
      <dgm:t>
        <a:bodyPr/>
        <a:lstStyle/>
        <a:p>
          <a:endParaRPr lang="en-US"/>
        </a:p>
      </dgm:t>
    </dgm:pt>
    <dgm:pt modelId="{395E9377-041F-4029-B24A-8EF363DDBF40}">
      <dgm:prSet phldrT="[Text]"/>
      <dgm:spPr/>
      <dgm:t>
        <a:bodyPr/>
        <a:lstStyle/>
        <a:p>
          <a:r>
            <a:rPr lang="en-US" dirty="0"/>
            <a:t>Atas </a:t>
          </a:r>
          <a:r>
            <a:rPr lang="en-US" dirty="0" err="1"/>
            <a:t>nama</a:t>
          </a:r>
          <a:endParaRPr lang="en-US" dirty="0"/>
        </a:p>
      </dgm:t>
    </dgm:pt>
    <dgm:pt modelId="{0D0D821A-DD3B-4B96-9882-963B471B207F}" type="parTrans" cxnId="{AF6B7010-16BE-42FD-9EEC-E577EDCACFF5}">
      <dgm:prSet/>
      <dgm:spPr/>
      <dgm:t>
        <a:bodyPr/>
        <a:lstStyle/>
        <a:p>
          <a:endParaRPr lang="en-US"/>
        </a:p>
      </dgm:t>
    </dgm:pt>
    <dgm:pt modelId="{984A003F-ECC9-4235-B846-20BB534C112B}" type="sibTrans" cxnId="{AF6B7010-16BE-42FD-9EEC-E577EDCACFF5}">
      <dgm:prSet/>
      <dgm:spPr/>
      <dgm:t>
        <a:bodyPr/>
        <a:lstStyle/>
        <a:p>
          <a:endParaRPr lang="en-US"/>
        </a:p>
      </dgm:t>
    </dgm:pt>
    <dgm:pt modelId="{DC1C8EBF-4B47-40C6-A2FE-C015CF7B9587}">
      <dgm:prSet phldrT="[Text]"/>
      <dgm:spPr/>
      <dgm:t>
        <a:bodyPr/>
        <a:lstStyle/>
        <a:p>
          <a:r>
            <a:rPr lang="en-US" dirty="0" err="1"/>
            <a:t>Tidak</a:t>
          </a:r>
          <a:r>
            <a:rPr lang="en-US" dirty="0"/>
            <a:t> </a:t>
          </a:r>
          <a:r>
            <a:rPr lang="en-US" dirty="0" err="1"/>
            <a:t>dapat</a:t>
          </a:r>
          <a:r>
            <a:rPr lang="en-US" dirty="0"/>
            <a:t> </a:t>
          </a:r>
          <a:r>
            <a:rPr lang="en-US" dirty="0" err="1"/>
            <a:t>diperjualbelikan</a:t>
          </a:r>
          <a:r>
            <a:rPr lang="en-US" dirty="0"/>
            <a:t> </a:t>
          </a:r>
        </a:p>
      </dgm:t>
    </dgm:pt>
    <dgm:pt modelId="{F79BD554-7E94-4181-9F13-E6095B9CC5C1}" type="parTrans" cxnId="{6034D9AB-8608-4AFB-AD3F-F09D805CA3A0}">
      <dgm:prSet/>
      <dgm:spPr/>
      <dgm:t>
        <a:bodyPr/>
        <a:lstStyle/>
        <a:p>
          <a:endParaRPr lang="en-US"/>
        </a:p>
      </dgm:t>
    </dgm:pt>
    <dgm:pt modelId="{07D6FA24-F5E7-4114-A3BB-C1B62D5F8A12}" type="sibTrans" cxnId="{6034D9AB-8608-4AFB-AD3F-F09D805CA3A0}">
      <dgm:prSet/>
      <dgm:spPr/>
      <dgm:t>
        <a:bodyPr/>
        <a:lstStyle/>
        <a:p>
          <a:endParaRPr lang="en-US"/>
        </a:p>
      </dgm:t>
    </dgm:pt>
    <dgm:pt modelId="{5DF01440-E53D-43C5-A81F-0A287A2BCE74}">
      <dgm:prSet/>
      <dgm:spPr/>
      <dgm:t>
        <a:bodyPr/>
        <a:lstStyle/>
        <a:p>
          <a:r>
            <a:rPr lang="en-US" dirty="0" err="1"/>
            <a:t>Merupakan</a:t>
          </a:r>
          <a:r>
            <a:rPr lang="en-US" dirty="0"/>
            <a:t> </a:t>
          </a:r>
          <a:r>
            <a:rPr lang="en-US" dirty="0" err="1"/>
            <a:t>pertukaran</a:t>
          </a:r>
          <a:r>
            <a:rPr lang="en-US" dirty="0"/>
            <a:t> </a:t>
          </a:r>
          <a:r>
            <a:rPr lang="en-US" dirty="0" err="1"/>
            <a:t>klaim</a:t>
          </a:r>
          <a:r>
            <a:rPr lang="en-US" dirty="0"/>
            <a:t> </a:t>
          </a:r>
          <a:r>
            <a:rPr lang="en-US" dirty="0" err="1"/>
            <a:t>secara</a:t>
          </a:r>
          <a:r>
            <a:rPr lang="en-US" dirty="0"/>
            <a:t> </a:t>
          </a:r>
          <a:r>
            <a:rPr lang="en-US" dirty="0" err="1"/>
            <a:t>langsung</a:t>
          </a:r>
          <a:r>
            <a:rPr lang="en-US" dirty="0"/>
            <a:t> </a:t>
          </a:r>
          <a:r>
            <a:rPr lang="en-US" dirty="0" err="1"/>
            <a:t>antara</a:t>
          </a:r>
          <a:r>
            <a:rPr lang="en-US" dirty="0"/>
            <a:t> </a:t>
          </a:r>
          <a:r>
            <a:rPr lang="en-US" dirty="0" err="1"/>
            <a:t>penerbit</a:t>
          </a:r>
          <a:r>
            <a:rPr lang="en-US" dirty="0"/>
            <a:t> dan investor</a:t>
          </a:r>
        </a:p>
      </dgm:t>
    </dgm:pt>
    <dgm:pt modelId="{82939C77-FEBD-4866-820F-4FB4FEC371FC}" type="parTrans" cxnId="{646C01B4-0DE7-4D2A-8785-2322EE464355}">
      <dgm:prSet/>
      <dgm:spPr/>
      <dgm:t>
        <a:bodyPr/>
        <a:lstStyle/>
        <a:p>
          <a:endParaRPr lang="en-US"/>
        </a:p>
      </dgm:t>
    </dgm:pt>
    <dgm:pt modelId="{4AEA7F95-2809-4287-88FB-E13EE85935A3}" type="sibTrans" cxnId="{646C01B4-0DE7-4D2A-8785-2322EE464355}">
      <dgm:prSet/>
      <dgm:spPr/>
      <dgm:t>
        <a:bodyPr/>
        <a:lstStyle/>
        <a:p>
          <a:endParaRPr lang="en-US"/>
        </a:p>
      </dgm:t>
    </dgm:pt>
    <dgm:pt modelId="{0D4E3A95-805B-483F-9E4B-27088F5C22C3}">
      <dgm:prSet/>
      <dgm:spPr/>
      <dgm:t>
        <a:bodyPr/>
        <a:lstStyle/>
        <a:p>
          <a:r>
            <a:rPr lang="en-US"/>
            <a:t>Biasanya merupakan investasi yang ‘aman’ karena dapat dengan mudah diuangkan tanpa mengurangi nilainya. </a:t>
          </a:r>
          <a:endParaRPr lang="en-US" dirty="0"/>
        </a:p>
      </dgm:t>
    </dgm:pt>
    <dgm:pt modelId="{0895031E-472B-45A4-8396-BF0342D7A3B1}" type="parTrans" cxnId="{00477628-DB8E-4D3D-A610-DDB8043E79D1}">
      <dgm:prSet/>
      <dgm:spPr/>
      <dgm:t>
        <a:bodyPr/>
        <a:lstStyle/>
        <a:p>
          <a:endParaRPr lang="en-US"/>
        </a:p>
      </dgm:t>
    </dgm:pt>
    <dgm:pt modelId="{C06427E8-B86A-4413-9341-FC44CD4C1FD0}" type="sibTrans" cxnId="{00477628-DB8E-4D3D-A610-DDB8043E79D1}">
      <dgm:prSet/>
      <dgm:spPr/>
      <dgm:t>
        <a:bodyPr/>
        <a:lstStyle/>
        <a:p>
          <a:endParaRPr lang="en-US"/>
        </a:p>
      </dgm:t>
    </dgm:pt>
    <dgm:pt modelId="{32B0EBEE-05B3-4446-AA0F-2FBD1CE8E6F0}" type="pres">
      <dgm:prSet presAssocID="{39BDFF96-4592-4F2F-9A66-5C4053EE1DF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1A65646-C0CD-4658-A8B6-69C62CEA2014}" type="pres">
      <dgm:prSet presAssocID="{21031DAB-E653-41A6-9EB1-330A61E03A16}" presName="root" presStyleCnt="0"/>
      <dgm:spPr/>
    </dgm:pt>
    <dgm:pt modelId="{EE356CF0-35AE-4006-8354-A94AAA2F2241}" type="pres">
      <dgm:prSet presAssocID="{21031DAB-E653-41A6-9EB1-330A61E03A16}" presName="rootComposite" presStyleCnt="0"/>
      <dgm:spPr/>
    </dgm:pt>
    <dgm:pt modelId="{1191C401-E8BF-43A2-A449-D0221259260B}" type="pres">
      <dgm:prSet presAssocID="{21031DAB-E653-41A6-9EB1-330A61E03A16}" presName="rootText" presStyleLbl="node1" presStyleIdx="0" presStyleCnt="2"/>
      <dgm:spPr/>
    </dgm:pt>
    <dgm:pt modelId="{4A910FCD-F03D-4D32-AE74-13AA7F895E9F}" type="pres">
      <dgm:prSet presAssocID="{21031DAB-E653-41A6-9EB1-330A61E03A16}" presName="rootConnector" presStyleLbl="node1" presStyleIdx="0" presStyleCnt="2"/>
      <dgm:spPr/>
    </dgm:pt>
    <dgm:pt modelId="{D23314E9-CF37-4085-BA0A-A22D6E7EA56F}" type="pres">
      <dgm:prSet presAssocID="{21031DAB-E653-41A6-9EB1-330A61E03A16}" presName="childShape" presStyleCnt="0"/>
      <dgm:spPr/>
    </dgm:pt>
    <dgm:pt modelId="{83F7A91C-10DE-4E2E-8594-9A621D465687}" type="pres">
      <dgm:prSet presAssocID="{8F287F05-7DB7-4336-8FF5-165CA62E1E81}" presName="Name13" presStyleLbl="parChTrans1D2" presStyleIdx="0" presStyleCnt="5"/>
      <dgm:spPr/>
    </dgm:pt>
    <dgm:pt modelId="{D6BE0B05-328F-427E-A0EC-8423BC2F637E}" type="pres">
      <dgm:prSet presAssocID="{F1A5137E-20BE-4451-A795-918BE19F57F5}" presName="childText" presStyleLbl="bgAcc1" presStyleIdx="0" presStyleCnt="5">
        <dgm:presLayoutVars>
          <dgm:bulletEnabled val="1"/>
        </dgm:presLayoutVars>
      </dgm:prSet>
      <dgm:spPr/>
    </dgm:pt>
    <dgm:pt modelId="{BCC9DF73-FB26-4620-ADEF-BF1015BFCEFC}" type="pres">
      <dgm:prSet presAssocID="{82939C77-FEBD-4866-820F-4FB4FEC371FC}" presName="Name13" presStyleLbl="parChTrans1D2" presStyleIdx="1" presStyleCnt="5"/>
      <dgm:spPr/>
    </dgm:pt>
    <dgm:pt modelId="{C7D84B4E-8AA2-42BA-8559-7EB19970CDC1}" type="pres">
      <dgm:prSet presAssocID="{5DF01440-E53D-43C5-A81F-0A287A2BCE74}" presName="childText" presStyleLbl="bgAcc1" presStyleIdx="1" presStyleCnt="5">
        <dgm:presLayoutVars>
          <dgm:bulletEnabled val="1"/>
        </dgm:presLayoutVars>
      </dgm:prSet>
      <dgm:spPr/>
    </dgm:pt>
    <dgm:pt modelId="{D29ECA07-1F1E-47BC-81AE-0A3E82F8A5F7}" type="pres">
      <dgm:prSet presAssocID="{0895031E-472B-45A4-8396-BF0342D7A3B1}" presName="Name13" presStyleLbl="parChTrans1D2" presStyleIdx="2" presStyleCnt="5"/>
      <dgm:spPr/>
    </dgm:pt>
    <dgm:pt modelId="{356C81CF-B888-49DD-8207-FC09DE2CEE92}" type="pres">
      <dgm:prSet presAssocID="{0D4E3A95-805B-483F-9E4B-27088F5C22C3}" presName="childText" presStyleLbl="bgAcc1" presStyleIdx="2" presStyleCnt="5">
        <dgm:presLayoutVars>
          <dgm:bulletEnabled val="1"/>
        </dgm:presLayoutVars>
      </dgm:prSet>
      <dgm:spPr/>
    </dgm:pt>
    <dgm:pt modelId="{899F82BA-E5A8-41B2-9316-2286BAE91CE8}" type="pres">
      <dgm:prSet presAssocID="{7A95D050-F1BF-461E-B246-E6569C37B269}" presName="root" presStyleCnt="0"/>
      <dgm:spPr/>
    </dgm:pt>
    <dgm:pt modelId="{E858D894-70F5-44C2-9FD8-A0EED36613C9}" type="pres">
      <dgm:prSet presAssocID="{7A95D050-F1BF-461E-B246-E6569C37B269}" presName="rootComposite" presStyleCnt="0"/>
      <dgm:spPr/>
    </dgm:pt>
    <dgm:pt modelId="{E44250DB-DBF9-4626-AB88-2422C2F90AC4}" type="pres">
      <dgm:prSet presAssocID="{7A95D050-F1BF-461E-B246-E6569C37B269}" presName="rootText" presStyleLbl="node1" presStyleIdx="1" presStyleCnt="2"/>
      <dgm:spPr/>
    </dgm:pt>
    <dgm:pt modelId="{BF18A484-D43A-44D6-A18C-38CD2145EBF9}" type="pres">
      <dgm:prSet presAssocID="{7A95D050-F1BF-461E-B246-E6569C37B269}" presName="rootConnector" presStyleLbl="node1" presStyleIdx="1" presStyleCnt="2"/>
      <dgm:spPr/>
    </dgm:pt>
    <dgm:pt modelId="{42D8FA99-BBDE-4D79-8CB8-8447711CD989}" type="pres">
      <dgm:prSet presAssocID="{7A95D050-F1BF-461E-B246-E6569C37B269}" presName="childShape" presStyleCnt="0"/>
      <dgm:spPr/>
    </dgm:pt>
    <dgm:pt modelId="{7F6E7F51-A6C9-4B4F-B9F2-E472DB141DD2}" type="pres">
      <dgm:prSet presAssocID="{0D0D821A-DD3B-4B96-9882-963B471B207F}" presName="Name13" presStyleLbl="parChTrans1D2" presStyleIdx="3" presStyleCnt="5"/>
      <dgm:spPr/>
    </dgm:pt>
    <dgm:pt modelId="{6DA3807A-2733-4B58-ABE4-A8FE670CCF97}" type="pres">
      <dgm:prSet presAssocID="{395E9377-041F-4029-B24A-8EF363DDBF40}" presName="childText" presStyleLbl="bgAcc1" presStyleIdx="3" presStyleCnt="5">
        <dgm:presLayoutVars>
          <dgm:bulletEnabled val="1"/>
        </dgm:presLayoutVars>
      </dgm:prSet>
      <dgm:spPr/>
    </dgm:pt>
    <dgm:pt modelId="{9428D364-FBBC-4D69-9DFE-ACCCC4B038A4}" type="pres">
      <dgm:prSet presAssocID="{F79BD554-7E94-4181-9F13-E6095B9CC5C1}" presName="Name13" presStyleLbl="parChTrans1D2" presStyleIdx="4" presStyleCnt="5"/>
      <dgm:spPr/>
    </dgm:pt>
    <dgm:pt modelId="{2066E04C-9242-4BEC-BD55-86B2538511C6}" type="pres">
      <dgm:prSet presAssocID="{DC1C8EBF-4B47-40C6-A2FE-C015CF7B9587}" presName="childText" presStyleLbl="bgAcc1" presStyleIdx="4" presStyleCnt="5">
        <dgm:presLayoutVars>
          <dgm:bulletEnabled val="1"/>
        </dgm:presLayoutVars>
      </dgm:prSet>
      <dgm:spPr/>
    </dgm:pt>
  </dgm:ptLst>
  <dgm:cxnLst>
    <dgm:cxn modelId="{14272B03-8564-4287-BA29-A83E9ADCC091}" type="presOf" srcId="{0D4E3A95-805B-483F-9E4B-27088F5C22C3}" destId="{356C81CF-B888-49DD-8207-FC09DE2CEE92}" srcOrd="0" destOrd="0" presId="urn:microsoft.com/office/officeart/2005/8/layout/hierarchy3"/>
    <dgm:cxn modelId="{36B40304-9469-475F-B57B-BDBE144B06A2}" type="presOf" srcId="{DC1C8EBF-4B47-40C6-A2FE-C015CF7B9587}" destId="{2066E04C-9242-4BEC-BD55-86B2538511C6}" srcOrd="0" destOrd="0" presId="urn:microsoft.com/office/officeart/2005/8/layout/hierarchy3"/>
    <dgm:cxn modelId="{02920D09-187D-4780-8F70-DF71B187BF7D}" type="presOf" srcId="{82939C77-FEBD-4866-820F-4FB4FEC371FC}" destId="{BCC9DF73-FB26-4620-ADEF-BF1015BFCEFC}" srcOrd="0" destOrd="0" presId="urn:microsoft.com/office/officeart/2005/8/layout/hierarchy3"/>
    <dgm:cxn modelId="{AF6B7010-16BE-42FD-9EEC-E577EDCACFF5}" srcId="{7A95D050-F1BF-461E-B246-E6569C37B269}" destId="{395E9377-041F-4029-B24A-8EF363DDBF40}" srcOrd="0" destOrd="0" parTransId="{0D0D821A-DD3B-4B96-9882-963B471B207F}" sibTransId="{984A003F-ECC9-4235-B846-20BB534C112B}"/>
    <dgm:cxn modelId="{7D8FCD21-35ED-42C7-9E90-0D57E9044207}" type="presOf" srcId="{21031DAB-E653-41A6-9EB1-330A61E03A16}" destId="{1191C401-E8BF-43A2-A449-D0221259260B}" srcOrd="0" destOrd="0" presId="urn:microsoft.com/office/officeart/2005/8/layout/hierarchy3"/>
    <dgm:cxn modelId="{00477628-DB8E-4D3D-A610-DDB8043E79D1}" srcId="{21031DAB-E653-41A6-9EB1-330A61E03A16}" destId="{0D4E3A95-805B-483F-9E4B-27088F5C22C3}" srcOrd="2" destOrd="0" parTransId="{0895031E-472B-45A4-8396-BF0342D7A3B1}" sibTransId="{C06427E8-B86A-4413-9341-FC44CD4C1FD0}"/>
    <dgm:cxn modelId="{38D7242F-5B5D-49C8-8C6E-425B4E619346}" type="presOf" srcId="{F1A5137E-20BE-4451-A795-918BE19F57F5}" destId="{D6BE0B05-328F-427E-A0EC-8423BC2F637E}" srcOrd="0" destOrd="0" presId="urn:microsoft.com/office/officeart/2005/8/layout/hierarchy3"/>
    <dgm:cxn modelId="{60BA1933-3E5A-4F3C-B1E1-F4ECF698B814}" type="presOf" srcId="{5DF01440-E53D-43C5-A81F-0A287A2BCE74}" destId="{C7D84B4E-8AA2-42BA-8559-7EB19970CDC1}" srcOrd="0" destOrd="0" presId="urn:microsoft.com/office/officeart/2005/8/layout/hierarchy3"/>
    <dgm:cxn modelId="{0DA60A38-2012-46E3-BFB8-82EDCCE7474A}" type="presOf" srcId="{0895031E-472B-45A4-8396-BF0342D7A3B1}" destId="{D29ECA07-1F1E-47BC-81AE-0A3E82F8A5F7}" srcOrd="0" destOrd="0" presId="urn:microsoft.com/office/officeart/2005/8/layout/hierarchy3"/>
    <dgm:cxn modelId="{136B6F6F-4294-482A-9AC1-F176BF53BC8C}" type="presOf" srcId="{395E9377-041F-4029-B24A-8EF363DDBF40}" destId="{6DA3807A-2733-4B58-ABE4-A8FE670CCF97}" srcOrd="0" destOrd="0" presId="urn:microsoft.com/office/officeart/2005/8/layout/hierarchy3"/>
    <dgm:cxn modelId="{BABFDA71-F646-45E6-9619-7C8FF63F574F}" type="presOf" srcId="{8F287F05-7DB7-4336-8FF5-165CA62E1E81}" destId="{83F7A91C-10DE-4E2E-8594-9A621D465687}" srcOrd="0" destOrd="0" presId="urn:microsoft.com/office/officeart/2005/8/layout/hierarchy3"/>
    <dgm:cxn modelId="{A8770D7E-8929-4682-9D21-0F61BA089283}" srcId="{39BDFF96-4592-4F2F-9A66-5C4053EE1DFC}" destId="{21031DAB-E653-41A6-9EB1-330A61E03A16}" srcOrd="0" destOrd="0" parTransId="{6716295D-C270-4737-A1E8-EB657C33E72C}" sibTransId="{ACAB6448-980B-4E79-B369-EFEFA043DDE3}"/>
    <dgm:cxn modelId="{796BF681-5CC9-44A2-BB39-17040C47FEE0}" type="presOf" srcId="{7A95D050-F1BF-461E-B246-E6569C37B269}" destId="{E44250DB-DBF9-4626-AB88-2422C2F90AC4}" srcOrd="0" destOrd="0" presId="urn:microsoft.com/office/officeart/2005/8/layout/hierarchy3"/>
    <dgm:cxn modelId="{DA0B5387-201E-45CE-97CD-468BEB81F62B}" srcId="{21031DAB-E653-41A6-9EB1-330A61E03A16}" destId="{F1A5137E-20BE-4451-A795-918BE19F57F5}" srcOrd="0" destOrd="0" parTransId="{8F287F05-7DB7-4336-8FF5-165CA62E1E81}" sibTransId="{384188AF-7AB2-47F7-B7C5-E9BA93BD4D76}"/>
    <dgm:cxn modelId="{D9F36587-9210-4CA1-A62A-B6C2378370F1}" type="presOf" srcId="{7A95D050-F1BF-461E-B246-E6569C37B269}" destId="{BF18A484-D43A-44D6-A18C-38CD2145EBF9}" srcOrd="1" destOrd="0" presId="urn:microsoft.com/office/officeart/2005/8/layout/hierarchy3"/>
    <dgm:cxn modelId="{3900EBA1-F9F9-483C-B6D5-7851404C5D8C}" type="presOf" srcId="{0D0D821A-DD3B-4B96-9882-963B471B207F}" destId="{7F6E7F51-A6C9-4B4F-B9F2-E472DB141DD2}" srcOrd="0" destOrd="0" presId="urn:microsoft.com/office/officeart/2005/8/layout/hierarchy3"/>
    <dgm:cxn modelId="{6034D9AB-8608-4AFB-AD3F-F09D805CA3A0}" srcId="{7A95D050-F1BF-461E-B246-E6569C37B269}" destId="{DC1C8EBF-4B47-40C6-A2FE-C015CF7B9587}" srcOrd="1" destOrd="0" parTransId="{F79BD554-7E94-4181-9F13-E6095B9CC5C1}" sibTransId="{07D6FA24-F5E7-4114-A3BB-C1B62D5F8A12}"/>
    <dgm:cxn modelId="{646C01B4-0DE7-4D2A-8785-2322EE464355}" srcId="{21031DAB-E653-41A6-9EB1-330A61E03A16}" destId="{5DF01440-E53D-43C5-A81F-0A287A2BCE74}" srcOrd="1" destOrd="0" parTransId="{82939C77-FEBD-4866-820F-4FB4FEC371FC}" sibTransId="{4AEA7F95-2809-4287-88FB-E13EE85935A3}"/>
    <dgm:cxn modelId="{771BA7B8-48CF-4A81-8E60-F93DC8D33A62}" type="presOf" srcId="{39BDFF96-4592-4F2F-9A66-5C4053EE1DFC}" destId="{32B0EBEE-05B3-4446-AA0F-2FBD1CE8E6F0}" srcOrd="0" destOrd="0" presId="urn:microsoft.com/office/officeart/2005/8/layout/hierarchy3"/>
    <dgm:cxn modelId="{CD1E4CC3-723F-4CF9-B5A6-84C15362CB51}" type="presOf" srcId="{F79BD554-7E94-4181-9F13-E6095B9CC5C1}" destId="{9428D364-FBBC-4D69-9DFE-ACCCC4B038A4}" srcOrd="0" destOrd="0" presId="urn:microsoft.com/office/officeart/2005/8/layout/hierarchy3"/>
    <dgm:cxn modelId="{E796C1FC-0235-402C-8142-97AD741073F1}" type="presOf" srcId="{21031DAB-E653-41A6-9EB1-330A61E03A16}" destId="{4A910FCD-F03D-4D32-AE74-13AA7F895E9F}" srcOrd="1" destOrd="0" presId="urn:microsoft.com/office/officeart/2005/8/layout/hierarchy3"/>
    <dgm:cxn modelId="{CECE5CFF-71B9-49A6-A173-FB1AF4EE2B1D}" srcId="{39BDFF96-4592-4F2F-9A66-5C4053EE1DFC}" destId="{7A95D050-F1BF-461E-B246-E6569C37B269}" srcOrd="1" destOrd="0" parTransId="{F19C27BA-99F7-4A75-843F-309626881D13}" sibTransId="{3136EA09-5EBB-488C-94B2-8C1E09295566}"/>
    <dgm:cxn modelId="{20A667D5-6C10-4B20-88F3-56C890237D1D}" type="presParOf" srcId="{32B0EBEE-05B3-4446-AA0F-2FBD1CE8E6F0}" destId="{A1A65646-C0CD-4658-A8B6-69C62CEA2014}" srcOrd="0" destOrd="0" presId="urn:microsoft.com/office/officeart/2005/8/layout/hierarchy3"/>
    <dgm:cxn modelId="{009DD7CD-9318-47C2-9058-32E4062A3BD4}" type="presParOf" srcId="{A1A65646-C0CD-4658-A8B6-69C62CEA2014}" destId="{EE356CF0-35AE-4006-8354-A94AAA2F2241}" srcOrd="0" destOrd="0" presId="urn:microsoft.com/office/officeart/2005/8/layout/hierarchy3"/>
    <dgm:cxn modelId="{C2E77D2C-5DAB-4C66-AD65-C2A520034D0B}" type="presParOf" srcId="{EE356CF0-35AE-4006-8354-A94AAA2F2241}" destId="{1191C401-E8BF-43A2-A449-D0221259260B}" srcOrd="0" destOrd="0" presId="urn:microsoft.com/office/officeart/2005/8/layout/hierarchy3"/>
    <dgm:cxn modelId="{9AC776CD-8EFE-4170-842F-CAC4508D6A1C}" type="presParOf" srcId="{EE356CF0-35AE-4006-8354-A94AAA2F2241}" destId="{4A910FCD-F03D-4D32-AE74-13AA7F895E9F}" srcOrd="1" destOrd="0" presId="urn:microsoft.com/office/officeart/2005/8/layout/hierarchy3"/>
    <dgm:cxn modelId="{BD4A0249-58C2-4284-A133-F53319EE5992}" type="presParOf" srcId="{A1A65646-C0CD-4658-A8B6-69C62CEA2014}" destId="{D23314E9-CF37-4085-BA0A-A22D6E7EA56F}" srcOrd="1" destOrd="0" presId="urn:microsoft.com/office/officeart/2005/8/layout/hierarchy3"/>
    <dgm:cxn modelId="{903452E8-1C2D-4288-A222-CC92B0F7335E}" type="presParOf" srcId="{D23314E9-CF37-4085-BA0A-A22D6E7EA56F}" destId="{83F7A91C-10DE-4E2E-8594-9A621D465687}" srcOrd="0" destOrd="0" presId="urn:microsoft.com/office/officeart/2005/8/layout/hierarchy3"/>
    <dgm:cxn modelId="{687C771A-BF71-4077-B3EF-932F526171E5}" type="presParOf" srcId="{D23314E9-CF37-4085-BA0A-A22D6E7EA56F}" destId="{D6BE0B05-328F-427E-A0EC-8423BC2F637E}" srcOrd="1" destOrd="0" presId="urn:microsoft.com/office/officeart/2005/8/layout/hierarchy3"/>
    <dgm:cxn modelId="{A81260E1-3788-4101-9638-AB929D841DED}" type="presParOf" srcId="{D23314E9-CF37-4085-BA0A-A22D6E7EA56F}" destId="{BCC9DF73-FB26-4620-ADEF-BF1015BFCEFC}" srcOrd="2" destOrd="0" presId="urn:microsoft.com/office/officeart/2005/8/layout/hierarchy3"/>
    <dgm:cxn modelId="{00E73B3F-04C1-4F83-B20D-5E2A6BD06A68}" type="presParOf" srcId="{D23314E9-CF37-4085-BA0A-A22D6E7EA56F}" destId="{C7D84B4E-8AA2-42BA-8559-7EB19970CDC1}" srcOrd="3" destOrd="0" presId="urn:microsoft.com/office/officeart/2005/8/layout/hierarchy3"/>
    <dgm:cxn modelId="{40CD7604-C7B1-4420-8AE4-F0875A87FFBF}" type="presParOf" srcId="{D23314E9-CF37-4085-BA0A-A22D6E7EA56F}" destId="{D29ECA07-1F1E-47BC-81AE-0A3E82F8A5F7}" srcOrd="4" destOrd="0" presId="urn:microsoft.com/office/officeart/2005/8/layout/hierarchy3"/>
    <dgm:cxn modelId="{4CAF5D51-8995-4DC8-9E9B-F873A7C4EF3D}" type="presParOf" srcId="{D23314E9-CF37-4085-BA0A-A22D6E7EA56F}" destId="{356C81CF-B888-49DD-8207-FC09DE2CEE92}" srcOrd="5" destOrd="0" presId="urn:microsoft.com/office/officeart/2005/8/layout/hierarchy3"/>
    <dgm:cxn modelId="{B5982DB4-469C-44B2-9158-1FB9C767A28B}" type="presParOf" srcId="{32B0EBEE-05B3-4446-AA0F-2FBD1CE8E6F0}" destId="{899F82BA-E5A8-41B2-9316-2286BAE91CE8}" srcOrd="1" destOrd="0" presId="urn:microsoft.com/office/officeart/2005/8/layout/hierarchy3"/>
    <dgm:cxn modelId="{E9044ED4-A733-483A-8464-4658D023F1E3}" type="presParOf" srcId="{899F82BA-E5A8-41B2-9316-2286BAE91CE8}" destId="{E858D894-70F5-44C2-9FD8-A0EED36613C9}" srcOrd="0" destOrd="0" presId="urn:microsoft.com/office/officeart/2005/8/layout/hierarchy3"/>
    <dgm:cxn modelId="{EBB5D620-DCA1-4C5F-9F30-DCEC2AC39B60}" type="presParOf" srcId="{E858D894-70F5-44C2-9FD8-A0EED36613C9}" destId="{E44250DB-DBF9-4626-AB88-2422C2F90AC4}" srcOrd="0" destOrd="0" presId="urn:microsoft.com/office/officeart/2005/8/layout/hierarchy3"/>
    <dgm:cxn modelId="{B45ABB32-A7C9-4EF7-971C-EB36FCA14077}" type="presParOf" srcId="{E858D894-70F5-44C2-9FD8-A0EED36613C9}" destId="{BF18A484-D43A-44D6-A18C-38CD2145EBF9}" srcOrd="1" destOrd="0" presId="urn:microsoft.com/office/officeart/2005/8/layout/hierarchy3"/>
    <dgm:cxn modelId="{4FBCB513-B8BA-44EB-AB5C-215E2A87CE33}" type="presParOf" srcId="{899F82BA-E5A8-41B2-9316-2286BAE91CE8}" destId="{42D8FA99-BBDE-4D79-8CB8-8447711CD989}" srcOrd="1" destOrd="0" presId="urn:microsoft.com/office/officeart/2005/8/layout/hierarchy3"/>
    <dgm:cxn modelId="{A240E7A2-7BAC-4F5D-B5E7-FFC51ABA2375}" type="presParOf" srcId="{42D8FA99-BBDE-4D79-8CB8-8447711CD989}" destId="{7F6E7F51-A6C9-4B4F-B9F2-E472DB141DD2}" srcOrd="0" destOrd="0" presId="urn:microsoft.com/office/officeart/2005/8/layout/hierarchy3"/>
    <dgm:cxn modelId="{C4BB22CB-364B-4137-997F-0DFFD4E9CB38}" type="presParOf" srcId="{42D8FA99-BBDE-4D79-8CB8-8447711CD989}" destId="{6DA3807A-2733-4B58-ABE4-A8FE670CCF97}" srcOrd="1" destOrd="0" presId="urn:microsoft.com/office/officeart/2005/8/layout/hierarchy3"/>
    <dgm:cxn modelId="{F362B2D8-F36F-48AA-973E-93A3A5B87526}" type="presParOf" srcId="{42D8FA99-BBDE-4D79-8CB8-8447711CD989}" destId="{9428D364-FBBC-4D69-9DFE-ACCCC4B038A4}" srcOrd="2" destOrd="0" presId="urn:microsoft.com/office/officeart/2005/8/layout/hierarchy3"/>
    <dgm:cxn modelId="{4490D03F-89B6-4B57-96DF-664E28538955}" type="presParOf" srcId="{42D8FA99-BBDE-4D79-8CB8-8447711CD989}" destId="{2066E04C-9242-4BEC-BD55-86B2538511C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360BCC2-E319-43B9-8DEF-8D4AB3B39FB9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8E1D996-F7F2-473F-8FA8-A344BEA2C4F7}">
      <dgm:prSet phldrT="[Text]" custT="1"/>
      <dgm:spPr/>
      <dgm:t>
        <a:bodyPr/>
        <a:lstStyle/>
        <a:p>
          <a:r>
            <a:rPr lang="en-US" sz="1000" dirty="0" err="1">
              <a:solidFill>
                <a:schemeClr val="tx1"/>
              </a:solidFill>
            </a:rPr>
            <a:t>Diperdagangkan</a:t>
          </a:r>
          <a:r>
            <a:rPr lang="en-US" sz="1000" dirty="0">
              <a:solidFill>
                <a:schemeClr val="tx1"/>
              </a:solidFill>
            </a:rPr>
            <a:t>: </a:t>
          </a:r>
          <a:r>
            <a:rPr lang="en-US" sz="1000" dirty="0" err="1">
              <a:solidFill>
                <a:schemeClr val="tx1"/>
              </a:solidFill>
            </a:rPr>
            <a:t>klai</a:t>
          </a:r>
          <a:r>
            <a:rPr lang="id-ID" sz="1000" dirty="0">
              <a:solidFill>
                <a:schemeClr val="tx1"/>
              </a:solidFill>
            </a:rPr>
            <a:t>m</a:t>
          </a:r>
          <a:r>
            <a:rPr lang="en-US" sz="1000" dirty="0">
              <a:solidFill>
                <a:schemeClr val="tx1"/>
              </a:solidFill>
            </a:rPr>
            <a:t> </a:t>
          </a:r>
          <a:r>
            <a:rPr lang="en-US" sz="1000" dirty="0" err="1">
              <a:solidFill>
                <a:schemeClr val="tx1"/>
              </a:solidFill>
            </a:rPr>
            <a:t>dapat</a:t>
          </a:r>
          <a:r>
            <a:rPr lang="en-US" sz="1000" dirty="0">
              <a:solidFill>
                <a:schemeClr val="tx1"/>
              </a:solidFill>
            </a:rPr>
            <a:t> </a:t>
          </a:r>
          <a:r>
            <a:rPr lang="en-US" sz="1000" dirty="0" err="1">
              <a:solidFill>
                <a:schemeClr val="tx1"/>
              </a:solidFill>
            </a:rPr>
            <a:t>dijual</a:t>
          </a:r>
          <a:r>
            <a:rPr lang="en-US" sz="1000" dirty="0">
              <a:solidFill>
                <a:schemeClr val="tx1"/>
              </a:solidFill>
            </a:rPr>
            <a:t> di pasar</a:t>
          </a:r>
        </a:p>
      </dgm:t>
    </dgm:pt>
    <dgm:pt modelId="{C91EF9FB-6CB3-49EE-AE08-9D69F1773930}" type="parTrans" cxnId="{87EB5796-0A43-4018-AFD7-AF7FCBF0804E}">
      <dgm:prSet/>
      <dgm:spPr/>
      <dgm:t>
        <a:bodyPr/>
        <a:lstStyle/>
        <a:p>
          <a:endParaRPr lang="en-US"/>
        </a:p>
      </dgm:t>
    </dgm:pt>
    <dgm:pt modelId="{AB1661DE-D90B-4C0E-ADC7-F283A26A0BA2}" type="sibTrans" cxnId="{87EB5796-0A43-4018-AFD7-AF7FCBF0804E}">
      <dgm:prSet/>
      <dgm:spPr/>
      <dgm:t>
        <a:bodyPr/>
        <a:lstStyle/>
        <a:p>
          <a:endParaRPr lang="en-US"/>
        </a:p>
      </dgm:t>
    </dgm:pt>
    <dgm:pt modelId="{6BEEAA8D-04B3-463C-894B-5678E1AF782D}">
      <dgm:prSet phldrT="[Text]" custT="1"/>
      <dgm:spPr/>
      <dgm:t>
        <a:bodyPr/>
        <a:lstStyle/>
        <a:p>
          <a:r>
            <a:rPr lang="en-US" sz="1000" dirty="0" err="1">
              <a:solidFill>
                <a:schemeClr val="tx1"/>
              </a:solidFill>
            </a:rPr>
            <a:t>Instrumen</a:t>
          </a:r>
          <a:r>
            <a:rPr lang="en-US" sz="1000" dirty="0">
              <a:solidFill>
                <a:schemeClr val="tx1"/>
              </a:solidFill>
            </a:rPr>
            <a:t> </a:t>
          </a:r>
          <a:r>
            <a:rPr lang="en-US" sz="1000" dirty="0" err="1">
              <a:solidFill>
                <a:schemeClr val="tx1"/>
              </a:solidFill>
            </a:rPr>
            <a:t>hutang</a:t>
          </a:r>
          <a:r>
            <a:rPr lang="en-US" sz="1000" dirty="0">
              <a:solidFill>
                <a:schemeClr val="tx1"/>
              </a:solidFill>
            </a:rPr>
            <a:t> </a:t>
          </a:r>
          <a:r>
            <a:rPr lang="en-US" sz="1000" dirty="0" err="1">
              <a:solidFill>
                <a:schemeClr val="tx1"/>
              </a:solidFill>
            </a:rPr>
            <a:t>jangka</a:t>
          </a:r>
          <a:r>
            <a:rPr lang="en-US" sz="1000" dirty="0">
              <a:solidFill>
                <a:schemeClr val="tx1"/>
              </a:solidFill>
            </a:rPr>
            <a:t> </a:t>
          </a:r>
          <a:r>
            <a:rPr lang="en-US" sz="1000" dirty="0" err="1">
              <a:solidFill>
                <a:schemeClr val="tx1"/>
              </a:solidFill>
            </a:rPr>
            <a:t>pendek</a:t>
          </a:r>
          <a:r>
            <a:rPr lang="en-US" sz="1000" dirty="0">
              <a:solidFill>
                <a:schemeClr val="tx1"/>
              </a:solidFill>
            </a:rPr>
            <a:t>, </a:t>
          </a:r>
          <a:r>
            <a:rPr lang="en-US" sz="1000" dirty="0" err="1">
              <a:solidFill>
                <a:schemeClr val="tx1"/>
              </a:solidFill>
            </a:rPr>
            <a:t>likuid</a:t>
          </a:r>
          <a:r>
            <a:rPr lang="en-US" sz="1000" dirty="0">
              <a:solidFill>
                <a:schemeClr val="tx1"/>
              </a:solidFill>
            </a:rPr>
            <a:t>, </a:t>
          </a:r>
          <a:r>
            <a:rPr lang="en-US" sz="1000" dirty="0" err="1">
              <a:solidFill>
                <a:schemeClr val="tx1"/>
              </a:solidFill>
            </a:rPr>
            <a:t>risikonya</a:t>
          </a:r>
          <a:r>
            <a:rPr lang="en-US" sz="1000" dirty="0">
              <a:solidFill>
                <a:schemeClr val="tx1"/>
              </a:solidFill>
            </a:rPr>
            <a:t> </a:t>
          </a:r>
          <a:r>
            <a:rPr lang="en-US" sz="1000" dirty="0" err="1">
              <a:solidFill>
                <a:schemeClr val="tx1"/>
              </a:solidFill>
            </a:rPr>
            <a:t>relatif</a:t>
          </a:r>
          <a:r>
            <a:rPr lang="en-US" sz="1000" dirty="0">
              <a:solidFill>
                <a:schemeClr val="tx1"/>
              </a:solidFill>
            </a:rPr>
            <a:t> </a:t>
          </a:r>
          <a:r>
            <a:rPr lang="en-US" sz="1000" dirty="0" err="1">
              <a:solidFill>
                <a:schemeClr val="tx1"/>
              </a:solidFill>
            </a:rPr>
            <a:t>rendah</a:t>
          </a:r>
          <a:endParaRPr lang="en-US" sz="1000" dirty="0">
            <a:solidFill>
              <a:schemeClr val="tx1"/>
            </a:solidFill>
          </a:endParaRPr>
        </a:p>
      </dgm:t>
    </dgm:pt>
    <dgm:pt modelId="{7BEA9119-5E8A-4A09-9BDA-CA01B7B70974}" type="parTrans" cxnId="{2356254B-B362-431F-BACD-C8A4D6AD046B}">
      <dgm:prSet/>
      <dgm:spPr/>
      <dgm:t>
        <a:bodyPr/>
        <a:lstStyle/>
        <a:p>
          <a:endParaRPr lang="en-US"/>
        </a:p>
      </dgm:t>
    </dgm:pt>
    <dgm:pt modelId="{53F718E7-BAB3-472B-B2DE-9B25FECEBE30}" type="sibTrans" cxnId="{2356254B-B362-431F-BACD-C8A4D6AD046B}">
      <dgm:prSet/>
      <dgm:spPr/>
      <dgm:t>
        <a:bodyPr/>
        <a:lstStyle/>
        <a:p>
          <a:endParaRPr lang="en-US"/>
        </a:p>
      </dgm:t>
    </dgm:pt>
    <dgm:pt modelId="{CA47ADDF-49E9-485A-9F37-DD706F37666E}">
      <dgm:prSet phldrT="[Text]" custT="1"/>
      <dgm:spPr/>
      <dgm:t>
        <a:bodyPr/>
        <a:lstStyle/>
        <a:p>
          <a:r>
            <a:rPr lang="en-US" sz="1000" dirty="0" err="1">
              <a:solidFill>
                <a:schemeClr val="tx1"/>
              </a:solidFill>
            </a:rPr>
            <a:t>Diterbitkan</a:t>
          </a:r>
          <a:r>
            <a:rPr lang="en-US" sz="1000" dirty="0">
              <a:solidFill>
                <a:schemeClr val="tx1"/>
              </a:solidFill>
            </a:rPr>
            <a:t> oleh </a:t>
          </a:r>
          <a:r>
            <a:rPr lang="en-US" sz="1000" dirty="0" err="1">
              <a:solidFill>
                <a:schemeClr val="tx1"/>
              </a:solidFill>
            </a:rPr>
            <a:t>pemerintah</a:t>
          </a:r>
          <a:r>
            <a:rPr lang="en-US" sz="1000" dirty="0">
              <a:solidFill>
                <a:schemeClr val="tx1"/>
              </a:solidFill>
            </a:rPr>
            <a:t> </a:t>
          </a:r>
          <a:r>
            <a:rPr lang="en-US" sz="1000" dirty="0" err="1">
              <a:solidFill>
                <a:schemeClr val="tx1"/>
              </a:solidFill>
            </a:rPr>
            <a:t>atau</a:t>
          </a:r>
          <a:r>
            <a:rPr lang="en-US" sz="1000" dirty="0">
              <a:solidFill>
                <a:schemeClr val="tx1"/>
              </a:solidFill>
            </a:rPr>
            <a:t> </a:t>
          </a:r>
          <a:r>
            <a:rPr lang="en-US" sz="1000" dirty="0" err="1">
              <a:solidFill>
                <a:schemeClr val="tx1"/>
              </a:solidFill>
            </a:rPr>
            <a:t>perusahaan</a:t>
          </a:r>
          <a:r>
            <a:rPr lang="en-US" sz="1000" dirty="0">
              <a:solidFill>
                <a:schemeClr val="tx1"/>
              </a:solidFill>
            </a:rPr>
            <a:t> </a:t>
          </a:r>
          <a:r>
            <a:rPr lang="en-US" sz="1000" dirty="0" err="1">
              <a:solidFill>
                <a:schemeClr val="tx1"/>
              </a:solidFill>
            </a:rPr>
            <a:t>swasta</a:t>
          </a:r>
          <a:endParaRPr lang="en-US" sz="1000" dirty="0">
            <a:solidFill>
              <a:schemeClr val="tx1"/>
            </a:solidFill>
          </a:endParaRPr>
        </a:p>
      </dgm:t>
    </dgm:pt>
    <dgm:pt modelId="{FF518A73-1CF9-44D7-804B-3FF6226AAE79}" type="parTrans" cxnId="{D23EBB49-C55F-4146-96D3-DFA01CDF8476}">
      <dgm:prSet/>
      <dgm:spPr/>
      <dgm:t>
        <a:bodyPr/>
        <a:lstStyle/>
        <a:p>
          <a:endParaRPr lang="en-US"/>
        </a:p>
      </dgm:t>
    </dgm:pt>
    <dgm:pt modelId="{2838D2A2-46B2-4609-A855-1FCBF7E286F0}" type="sibTrans" cxnId="{D23EBB49-C55F-4146-96D3-DFA01CDF8476}">
      <dgm:prSet/>
      <dgm:spPr/>
      <dgm:t>
        <a:bodyPr/>
        <a:lstStyle/>
        <a:p>
          <a:endParaRPr lang="en-US"/>
        </a:p>
      </dgm:t>
    </dgm:pt>
    <dgm:pt modelId="{600F77AF-4E86-4D8F-A42C-D9521710A647}" type="pres">
      <dgm:prSet presAssocID="{8360BCC2-E319-43B9-8DEF-8D4AB3B39FB9}" presName="linear" presStyleCnt="0">
        <dgm:presLayoutVars>
          <dgm:dir/>
          <dgm:animLvl val="lvl"/>
          <dgm:resizeHandles val="exact"/>
        </dgm:presLayoutVars>
      </dgm:prSet>
      <dgm:spPr/>
    </dgm:pt>
    <dgm:pt modelId="{941B08FB-CA0E-49BD-B804-DDCC9C34BBDD}" type="pres">
      <dgm:prSet presAssocID="{48E1D996-F7F2-473F-8FA8-A344BEA2C4F7}" presName="parentLin" presStyleCnt="0"/>
      <dgm:spPr/>
    </dgm:pt>
    <dgm:pt modelId="{A25B3B88-F7A7-40EA-B1F5-56ECCBCFE885}" type="pres">
      <dgm:prSet presAssocID="{48E1D996-F7F2-473F-8FA8-A344BEA2C4F7}" presName="parentLeftMargin" presStyleLbl="node1" presStyleIdx="0" presStyleCnt="3"/>
      <dgm:spPr/>
    </dgm:pt>
    <dgm:pt modelId="{7B532447-E07D-4220-9B18-F8787377B59C}" type="pres">
      <dgm:prSet presAssocID="{48E1D996-F7F2-473F-8FA8-A344BEA2C4F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5FEAE57-B047-487A-ABF1-F2ABD44D88B6}" type="pres">
      <dgm:prSet presAssocID="{48E1D996-F7F2-473F-8FA8-A344BEA2C4F7}" presName="negativeSpace" presStyleCnt="0"/>
      <dgm:spPr/>
    </dgm:pt>
    <dgm:pt modelId="{70219B08-F2FA-49EE-B9A0-8ED9673950E1}" type="pres">
      <dgm:prSet presAssocID="{48E1D996-F7F2-473F-8FA8-A344BEA2C4F7}" presName="childText" presStyleLbl="conFgAcc1" presStyleIdx="0" presStyleCnt="3">
        <dgm:presLayoutVars>
          <dgm:bulletEnabled val="1"/>
        </dgm:presLayoutVars>
      </dgm:prSet>
      <dgm:spPr/>
    </dgm:pt>
    <dgm:pt modelId="{3EA038F2-BE21-4925-8274-1E3FBDA46A04}" type="pres">
      <dgm:prSet presAssocID="{AB1661DE-D90B-4C0E-ADC7-F283A26A0BA2}" presName="spaceBetweenRectangles" presStyleCnt="0"/>
      <dgm:spPr/>
    </dgm:pt>
    <dgm:pt modelId="{FE9801E8-8D93-42A7-B860-272BEAEBC7BC}" type="pres">
      <dgm:prSet presAssocID="{6BEEAA8D-04B3-463C-894B-5678E1AF782D}" presName="parentLin" presStyleCnt="0"/>
      <dgm:spPr/>
    </dgm:pt>
    <dgm:pt modelId="{43EE328F-E2B6-4373-A7FC-4D5D581A7BE6}" type="pres">
      <dgm:prSet presAssocID="{6BEEAA8D-04B3-463C-894B-5678E1AF782D}" presName="parentLeftMargin" presStyleLbl="node1" presStyleIdx="0" presStyleCnt="3"/>
      <dgm:spPr/>
    </dgm:pt>
    <dgm:pt modelId="{16F66C14-6476-4281-9FC7-6BE5C8A5E81E}" type="pres">
      <dgm:prSet presAssocID="{6BEEAA8D-04B3-463C-894B-5678E1AF782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F733F57-F1D1-4935-A43B-8B1F1FD675F6}" type="pres">
      <dgm:prSet presAssocID="{6BEEAA8D-04B3-463C-894B-5678E1AF782D}" presName="negativeSpace" presStyleCnt="0"/>
      <dgm:spPr/>
    </dgm:pt>
    <dgm:pt modelId="{262EB31B-1014-48D6-B1DC-F814234ED2B4}" type="pres">
      <dgm:prSet presAssocID="{6BEEAA8D-04B3-463C-894B-5678E1AF782D}" presName="childText" presStyleLbl="conFgAcc1" presStyleIdx="1" presStyleCnt="3">
        <dgm:presLayoutVars>
          <dgm:bulletEnabled val="1"/>
        </dgm:presLayoutVars>
      </dgm:prSet>
      <dgm:spPr/>
    </dgm:pt>
    <dgm:pt modelId="{DAD092F4-5EAE-4EE0-8941-B23EAED8E065}" type="pres">
      <dgm:prSet presAssocID="{53F718E7-BAB3-472B-B2DE-9B25FECEBE30}" presName="spaceBetweenRectangles" presStyleCnt="0"/>
      <dgm:spPr/>
    </dgm:pt>
    <dgm:pt modelId="{4B70C116-A557-4C79-A4CE-A2D6492CEB4F}" type="pres">
      <dgm:prSet presAssocID="{CA47ADDF-49E9-485A-9F37-DD706F37666E}" presName="parentLin" presStyleCnt="0"/>
      <dgm:spPr/>
    </dgm:pt>
    <dgm:pt modelId="{0BB31F26-DC08-4574-88E3-8494F040A162}" type="pres">
      <dgm:prSet presAssocID="{CA47ADDF-49E9-485A-9F37-DD706F37666E}" presName="parentLeftMargin" presStyleLbl="node1" presStyleIdx="1" presStyleCnt="3"/>
      <dgm:spPr/>
    </dgm:pt>
    <dgm:pt modelId="{03840D0B-0449-4357-8E69-7B6CBCB574D1}" type="pres">
      <dgm:prSet presAssocID="{CA47ADDF-49E9-485A-9F37-DD706F37666E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E2FEF43D-C809-4C5D-A1A3-246AED5461EB}" type="pres">
      <dgm:prSet presAssocID="{CA47ADDF-49E9-485A-9F37-DD706F37666E}" presName="negativeSpace" presStyleCnt="0"/>
      <dgm:spPr/>
    </dgm:pt>
    <dgm:pt modelId="{2FDCC777-FD97-4E9B-9215-A49EB8320682}" type="pres">
      <dgm:prSet presAssocID="{CA47ADDF-49E9-485A-9F37-DD706F37666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F0E2410-27FF-48B6-ACCC-E6AE75D0789B}" type="presOf" srcId="{48E1D996-F7F2-473F-8FA8-A344BEA2C4F7}" destId="{A25B3B88-F7A7-40EA-B1F5-56ECCBCFE885}" srcOrd="0" destOrd="0" presId="urn:microsoft.com/office/officeart/2005/8/layout/list1"/>
    <dgm:cxn modelId="{6E3A9C39-4DBD-4490-80DF-0815B08E43BE}" type="presOf" srcId="{8360BCC2-E319-43B9-8DEF-8D4AB3B39FB9}" destId="{600F77AF-4E86-4D8F-A42C-D9521710A647}" srcOrd="0" destOrd="0" presId="urn:microsoft.com/office/officeart/2005/8/layout/list1"/>
    <dgm:cxn modelId="{D23EBB49-C55F-4146-96D3-DFA01CDF8476}" srcId="{8360BCC2-E319-43B9-8DEF-8D4AB3B39FB9}" destId="{CA47ADDF-49E9-485A-9F37-DD706F37666E}" srcOrd="2" destOrd="0" parTransId="{FF518A73-1CF9-44D7-804B-3FF6226AAE79}" sibTransId="{2838D2A2-46B2-4609-A855-1FCBF7E286F0}"/>
    <dgm:cxn modelId="{2356254B-B362-431F-BACD-C8A4D6AD046B}" srcId="{8360BCC2-E319-43B9-8DEF-8D4AB3B39FB9}" destId="{6BEEAA8D-04B3-463C-894B-5678E1AF782D}" srcOrd="1" destOrd="0" parTransId="{7BEA9119-5E8A-4A09-9BDA-CA01B7B70974}" sibTransId="{53F718E7-BAB3-472B-B2DE-9B25FECEBE30}"/>
    <dgm:cxn modelId="{2DEE954F-3DFA-4CAE-B217-CF6AC73407E1}" type="presOf" srcId="{6BEEAA8D-04B3-463C-894B-5678E1AF782D}" destId="{43EE328F-E2B6-4373-A7FC-4D5D581A7BE6}" srcOrd="0" destOrd="0" presId="urn:microsoft.com/office/officeart/2005/8/layout/list1"/>
    <dgm:cxn modelId="{87EB5796-0A43-4018-AFD7-AF7FCBF0804E}" srcId="{8360BCC2-E319-43B9-8DEF-8D4AB3B39FB9}" destId="{48E1D996-F7F2-473F-8FA8-A344BEA2C4F7}" srcOrd="0" destOrd="0" parTransId="{C91EF9FB-6CB3-49EE-AE08-9D69F1773930}" sibTransId="{AB1661DE-D90B-4C0E-ADC7-F283A26A0BA2}"/>
    <dgm:cxn modelId="{DF9B50B4-E815-4C26-BD02-A349C5459FE9}" type="presOf" srcId="{48E1D996-F7F2-473F-8FA8-A344BEA2C4F7}" destId="{7B532447-E07D-4220-9B18-F8787377B59C}" srcOrd="1" destOrd="0" presId="urn:microsoft.com/office/officeart/2005/8/layout/list1"/>
    <dgm:cxn modelId="{F1CDE3BA-36EB-463E-8CA8-745622FC2ABF}" type="presOf" srcId="{6BEEAA8D-04B3-463C-894B-5678E1AF782D}" destId="{16F66C14-6476-4281-9FC7-6BE5C8A5E81E}" srcOrd="1" destOrd="0" presId="urn:microsoft.com/office/officeart/2005/8/layout/list1"/>
    <dgm:cxn modelId="{365CDDE2-0592-43D8-BBD6-040481F3CDA2}" type="presOf" srcId="{CA47ADDF-49E9-485A-9F37-DD706F37666E}" destId="{03840D0B-0449-4357-8E69-7B6CBCB574D1}" srcOrd="1" destOrd="0" presId="urn:microsoft.com/office/officeart/2005/8/layout/list1"/>
    <dgm:cxn modelId="{CC19E3EC-22CD-453B-8FED-A84606BC7096}" type="presOf" srcId="{CA47ADDF-49E9-485A-9F37-DD706F37666E}" destId="{0BB31F26-DC08-4574-88E3-8494F040A162}" srcOrd="0" destOrd="0" presId="urn:microsoft.com/office/officeart/2005/8/layout/list1"/>
    <dgm:cxn modelId="{C4EEA737-736F-4639-B919-55C905F4362E}" type="presParOf" srcId="{600F77AF-4E86-4D8F-A42C-D9521710A647}" destId="{941B08FB-CA0E-49BD-B804-DDCC9C34BBDD}" srcOrd="0" destOrd="0" presId="urn:microsoft.com/office/officeart/2005/8/layout/list1"/>
    <dgm:cxn modelId="{97D18E84-770F-4FE4-B66B-B24F2DA7F80B}" type="presParOf" srcId="{941B08FB-CA0E-49BD-B804-DDCC9C34BBDD}" destId="{A25B3B88-F7A7-40EA-B1F5-56ECCBCFE885}" srcOrd="0" destOrd="0" presId="urn:microsoft.com/office/officeart/2005/8/layout/list1"/>
    <dgm:cxn modelId="{672A78B4-2477-478E-A55F-CEF65224DDF0}" type="presParOf" srcId="{941B08FB-CA0E-49BD-B804-DDCC9C34BBDD}" destId="{7B532447-E07D-4220-9B18-F8787377B59C}" srcOrd="1" destOrd="0" presId="urn:microsoft.com/office/officeart/2005/8/layout/list1"/>
    <dgm:cxn modelId="{8548E417-87D9-44CC-AA48-BEB179F7B6F5}" type="presParOf" srcId="{600F77AF-4E86-4D8F-A42C-D9521710A647}" destId="{05FEAE57-B047-487A-ABF1-F2ABD44D88B6}" srcOrd="1" destOrd="0" presId="urn:microsoft.com/office/officeart/2005/8/layout/list1"/>
    <dgm:cxn modelId="{310B41AA-0EAB-4325-9F40-6EC7ABC488AA}" type="presParOf" srcId="{600F77AF-4E86-4D8F-A42C-D9521710A647}" destId="{70219B08-F2FA-49EE-B9A0-8ED9673950E1}" srcOrd="2" destOrd="0" presId="urn:microsoft.com/office/officeart/2005/8/layout/list1"/>
    <dgm:cxn modelId="{C1CB2046-6C84-492D-9A23-9AB3E740C2C8}" type="presParOf" srcId="{600F77AF-4E86-4D8F-A42C-D9521710A647}" destId="{3EA038F2-BE21-4925-8274-1E3FBDA46A04}" srcOrd="3" destOrd="0" presId="urn:microsoft.com/office/officeart/2005/8/layout/list1"/>
    <dgm:cxn modelId="{7225173D-DDA2-4148-83A5-8EC07F7C7A21}" type="presParOf" srcId="{600F77AF-4E86-4D8F-A42C-D9521710A647}" destId="{FE9801E8-8D93-42A7-B860-272BEAEBC7BC}" srcOrd="4" destOrd="0" presId="urn:microsoft.com/office/officeart/2005/8/layout/list1"/>
    <dgm:cxn modelId="{2CBF9553-E59C-47E1-9CD0-CBAD799F5D51}" type="presParOf" srcId="{FE9801E8-8D93-42A7-B860-272BEAEBC7BC}" destId="{43EE328F-E2B6-4373-A7FC-4D5D581A7BE6}" srcOrd="0" destOrd="0" presId="urn:microsoft.com/office/officeart/2005/8/layout/list1"/>
    <dgm:cxn modelId="{0392EAA3-6874-498F-BA38-DCA711BE6D18}" type="presParOf" srcId="{FE9801E8-8D93-42A7-B860-272BEAEBC7BC}" destId="{16F66C14-6476-4281-9FC7-6BE5C8A5E81E}" srcOrd="1" destOrd="0" presId="urn:microsoft.com/office/officeart/2005/8/layout/list1"/>
    <dgm:cxn modelId="{69454341-5A5E-4072-BC08-406C07B53085}" type="presParOf" srcId="{600F77AF-4E86-4D8F-A42C-D9521710A647}" destId="{2F733F57-F1D1-4935-A43B-8B1F1FD675F6}" srcOrd="5" destOrd="0" presId="urn:microsoft.com/office/officeart/2005/8/layout/list1"/>
    <dgm:cxn modelId="{AEE1DD3F-02FB-4C21-9D20-7B8A23DD14FE}" type="presParOf" srcId="{600F77AF-4E86-4D8F-A42C-D9521710A647}" destId="{262EB31B-1014-48D6-B1DC-F814234ED2B4}" srcOrd="6" destOrd="0" presId="urn:microsoft.com/office/officeart/2005/8/layout/list1"/>
    <dgm:cxn modelId="{71033C95-D0BC-43EA-96DC-67B2745131E1}" type="presParOf" srcId="{600F77AF-4E86-4D8F-A42C-D9521710A647}" destId="{DAD092F4-5EAE-4EE0-8941-B23EAED8E065}" srcOrd="7" destOrd="0" presId="urn:microsoft.com/office/officeart/2005/8/layout/list1"/>
    <dgm:cxn modelId="{77D88BF9-4383-4A03-8F31-49EB5AEA75A6}" type="presParOf" srcId="{600F77AF-4E86-4D8F-A42C-D9521710A647}" destId="{4B70C116-A557-4C79-A4CE-A2D6492CEB4F}" srcOrd="8" destOrd="0" presId="urn:microsoft.com/office/officeart/2005/8/layout/list1"/>
    <dgm:cxn modelId="{99BB60DD-27A3-4EE6-AD64-57EEB0CE1B16}" type="presParOf" srcId="{4B70C116-A557-4C79-A4CE-A2D6492CEB4F}" destId="{0BB31F26-DC08-4574-88E3-8494F040A162}" srcOrd="0" destOrd="0" presId="urn:microsoft.com/office/officeart/2005/8/layout/list1"/>
    <dgm:cxn modelId="{5929BAB4-8FE3-43F5-BEB8-930E981EE502}" type="presParOf" srcId="{4B70C116-A557-4C79-A4CE-A2D6492CEB4F}" destId="{03840D0B-0449-4357-8E69-7B6CBCB574D1}" srcOrd="1" destOrd="0" presId="urn:microsoft.com/office/officeart/2005/8/layout/list1"/>
    <dgm:cxn modelId="{42FD85DE-257B-49D0-97AB-522878A37F74}" type="presParOf" srcId="{600F77AF-4E86-4D8F-A42C-D9521710A647}" destId="{E2FEF43D-C809-4C5D-A1A3-246AED5461EB}" srcOrd="9" destOrd="0" presId="urn:microsoft.com/office/officeart/2005/8/layout/list1"/>
    <dgm:cxn modelId="{A0636ED8-D9E2-49C4-BFF3-D4DAEF08250B}" type="presParOf" srcId="{600F77AF-4E86-4D8F-A42C-D9521710A647}" destId="{2FDCC777-FD97-4E9B-9215-A49EB832068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22B4EB-BA71-4114-8C31-D05254B7636D}">
      <dsp:nvSpPr>
        <dsp:cNvPr id="0" name=""/>
        <dsp:cNvSpPr/>
      </dsp:nvSpPr>
      <dsp:spPr>
        <a:xfrm>
          <a:off x="0" y="668658"/>
          <a:ext cx="6722723" cy="176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F14784-93A6-430B-8AA8-56EDE3C2E5A6}">
      <dsp:nvSpPr>
        <dsp:cNvPr id="0" name=""/>
        <dsp:cNvSpPr/>
      </dsp:nvSpPr>
      <dsp:spPr>
        <a:xfrm>
          <a:off x="335807" y="111767"/>
          <a:ext cx="4701310" cy="660210"/>
        </a:xfrm>
        <a:prstGeom prst="roundRect">
          <a:avLst/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72" tIns="0" rIns="177872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solidFill>
                <a:schemeClr val="bg1"/>
              </a:solidFill>
            </a:rPr>
            <a:t>Untuk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memahami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bidang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investasi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sebagaimana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dalam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praktek</a:t>
          </a:r>
          <a:r>
            <a:rPr lang="en-US" sz="1200" kern="1200" dirty="0">
              <a:solidFill>
                <a:schemeClr val="bg1"/>
              </a:solidFill>
            </a:rPr>
            <a:t> / dunia </a:t>
          </a:r>
          <a:r>
            <a:rPr lang="en-US" sz="1200" kern="1200" dirty="0" err="1">
              <a:solidFill>
                <a:schemeClr val="bg1"/>
              </a:solidFill>
            </a:rPr>
            <a:t>nyata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368036" y="143996"/>
        <a:ext cx="4636852" cy="595752"/>
      </dsp:txXfrm>
    </dsp:sp>
    <dsp:sp modelId="{9D13B244-D72F-9B41-9AF8-76F13BFCCBB5}">
      <dsp:nvSpPr>
        <dsp:cNvPr id="0" name=""/>
        <dsp:cNvSpPr/>
      </dsp:nvSpPr>
      <dsp:spPr>
        <a:xfrm>
          <a:off x="0" y="986178"/>
          <a:ext cx="6722723" cy="176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071D01-E15C-F547-80B8-9A308ABB526C}">
      <dsp:nvSpPr>
        <dsp:cNvPr id="0" name=""/>
        <dsp:cNvSpPr/>
      </dsp:nvSpPr>
      <dsp:spPr>
        <a:xfrm>
          <a:off x="336136" y="882858"/>
          <a:ext cx="4705906" cy="206639"/>
        </a:xfrm>
        <a:prstGeom prst="roundRect">
          <a:avLst/>
        </a:prstGeom>
        <a:solidFill>
          <a:schemeClr val="tx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72" tIns="0" rIns="177872" bIns="0" numCol="1" spcCol="1270" anchor="ctr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/>
        </a:p>
      </dsp:txBody>
      <dsp:txXfrm>
        <a:off x="346223" y="892945"/>
        <a:ext cx="4685732" cy="186465"/>
      </dsp:txXfrm>
    </dsp:sp>
    <dsp:sp modelId="{E4FB1C3A-AF39-4AAE-85D2-0759D9E82B9E}">
      <dsp:nvSpPr>
        <dsp:cNvPr id="0" name=""/>
        <dsp:cNvSpPr/>
      </dsp:nvSpPr>
      <dsp:spPr>
        <a:xfrm>
          <a:off x="0" y="1669025"/>
          <a:ext cx="6722723" cy="176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0641B9-F612-47C4-BE1C-74A928991863}">
      <dsp:nvSpPr>
        <dsp:cNvPr id="0" name=""/>
        <dsp:cNvSpPr/>
      </dsp:nvSpPr>
      <dsp:spPr>
        <a:xfrm>
          <a:off x="335807" y="1200378"/>
          <a:ext cx="4701310" cy="571967"/>
        </a:xfrm>
        <a:prstGeom prst="roundRect">
          <a:avLst/>
        </a:prstGeom>
        <a:solidFill>
          <a:schemeClr val="bg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72" tIns="0" rIns="177872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solidFill>
                <a:schemeClr val="tx1"/>
              </a:solidFill>
            </a:rPr>
            <a:t>Untuk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membantu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membuat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keputusan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investasi</a:t>
          </a:r>
          <a:r>
            <a:rPr lang="en-US" sz="1200" kern="1200" dirty="0">
              <a:solidFill>
                <a:schemeClr val="tx1"/>
              </a:solidFill>
            </a:rPr>
            <a:t> yang </a:t>
          </a:r>
          <a:r>
            <a:rPr lang="en-US" sz="1200" kern="1200" dirty="0" err="1">
              <a:solidFill>
                <a:schemeClr val="tx1"/>
              </a:solidFill>
            </a:rPr>
            <a:t>akan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meningkatkan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kesejahteraan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63728" y="1228299"/>
        <a:ext cx="4645468" cy="516125"/>
      </dsp:txXfrm>
    </dsp:sp>
    <dsp:sp modelId="{E4D79003-1E29-0B4A-9CAD-BEB7E7715852}">
      <dsp:nvSpPr>
        <dsp:cNvPr id="0" name=""/>
        <dsp:cNvSpPr/>
      </dsp:nvSpPr>
      <dsp:spPr>
        <a:xfrm>
          <a:off x="0" y="1986545"/>
          <a:ext cx="6722723" cy="176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09E26F-4F13-A14F-93D3-07E3ED355BE1}">
      <dsp:nvSpPr>
        <dsp:cNvPr id="0" name=""/>
        <dsp:cNvSpPr/>
      </dsp:nvSpPr>
      <dsp:spPr>
        <a:xfrm>
          <a:off x="336136" y="1883225"/>
          <a:ext cx="4705906" cy="206639"/>
        </a:xfrm>
        <a:prstGeom prst="roundRect">
          <a:avLst/>
        </a:prstGeom>
        <a:solidFill>
          <a:schemeClr val="tx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72" tIns="0" rIns="177872" bIns="0" numCol="1" spcCol="1270" anchor="ctr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/>
        </a:p>
      </dsp:txBody>
      <dsp:txXfrm>
        <a:off x="346223" y="1893312"/>
        <a:ext cx="4685732" cy="186465"/>
      </dsp:txXfrm>
    </dsp:sp>
    <dsp:sp modelId="{3562EC3F-554D-43A0-BE4F-32C2BEC966A7}">
      <dsp:nvSpPr>
        <dsp:cNvPr id="0" name=""/>
        <dsp:cNvSpPr/>
      </dsp:nvSpPr>
      <dsp:spPr>
        <a:xfrm>
          <a:off x="0" y="2664160"/>
          <a:ext cx="6722723" cy="176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45966C-8428-4221-A8AC-F2CE3887D87A}">
      <dsp:nvSpPr>
        <dsp:cNvPr id="0" name=""/>
        <dsp:cNvSpPr/>
      </dsp:nvSpPr>
      <dsp:spPr>
        <a:xfrm>
          <a:off x="335807" y="2200745"/>
          <a:ext cx="4701310" cy="566734"/>
        </a:xfrm>
        <a:prstGeom prst="roundRect">
          <a:avLst/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72" tIns="0" rIns="177872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solidFill>
                <a:schemeClr val="bg1"/>
              </a:solidFill>
            </a:rPr>
            <a:t>Untuk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membuat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ekspektasi</a:t>
          </a:r>
          <a:r>
            <a:rPr lang="en-US" sz="1200" kern="1200" dirty="0">
              <a:solidFill>
                <a:schemeClr val="bg1"/>
              </a:solidFill>
            </a:rPr>
            <a:t> yang </a:t>
          </a:r>
          <a:r>
            <a:rPr lang="en-US" sz="1200" kern="1200" dirty="0" err="1">
              <a:solidFill>
                <a:schemeClr val="bg1"/>
              </a:solidFill>
            </a:rPr>
            <a:t>realistis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mengenai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hasil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dari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keputusan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investasi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363473" y="2228411"/>
        <a:ext cx="4645978" cy="51140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14A94E-BE13-43BB-A5C3-CDF66A80168B}">
      <dsp:nvSpPr>
        <dsp:cNvPr id="0" name=""/>
        <dsp:cNvSpPr/>
      </dsp:nvSpPr>
      <dsp:spPr>
        <a:xfrm>
          <a:off x="0" y="531666"/>
          <a:ext cx="6096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4CFF63-AD3E-41D0-9070-EB851F717313}">
      <dsp:nvSpPr>
        <dsp:cNvPr id="0" name=""/>
        <dsp:cNvSpPr/>
      </dsp:nvSpPr>
      <dsp:spPr>
        <a:xfrm>
          <a:off x="304502" y="56936"/>
          <a:ext cx="4263032" cy="607570"/>
        </a:xfrm>
        <a:prstGeom prst="roundRect">
          <a:avLst/>
        </a:prstGeom>
        <a:solidFill>
          <a:schemeClr val="bg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Surat </a:t>
          </a:r>
          <a:r>
            <a:rPr lang="en-US" sz="1200" kern="1200" dirty="0" err="1">
              <a:solidFill>
                <a:schemeClr val="tx1"/>
              </a:solidFill>
            </a:rPr>
            <a:t>hutang</a:t>
          </a:r>
          <a:r>
            <a:rPr lang="en-US" sz="1200" kern="1200" dirty="0">
              <a:solidFill>
                <a:schemeClr val="tx1"/>
              </a:solidFill>
            </a:rPr>
            <a:t> yang </a:t>
          </a:r>
          <a:r>
            <a:rPr lang="en-US" sz="1200" kern="1200" dirty="0" err="1">
              <a:solidFill>
                <a:schemeClr val="tx1"/>
              </a:solidFill>
            </a:rPr>
            <a:t>diperdagangkan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dengan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jatuh</a:t>
          </a:r>
          <a:r>
            <a:rPr lang="en-US" sz="1200" kern="1200" dirty="0">
              <a:solidFill>
                <a:schemeClr val="tx1"/>
              </a:solidFill>
            </a:rPr>
            <a:t> tempo </a:t>
          </a:r>
          <a:r>
            <a:rPr lang="en-US" sz="1200" kern="1200" dirty="0" err="1">
              <a:solidFill>
                <a:schemeClr val="tx1"/>
              </a:solidFill>
            </a:rPr>
            <a:t>lebih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dari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satu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tahun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atau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saham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34161" y="86595"/>
        <a:ext cx="4203714" cy="548252"/>
      </dsp:txXfrm>
    </dsp:sp>
    <dsp:sp modelId="{92A14E0C-8686-4601-BD26-FC2891716C57}">
      <dsp:nvSpPr>
        <dsp:cNvPr id="0" name=""/>
        <dsp:cNvSpPr/>
      </dsp:nvSpPr>
      <dsp:spPr>
        <a:xfrm>
          <a:off x="0" y="1176537"/>
          <a:ext cx="6096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10558E-9AD6-4372-813B-4CBDEF8A067C}">
      <dsp:nvSpPr>
        <dsp:cNvPr id="0" name=""/>
        <dsp:cNvSpPr/>
      </dsp:nvSpPr>
      <dsp:spPr>
        <a:xfrm>
          <a:off x="304502" y="807066"/>
          <a:ext cx="4263032" cy="502310"/>
        </a:xfrm>
        <a:prstGeom prst="roundRect">
          <a:avLst/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solidFill>
                <a:schemeClr val="bg1"/>
              </a:solidFill>
            </a:rPr>
            <a:t>Lebih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berisiko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dibanding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surat</a:t>
          </a:r>
          <a:r>
            <a:rPr lang="en-US" sz="1200" kern="1200" dirty="0">
              <a:solidFill>
                <a:schemeClr val="bg1"/>
              </a:solidFill>
            </a:rPr>
            <a:t> </a:t>
          </a:r>
          <a:r>
            <a:rPr lang="en-US" sz="1200" kern="1200" dirty="0" err="1">
              <a:solidFill>
                <a:schemeClr val="bg1"/>
              </a:solidFill>
            </a:rPr>
            <a:t>berharga</a:t>
          </a:r>
          <a:r>
            <a:rPr lang="en-US" sz="1200" kern="1200" dirty="0">
              <a:solidFill>
                <a:schemeClr val="bg1"/>
              </a:solidFill>
            </a:rPr>
            <a:t> pasar </a:t>
          </a:r>
          <a:r>
            <a:rPr lang="en-US" sz="1200" kern="1200" dirty="0" err="1">
              <a:solidFill>
                <a:schemeClr val="bg1"/>
              </a:solidFill>
            </a:rPr>
            <a:t>uang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329023" y="831587"/>
        <a:ext cx="4213990" cy="453268"/>
      </dsp:txXfrm>
    </dsp:sp>
    <dsp:sp modelId="{BD9FA3BA-BEAB-48DC-AC22-68D664E9D19D}">
      <dsp:nvSpPr>
        <dsp:cNvPr id="0" name=""/>
        <dsp:cNvSpPr/>
      </dsp:nvSpPr>
      <dsp:spPr>
        <a:xfrm>
          <a:off x="0" y="1848851"/>
          <a:ext cx="6096000" cy="3827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187452" rIns="473117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75000"/>
            <a:buChar char="•"/>
          </a:pPr>
          <a:r>
            <a:rPr lang="en-US" sz="900" kern="1200" dirty="0" err="1">
              <a:solidFill>
                <a:schemeClr val="bg1"/>
              </a:solidFill>
            </a:rPr>
            <a:t>Tanggal</a:t>
          </a:r>
          <a:r>
            <a:rPr lang="en-US" sz="900" kern="1200" dirty="0">
              <a:solidFill>
                <a:schemeClr val="bg1"/>
              </a:solidFill>
            </a:rPr>
            <a:t> dan </a:t>
          </a:r>
          <a:r>
            <a:rPr lang="en-US" sz="900" kern="1200" dirty="0" err="1">
              <a:solidFill>
                <a:schemeClr val="bg1"/>
              </a:solidFill>
            </a:rPr>
            <a:t>besar</a:t>
          </a:r>
          <a:r>
            <a:rPr lang="en-US" sz="900" kern="1200" dirty="0">
              <a:solidFill>
                <a:schemeClr val="bg1"/>
              </a:solidFill>
            </a:rPr>
            <a:t> </a:t>
          </a:r>
          <a:r>
            <a:rPr lang="en-US" sz="900" kern="1200" dirty="0" err="1">
              <a:solidFill>
                <a:schemeClr val="bg1"/>
              </a:solidFill>
            </a:rPr>
            <a:t>pembayaran</a:t>
          </a:r>
          <a:r>
            <a:rPr lang="en-US" sz="900" kern="1200" dirty="0">
              <a:solidFill>
                <a:schemeClr val="bg1"/>
              </a:solidFill>
            </a:rPr>
            <a:t> </a:t>
          </a:r>
          <a:r>
            <a:rPr lang="en-US" sz="900" kern="1200" dirty="0" err="1">
              <a:solidFill>
                <a:schemeClr val="bg1"/>
              </a:solidFill>
            </a:rPr>
            <a:t>bunga</a:t>
          </a:r>
          <a:r>
            <a:rPr lang="en-US" sz="900" kern="1200" dirty="0">
              <a:solidFill>
                <a:schemeClr val="bg1"/>
              </a:solidFill>
            </a:rPr>
            <a:t> </a:t>
          </a:r>
          <a:r>
            <a:rPr lang="en-US" sz="900" kern="1200" dirty="0" err="1">
              <a:solidFill>
                <a:schemeClr val="bg1"/>
              </a:solidFill>
            </a:rPr>
            <a:t>serta</a:t>
          </a:r>
          <a:r>
            <a:rPr lang="en-US" sz="900" kern="1200" dirty="0">
              <a:solidFill>
                <a:schemeClr val="bg1"/>
              </a:solidFill>
            </a:rPr>
            <a:t> </a:t>
          </a:r>
          <a:r>
            <a:rPr lang="en-US" sz="900" kern="1200" dirty="0" err="1">
              <a:solidFill>
                <a:schemeClr val="bg1"/>
              </a:solidFill>
            </a:rPr>
            <a:t>pokok</a:t>
          </a:r>
          <a:r>
            <a:rPr lang="en-US" sz="900" kern="1200" dirty="0">
              <a:solidFill>
                <a:schemeClr val="bg1"/>
              </a:solidFill>
            </a:rPr>
            <a:t> </a:t>
          </a:r>
          <a:r>
            <a:rPr lang="en-US" sz="900" kern="1200" dirty="0" err="1">
              <a:solidFill>
                <a:schemeClr val="bg1"/>
              </a:solidFill>
            </a:rPr>
            <a:t>pinjaman</a:t>
          </a:r>
          <a:r>
            <a:rPr lang="en-US" sz="900" kern="1200" dirty="0">
              <a:solidFill>
                <a:schemeClr val="bg1"/>
              </a:solidFill>
            </a:rPr>
            <a:t> </a:t>
          </a:r>
          <a:r>
            <a:rPr lang="en-US" sz="900" kern="1200" dirty="0" err="1">
              <a:solidFill>
                <a:schemeClr val="bg1"/>
              </a:solidFill>
            </a:rPr>
            <a:t>ditetapkan</a:t>
          </a:r>
          <a:r>
            <a:rPr lang="en-US" sz="900" kern="1200" dirty="0">
              <a:solidFill>
                <a:schemeClr val="bg1"/>
              </a:solidFill>
            </a:rPr>
            <a:t> </a:t>
          </a:r>
          <a:r>
            <a:rPr lang="en-US" sz="900" kern="1200" dirty="0" err="1">
              <a:solidFill>
                <a:schemeClr val="bg1"/>
              </a:solidFill>
            </a:rPr>
            <a:t>didepan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0" y="1848851"/>
        <a:ext cx="6096000" cy="382725"/>
      </dsp:txXfrm>
    </dsp:sp>
    <dsp:sp modelId="{32004C35-5F24-4408-98B3-9239A5A0EFD9}">
      <dsp:nvSpPr>
        <dsp:cNvPr id="0" name=""/>
        <dsp:cNvSpPr/>
      </dsp:nvSpPr>
      <dsp:spPr>
        <a:xfrm>
          <a:off x="304502" y="1451937"/>
          <a:ext cx="4263032" cy="472817"/>
        </a:xfrm>
        <a:prstGeom prst="roundRect">
          <a:avLst/>
        </a:prstGeom>
        <a:solidFill>
          <a:schemeClr val="bg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Surat </a:t>
          </a:r>
          <a:r>
            <a:rPr lang="en-US" sz="1200" kern="1200" dirty="0" err="1">
              <a:solidFill>
                <a:schemeClr val="tx1"/>
              </a:solidFill>
            </a:rPr>
            <a:t>berharga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pendapatan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tetap</a:t>
          </a:r>
          <a:r>
            <a:rPr lang="en-US" sz="1200" kern="1200" dirty="0">
              <a:solidFill>
                <a:schemeClr val="tx1"/>
              </a:solidFill>
            </a:rPr>
            <a:t> (</a:t>
          </a:r>
          <a:r>
            <a:rPr lang="en-US" sz="1200" kern="1200" dirty="0" err="1">
              <a:solidFill>
                <a:schemeClr val="tx1"/>
              </a:solidFill>
            </a:rPr>
            <a:t>obligasi</a:t>
          </a:r>
          <a:r>
            <a:rPr lang="en-US" sz="1200" kern="1200" dirty="0">
              <a:solidFill>
                <a:schemeClr val="tx1"/>
              </a:solidFill>
            </a:rPr>
            <a:t>) </a:t>
          </a:r>
          <a:r>
            <a:rPr lang="en-US" sz="1200" kern="1200" dirty="0" err="1">
              <a:solidFill>
                <a:schemeClr val="tx1"/>
              </a:solidFill>
            </a:rPr>
            <a:t>memiliki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skedul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pembayaran</a:t>
          </a:r>
          <a:r>
            <a:rPr lang="en-US" sz="1200" kern="1200" dirty="0">
              <a:solidFill>
                <a:schemeClr val="tx1"/>
              </a:solidFill>
            </a:rPr>
            <a:t> </a:t>
          </a:r>
        </a:p>
      </dsp:txBody>
      <dsp:txXfrm>
        <a:off x="327583" y="1475018"/>
        <a:ext cx="4216870" cy="42665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08F0A6-C5CF-42A9-9C23-03B7B11C6150}">
      <dsp:nvSpPr>
        <dsp:cNvPr id="0" name=""/>
        <dsp:cNvSpPr/>
      </dsp:nvSpPr>
      <dsp:spPr>
        <a:xfrm>
          <a:off x="0" y="1752430"/>
          <a:ext cx="5015668" cy="0"/>
        </a:xfrm>
        <a:prstGeom prst="line">
          <a:avLst/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18C237-B202-454C-95BA-1C9094B84C32}">
      <dsp:nvSpPr>
        <dsp:cNvPr id="0" name=""/>
        <dsp:cNvSpPr/>
      </dsp:nvSpPr>
      <dsp:spPr>
        <a:xfrm>
          <a:off x="1296149" y="339568"/>
          <a:ext cx="3329337" cy="616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1296149" y="339568"/>
        <a:ext cx="3329337" cy="616995"/>
      </dsp:txXfrm>
    </dsp:sp>
    <dsp:sp modelId="{39222912-1F09-4AA8-94C8-1EA98A495EDC}">
      <dsp:nvSpPr>
        <dsp:cNvPr id="0" name=""/>
        <dsp:cNvSpPr/>
      </dsp:nvSpPr>
      <dsp:spPr>
        <a:xfrm>
          <a:off x="0" y="0"/>
          <a:ext cx="1304073" cy="1752430"/>
        </a:xfrm>
        <a:prstGeom prst="round2SameRect">
          <a:avLst>
            <a:gd name="adj1" fmla="val 16670"/>
            <a:gd name="adj2" fmla="val 0"/>
          </a:avLst>
        </a:prstGeom>
        <a:solidFill>
          <a:schemeClr val="bg1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>
              <a:solidFill>
                <a:srgbClr val="00B0F0"/>
              </a:solidFill>
            </a:rPr>
            <a:t>Jenis</a:t>
          </a:r>
          <a:r>
            <a:rPr lang="en-US" sz="2000" b="1" kern="1200" dirty="0">
              <a:solidFill>
                <a:srgbClr val="00B0F0"/>
              </a:solidFill>
            </a:rPr>
            <a:t> </a:t>
          </a:r>
          <a:r>
            <a:rPr lang="en-US" sz="2000" b="1" kern="1200" dirty="0" err="1">
              <a:solidFill>
                <a:srgbClr val="00B0F0"/>
              </a:solidFill>
            </a:rPr>
            <a:t>Obligasi</a:t>
          </a:r>
          <a:r>
            <a:rPr lang="en-US" sz="2000" b="1" kern="1200" dirty="0">
              <a:solidFill>
                <a:srgbClr val="00B0F0"/>
              </a:solidFill>
            </a:rPr>
            <a:t>:</a:t>
          </a:r>
        </a:p>
      </dsp:txBody>
      <dsp:txXfrm>
        <a:off x="63671" y="63671"/>
        <a:ext cx="1176731" cy="1688759"/>
      </dsp:txXfrm>
    </dsp:sp>
    <dsp:sp modelId="{FD228C03-E1C0-4DDC-BF2E-9B01132CB063}">
      <dsp:nvSpPr>
        <dsp:cNvPr id="0" name=""/>
        <dsp:cNvSpPr/>
      </dsp:nvSpPr>
      <dsp:spPr>
        <a:xfrm>
          <a:off x="0" y="1752430"/>
          <a:ext cx="5015668" cy="3505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Obligasi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Pemerintah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(T-Bond)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Obligasi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Daerah (municipal bond)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Obligasi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Korporasi</a:t>
          </a:r>
          <a:endParaRPr lang="en-US" sz="1600" kern="12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75000"/>
            <a:buChar char="•"/>
          </a:pP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Biasanya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tidak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dijamin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dan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bungan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dibayar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tengah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tahunan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Obligasi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konversi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bisa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ditukat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dengan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aset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lain (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biasanya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saham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75000"/>
            <a:buChar char="•"/>
          </a:pP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Aset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yang </a:t>
          </a:r>
          <a:r>
            <a:rPr lang="en-US" sz="1600" kern="1200" dirty="0" err="1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disekuritisasi</a:t>
          </a:r>
          <a:r>
            <a: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 – </a:t>
          </a:r>
          <a:r>
            <a:rPr lang="en-US" sz="1600" b="1" i="1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Mortgage backed</a:t>
          </a:r>
        </a:p>
      </dsp:txBody>
      <dsp:txXfrm>
        <a:off x="0" y="1752430"/>
        <a:ext cx="5015668" cy="350538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235910-3863-44EF-9BA6-782E34BC87C5}">
      <dsp:nvSpPr>
        <dsp:cNvPr id="0" name=""/>
        <dsp:cNvSpPr/>
      </dsp:nvSpPr>
      <dsp:spPr>
        <a:xfrm>
          <a:off x="4821" y="554078"/>
          <a:ext cx="2621696" cy="3084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AEA0F4-FA16-4E7B-805D-069E471865DA}">
      <dsp:nvSpPr>
        <dsp:cNvPr id="0" name=""/>
        <dsp:cNvSpPr/>
      </dsp:nvSpPr>
      <dsp:spPr>
        <a:xfrm>
          <a:off x="4821" y="669914"/>
          <a:ext cx="192599" cy="192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3B484A-B691-4953-A4B9-2A195196F37E}">
      <dsp:nvSpPr>
        <dsp:cNvPr id="0" name=""/>
        <dsp:cNvSpPr/>
      </dsp:nvSpPr>
      <dsp:spPr>
        <a:xfrm>
          <a:off x="4821" y="0"/>
          <a:ext cx="2621696" cy="554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DEFINISI </a:t>
          </a:r>
        </a:p>
      </dsp:txBody>
      <dsp:txXfrm>
        <a:off x="4821" y="0"/>
        <a:ext cx="2621696" cy="554078"/>
      </dsp:txXfrm>
    </dsp:sp>
    <dsp:sp modelId="{0E20A396-7DE2-4B10-88A3-1E3D4DF1F3DE}">
      <dsp:nvSpPr>
        <dsp:cNvPr id="0" name=""/>
        <dsp:cNvSpPr/>
      </dsp:nvSpPr>
      <dsp:spPr>
        <a:xfrm>
          <a:off x="4821" y="1118857"/>
          <a:ext cx="192594" cy="192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36ADD2-2FD2-4728-97D6-2FF3E60962FE}">
      <dsp:nvSpPr>
        <dsp:cNvPr id="0" name=""/>
        <dsp:cNvSpPr/>
      </dsp:nvSpPr>
      <dsp:spPr>
        <a:xfrm>
          <a:off x="161886" y="1132640"/>
          <a:ext cx="2438178" cy="448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Surat </a:t>
          </a:r>
          <a:r>
            <a:rPr lang="en-US" sz="1400" kern="1200" dirty="0" err="1"/>
            <a:t>berharga</a:t>
          </a:r>
          <a:r>
            <a:rPr lang="en-US" sz="1400" kern="1200" dirty="0"/>
            <a:t> yang </a:t>
          </a:r>
          <a:r>
            <a:rPr lang="en-US" sz="1400" kern="1200" dirty="0" err="1"/>
            <a:t>nilainya</a:t>
          </a:r>
          <a:r>
            <a:rPr lang="en-US" sz="1400" kern="1200" dirty="0"/>
            <a:t> </a:t>
          </a:r>
          <a:r>
            <a:rPr lang="en-US" sz="1400" kern="1200" dirty="0" err="1"/>
            <a:t>tergantung</a:t>
          </a:r>
          <a:r>
            <a:rPr lang="en-US" sz="1400" kern="1200" dirty="0"/>
            <a:t> pada </a:t>
          </a:r>
          <a:r>
            <a:rPr lang="en-US" sz="1400" kern="1200" dirty="0" err="1"/>
            <a:t>surat</a:t>
          </a:r>
          <a:r>
            <a:rPr lang="en-US" sz="1400" kern="1200" dirty="0"/>
            <a:t> </a:t>
          </a:r>
          <a:r>
            <a:rPr lang="en-US" sz="1400" kern="1200" dirty="0" err="1"/>
            <a:t>berharga</a:t>
          </a:r>
          <a:r>
            <a:rPr lang="en-US" sz="1400" kern="1200" dirty="0"/>
            <a:t> lain</a:t>
          </a:r>
        </a:p>
      </dsp:txBody>
      <dsp:txXfrm>
        <a:off x="161886" y="1132640"/>
        <a:ext cx="2438178" cy="448938"/>
      </dsp:txXfrm>
    </dsp:sp>
    <dsp:sp modelId="{68B1D3DA-FC24-4AA6-96E2-2727EF065504}">
      <dsp:nvSpPr>
        <dsp:cNvPr id="0" name=""/>
        <dsp:cNvSpPr/>
      </dsp:nvSpPr>
      <dsp:spPr>
        <a:xfrm>
          <a:off x="2757603" y="554078"/>
          <a:ext cx="2621696" cy="3084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70B14F-AB86-427E-A5B0-035B660C7C95}">
      <dsp:nvSpPr>
        <dsp:cNvPr id="0" name=""/>
        <dsp:cNvSpPr/>
      </dsp:nvSpPr>
      <dsp:spPr>
        <a:xfrm>
          <a:off x="2757603" y="669914"/>
          <a:ext cx="192599" cy="192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2E7941-753E-42CC-A5CA-367E4F74B15C}">
      <dsp:nvSpPr>
        <dsp:cNvPr id="0" name=""/>
        <dsp:cNvSpPr/>
      </dsp:nvSpPr>
      <dsp:spPr>
        <a:xfrm>
          <a:off x="2757603" y="0"/>
          <a:ext cx="2621696" cy="554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CONTOH </a:t>
          </a:r>
        </a:p>
      </dsp:txBody>
      <dsp:txXfrm>
        <a:off x="2757603" y="0"/>
        <a:ext cx="2621696" cy="554078"/>
      </dsp:txXfrm>
    </dsp:sp>
    <dsp:sp modelId="{46BF3E88-DD45-4A77-9F06-02B082BEC615}">
      <dsp:nvSpPr>
        <dsp:cNvPr id="0" name=""/>
        <dsp:cNvSpPr/>
      </dsp:nvSpPr>
      <dsp:spPr>
        <a:xfrm>
          <a:off x="2757603" y="1118857"/>
          <a:ext cx="192594" cy="192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6F1043-62CC-4C0E-98D5-534F19BDEEEF}">
      <dsp:nvSpPr>
        <dsp:cNvPr id="0" name=""/>
        <dsp:cNvSpPr/>
      </dsp:nvSpPr>
      <dsp:spPr>
        <a:xfrm>
          <a:off x="2941122" y="990685"/>
          <a:ext cx="2438178" cy="448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Futures </a:t>
          </a:r>
        </a:p>
      </dsp:txBody>
      <dsp:txXfrm>
        <a:off x="2941122" y="990685"/>
        <a:ext cx="2438178" cy="448938"/>
      </dsp:txXfrm>
    </dsp:sp>
    <dsp:sp modelId="{48C4516F-98C6-4BFA-B3F9-E1240B0738C3}">
      <dsp:nvSpPr>
        <dsp:cNvPr id="0" name=""/>
        <dsp:cNvSpPr/>
      </dsp:nvSpPr>
      <dsp:spPr>
        <a:xfrm>
          <a:off x="2757603" y="1567796"/>
          <a:ext cx="192594" cy="192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974B5-DAC7-4BF3-917F-03D0F67F56CD}">
      <dsp:nvSpPr>
        <dsp:cNvPr id="0" name=""/>
        <dsp:cNvSpPr/>
      </dsp:nvSpPr>
      <dsp:spPr>
        <a:xfrm>
          <a:off x="2941122" y="1439624"/>
          <a:ext cx="2438178" cy="448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Option</a:t>
          </a:r>
        </a:p>
      </dsp:txBody>
      <dsp:txXfrm>
        <a:off x="2941122" y="1439624"/>
        <a:ext cx="2438178" cy="448938"/>
      </dsp:txXfrm>
    </dsp:sp>
    <dsp:sp modelId="{90C8DA42-073E-4D8A-915F-446C8E60DF89}">
      <dsp:nvSpPr>
        <dsp:cNvPr id="0" name=""/>
        <dsp:cNvSpPr/>
      </dsp:nvSpPr>
      <dsp:spPr>
        <a:xfrm>
          <a:off x="5510385" y="554078"/>
          <a:ext cx="2621696" cy="3084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DC59C0-51D5-4BD3-8F19-D668FAF7A01A}">
      <dsp:nvSpPr>
        <dsp:cNvPr id="0" name=""/>
        <dsp:cNvSpPr/>
      </dsp:nvSpPr>
      <dsp:spPr>
        <a:xfrm>
          <a:off x="5510385" y="669914"/>
          <a:ext cx="192599" cy="192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63C89E-9DBB-49D5-8562-C326339CBB1A}">
      <dsp:nvSpPr>
        <dsp:cNvPr id="0" name=""/>
        <dsp:cNvSpPr/>
      </dsp:nvSpPr>
      <dsp:spPr>
        <a:xfrm>
          <a:off x="5510385" y="0"/>
          <a:ext cx="2621696" cy="554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CIRI-CIRI</a:t>
          </a:r>
        </a:p>
      </dsp:txBody>
      <dsp:txXfrm>
        <a:off x="5510385" y="0"/>
        <a:ext cx="2621696" cy="554078"/>
      </dsp:txXfrm>
    </dsp:sp>
    <dsp:sp modelId="{BD6B635D-EC93-4F28-B5FC-596F0BAF0937}">
      <dsp:nvSpPr>
        <dsp:cNvPr id="0" name=""/>
        <dsp:cNvSpPr/>
      </dsp:nvSpPr>
      <dsp:spPr>
        <a:xfrm>
          <a:off x="5490409" y="1152114"/>
          <a:ext cx="192594" cy="192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E38395-E8CF-4327-8A8C-DB05C6961482}">
      <dsp:nvSpPr>
        <dsp:cNvPr id="0" name=""/>
        <dsp:cNvSpPr/>
      </dsp:nvSpPr>
      <dsp:spPr>
        <a:xfrm>
          <a:off x="5634412" y="1008100"/>
          <a:ext cx="2438178" cy="1325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Futures dan option </a:t>
          </a:r>
          <a:r>
            <a:rPr lang="en-US" sz="1400" kern="1200" dirty="0" err="1"/>
            <a:t>merupakan</a:t>
          </a:r>
          <a:r>
            <a:rPr lang="en-US" sz="1400" kern="1200" dirty="0"/>
            <a:t> </a:t>
          </a:r>
          <a:r>
            <a:rPr lang="en-US" sz="1400" kern="1200" dirty="0" err="1"/>
            <a:t>kontrak</a:t>
          </a:r>
          <a:r>
            <a:rPr lang="en-US" sz="1400" kern="1200" dirty="0"/>
            <a:t> yang </a:t>
          </a:r>
          <a:r>
            <a:rPr lang="en-US" sz="1400" kern="1200" dirty="0" err="1"/>
            <a:t>terstandar</a:t>
          </a:r>
          <a:r>
            <a:rPr lang="en-US" sz="1400" kern="1200" dirty="0"/>
            <a:t>, </a:t>
          </a:r>
          <a:r>
            <a:rPr lang="en-US" sz="1400" kern="1200" dirty="0" err="1"/>
            <a:t>diperdagangkan</a:t>
          </a:r>
          <a:r>
            <a:rPr lang="en-US" sz="1400" kern="1200" dirty="0"/>
            <a:t> di </a:t>
          </a:r>
          <a:r>
            <a:rPr lang="en-US" sz="1400" b="1" u="sng" kern="1200" dirty="0"/>
            <a:t>bursa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Alat </a:t>
          </a:r>
          <a:r>
            <a:rPr lang="en-US" sz="1400" kern="1200" dirty="0" err="1"/>
            <a:t>manajemen</a:t>
          </a:r>
          <a:r>
            <a:rPr lang="en-US" sz="1400" kern="1200" dirty="0"/>
            <a:t> </a:t>
          </a:r>
          <a:r>
            <a:rPr lang="en-US" sz="1400" kern="1200" dirty="0" err="1"/>
            <a:t>risiko</a:t>
          </a:r>
          <a:endParaRPr lang="en-US" sz="1400" kern="1200" dirty="0"/>
        </a:p>
      </dsp:txBody>
      <dsp:txXfrm>
        <a:off x="5634412" y="1008100"/>
        <a:ext cx="2438178" cy="1325567"/>
      </dsp:txXfrm>
    </dsp:sp>
    <dsp:sp modelId="{DF594EFE-77EC-4728-B6F8-AE9AE8570882}">
      <dsp:nvSpPr>
        <dsp:cNvPr id="0" name=""/>
        <dsp:cNvSpPr/>
      </dsp:nvSpPr>
      <dsp:spPr>
        <a:xfrm>
          <a:off x="5510385" y="2677877"/>
          <a:ext cx="192594" cy="192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1288E3-3A7C-45A2-A40C-07F928F6AE3F}">
      <dsp:nvSpPr>
        <dsp:cNvPr id="0" name=""/>
        <dsp:cNvSpPr/>
      </dsp:nvSpPr>
      <dsp:spPr>
        <a:xfrm>
          <a:off x="5698725" y="2528439"/>
          <a:ext cx="2438178" cy="915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u="sng" kern="1200" dirty="0"/>
            <a:t>Warrants </a:t>
          </a:r>
          <a:r>
            <a:rPr lang="en-US" sz="1400" kern="1200" dirty="0" err="1"/>
            <a:t>merupakan</a:t>
          </a:r>
          <a:r>
            <a:rPr lang="en-US" sz="1400" kern="1200" dirty="0"/>
            <a:t>  </a:t>
          </a:r>
          <a:r>
            <a:rPr lang="en-US" sz="1400" kern="1200" dirty="0" err="1"/>
            <a:t>turunan</a:t>
          </a:r>
          <a:r>
            <a:rPr lang="en-US" sz="1400" kern="1200" dirty="0"/>
            <a:t> </a:t>
          </a:r>
          <a:r>
            <a:rPr lang="en-US" sz="1400" kern="1200" dirty="0" err="1"/>
            <a:t>dari</a:t>
          </a:r>
          <a:r>
            <a:rPr lang="en-US" sz="1400" kern="1200" dirty="0"/>
            <a:t> </a:t>
          </a:r>
          <a:r>
            <a:rPr lang="en-US" sz="1400" kern="1200" dirty="0" err="1"/>
            <a:t>obligasi</a:t>
          </a:r>
          <a:r>
            <a:rPr lang="en-US" sz="1400" kern="1200" dirty="0"/>
            <a:t> </a:t>
          </a:r>
          <a:r>
            <a:rPr lang="en-US" sz="1400" kern="1200" dirty="0" err="1"/>
            <a:t>yaitu</a:t>
          </a:r>
          <a:r>
            <a:rPr lang="en-US" sz="1400" kern="1200" dirty="0"/>
            <a:t> </a:t>
          </a:r>
          <a:r>
            <a:rPr lang="en-US" sz="1400" kern="1200" dirty="0" err="1"/>
            <a:t>jenis</a:t>
          </a:r>
          <a:r>
            <a:rPr lang="en-US" sz="1400" kern="1200" dirty="0"/>
            <a:t> </a:t>
          </a:r>
          <a:r>
            <a:rPr lang="en-US" sz="1400" kern="1200" dirty="0" err="1"/>
            <a:t>opsi</a:t>
          </a:r>
          <a:r>
            <a:rPr lang="en-US" sz="1400" kern="1200" dirty="0"/>
            <a:t> yang </a:t>
          </a:r>
          <a:r>
            <a:rPr lang="en-US" sz="1400" kern="1200" dirty="0" err="1"/>
            <a:t>diterbitkan</a:t>
          </a:r>
          <a:r>
            <a:rPr lang="en-US" sz="1400" kern="1200" dirty="0"/>
            <a:t> oleh </a:t>
          </a:r>
          <a:r>
            <a:rPr lang="en-US" sz="1400" kern="1200" dirty="0" err="1"/>
            <a:t>perusahaan</a:t>
          </a:r>
          <a:endParaRPr lang="en-US" sz="1400" kern="1200" dirty="0"/>
        </a:p>
      </dsp:txBody>
      <dsp:txXfrm>
        <a:off x="5698725" y="2528439"/>
        <a:ext cx="2438178" cy="91584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75FDAC-EFCA-4834-A6C9-06B2AE77B5C6}">
      <dsp:nvSpPr>
        <dsp:cNvPr id="0" name=""/>
        <dsp:cNvSpPr/>
      </dsp:nvSpPr>
      <dsp:spPr>
        <a:xfrm>
          <a:off x="0" y="64746"/>
          <a:ext cx="6678116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 err="1"/>
            <a:t>Definisi</a:t>
          </a:r>
          <a:r>
            <a:rPr lang="en-US" sz="2100" b="1" kern="1200" dirty="0"/>
            <a:t> </a:t>
          </a:r>
        </a:p>
      </dsp:txBody>
      <dsp:txXfrm>
        <a:off x="24588" y="89334"/>
        <a:ext cx="6628940" cy="454509"/>
      </dsp:txXfrm>
    </dsp:sp>
    <dsp:sp modelId="{B6BD70E0-4376-4F47-A098-55A2B4F95DE0}">
      <dsp:nvSpPr>
        <dsp:cNvPr id="0" name=""/>
        <dsp:cNvSpPr/>
      </dsp:nvSpPr>
      <dsp:spPr>
        <a:xfrm>
          <a:off x="0" y="568431"/>
          <a:ext cx="6678116" cy="510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2030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 err="1"/>
            <a:t>Opsi</a:t>
          </a:r>
          <a:r>
            <a:rPr lang="en-US" sz="1600" kern="1200" dirty="0"/>
            <a:t> yang </a:t>
          </a:r>
          <a:r>
            <a:rPr lang="en-US" sz="1600" kern="1200" dirty="0" err="1"/>
            <a:t>diperdagangkan</a:t>
          </a:r>
          <a:r>
            <a:rPr lang="en-US" sz="1600" kern="1200" dirty="0"/>
            <a:t> di bursa </a:t>
          </a:r>
          <a:r>
            <a:rPr lang="en-US" sz="1600" kern="1200" dirty="0" err="1"/>
            <a:t>diterbitkan</a:t>
          </a:r>
          <a:r>
            <a:rPr lang="en-US" sz="1600" kern="1200" dirty="0"/>
            <a:t> oleh investor, </a:t>
          </a:r>
          <a:r>
            <a:rPr lang="en-US" sz="1600" kern="1200" dirty="0" err="1"/>
            <a:t>bukan</a:t>
          </a:r>
          <a:r>
            <a:rPr lang="en-US" sz="1600" kern="1200" dirty="0"/>
            <a:t> oleh </a:t>
          </a:r>
          <a:r>
            <a:rPr lang="en-US" sz="1600" kern="1200" dirty="0" err="1"/>
            <a:t>korporasi</a:t>
          </a:r>
          <a:endParaRPr lang="en-US" sz="1600" kern="1200" dirty="0"/>
        </a:p>
      </dsp:txBody>
      <dsp:txXfrm>
        <a:off x="0" y="568431"/>
        <a:ext cx="6678116" cy="510772"/>
      </dsp:txXfrm>
    </dsp:sp>
    <dsp:sp modelId="{C9C74E0D-0E64-4826-A055-D6B128D8BF79}">
      <dsp:nvSpPr>
        <dsp:cNvPr id="0" name=""/>
        <dsp:cNvSpPr/>
      </dsp:nvSpPr>
      <dsp:spPr>
        <a:xfrm>
          <a:off x="0" y="1079203"/>
          <a:ext cx="6678116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 err="1"/>
            <a:t>Jenis</a:t>
          </a:r>
          <a:r>
            <a:rPr lang="en-US" sz="2100" b="1" kern="1200" dirty="0"/>
            <a:t> Option</a:t>
          </a:r>
        </a:p>
      </dsp:txBody>
      <dsp:txXfrm>
        <a:off x="24588" y="1103791"/>
        <a:ext cx="6628940" cy="454509"/>
      </dsp:txXfrm>
    </dsp:sp>
    <dsp:sp modelId="{11BF7FDE-29D9-4B20-ACCD-F9AA7BE4BA0A}">
      <dsp:nvSpPr>
        <dsp:cNvPr id="0" name=""/>
        <dsp:cNvSpPr/>
      </dsp:nvSpPr>
      <dsp:spPr>
        <a:xfrm>
          <a:off x="0" y="1582888"/>
          <a:ext cx="6678116" cy="1912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2030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b="1" kern="1200" dirty="0"/>
            <a:t>Call</a:t>
          </a:r>
          <a:r>
            <a:rPr lang="en-US" sz="1600" kern="1200" dirty="0"/>
            <a:t> Option = </a:t>
          </a:r>
          <a:r>
            <a:rPr lang="en-US" sz="1600" kern="1200" dirty="0" err="1"/>
            <a:t>Pembeli</a:t>
          </a:r>
          <a:r>
            <a:rPr lang="en-US" sz="1600" kern="1200" dirty="0"/>
            <a:t> </a:t>
          </a:r>
          <a:r>
            <a:rPr lang="en-US" sz="1600" kern="1200" dirty="0" err="1"/>
            <a:t>memiliki</a:t>
          </a:r>
          <a:r>
            <a:rPr lang="en-US" sz="1600" kern="1200" dirty="0"/>
            <a:t> </a:t>
          </a:r>
          <a:r>
            <a:rPr lang="en-US" sz="1600" kern="1200" dirty="0" err="1"/>
            <a:t>hak</a:t>
          </a:r>
          <a:r>
            <a:rPr lang="en-US" sz="1600" kern="1200" dirty="0"/>
            <a:t>, </a:t>
          </a:r>
          <a:r>
            <a:rPr lang="en-US" sz="1600" kern="1200" dirty="0" err="1"/>
            <a:t>bukan</a:t>
          </a:r>
          <a:r>
            <a:rPr lang="en-US" sz="1600" kern="1200" dirty="0"/>
            <a:t> </a:t>
          </a:r>
          <a:r>
            <a:rPr lang="en-US" sz="1600" kern="1200" dirty="0" err="1"/>
            <a:t>kewajiban</a:t>
          </a:r>
          <a:r>
            <a:rPr lang="en-US" sz="1600" kern="1200" dirty="0"/>
            <a:t>, </a:t>
          </a:r>
          <a:r>
            <a:rPr lang="en-US" sz="1600" kern="1200" dirty="0" err="1"/>
            <a:t>untuk</a:t>
          </a:r>
          <a:r>
            <a:rPr lang="en-US" sz="1600" kern="1200" dirty="0"/>
            <a:t> </a:t>
          </a:r>
          <a:r>
            <a:rPr lang="en-US" sz="1600" b="1" kern="1200" dirty="0" err="1"/>
            <a:t>membeli</a:t>
          </a:r>
          <a:r>
            <a:rPr lang="en-US" sz="1600" kern="1200" dirty="0"/>
            <a:t> </a:t>
          </a:r>
          <a:r>
            <a:rPr lang="en-US" sz="1600" kern="1200" dirty="0" err="1"/>
            <a:t>sejumlah</a:t>
          </a:r>
          <a:r>
            <a:rPr lang="en-US" sz="1600" kern="1200" dirty="0"/>
            <a:t> </a:t>
          </a:r>
          <a:r>
            <a:rPr lang="en-US" sz="1600" kern="1200" dirty="0" err="1"/>
            <a:t>tertentu</a:t>
          </a:r>
          <a:r>
            <a:rPr lang="en-US" sz="1600" kern="1200" dirty="0"/>
            <a:t> </a:t>
          </a:r>
          <a:r>
            <a:rPr lang="en-US" sz="1600" kern="1200" dirty="0" err="1"/>
            <a:t>aset</a:t>
          </a:r>
          <a:r>
            <a:rPr lang="en-US" sz="1600" kern="1200" dirty="0"/>
            <a:t> </a:t>
          </a:r>
          <a:r>
            <a:rPr lang="en-US" sz="1600" b="1" kern="1200" dirty="0" err="1"/>
            <a:t>dari</a:t>
          </a:r>
          <a:r>
            <a:rPr lang="en-US" sz="1600" b="1" kern="1200" dirty="0"/>
            <a:t> </a:t>
          </a:r>
          <a:r>
            <a:rPr lang="en-US" sz="1600" kern="1200" dirty="0" err="1"/>
            <a:t>penjual</a:t>
          </a:r>
          <a:r>
            <a:rPr lang="en-US" sz="1600" kern="1200" dirty="0"/>
            <a:t> pada </a:t>
          </a:r>
          <a:r>
            <a:rPr lang="en-US" sz="1600" kern="1200" dirty="0" err="1"/>
            <a:t>harga</a:t>
          </a:r>
          <a:r>
            <a:rPr lang="en-US" sz="1600" kern="1200" dirty="0"/>
            <a:t> </a:t>
          </a:r>
          <a:r>
            <a:rPr lang="en-US" sz="1600" kern="1200" dirty="0" err="1"/>
            <a:t>tertentu</a:t>
          </a:r>
          <a:r>
            <a:rPr lang="en-US" sz="1600" kern="1200" dirty="0"/>
            <a:t> </a:t>
          </a:r>
          <a:r>
            <a:rPr lang="en-US" sz="1600" kern="1200" dirty="0" err="1"/>
            <a:t>sebelum</a:t>
          </a:r>
          <a:r>
            <a:rPr lang="en-US" sz="1600" kern="1200" dirty="0"/>
            <a:t> </a:t>
          </a:r>
          <a:r>
            <a:rPr lang="en-US" sz="1600" kern="1200" dirty="0" err="1"/>
            <a:t>jatuh</a:t>
          </a:r>
          <a:r>
            <a:rPr lang="en-US" sz="1600" kern="1200" dirty="0"/>
            <a:t> tempo (</a:t>
          </a:r>
          <a:r>
            <a:rPr lang="en-US" sz="1600" kern="1200" dirty="0" err="1"/>
            <a:t>biasanya</a:t>
          </a:r>
          <a:r>
            <a:rPr lang="en-US" sz="1600" kern="1200" dirty="0"/>
            <a:t> </a:t>
          </a:r>
          <a:r>
            <a:rPr lang="en-US" sz="1600" kern="1200" dirty="0" err="1"/>
            <a:t>untuk</a:t>
          </a:r>
          <a:r>
            <a:rPr lang="en-US" sz="1600" kern="1200" dirty="0"/>
            <a:t> </a:t>
          </a:r>
          <a:r>
            <a:rPr lang="en-US" sz="1600" kern="1200" dirty="0" err="1"/>
            <a:t>melindungi</a:t>
          </a:r>
          <a:r>
            <a:rPr lang="en-US" sz="1600" kern="1200" dirty="0"/>
            <a:t> </a:t>
          </a:r>
          <a:r>
            <a:rPr lang="en-US" sz="1600" kern="1200" dirty="0" err="1"/>
            <a:t>pembayaran</a:t>
          </a:r>
          <a:r>
            <a:rPr lang="en-US" sz="1600" kern="1200" dirty="0"/>
            <a:t>/</a:t>
          </a:r>
          <a:r>
            <a:rPr lang="en-US" sz="1600" kern="1200" dirty="0" err="1"/>
            <a:t>impor</a:t>
          </a:r>
          <a:r>
            <a:rPr lang="en-US" sz="1600" kern="1200" dirty="0"/>
            <a:t>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b="1" kern="1200" dirty="0"/>
            <a:t>Put</a:t>
          </a:r>
          <a:r>
            <a:rPr lang="en-US" sz="1600" kern="1200" dirty="0"/>
            <a:t> Option = </a:t>
          </a:r>
          <a:r>
            <a:rPr lang="en-US" sz="1600" kern="1200" dirty="0" err="1"/>
            <a:t>Pembeli</a:t>
          </a:r>
          <a:r>
            <a:rPr lang="en-US" sz="1600" kern="1200" dirty="0"/>
            <a:t> </a:t>
          </a:r>
          <a:r>
            <a:rPr lang="en-US" sz="1600" kern="1200" dirty="0" err="1"/>
            <a:t>memiliki</a:t>
          </a:r>
          <a:r>
            <a:rPr lang="en-US" sz="1600" kern="1200" dirty="0"/>
            <a:t> </a:t>
          </a:r>
          <a:r>
            <a:rPr lang="en-US" sz="1600" kern="1200" dirty="0" err="1"/>
            <a:t>hak</a:t>
          </a:r>
          <a:r>
            <a:rPr lang="en-US" sz="1600" kern="1200" dirty="0"/>
            <a:t>, </a:t>
          </a:r>
          <a:r>
            <a:rPr lang="en-US" sz="1600" kern="1200" dirty="0" err="1"/>
            <a:t>bukan</a:t>
          </a:r>
          <a:r>
            <a:rPr lang="en-US" sz="1600" kern="1200" dirty="0"/>
            <a:t> </a:t>
          </a:r>
          <a:r>
            <a:rPr lang="en-US" sz="1600" kern="1200" dirty="0" err="1"/>
            <a:t>kewajiban</a:t>
          </a:r>
          <a:r>
            <a:rPr lang="en-US" sz="1600" kern="1200" dirty="0"/>
            <a:t>, </a:t>
          </a:r>
          <a:r>
            <a:rPr lang="en-US" sz="1600" kern="1200" dirty="0" err="1"/>
            <a:t>untuk</a:t>
          </a:r>
          <a:r>
            <a:rPr lang="en-US" sz="1600" kern="1200" dirty="0"/>
            <a:t> </a:t>
          </a:r>
          <a:r>
            <a:rPr lang="en-US" sz="1600" b="1" kern="1200" dirty="0" err="1"/>
            <a:t>menjual</a:t>
          </a:r>
          <a:r>
            <a:rPr lang="en-US" sz="1600" b="1" kern="1200" dirty="0"/>
            <a:t> </a:t>
          </a:r>
          <a:r>
            <a:rPr lang="en-US" sz="1600" kern="1200" dirty="0" err="1"/>
            <a:t>sejumlah</a:t>
          </a:r>
          <a:r>
            <a:rPr lang="en-US" sz="1600" kern="1200" dirty="0"/>
            <a:t> </a:t>
          </a:r>
          <a:r>
            <a:rPr lang="en-US" sz="1600" kern="1200" dirty="0" err="1"/>
            <a:t>tertentu</a:t>
          </a:r>
          <a:r>
            <a:rPr lang="en-US" sz="1600" kern="1200" dirty="0"/>
            <a:t> </a:t>
          </a:r>
          <a:r>
            <a:rPr lang="en-US" sz="1600" kern="1200" dirty="0" err="1"/>
            <a:t>aset</a:t>
          </a:r>
          <a:r>
            <a:rPr lang="en-US" sz="1600" kern="1200" dirty="0"/>
            <a:t> </a:t>
          </a:r>
          <a:r>
            <a:rPr lang="en-US" sz="1600" b="1" kern="1200" dirty="0" err="1"/>
            <a:t>ke</a:t>
          </a:r>
          <a:r>
            <a:rPr lang="en-US" sz="1600" b="1" kern="1200" dirty="0"/>
            <a:t> </a:t>
          </a:r>
          <a:r>
            <a:rPr lang="en-US" sz="1600" kern="1200" dirty="0" err="1"/>
            <a:t>penjual</a:t>
          </a:r>
          <a:r>
            <a:rPr lang="en-US" sz="1600" kern="1200" dirty="0"/>
            <a:t> pada </a:t>
          </a:r>
          <a:r>
            <a:rPr lang="en-US" sz="1600" kern="1200" dirty="0" err="1"/>
            <a:t>harga</a:t>
          </a:r>
          <a:r>
            <a:rPr lang="en-US" sz="1600" kern="1200" dirty="0"/>
            <a:t> </a:t>
          </a:r>
          <a:r>
            <a:rPr lang="en-US" sz="1600" kern="1200" dirty="0" err="1"/>
            <a:t>tertentu</a:t>
          </a:r>
          <a:r>
            <a:rPr lang="en-US" sz="1600" kern="1200" dirty="0"/>
            <a:t> </a:t>
          </a:r>
          <a:r>
            <a:rPr lang="en-US" sz="1600" kern="1200" dirty="0" err="1"/>
            <a:t>sebelum</a:t>
          </a:r>
          <a:r>
            <a:rPr lang="en-US" sz="1600" kern="1200" dirty="0"/>
            <a:t> </a:t>
          </a:r>
          <a:r>
            <a:rPr lang="en-US" sz="1600" kern="1200" dirty="0" err="1"/>
            <a:t>jatuh</a:t>
          </a:r>
          <a:r>
            <a:rPr lang="en-US" sz="1600" kern="1200" dirty="0"/>
            <a:t> tempo (</a:t>
          </a:r>
          <a:r>
            <a:rPr lang="en-US" sz="1600" kern="1200" dirty="0" err="1"/>
            <a:t>biasanya</a:t>
          </a:r>
          <a:r>
            <a:rPr lang="en-US" sz="1600" kern="1200" dirty="0"/>
            <a:t> </a:t>
          </a:r>
          <a:r>
            <a:rPr lang="en-US" sz="1600" kern="1200" dirty="0" err="1"/>
            <a:t>untuk</a:t>
          </a:r>
          <a:r>
            <a:rPr lang="en-US" sz="1600" kern="1200" dirty="0"/>
            <a:t> </a:t>
          </a:r>
          <a:r>
            <a:rPr lang="en-US" sz="1600" kern="1200" dirty="0" err="1"/>
            <a:t>melindungi</a:t>
          </a:r>
          <a:r>
            <a:rPr lang="en-US" sz="1600" kern="1200" dirty="0"/>
            <a:t> </a:t>
          </a:r>
          <a:r>
            <a:rPr lang="en-US" sz="1600" kern="1200" dirty="0" err="1"/>
            <a:t>penerimaan</a:t>
          </a:r>
          <a:r>
            <a:rPr lang="en-US" sz="1600" kern="1200" dirty="0"/>
            <a:t>/</a:t>
          </a:r>
          <a:r>
            <a:rPr lang="en-US" sz="1600" kern="1200" dirty="0" err="1"/>
            <a:t>ekspor</a:t>
          </a:r>
          <a:r>
            <a:rPr lang="en-US" sz="1600" kern="1200" dirty="0"/>
            <a:t>)</a:t>
          </a:r>
        </a:p>
      </dsp:txBody>
      <dsp:txXfrm>
        <a:off x="0" y="1582888"/>
        <a:ext cx="6678116" cy="1912680"/>
      </dsp:txXfrm>
    </dsp:sp>
    <dsp:sp modelId="{681602F4-0378-4AEA-BDF4-BF174AB968DA}">
      <dsp:nvSpPr>
        <dsp:cNvPr id="0" name=""/>
        <dsp:cNvSpPr/>
      </dsp:nvSpPr>
      <dsp:spPr>
        <a:xfrm>
          <a:off x="0" y="3495568"/>
          <a:ext cx="6678116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 err="1"/>
            <a:t>Memperbesar</a:t>
          </a:r>
          <a:r>
            <a:rPr lang="en-US" sz="2100" b="1" kern="1200" dirty="0"/>
            <a:t> </a:t>
          </a:r>
          <a:r>
            <a:rPr lang="en-US" sz="2100" b="1" kern="1200" dirty="0" err="1"/>
            <a:t>kemungkinan</a:t>
          </a:r>
          <a:r>
            <a:rPr lang="en-US" sz="2100" b="1" kern="1200" dirty="0"/>
            <a:t> </a:t>
          </a:r>
          <a:r>
            <a:rPr lang="en-US" sz="2100" b="1" kern="1200" dirty="0" err="1"/>
            <a:t>keuntungan</a:t>
          </a:r>
          <a:endParaRPr lang="en-US" sz="2100" b="1" kern="1200" dirty="0"/>
        </a:p>
      </dsp:txBody>
      <dsp:txXfrm>
        <a:off x="24588" y="3520156"/>
        <a:ext cx="6628940" cy="45450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ABA77-6643-4061-AA99-775F62F8BB81}">
      <dsp:nvSpPr>
        <dsp:cNvPr id="0" name=""/>
        <dsp:cNvSpPr/>
      </dsp:nvSpPr>
      <dsp:spPr>
        <a:xfrm>
          <a:off x="0" y="0"/>
          <a:ext cx="651470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1ADB39-7550-4AED-9071-10742516E423}">
      <dsp:nvSpPr>
        <dsp:cNvPr id="0" name=""/>
        <dsp:cNvSpPr/>
      </dsp:nvSpPr>
      <dsp:spPr>
        <a:xfrm>
          <a:off x="0" y="0"/>
          <a:ext cx="1302941" cy="3609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 err="1"/>
            <a:t>Kontrak</a:t>
          </a:r>
          <a:r>
            <a:rPr lang="en-US" sz="2300" b="1" kern="1200" dirty="0"/>
            <a:t> Futures</a:t>
          </a:r>
        </a:p>
      </dsp:txBody>
      <dsp:txXfrm>
        <a:off x="0" y="0"/>
        <a:ext cx="1302941" cy="3609609"/>
      </dsp:txXfrm>
    </dsp:sp>
    <dsp:sp modelId="{3CABEFA2-A825-4E38-BF34-F2937EF8632D}">
      <dsp:nvSpPr>
        <dsp:cNvPr id="0" name=""/>
        <dsp:cNvSpPr/>
      </dsp:nvSpPr>
      <dsp:spPr>
        <a:xfrm>
          <a:off x="1400661" y="56400"/>
          <a:ext cx="5114044" cy="11280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perjanjian</a:t>
          </a:r>
          <a:r>
            <a:rPr lang="en-US" sz="1800" kern="1200" dirty="0"/>
            <a:t> yang </a:t>
          </a:r>
          <a:r>
            <a:rPr lang="en-US" sz="1800" kern="1200" dirty="0" err="1"/>
            <a:t>terstandar</a:t>
          </a:r>
          <a:r>
            <a:rPr lang="en-US" sz="1800" kern="1200" dirty="0"/>
            <a:t> </a:t>
          </a:r>
          <a:r>
            <a:rPr lang="en-US" sz="1800" kern="1200" dirty="0" err="1"/>
            <a:t>antara</a:t>
          </a:r>
          <a:r>
            <a:rPr lang="en-US" sz="1800" kern="1200" dirty="0"/>
            <a:t> </a:t>
          </a:r>
          <a:r>
            <a:rPr lang="en-US" sz="1800" kern="1200" dirty="0" err="1"/>
            <a:t>pembeli</a:t>
          </a:r>
          <a:r>
            <a:rPr lang="en-US" sz="1800" kern="1200" dirty="0"/>
            <a:t> dan </a:t>
          </a:r>
          <a:r>
            <a:rPr lang="en-US" sz="1800" kern="1200" dirty="0" err="1"/>
            <a:t>penjual</a:t>
          </a:r>
          <a:r>
            <a:rPr lang="en-US" sz="1800" kern="1200" dirty="0"/>
            <a:t> </a:t>
          </a:r>
          <a:r>
            <a:rPr lang="en-US" sz="1800" kern="1200" dirty="0" err="1"/>
            <a:t>untuk</a:t>
          </a:r>
          <a:r>
            <a:rPr lang="en-US" sz="1800" kern="1200" dirty="0"/>
            <a:t> </a:t>
          </a:r>
          <a:r>
            <a:rPr lang="en-US" sz="1800" kern="1200" dirty="0" err="1"/>
            <a:t>menyerahkan</a:t>
          </a:r>
          <a:r>
            <a:rPr lang="en-US" sz="1800" kern="1200" dirty="0"/>
            <a:t> </a:t>
          </a:r>
          <a:r>
            <a:rPr lang="en-US" sz="1800" kern="1200" dirty="0" err="1"/>
            <a:t>sejumlah</a:t>
          </a:r>
          <a:r>
            <a:rPr lang="en-US" sz="1800" kern="1200" dirty="0"/>
            <a:t> </a:t>
          </a:r>
          <a:r>
            <a:rPr lang="en-US" sz="1800" kern="1200" dirty="0" err="1"/>
            <a:t>aset</a:t>
          </a:r>
          <a:r>
            <a:rPr lang="en-US" sz="1800" kern="1200" dirty="0"/>
            <a:t> </a:t>
          </a:r>
          <a:r>
            <a:rPr lang="en-US" sz="1800" kern="1200" dirty="0" err="1"/>
            <a:t>tertentu</a:t>
          </a:r>
          <a:r>
            <a:rPr lang="en-US" sz="1800" kern="1200" dirty="0"/>
            <a:t> pada </a:t>
          </a:r>
          <a:r>
            <a:rPr lang="en-US" sz="1800" kern="1200" dirty="0" err="1"/>
            <a:t>harga</a:t>
          </a:r>
          <a:r>
            <a:rPr lang="en-US" sz="1800" kern="1200" dirty="0"/>
            <a:t> </a:t>
          </a:r>
          <a:r>
            <a:rPr lang="en-US" sz="1800" kern="1200" dirty="0" err="1"/>
            <a:t>tertentu</a:t>
          </a:r>
          <a:r>
            <a:rPr lang="en-US" sz="1800" kern="1200" dirty="0"/>
            <a:t>. </a:t>
          </a:r>
        </a:p>
      </dsp:txBody>
      <dsp:txXfrm>
        <a:off x="1400661" y="56400"/>
        <a:ext cx="5114044" cy="1128002"/>
      </dsp:txXfrm>
    </dsp:sp>
    <dsp:sp modelId="{D074089F-5C11-43F6-9065-4C3982739A3B}">
      <dsp:nvSpPr>
        <dsp:cNvPr id="0" name=""/>
        <dsp:cNvSpPr/>
      </dsp:nvSpPr>
      <dsp:spPr>
        <a:xfrm>
          <a:off x="1302941" y="1184402"/>
          <a:ext cx="521176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E2C3F0-14BE-4EEB-A8B7-6203D4B03AF4}">
      <dsp:nvSpPr>
        <dsp:cNvPr id="0" name=""/>
        <dsp:cNvSpPr/>
      </dsp:nvSpPr>
      <dsp:spPr>
        <a:xfrm>
          <a:off x="1400661" y="1240803"/>
          <a:ext cx="5114044" cy="11280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Kedua</a:t>
          </a:r>
          <a:r>
            <a:rPr lang="en-US" sz="1800" kern="1200" dirty="0"/>
            <a:t> </a:t>
          </a:r>
          <a:r>
            <a:rPr lang="en-US" sz="1800" kern="1200" dirty="0" err="1"/>
            <a:t>pihak</a:t>
          </a:r>
          <a:r>
            <a:rPr lang="en-US" sz="1800" kern="1200" dirty="0"/>
            <a:t> </a:t>
          </a:r>
          <a:r>
            <a:rPr lang="en-US" sz="1800" kern="1200" dirty="0" err="1"/>
            <a:t>wajib</a:t>
          </a:r>
          <a:r>
            <a:rPr lang="en-US" sz="1800" kern="1200" dirty="0"/>
            <a:t> </a:t>
          </a:r>
          <a:r>
            <a:rPr lang="en-US" sz="1800" kern="1200" dirty="0" err="1"/>
            <a:t>menyerahkan</a:t>
          </a:r>
          <a:r>
            <a:rPr lang="en-US" sz="1800" kern="1200" dirty="0"/>
            <a:t> </a:t>
          </a:r>
          <a:r>
            <a:rPr lang="en-US" sz="1800" kern="1200" dirty="0" err="1"/>
            <a:t>jaminan</a:t>
          </a:r>
          <a:r>
            <a:rPr lang="en-US" sz="1800" kern="1200" dirty="0"/>
            <a:t> (margin) </a:t>
          </a:r>
          <a:r>
            <a:rPr lang="en-US" sz="1800" kern="1200" dirty="0" err="1"/>
            <a:t>untuk</a:t>
          </a:r>
          <a:r>
            <a:rPr lang="en-US" sz="1800" kern="1200" dirty="0"/>
            <a:t> </a:t>
          </a:r>
          <a:r>
            <a:rPr lang="en-US" sz="1800" kern="1200" dirty="0" err="1"/>
            <a:t>mengurangi</a:t>
          </a:r>
          <a:r>
            <a:rPr lang="en-US" sz="1800" kern="1200" dirty="0"/>
            <a:t> </a:t>
          </a:r>
          <a:r>
            <a:rPr lang="en-US" sz="1800" kern="1200" dirty="0" err="1"/>
            <a:t>risiko</a:t>
          </a:r>
          <a:r>
            <a:rPr lang="en-US" sz="1800" kern="1200" dirty="0"/>
            <a:t> </a:t>
          </a:r>
          <a:r>
            <a:rPr lang="en-US" sz="1800" kern="1200" dirty="0" err="1"/>
            <a:t>kegagalan</a:t>
          </a:r>
          <a:r>
            <a:rPr lang="en-US" sz="1800" kern="1200" dirty="0"/>
            <a:t> (default risk)</a:t>
          </a:r>
        </a:p>
      </dsp:txBody>
      <dsp:txXfrm>
        <a:off x="1400661" y="1240803"/>
        <a:ext cx="5114044" cy="1128002"/>
      </dsp:txXfrm>
    </dsp:sp>
    <dsp:sp modelId="{6BB01580-269D-48D8-ADAB-34FC14BDAE93}">
      <dsp:nvSpPr>
        <dsp:cNvPr id="0" name=""/>
        <dsp:cNvSpPr/>
      </dsp:nvSpPr>
      <dsp:spPr>
        <a:xfrm>
          <a:off x="1302941" y="2368805"/>
          <a:ext cx="521176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82FE7D-FB67-4BB9-8D37-E5765F0CD8EA}">
      <dsp:nvSpPr>
        <dsp:cNvPr id="0" name=""/>
        <dsp:cNvSpPr/>
      </dsp:nvSpPr>
      <dsp:spPr>
        <a:xfrm>
          <a:off x="1400661" y="2425206"/>
          <a:ext cx="5114044" cy="11280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Digunakan</a:t>
          </a:r>
          <a:r>
            <a:rPr lang="en-US" sz="1800" kern="1200" dirty="0"/>
            <a:t> </a:t>
          </a:r>
          <a:r>
            <a:rPr lang="en-US" sz="1800" kern="1200" dirty="0" err="1"/>
            <a:t>untuk</a:t>
          </a:r>
          <a:r>
            <a:rPr lang="en-US" sz="1800" kern="1200" dirty="0"/>
            <a:t> </a:t>
          </a:r>
          <a:r>
            <a:rPr lang="en-US" sz="1800" kern="1200" dirty="0" err="1"/>
            <a:t>melindungi</a:t>
          </a:r>
          <a:r>
            <a:rPr lang="en-US" sz="1800" kern="1200" dirty="0"/>
            <a:t> </a:t>
          </a:r>
          <a:r>
            <a:rPr lang="en-US" sz="1800" kern="1200" dirty="0" err="1"/>
            <a:t>risiko</a:t>
          </a:r>
          <a:r>
            <a:rPr lang="en-US" sz="1800" kern="1200" dirty="0"/>
            <a:t> </a:t>
          </a:r>
          <a:r>
            <a:rPr lang="en-US" sz="1800" kern="1200" dirty="0" err="1"/>
            <a:t>perubahan</a:t>
          </a:r>
          <a:r>
            <a:rPr lang="en-US" sz="1800" kern="1200" dirty="0"/>
            <a:t> </a:t>
          </a:r>
          <a:r>
            <a:rPr lang="en-US" sz="1800" kern="1200" dirty="0" err="1"/>
            <a:t>harga</a:t>
          </a:r>
          <a:endParaRPr lang="en-US" sz="1800" kern="1200" dirty="0"/>
        </a:p>
      </dsp:txBody>
      <dsp:txXfrm>
        <a:off x="1400661" y="2425206"/>
        <a:ext cx="5114044" cy="1128002"/>
      </dsp:txXfrm>
    </dsp:sp>
    <dsp:sp modelId="{EC58E2D5-BCB2-44A9-9656-73A0375B9628}">
      <dsp:nvSpPr>
        <dsp:cNvPr id="0" name=""/>
        <dsp:cNvSpPr/>
      </dsp:nvSpPr>
      <dsp:spPr>
        <a:xfrm>
          <a:off x="1302941" y="3553208"/>
          <a:ext cx="521176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1ECB86-6072-49E8-BD20-86365B12119F}">
      <dsp:nvSpPr>
        <dsp:cNvPr id="0" name=""/>
        <dsp:cNvSpPr/>
      </dsp:nvSpPr>
      <dsp:spPr>
        <a:xfrm>
          <a:off x="2325610" y="688573"/>
          <a:ext cx="4590284" cy="4590284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623BB7-08F8-402F-8BEC-4552E5E188C7}">
      <dsp:nvSpPr>
        <dsp:cNvPr id="0" name=""/>
        <dsp:cNvSpPr/>
      </dsp:nvSpPr>
      <dsp:spPr>
        <a:xfrm>
          <a:off x="2325610" y="688573"/>
          <a:ext cx="4590284" cy="4590284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182EE3-0188-4A04-A386-7F5A96D51CCB}">
      <dsp:nvSpPr>
        <dsp:cNvPr id="0" name=""/>
        <dsp:cNvSpPr/>
      </dsp:nvSpPr>
      <dsp:spPr>
        <a:xfrm>
          <a:off x="2325610" y="688573"/>
          <a:ext cx="4590284" cy="4590284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CB7EFB-B057-41A6-8D24-1ABCBC342E20}">
      <dsp:nvSpPr>
        <dsp:cNvPr id="0" name=""/>
        <dsp:cNvSpPr/>
      </dsp:nvSpPr>
      <dsp:spPr>
        <a:xfrm>
          <a:off x="2526848" y="736404"/>
          <a:ext cx="4590284" cy="4590284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CDC155-06A1-4D4F-AB1F-7F8B492941FB}">
      <dsp:nvSpPr>
        <dsp:cNvPr id="0" name=""/>
        <dsp:cNvSpPr/>
      </dsp:nvSpPr>
      <dsp:spPr>
        <a:xfrm>
          <a:off x="3563710" y="1926673"/>
          <a:ext cx="2114084" cy="2114084"/>
        </a:xfrm>
        <a:prstGeom prst="ellipse">
          <a:avLst/>
        </a:prstGeom>
        <a:solidFill>
          <a:schemeClr val="bg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</a:rPr>
            <a:t>MANAJEMEN INVESTASI </a:t>
          </a:r>
        </a:p>
      </dsp:txBody>
      <dsp:txXfrm>
        <a:off x="3873310" y="2236273"/>
        <a:ext cx="1494884" cy="1494884"/>
      </dsp:txXfrm>
    </dsp:sp>
    <dsp:sp modelId="{578EE8E4-2F66-4A1C-BBF1-10DF4C589057}">
      <dsp:nvSpPr>
        <dsp:cNvPr id="0" name=""/>
        <dsp:cNvSpPr/>
      </dsp:nvSpPr>
      <dsp:spPr>
        <a:xfrm>
          <a:off x="3880823" y="1919"/>
          <a:ext cx="1479859" cy="1479859"/>
        </a:xfrm>
        <a:prstGeom prst="ellipse">
          <a:avLst/>
        </a:prstGeom>
        <a:solidFill>
          <a:schemeClr val="bg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chemeClr val="tx1"/>
              </a:solidFill>
            </a:rPr>
            <a:t>STUDI TENTANG PROSES PENANAMAN DANA PADA SATU ASET ATAU LEBIH </a:t>
          </a:r>
        </a:p>
      </dsp:txBody>
      <dsp:txXfrm>
        <a:off x="4097543" y="218639"/>
        <a:ext cx="1046419" cy="1046419"/>
      </dsp:txXfrm>
    </dsp:sp>
    <dsp:sp modelId="{B4549C7F-7F34-422B-AC1D-78A12C9BBCFE}">
      <dsp:nvSpPr>
        <dsp:cNvPr id="0" name=""/>
        <dsp:cNvSpPr/>
      </dsp:nvSpPr>
      <dsp:spPr>
        <a:xfrm>
          <a:off x="6122690" y="2243786"/>
          <a:ext cx="1479859" cy="1479859"/>
        </a:xfrm>
        <a:prstGeom prst="ellipse">
          <a:avLst/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chemeClr val="bg1"/>
              </a:solidFill>
            </a:rPr>
            <a:t>KEPEMILIKAN PADA FINANCIAL ASET (ASET KEUANGAN DAN SEKURITAS (SURAT BERHARGA)</a:t>
          </a:r>
        </a:p>
      </dsp:txBody>
      <dsp:txXfrm>
        <a:off x="6339410" y="2460506"/>
        <a:ext cx="1046419" cy="1046419"/>
      </dsp:txXfrm>
    </dsp:sp>
    <dsp:sp modelId="{A9A109CE-33C1-4C5D-A170-99DCECC25C25}">
      <dsp:nvSpPr>
        <dsp:cNvPr id="0" name=""/>
        <dsp:cNvSpPr/>
      </dsp:nvSpPr>
      <dsp:spPr>
        <a:xfrm>
          <a:off x="3880823" y="4485653"/>
          <a:ext cx="1479859" cy="1479859"/>
        </a:xfrm>
        <a:prstGeom prst="ellipse">
          <a:avLst/>
        </a:prstGeom>
        <a:solidFill>
          <a:schemeClr val="bg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chemeClr val="tx1"/>
              </a:solidFill>
            </a:rPr>
            <a:t>INVESTASI JUGA BISA MELALUI ASET RIIL (TANAH, GEDUNG, RUMAH, BAGUNAN)</a:t>
          </a:r>
        </a:p>
      </dsp:txBody>
      <dsp:txXfrm>
        <a:off x="4097543" y="4702373"/>
        <a:ext cx="1046419" cy="1046419"/>
      </dsp:txXfrm>
    </dsp:sp>
    <dsp:sp modelId="{8C63BAA9-2DBB-4B15-BDCE-B9C21EA99CE5}">
      <dsp:nvSpPr>
        <dsp:cNvPr id="0" name=""/>
        <dsp:cNvSpPr/>
      </dsp:nvSpPr>
      <dsp:spPr>
        <a:xfrm>
          <a:off x="1638956" y="2243786"/>
          <a:ext cx="1479859" cy="1479859"/>
        </a:xfrm>
        <a:prstGeom prst="ellipse">
          <a:avLst/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chemeClr val="bg1"/>
              </a:solidFill>
            </a:rPr>
            <a:t>TIDAK MENGABAIKAN ASET KEUANGAN LUAR NEGERI</a:t>
          </a:r>
        </a:p>
      </dsp:txBody>
      <dsp:txXfrm>
        <a:off x="1855676" y="2460506"/>
        <a:ext cx="1046419" cy="10464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360152-8270-48A3-8A3A-F6E134FF617C}">
      <dsp:nvSpPr>
        <dsp:cNvPr id="0" name=""/>
        <dsp:cNvSpPr/>
      </dsp:nvSpPr>
      <dsp:spPr>
        <a:xfrm>
          <a:off x="1007" y="623063"/>
          <a:ext cx="3517957" cy="259975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2BE623-8FF1-4BB4-8DC3-D77E7EE64494}">
      <dsp:nvSpPr>
        <dsp:cNvPr id="0" name=""/>
        <dsp:cNvSpPr/>
      </dsp:nvSpPr>
      <dsp:spPr>
        <a:xfrm>
          <a:off x="201379" y="3008029"/>
          <a:ext cx="3031431" cy="728503"/>
        </a:xfrm>
        <a:prstGeom prst="rect">
          <a:avLst/>
        </a:prstGeom>
        <a:solidFill>
          <a:schemeClr val="bg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lang="en-US" sz="2200" kern="1200" dirty="0">
              <a:solidFill>
                <a:schemeClr val="tx1"/>
              </a:solidFill>
            </a:rPr>
            <a:t>KEPUTUSAN INVESTASI </a:t>
          </a:r>
        </a:p>
      </dsp:txBody>
      <dsp:txXfrm>
        <a:off x="201379" y="3008029"/>
        <a:ext cx="3031431" cy="728503"/>
      </dsp:txXfrm>
    </dsp:sp>
    <dsp:sp modelId="{FBA3BCD2-C800-4C9C-B4B8-71F721627F54}">
      <dsp:nvSpPr>
        <dsp:cNvPr id="0" name=""/>
        <dsp:cNvSpPr/>
      </dsp:nvSpPr>
      <dsp:spPr>
        <a:xfrm>
          <a:off x="4303844" y="623063"/>
          <a:ext cx="3517957" cy="2599757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58CA4B-C01D-48F2-8C19-89A3A7B7447C}">
      <dsp:nvSpPr>
        <dsp:cNvPr id="0" name=""/>
        <dsp:cNvSpPr/>
      </dsp:nvSpPr>
      <dsp:spPr>
        <a:xfrm>
          <a:off x="4536500" y="2963656"/>
          <a:ext cx="3031431" cy="728503"/>
        </a:xfrm>
        <a:prstGeom prst="rect">
          <a:avLst/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KARIR DI BIDANG INVESTASI </a:t>
          </a:r>
        </a:p>
      </dsp:txBody>
      <dsp:txXfrm>
        <a:off x="4536500" y="2963656"/>
        <a:ext cx="3031431" cy="7285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E6E09-D7AB-4455-998C-703542761740}">
      <dsp:nvSpPr>
        <dsp:cNvPr id="0" name=""/>
        <dsp:cNvSpPr/>
      </dsp:nvSpPr>
      <dsp:spPr>
        <a:xfrm>
          <a:off x="1486" y="740810"/>
          <a:ext cx="3505243" cy="4123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437490-949B-409D-9553-A6821E01DB64}">
      <dsp:nvSpPr>
        <dsp:cNvPr id="0" name=""/>
        <dsp:cNvSpPr/>
      </dsp:nvSpPr>
      <dsp:spPr>
        <a:xfrm>
          <a:off x="164259" y="1165635"/>
          <a:ext cx="257507" cy="2575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4656C2-CAA7-440F-AE7C-5E3325D6E50E}">
      <dsp:nvSpPr>
        <dsp:cNvPr id="0" name=""/>
        <dsp:cNvSpPr/>
      </dsp:nvSpPr>
      <dsp:spPr>
        <a:xfrm>
          <a:off x="524293" y="1116520"/>
          <a:ext cx="1437780" cy="740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Dasar </a:t>
          </a:r>
          <a:r>
            <a:rPr lang="en-US" sz="1600" kern="1200" dirty="0" err="1"/>
            <a:t>keputusan</a:t>
          </a:r>
          <a:r>
            <a:rPr lang="en-US" sz="1600" kern="1200" dirty="0"/>
            <a:t> </a:t>
          </a:r>
          <a:r>
            <a:rPr lang="en-US" sz="1600" kern="1200" dirty="0" err="1"/>
            <a:t>investasi</a:t>
          </a:r>
          <a:r>
            <a:rPr lang="en-US" sz="1600" kern="1200" dirty="0"/>
            <a:t> </a:t>
          </a:r>
          <a:r>
            <a:rPr lang="en-US" sz="1600" kern="1200" dirty="0">
              <a:sym typeface="Wingdings" panose="05000000000000000000" pitchFamily="2" charset="2"/>
            </a:rPr>
            <a:t></a:t>
          </a:r>
          <a:r>
            <a:rPr lang="en-US" sz="1600" kern="1200" dirty="0"/>
            <a:t> </a:t>
          </a:r>
        </a:p>
      </dsp:txBody>
      <dsp:txXfrm>
        <a:off x="524293" y="1116520"/>
        <a:ext cx="1437780" cy="740810"/>
      </dsp:txXfrm>
    </dsp:sp>
    <dsp:sp modelId="{67C13708-FEE9-42F1-A0CD-8FFE1508A9E0}">
      <dsp:nvSpPr>
        <dsp:cNvPr id="0" name=""/>
        <dsp:cNvSpPr/>
      </dsp:nvSpPr>
      <dsp:spPr>
        <a:xfrm>
          <a:off x="151860" y="2546094"/>
          <a:ext cx="257501" cy="257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898900-33AB-4BF9-BD60-D511CD907C7B}">
      <dsp:nvSpPr>
        <dsp:cNvPr id="0" name=""/>
        <dsp:cNvSpPr/>
      </dsp:nvSpPr>
      <dsp:spPr>
        <a:xfrm>
          <a:off x="354087" y="2282513"/>
          <a:ext cx="2186008" cy="86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SzPct val="75000"/>
            <a:buNone/>
          </a:pPr>
          <a:r>
            <a:rPr lang="en-US" sz="1400" kern="1200" dirty="0" err="1"/>
            <a:t>Keuntungan</a:t>
          </a:r>
          <a:r>
            <a:rPr lang="en-US" sz="1400" kern="1200" dirty="0"/>
            <a:t> yang </a:t>
          </a:r>
          <a:r>
            <a:rPr lang="en-US" sz="1400" kern="1200" dirty="0" err="1"/>
            <a:t>diharapkan</a:t>
          </a:r>
          <a:r>
            <a:rPr lang="en-US" sz="1400" kern="1200" dirty="0"/>
            <a:t> (expected return)</a:t>
          </a:r>
        </a:p>
      </dsp:txBody>
      <dsp:txXfrm>
        <a:off x="354087" y="2282513"/>
        <a:ext cx="2186008" cy="864202"/>
      </dsp:txXfrm>
    </dsp:sp>
    <dsp:sp modelId="{21FD7D2D-E710-4192-BFEB-9DA5635EE37C}">
      <dsp:nvSpPr>
        <dsp:cNvPr id="0" name=""/>
        <dsp:cNvSpPr/>
      </dsp:nvSpPr>
      <dsp:spPr>
        <a:xfrm>
          <a:off x="151859" y="3943862"/>
          <a:ext cx="257501" cy="257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E8EEF3-EFA4-458B-B39C-571720BD810D}">
      <dsp:nvSpPr>
        <dsp:cNvPr id="0" name=""/>
        <dsp:cNvSpPr/>
      </dsp:nvSpPr>
      <dsp:spPr>
        <a:xfrm>
          <a:off x="421501" y="3876454"/>
          <a:ext cx="2189300" cy="600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/>
            <a:t>Risiko</a:t>
          </a:r>
          <a:r>
            <a:rPr lang="en-US" sz="2000" b="1" kern="1200" dirty="0"/>
            <a:t> </a:t>
          </a:r>
          <a:r>
            <a:rPr lang="en-US" sz="2000" b="1" kern="1200" dirty="0">
              <a:sym typeface="Wingdings" panose="05000000000000000000" pitchFamily="2" charset="2"/>
            </a:rPr>
            <a:t> </a:t>
          </a:r>
          <a:endParaRPr lang="en-US" sz="2000" b="1" kern="1200" dirty="0"/>
        </a:p>
      </dsp:txBody>
      <dsp:txXfrm>
        <a:off x="421501" y="3876454"/>
        <a:ext cx="2189300" cy="600236"/>
      </dsp:txXfrm>
    </dsp:sp>
    <dsp:sp modelId="{53E76C43-7775-46E7-9C3E-F2D8A4C4BC8A}">
      <dsp:nvSpPr>
        <dsp:cNvPr id="0" name=""/>
        <dsp:cNvSpPr/>
      </dsp:nvSpPr>
      <dsp:spPr>
        <a:xfrm flipH="1">
          <a:off x="3683478" y="771153"/>
          <a:ext cx="3679349" cy="4123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5C3989-6B4B-4E63-BB17-D2B075D543EC}">
      <dsp:nvSpPr>
        <dsp:cNvPr id="0" name=""/>
        <dsp:cNvSpPr/>
      </dsp:nvSpPr>
      <dsp:spPr>
        <a:xfrm>
          <a:off x="3764659" y="1182370"/>
          <a:ext cx="257507" cy="2575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492C09-2B74-48BB-AE5E-FC08806DE541}">
      <dsp:nvSpPr>
        <dsp:cNvPr id="0" name=""/>
        <dsp:cNvSpPr/>
      </dsp:nvSpPr>
      <dsp:spPr>
        <a:xfrm>
          <a:off x="4124704" y="1260541"/>
          <a:ext cx="3046021" cy="740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Adanya</a:t>
          </a:r>
          <a:r>
            <a:rPr lang="en-US" sz="1600" kern="1200" dirty="0"/>
            <a:t> </a:t>
          </a:r>
          <a:r>
            <a:rPr lang="en-US" sz="1600" b="1" u="sng" kern="1200" dirty="0"/>
            <a:t>trade off </a:t>
          </a:r>
          <a:r>
            <a:rPr lang="en-US" sz="1600" kern="1200" dirty="0" err="1"/>
            <a:t>antara</a:t>
          </a:r>
          <a:r>
            <a:rPr lang="en-US" sz="1600" kern="1200" dirty="0"/>
            <a:t> </a:t>
          </a:r>
          <a:r>
            <a:rPr lang="en-US" sz="1600" kern="1200" dirty="0" err="1"/>
            <a:t>keuntungan</a:t>
          </a:r>
          <a:r>
            <a:rPr lang="en-US" sz="1600" kern="1200" dirty="0"/>
            <a:t> (</a:t>
          </a:r>
          <a:r>
            <a:rPr lang="en-US" sz="1600" i="1" kern="1200" dirty="0"/>
            <a:t>return</a:t>
          </a:r>
          <a:r>
            <a:rPr lang="en-US" sz="1600" kern="1200" dirty="0"/>
            <a:t>) yang </a:t>
          </a:r>
          <a:r>
            <a:rPr lang="en-US" sz="1600" kern="1200" dirty="0" err="1"/>
            <a:t>diharapkan</a:t>
          </a:r>
          <a:r>
            <a:rPr lang="en-US" sz="1600" kern="1200" dirty="0"/>
            <a:t> </a:t>
          </a:r>
          <a:r>
            <a:rPr lang="en-US" sz="1600" kern="1200" dirty="0" err="1"/>
            <a:t>dengan</a:t>
          </a:r>
          <a:r>
            <a:rPr lang="en-US" sz="1600" kern="1200" dirty="0"/>
            <a:t> </a:t>
          </a:r>
          <a:r>
            <a:rPr lang="en-US" sz="1600" kern="1200" dirty="0" err="1"/>
            <a:t>risiko</a:t>
          </a:r>
          <a:r>
            <a:rPr lang="en-US" sz="1600" kern="1200" dirty="0"/>
            <a:t> yang </a:t>
          </a:r>
          <a:r>
            <a:rPr lang="en-US" sz="1600" kern="1200" dirty="0" err="1"/>
            <a:t>ditanggung</a:t>
          </a:r>
          <a:endParaRPr lang="en-US" sz="1600" kern="1200" dirty="0"/>
        </a:p>
      </dsp:txBody>
      <dsp:txXfrm>
        <a:off x="4124704" y="1260541"/>
        <a:ext cx="3046021" cy="740810"/>
      </dsp:txXfrm>
    </dsp:sp>
    <dsp:sp modelId="{9ECFDC69-D523-498E-AB01-B447E8003790}">
      <dsp:nvSpPr>
        <dsp:cNvPr id="0" name=""/>
        <dsp:cNvSpPr/>
      </dsp:nvSpPr>
      <dsp:spPr>
        <a:xfrm>
          <a:off x="3724594" y="3943863"/>
          <a:ext cx="257501" cy="257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61E99F-1722-4C45-A007-2006C3C41D85}">
      <dsp:nvSpPr>
        <dsp:cNvPr id="0" name=""/>
        <dsp:cNvSpPr/>
      </dsp:nvSpPr>
      <dsp:spPr>
        <a:xfrm>
          <a:off x="4340711" y="2412668"/>
          <a:ext cx="2437409" cy="600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keuntungan</a:t>
          </a:r>
          <a:r>
            <a:rPr lang="en-US" sz="1600" kern="1200" dirty="0"/>
            <a:t> yang </a:t>
          </a:r>
          <a:r>
            <a:rPr lang="en-US" sz="1600" kern="1200" dirty="0" err="1"/>
            <a:t>direalisasi</a:t>
          </a:r>
          <a:r>
            <a:rPr lang="en-US" sz="1600" kern="1200" dirty="0"/>
            <a:t> (realized return)</a:t>
          </a:r>
        </a:p>
      </dsp:txBody>
      <dsp:txXfrm>
        <a:off x="4340711" y="2412668"/>
        <a:ext cx="2437409" cy="600236"/>
      </dsp:txXfrm>
    </dsp:sp>
    <dsp:sp modelId="{89BABAAD-A6C2-487C-A189-6A9EB90245A3}">
      <dsp:nvSpPr>
        <dsp:cNvPr id="0" name=""/>
        <dsp:cNvSpPr/>
      </dsp:nvSpPr>
      <dsp:spPr>
        <a:xfrm>
          <a:off x="3811788" y="2460840"/>
          <a:ext cx="257501" cy="257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E2372E-C64A-4987-AE96-D4A6100757ED}">
      <dsp:nvSpPr>
        <dsp:cNvPr id="0" name=""/>
        <dsp:cNvSpPr/>
      </dsp:nvSpPr>
      <dsp:spPr>
        <a:xfrm>
          <a:off x="4046099" y="3876454"/>
          <a:ext cx="3316728" cy="718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kemungkinan</a:t>
          </a:r>
          <a:r>
            <a:rPr lang="en-US" sz="1600" kern="1200" dirty="0"/>
            <a:t> </a:t>
          </a:r>
          <a:r>
            <a:rPr lang="en-US" sz="1600" kern="1200" dirty="0" err="1"/>
            <a:t>bahwa</a:t>
          </a:r>
          <a:r>
            <a:rPr lang="en-US" sz="1600" kern="1200" dirty="0"/>
            <a:t> </a:t>
          </a:r>
          <a:r>
            <a:rPr lang="en-US" sz="1600" kern="1200" dirty="0" err="1"/>
            <a:t>keuntungan</a:t>
          </a:r>
          <a:r>
            <a:rPr lang="en-US" sz="1600" kern="1200" dirty="0"/>
            <a:t> yang </a:t>
          </a:r>
          <a:r>
            <a:rPr lang="en-US" sz="1600" kern="1200" dirty="0" err="1"/>
            <a:t>direalisasi</a:t>
          </a:r>
          <a:r>
            <a:rPr lang="en-US" sz="1600" kern="1200" dirty="0"/>
            <a:t> </a:t>
          </a:r>
          <a:r>
            <a:rPr lang="en-US" sz="1600" kern="1200" dirty="0" err="1"/>
            <a:t>berbeda</a:t>
          </a:r>
          <a:r>
            <a:rPr lang="en-US" sz="1600" kern="1200" dirty="0"/>
            <a:t> </a:t>
          </a:r>
          <a:r>
            <a:rPr lang="en-US" sz="1600" kern="1200" dirty="0" err="1"/>
            <a:t>dari</a:t>
          </a:r>
          <a:r>
            <a:rPr lang="en-US" sz="1600" kern="1200" dirty="0"/>
            <a:t> </a:t>
          </a:r>
          <a:r>
            <a:rPr lang="en-US" sz="1600" kern="1200" dirty="0" err="1"/>
            <a:t>keuntungan</a:t>
          </a:r>
          <a:r>
            <a:rPr lang="en-US" sz="1600" kern="1200" dirty="0"/>
            <a:t> yang </a:t>
          </a:r>
          <a:r>
            <a:rPr lang="en-US" sz="1600" kern="1200" dirty="0" err="1"/>
            <a:t>diharapkan</a:t>
          </a:r>
          <a:endParaRPr lang="en-US" sz="1600" kern="1200" dirty="0"/>
        </a:p>
      </dsp:txBody>
      <dsp:txXfrm>
        <a:off x="4046099" y="3876454"/>
        <a:ext cx="3316728" cy="7185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2EF675-87D2-4B13-A82B-9B9CEA1116B8}">
      <dsp:nvSpPr>
        <dsp:cNvPr id="0" name=""/>
        <dsp:cNvSpPr/>
      </dsp:nvSpPr>
      <dsp:spPr>
        <a:xfrm>
          <a:off x="597615" y="0"/>
          <a:ext cx="3386488" cy="2835367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E066DA-6EB4-4D95-9D12-8653D64622BB}">
      <dsp:nvSpPr>
        <dsp:cNvPr id="0" name=""/>
        <dsp:cNvSpPr/>
      </dsp:nvSpPr>
      <dsp:spPr>
        <a:xfrm>
          <a:off x="51017" y="850610"/>
          <a:ext cx="1892449" cy="113414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SzPct val="75000"/>
            <a:buNone/>
          </a:pPr>
          <a:r>
            <a:rPr lang="en-US" sz="1800" kern="1200"/>
            <a:t>1. Analisis &amp; Penilaian Surat Berharga</a:t>
          </a:r>
          <a:endParaRPr lang="en-US" sz="1800" kern="1200" dirty="0"/>
        </a:p>
      </dsp:txBody>
      <dsp:txXfrm>
        <a:off x="106381" y="905974"/>
        <a:ext cx="1781721" cy="1023418"/>
      </dsp:txXfrm>
    </dsp:sp>
    <dsp:sp modelId="{9C3DF705-D09D-49A3-8BDD-BD7E1030EEF5}">
      <dsp:nvSpPr>
        <dsp:cNvPr id="0" name=""/>
        <dsp:cNvSpPr/>
      </dsp:nvSpPr>
      <dsp:spPr>
        <a:xfrm>
          <a:off x="2040637" y="850610"/>
          <a:ext cx="1892449" cy="113414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SzPct val="75000"/>
            <a:buNone/>
          </a:pPr>
          <a:r>
            <a:rPr lang="en-US" sz="1800" kern="1200"/>
            <a:t>2. Manajemen portofolio</a:t>
          </a:r>
          <a:endParaRPr lang="en-US" sz="1800" kern="1200" dirty="0"/>
        </a:p>
      </dsp:txBody>
      <dsp:txXfrm>
        <a:off x="2096001" y="905974"/>
        <a:ext cx="1781721" cy="102341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589A52-94DB-4E3D-A28B-2D71EBF1E790}">
      <dsp:nvSpPr>
        <dsp:cNvPr id="0" name=""/>
        <dsp:cNvSpPr/>
      </dsp:nvSpPr>
      <dsp:spPr>
        <a:xfrm>
          <a:off x="0" y="484023"/>
          <a:ext cx="7270576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AA665-1DCF-4FFD-BA39-514D4303A7D7}">
      <dsp:nvSpPr>
        <dsp:cNvPr id="0" name=""/>
        <dsp:cNvSpPr/>
      </dsp:nvSpPr>
      <dsp:spPr>
        <a:xfrm>
          <a:off x="363528" y="26463"/>
          <a:ext cx="5089403" cy="915120"/>
        </a:xfrm>
        <a:prstGeom prst="roundRect">
          <a:avLst/>
        </a:prstGeom>
        <a:solidFill>
          <a:schemeClr val="bg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367" tIns="0" rIns="192367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tx1"/>
              </a:solidFill>
            </a:rPr>
            <a:t>Ketidak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pastian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keuntungan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dimasa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lalu</a:t>
          </a:r>
          <a:r>
            <a:rPr lang="en-US" sz="1600" kern="1200" dirty="0">
              <a:solidFill>
                <a:schemeClr val="tx1"/>
              </a:solidFill>
            </a:rPr>
            <a:t> (</a:t>
          </a:r>
          <a:r>
            <a:rPr lang="en-US" sz="1600" i="1" kern="1200" dirty="0">
              <a:solidFill>
                <a:schemeClr val="tx1"/>
              </a:solidFill>
            </a:rPr>
            <a:t>ex post</a:t>
          </a:r>
          <a:r>
            <a:rPr lang="en-US" sz="1600" kern="1200" dirty="0">
              <a:solidFill>
                <a:schemeClr val="tx1"/>
              </a:solidFill>
            </a:rPr>
            <a:t>) </a:t>
          </a:r>
          <a:r>
            <a:rPr lang="en-US" sz="1600" kern="1200" dirty="0" err="1">
              <a:solidFill>
                <a:schemeClr val="tx1"/>
              </a:solidFill>
            </a:rPr>
            <a:t>sangat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mempengaruhi</a:t>
          </a:r>
          <a:r>
            <a:rPr lang="en-US" sz="1600" kern="1200" dirty="0">
              <a:solidFill>
                <a:schemeClr val="tx1"/>
              </a:solidFill>
            </a:rPr>
            <a:t> proses (masa </a:t>
          </a:r>
          <a:r>
            <a:rPr lang="en-US" sz="1600" kern="1200" dirty="0" err="1">
              <a:solidFill>
                <a:schemeClr val="tx1"/>
              </a:solidFill>
            </a:rPr>
            <a:t>depan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tidak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diketahui</a:t>
          </a:r>
          <a:r>
            <a:rPr lang="en-US" sz="1600" kern="1200" dirty="0">
              <a:solidFill>
                <a:schemeClr val="tx1"/>
              </a:solidFill>
            </a:rPr>
            <a:t> dan </a:t>
          </a:r>
          <a:r>
            <a:rPr lang="en-US" sz="1600" kern="1200" dirty="0" err="1">
              <a:solidFill>
                <a:schemeClr val="tx1"/>
              </a:solidFill>
            </a:rPr>
            <a:t>harus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diestimasi</a:t>
          </a:r>
          <a:r>
            <a:rPr lang="en-US" sz="1600" kern="1200" dirty="0">
              <a:solidFill>
                <a:schemeClr val="tx1"/>
              </a:solidFill>
            </a:rPr>
            <a:t>)</a:t>
          </a:r>
        </a:p>
      </dsp:txBody>
      <dsp:txXfrm>
        <a:off x="408200" y="71135"/>
        <a:ext cx="5000059" cy="825776"/>
      </dsp:txXfrm>
    </dsp:sp>
    <dsp:sp modelId="{3430DCB5-52A6-4A25-BB54-D0BC16C28301}">
      <dsp:nvSpPr>
        <dsp:cNvPr id="0" name=""/>
        <dsp:cNvSpPr/>
      </dsp:nvSpPr>
      <dsp:spPr>
        <a:xfrm>
          <a:off x="0" y="1890183"/>
          <a:ext cx="7270576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C3A07-1CA1-465C-8C7B-D68EF180769F}">
      <dsp:nvSpPr>
        <dsp:cNvPr id="0" name=""/>
        <dsp:cNvSpPr/>
      </dsp:nvSpPr>
      <dsp:spPr>
        <a:xfrm>
          <a:off x="363528" y="1432623"/>
          <a:ext cx="5089403" cy="915120"/>
        </a:xfrm>
        <a:prstGeom prst="roundRect">
          <a:avLst/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367" tIns="0" rIns="192367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bg1"/>
              </a:solidFill>
            </a:rPr>
            <a:t>Aset</a:t>
          </a:r>
          <a:r>
            <a:rPr lang="en-US" sz="1600" kern="1200" dirty="0">
              <a:solidFill>
                <a:schemeClr val="bg1"/>
              </a:solidFill>
            </a:rPr>
            <a:t> </a:t>
          </a:r>
          <a:r>
            <a:rPr lang="en-US" sz="1600" kern="1200" dirty="0" err="1">
              <a:solidFill>
                <a:schemeClr val="bg1"/>
              </a:solidFill>
            </a:rPr>
            <a:t>keuangan</a:t>
          </a:r>
          <a:r>
            <a:rPr lang="en-US" sz="1600" kern="1200" dirty="0">
              <a:solidFill>
                <a:schemeClr val="bg1"/>
              </a:solidFill>
            </a:rPr>
            <a:t> </a:t>
          </a:r>
          <a:r>
            <a:rPr lang="en-US" sz="1600" kern="1200" dirty="0" err="1">
              <a:solidFill>
                <a:schemeClr val="bg1"/>
              </a:solidFill>
            </a:rPr>
            <a:t>luar</a:t>
          </a:r>
          <a:r>
            <a:rPr lang="en-US" sz="1600" kern="1200" dirty="0">
              <a:solidFill>
                <a:schemeClr val="bg1"/>
              </a:solidFill>
            </a:rPr>
            <a:t> negeri: </a:t>
          </a:r>
          <a:r>
            <a:rPr lang="en-US" sz="1600" kern="1200" dirty="0" err="1">
              <a:solidFill>
                <a:schemeClr val="bg1"/>
              </a:solidFill>
            </a:rPr>
            <a:t>peluang</a:t>
          </a:r>
          <a:r>
            <a:rPr lang="en-US" sz="1600" kern="1200" dirty="0">
              <a:solidFill>
                <a:schemeClr val="bg1"/>
              </a:solidFill>
            </a:rPr>
            <a:t> </a:t>
          </a:r>
          <a:r>
            <a:rPr lang="en-US" sz="1600" kern="1200" dirty="0" err="1">
              <a:solidFill>
                <a:schemeClr val="bg1"/>
              </a:solidFill>
            </a:rPr>
            <a:t>untuk</a:t>
          </a:r>
          <a:r>
            <a:rPr lang="en-US" sz="1600" kern="1200" dirty="0">
              <a:solidFill>
                <a:schemeClr val="bg1"/>
              </a:solidFill>
            </a:rPr>
            <a:t> </a:t>
          </a:r>
          <a:r>
            <a:rPr lang="en-US" sz="1600" kern="1200" dirty="0" err="1">
              <a:solidFill>
                <a:schemeClr val="bg1"/>
              </a:solidFill>
            </a:rPr>
            <a:t>meningkatkan</a:t>
          </a:r>
          <a:r>
            <a:rPr lang="en-US" sz="1600" kern="1200" dirty="0">
              <a:solidFill>
                <a:schemeClr val="bg1"/>
              </a:solidFill>
            </a:rPr>
            <a:t> </a:t>
          </a:r>
          <a:r>
            <a:rPr lang="en-US" sz="1600" kern="1200" dirty="0" err="1">
              <a:solidFill>
                <a:schemeClr val="bg1"/>
              </a:solidFill>
            </a:rPr>
            <a:t>keuntungan</a:t>
          </a:r>
          <a:r>
            <a:rPr lang="en-US" sz="1600" kern="1200" dirty="0">
              <a:solidFill>
                <a:schemeClr val="bg1"/>
              </a:solidFill>
            </a:rPr>
            <a:t> </a:t>
          </a:r>
          <a:r>
            <a:rPr lang="en-US" sz="1600" kern="1200" dirty="0" err="1">
              <a:solidFill>
                <a:schemeClr val="bg1"/>
              </a:solidFill>
            </a:rPr>
            <a:t>atau</a:t>
          </a:r>
          <a:r>
            <a:rPr lang="en-US" sz="1600" kern="1200" dirty="0">
              <a:solidFill>
                <a:schemeClr val="bg1"/>
              </a:solidFill>
            </a:rPr>
            <a:t> </a:t>
          </a:r>
          <a:r>
            <a:rPr lang="en-US" sz="1600" kern="1200" dirty="0" err="1">
              <a:solidFill>
                <a:schemeClr val="bg1"/>
              </a:solidFill>
            </a:rPr>
            <a:t>mengurangi</a:t>
          </a:r>
          <a:r>
            <a:rPr lang="en-US" sz="1600" kern="1200" dirty="0">
              <a:solidFill>
                <a:schemeClr val="bg1"/>
              </a:solidFill>
            </a:rPr>
            <a:t> </a:t>
          </a:r>
          <a:r>
            <a:rPr lang="en-US" sz="1600" kern="1200" dirty="0" err="1">
              <a:solidFill>
                <a:schemeClr val="bg1"/>
              </a:solidFill>
            </a:rPr>
            <a:t>risiko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408200" y="1477295"/>
        <a:ext cx="5000059" cy="825776"/>
      </dsp:txXfrm>
    </dsp:sp>
    <dsp:sp modelId="{59B3981B-27D0-416D-850D-F564CB039D6E}">
      <dsp:nvSpPr>
        <dsp:cNvPr id="0" name=""/>
        <dsp:cNvSpPr/>
      </dsp:nvSpPr>
      <dsp:spPr>
        <a:xfrm>
          <a:off x="0" y="3296343"/>
          <a:ext cx="7270576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265689-59E6-4A95-A5E3-F40C84E665A6}">
      <dsp:nvSpPr>
        <dsp:cNvPr id="0" name=""/>
        <dsp:cNvSpPr/>
      </dsp:nvSpPr>
      <dsp:spPr>
        <a:xfrm>
          <a:off x="363528" y="2838783"/>
          <a:ext cx="5089403" cy="915120"/>
        </a:xfrm>
        <a:prstGeom prst="roundRect">
          <a:avLst/>
        </a:prstGeom>
        <a:solidFill>
          <a:schemeClr val="bg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367" tIns="0" rIns="192367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Peran investor </a:t>
          </a:r>
          <a:r>
            <a:rPr lang="en-US" sz="1600" kern="1200" dirty="0" err="1">
              <a:solidFill>
                <a:schemeClr val="tx1"/>
              </a:solidFill>
            </a:rPr>
            <a:t>kelembagaan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penting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408200" y="2883455"/>
        <a:ext cx="5000059" cy="825776"/>
      </dsp:txXfrm>
    </dsp:sp>
    <dsp:sp modelId="{59456BDF-CA81-40F3-9A8C-3BAAC65E6A5C}">
      <dsp:nvSpPr>
        <dsp:cNvPr id="0" name=""/>
        <dsp:cNvSpPr/>
      </dsp:nvSpPr>
      <dsp:spPr>
        <a:xfrm>
          <a:off x="0" y="4702503"/>
          <a:ext cx="7270576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250C83-E776-4FFB-8F1D-3B979EA29DF2}">
      <dsp:nvSpPr>
        <dsp:cNvPr id="0" name=""/>
        <dsp:cNvSpPr/>
      </dsp:nvSpPr>
      <dsp:spPr>
        <a:xfrm>
          <a:off x="363528" y="4244943"/>
          <a:ext cx="5089403" cy="915120"/>
        </a:xfrm>
        <a:prstGeom prst="roundRect">
          <a:avLst/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367" tIns="0" rIns="192367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bg1"/>
              </a:solidFill>
            </a:rPr>
            <a:t>Seberapa</a:t>
          </a:r>
          <a:r>
            <a:rPr lang="en-US" sz="1600" kern="1200" dirty="0">
              <a:solidFill>
                <a:schemeClr val="bg1"/>
              </a:solidFill>
            </a:rPr>
            <a:t> </a:t>
          </a:r>
          <a:r>
            <a:rPr lang="en-US" sz="1600" kern="1200" dirty="0" err="1">
              <a:solidFill>
                <a:schemeClr val="bg1"/>
              </a:solidFill>
            </a:rPr>
            <a:t>efisien</a:t>
          </a:r>
          <a:r>
            <a:rPr lang="en-US" sz="1600" kern="1200" dirty="0">
              <a:solidFill>
                <a:schemeClr val="bg1"/>
              </a:solidFill>
            </a:rPr>
            <a:t> pasar </a:t>
          </a:r>
          <a:r>
            <a:rPr lang="en-US" sz="1600" kern="1200" dirty="0" err="1">
              <a:solidFill>
                <a:schemeClr val="bg1"/>
              </a:solidFill>
            </a:rPr>
            <a:t>keuangan</a:t>
          </a:r>
          <a:r>
            <a:rPr lang="en-US" sz="1600" kern="1200" dirty="0">
              <a:solidFill>
                <a:schemeClr val="bg1"/>
              </a:solidFill>
            </a:rPr>
            <a:t> </a:t>
          </a:r>
          <a:r>
            <a:rPr lang="en-US" sz="1600" kern="1200" dirty="0" err="1">
              <a:solidFill>
                <a:schemeClr val="bg1"/>
              </a:solidFill>
            </a:rPr>
            <a:t>memproses</a:t>
          </a:r>
          <a:r>
            <a:rPr lang="en-US" sz="1600" kern="1200" dirty="0">
              <a:solidFill>
                <a:schemeClr val="bg1"/>
              </a:solidFill>
            </a:rPr>
            <a:t> </a:t>
          </a:r>
          <a:r>
            <a:rPr lang="en-US" sz="1600" kern="1200" dirty="0" err="1">
              <a:solidFill>
                <a:schemeClr val="bg1"/>
              </a:solidFill>
            </a:rPr>
            <a:t>informasi</a:t>
          </a:r>
          <a:r>
            <a:rPr lang="en-US" sz="1600" kern="1200" dirty="0">
              <a:solidFill>
                <a:schemeClr val="bg1"/>
              </a:solidFill>
            </a:rPr>
            <a:t> </a:t>
          </a:r>
          <a:r>
            <a:rPr lang="en-US" sz="1600" kern="1200" dirty="0" err="1">
              <a:solidFill>
                <a:schemeClr val="bg1"/>
              </a:solidFill>
            </a:rPr>
            <a:t>baru</a:t>
          </a:r>
          <a:r>
            <a:rPr lang="en-US" sz="1600" kern="1200" dirty="0">
              <a:solidFill>
                <a:schemeClr val="bg1"/>
              </a:solidFill>
            </a:rPr>
            <a:t>? </a:t>
          </a:r>
        </a:p>
      </dsp:txBody>
      <dsp:txXfrm>
        <a:off x="408200" y="4289615"/>
        <a:ext cx="5000059" cy="8257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9C9C37-09C6-41A0-933D-6361B7EFC5EC}">
      <dsp:nvSpPr>
        <dsp:cNvPr id="0" name=""/>
        <dsp:cNvSpPr/>
      </dsp:nvSpPr>
      <dsp:spPr>
        <a:xfrm>
          <a:off x="4684484" y="867102"/>
          <a:ext cx="2043454" cy="20438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DC4B60-7864-4DF6-B9FF-ED6450486594}">
      <dsp:nvSpPr>
        <dsp:cNvPr id="0" name=""/>
        <dsp:cNvSpPr/>
      </dsp:nvSpPr>
      <dsp:spPr>
        <a:xfrm>
          <a:off x="4752333" y="935242"/>
          <a:ext cx="1907756" cy="1907553"/>
        </a:xfrm>
        <a:prstGeom prst="ellipse">
          <a:avLst/>
        </a:prstGeom>
        <a:solidFill>
          <a:srgbClr val="00B0F0">
            <a:alpha val="90000"/>
          </a:srgbClr>
        </a:solidFill>
        <a:ln w="1905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chemeClr val="bg1"/>
              </a:solidFill>
            </a:rPr>
            <a:t>PERAN INTERNET </a:t>
          </a:r>
        </a:p>
      </dsp:txBody>
      <dsp:txXfrm>
        <a:off x="5025059" y="1207801"/>
        <a:ext cx="1362302" cy="1362435"/>
      </dsp:txXfrm>
    </dsp:sp>
    <dsp:sp modelId="{1E3DA3D2-5328-4ACA-8E52-645E751A0180}">
      <dsp:nvSpPr>
        <dsp:cNvPr id="0" name=""/>
        <dsp:cNvSpPr/>
      </dsp:nvSpPr>
      <dsp:spPr>
        <a:xfrm rot="2700000">
          <a:off x="2574976" y="869573"/>
          <a:ext cx="2038532" cy="2038532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187779-F83F-486E-B427-B188CA5AD77D}">
      <dsp:nvSpPr>
        <dsp:cNvPr id="0" name=""/>
        <dsp:cNvSpPr/>
      </dsp:nvSpPr>
      <dsp:spPr>
        <a:xfrm>
          <a:off x="2640364" y="935242"/>
          <a:ext cx="1907756" cy="1907553"/>
        </a:xfrm>
        <a:prstGeom prst="ellipse">
          <a:avLst/>
        </a:prstGeom>
        <a:solidFill>
          <a:schemeClr val="bg1"/>
        </a:solidFill>
        <a:ln w="1905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>
              <a:solidFill>
                <a:schemeClr val="tx1"/>
              </a:solidFill>
            </a:rPr>
            <a:t>Secara</a:t>
          </a:r>
          <a:r>
            <a:rPr lang="en-US" sz="1500" kern="1200" dirty="0">
              <a:solidFill>
                <a:schemeClr val="tx1"/>
              </a:solidFill>
            </a:rPr>
            <a:t> dramatis </a:t>
          </a:r>
          <a:r>
            <a:rPr lang="en-US" sz="1500" kern="1200" dirty="0" err="1">
              <a:solidFill>
                <a:schemeClr val="tx1"/>
              </a:solidFill>
            </a:rPr>
            <a:t>menurunkan</a:t>
          </a:r>
          <a:r>
            <a:rPr lang="en-US" sz="1500" kern="1200" dirty="0">
              <a:solidFill>
                <a:schemeClr val="tx1"/>
              </a:solidFill>
            </a:rPr>
            <a:t> </a:t>
          </a:r>
          <a:r>
            <a:rPr lang="en-US" sz="1500" kern="1200" dirty="0" err="1">
              <a:solidFill>
                <a:schemeClr val="tx1"/>
              </a:solidFill>
            </a:rPr>
            <a:t>biaya</a:t>
          </a:r>
          <a:r>
            <a:rPr lang="en-US" sz="1500" kern="1200" dirty="0">
              <a:solidFill>
                <a:schemeClr val="tx1"/>
              </a:solidFill>
            </a:rPr>
            <a:t> </a:t>
          </a:r>
          <a:r>
            <a:rPr lang="en-US" sz="1500" kern="1200" dirty="0" err="1">
              <a:solidFill>
                <a:schemeClr val="tx1"/>
              </a:solidFill>
            </a:rPr>
            <a:t>komisi</a:t>
          </a:r>
          <a:r>
            <a:rPr lang="en-US" sz="1500" kern="1200" dirty="0">
              <a:solidFill>
                <a:schemeClr val="tx1"/>
              </a:solidFill>
            </a:rPr>
            <a:t> </a:t>
          </a:r>
          <a:r>
            <a:rPr lang="en-US" sz="1500" kern="1200" dirty="0" err="1">
              <a:solidFill>
                <a:schemeClr val="tx1"/>
              </a:solidFill>
            </a:rPr>
            <a:t>bagi</a:t>
          </a:r>
          <a:r>
            <a:rPr lang="en-US" sz="1500" kern="1200" dirty="0">
              <a:solidFill>
                <a:schemeClr val="tx1"/>
              </a:solidFill>
            </a:rPr>
            <a:t> investor individual</a:t>
          </a:r>
        </a:p>
      </dsp:txBody>
      <dsp:txXfrm>
        <a:off x="2913091" y="1207801"/>
        <a:ext cx="1362302" cy="1362435"/>
      </dsp:txXfrm>
    </dsp:sp>
    <dsp:sp modelId="{A1A76784-A491-4464-A741-79F2133C441E}">
      <dsp:nvSpPr>
        <dsp:cNvPr id="0" name=""/>
        <dsp:cNvSpPr/>
      </dsp:nvSpPr>
      <dsp:spPr>
        <a:xfrm rot="2700000">
          <a:off x="463007" y="869573"/>
          <a:ext cx="2038532" cy="2038532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04BF0B-3359-4230-A7FD-3B37384C5672}">
      <dsp:nvSpPr>
        <dsp:cNvPr id="0" name=""/>
        <dsp:cNvSpPr/>
      </dsp:nvSpPr>
      <dsp:spPr>
        <a:xfrm>
          <a:off x="528395" y="935242"/>
          <a:ext cx="1907756" cy="1907553"/>
        </a:xfrm>
        <a:prstGeom prst="ellipse">
          <a:avLst/>
        </a:prstGeom>
        <a:solidFill>
          <a:srgbClr val="00B0F0">
            <a:alpha val="90000"/>
          </a:srgbClr>
        </a:solidFill>
        <a:ln w="1905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>
              <a:solidFill>
                <a:schemeClr val="bg1"/>
              </a:solidFill>
            </a:rPr>
            <a:t>Terjadi</a:t>
          </a:r>
          <a:r>
            <a:rPr lang="en-US" sz="1500" kern="1200" dirty="0">
              <a:solidFill>
                <a:schemeClr val="bg1"/>
              </a:solidFill>
            </a:rPr>
            <a:t> </a:t>
          </a:r>
          <a:r>
            <a:rPr lang="en-US" sz="1500" kern="1200" dirty="0" err="1">
              <a:solidFill>
                <a:schemeClr val="bg1"/>
              </a:solidFill>
            </a:rPr>
            <a:t>revolusi</a:t>
          </a:r>
          <a:r>
            <a:rPr lang="en-US" sz="1500" kern="1200" dirty="0">
              <a:solidFill>
                <a:schemeClr val="bg1"/>
              </a:solidFill>
            </a:rPr>
            <a:t> </a:t>
          </a:r>
          <a:r>
            <a:rPr lang="en-US" sz="1500" kern="1200" dirty="0" err="1">
              <a:solidFill>
                <a:schemeClr val="bg1"/>
              </a:solidFill>
            </a:rPr>
            <a:t>dalam</a:t>
          </a:r>
          <a:r>
            <a:rPr lang="en-US" sz="1500" kern="1200" dirty="0">
              <a:solidFill>
                <a:schemeClr val="bg1"/>
              </a:solidFill>
            </a:rPr>
            <a:t> </a:t>
          </a:r>
          <a:r>
            <a:rPr lang="en-US" sz="1500" kern="1200" dirty="0" err="1">
              <a:solidFill>
                <a:schemeClr val="bg1"/>
              </a:solidFill>
            </a:rPr>
            <a:t>arus</a:t>
          </a:r>
          <a:r>
            <a:rPr lang="en-US" sz="1500" kern="1200" dirty="0">
              <a:solidFill>
                <a:schemeClr val="bg1"/>
              </a:solidFill>
            </a:rPr>
            <a:t> </a:t>
          </a:r>
          <a:r>
            <a:rPr lang="en-US" sz="1500" kern="1200" dirty="0" err="1">
              <a:solidFill>
                <a:schemeClr val="bg1"/>
              </a:solidFill>
            </a:rPr>
            <a:t>informasi</a:t>
          </a:r>
          <a:r>
            <a:rPr lang="en-US" sz="1500" kern="1200" dirty="0">
              <a:solidFill>
                <a:schemeClr val="bg1"/>
              </a:solidFill>
            </a:rPr>
            <a:t> </a:t>
          </a:r>
        </a:p>
      </dsp:txBody>
      <dsp:txXfrm>
        <a:off x="801122" y="1207801"/>
        <a:ext cx="1362302" cy="13624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91C401-E8BF-43A2-A449-D0221259260B}">
      <dsp:nvSpPr>
        <dsp:cNvPr id="0" name=""/>
        <dsp:cNvSpPr/>
      </dsp:nvSpPr>
      <dsp:spPr>
        <a:xfrm>
          <a:off x="1037835" y="2950"/>
          <a:ext cx="1605000" cy="802500"/>
        </a:xfrm>
        <a:prstGeom prst="roundRect">
          <a:avLst>
            <a:gd name="adj" fmla="val 10000"/>
          </a:avLst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1"/>
              </a:solidFill>
            </a:rPr>
            <a:t>Tabungan</a:t>
          </a:r>
        </a:p>
      </dsp:txBody>
      <dsp:txXfrm>
        <a:off x="1061339" y="26454"/>
        <a:ext cx="1557992" cy="755492"/>
      </dsp:txXfrm>
    </dsp:sp>
    <dsp:sp modelId="{83F7A91C-10DE-4E2E-8594-9A621D465687}">
      <dsp:nvSpPr>
        <dsp:cNvPr id="0" name=""/>
        <dsp:cNvSpPr/>
      </dsp:nvSpPr>
      <dsp:spPr>
        <a:xfrm>
          <a:off x="1198335" y="805451"/>
          <a:ext cx="160500" cy="6018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1875"/>
              </a:lnTo>
              <a:lnTo>
                <a:pt x="160500" y="60187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BE0B05-328F-427E-A0EC-8423BC2F637E}">
      <dsp:nvSpPr>
        <dsp:cNvPr id="0" name=""/>
        <dsp:cNvSpPr/>
      </dsp:nvSpPr>
      <dsp:spPr>
        <a:xfrm>
          <a:off x="1358835" y="1006076"/>
          <a:ext cx="1284000" cy="802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 err="1"/>
            <a:t>Umumnya</a:t>
          </a:r>
          <a:r>
            <a:rPr lang="en-US" sz="800" kern="1200" dirty="0"/>
            <a:t> </a:t>
          </a:r>
          <a:r>
            <a:rPr lang="en-US" sz="800" kern="1200" dirty="0" err="1"/>
            <a:t>dimiliki</a:t>
          </a:r>
          <a:r>
            <a:rPr lang="en-US" sz="800" kern="1200" dirty="0"/>
            <a:t> oleh </a:t>
          </a:r>
          <a:r>
            <a:rPr lang="en-US" sz="800" kern="1200" dirty="0" err="1"/>
            <a:t>individu-individu</a:t>
          </a:r>
          <a:endParaRPr lang="en-US" sz="800" kern="1200" dirty="0"/>
        </a:p>
      </dsp:txBody>
      <dsp:txXfrm>
        <a:off x="1382339" y="1029580"/>
        <a:ext cx="1236992" cy="755492"/>
      </dsp:txXfrm>
    </dsp:sp>
    <dsp:sp modelId="{BCC9DF73-FB26-4620-ADEF-BF1015BFCEFC}">
      <dsp:nvSpPr>
        <dsp:cNvPr id="0" name=""/>
        <dsp:cNvSpPr/>
      </dsp:nvSpPr>
      <dsp:spPr>
        <a:xfrm>
          <a:off x="1198335" y="805451"/>
          <a:ext cx="160500" cy="16050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5000"/>
              </a:lnTo>
              <a:lnTo>
                <a:pt x="160500" y="160500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D84B4E-8AA2-42BA-8559-7EB19970CDC1}">
      <dsp:nvSpPr>
        <dsp:cNvPr id="0" name=""/>
        <dsp:cNvSpPr/>
      </dsp:nvSpPr>
      <dsp:spPr>
        <a:xfrm>
          <a:off x="1358835" y="2009201"/>
          <a:ext cx="1284000" cy="802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 err="1"/>
            <a:t>Merupakan</a:t>
          </a:r>
          <a:r>
            <a:rPr lang="en-US" sz="800" kern="1200" dirty="0"/>
            <a:t> </a:t>
          </a:r>
          <a:r>
            <a:rPr lang="en-US" sz="800" kern="1200" dirty="0" err="1"/>
            <a:t>pertukaran</a:t>
          </a:r>
          <a:r>
            <a:rPr lang="en-US" sz="800" kern="1200" dirty="0"/>
            <a:t> </a:t>
          </a:r>
          <a:r>
            <a:rPr lang="en-US" sz="800" kern="1200" dirty="0" err="1"/>
            <a:t>klaim</a:t>
          </a:r>
          <a:r>
            <a:rPr lang="en-US" sz="800" kern="1200" dirty="0"/>
            <a:t> </a:t>
          </a:r>
          <a:r>
            <a:rPr lang="en-US" sz="800" kern="1200" dirty="0" err="1"/>
            <a:t>secara</a:t>
          </a:r>
          <a:r>
            <a:rPr lang="en-US" sz="800" kern="1200" dirty="0"/>
            <a:t> </a:t>
          </a:r>
          <a:r>
            <a:rPr lang="en-US" sz="800" kern="1200" dirty="0" err="1"/>
            <a:t>langsung</a:t>
          </a:r>
          <a:r>
            <a:rPr lang="en-US" sz="800" kern="1200" dirty="0"/>
            <a:t> </a:t>
          </a:r>
          <a:r>
            <a:rPr lang="en-US" sz="800" kern="1200" dirty="0" err="1"/>
            <a:t>antara</a:t>
          </a:r>
          <a:r>
            <a:rPr lang="en-US" sz="800" kern="1200" dirty="0"/>
            <a:t> </a:t>
          </a:r>
          <a:r>
            <a:rPr lang="en-US" sz="800" kern="1200" dirty="0" err="1"/>
            <a:t>penerbit</a:t>
          </a:r>
          <a:r>
            <a:rPr lang="en-US" sz="800" kern="1200" dirty="0"/>
            <a:t> dan investor</a:t>
          </a:r>
        </a:p>
      </dsp:txBody>
      <dsp:txXfrm>
        <a:off x="1382339" y="2032705"/>
        <a:ext cx="1236992" cy="755492"/>
      </dsp:txXfrm>
    </dsp:sp>
    <dsp:sp modelId="{D29ECA07-1F1E-47BC-81AE-0A3E82F8A5F7}">
      <dsp:nvSpPr>
        <dsp:cNvPr id="0" name=""/>
        <dsp:cNvSpPr/>
      </dsp:nvSpPr>
      <dsp:spPr>
        <a:xfrm>
          <a:off x="1198335" y="805451"/>
          <a:ext cx="160500" cy="2608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8125"/>
              </a:lnTo>
              <a:lnTo>
                <a:pt x="160500" y="260812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6C81CF-B888-49DD-8207-FC09DE2CEE92}">
      <dsp:nvSpPr>
        <dsp:cNvPr id="0" name=""/>
        <dsp:cNvSpPr/>
      </dsp:nvSpPr>
      <dsp:spPr>
        <a:xfrm>
          <a:off x="1358835" y="3012326"/>
          <a:ext cx="1284000" cy="802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/>
            <a:t>Biasanya merupakan investasi yang ‘aman’ karena dapat dengan mudah diuangkan tanpa mengurangi nilainya. </a:t>
          </a:r>
          <a:endParaRPr lang="en-US" sz="800" kern="1200" dirty="0"/>
        </a:p>
      </dsp:txBody>
      <dsp:txXfrm>
        <a:off x="1382339" y="3035830"/>
        <a:ext cx="1236992" cy="755492"/>
      </dsp:txXfrm>
    </dsp:sp>
    <dsp:sp modelId="{E44250DB-DBF9-4626-AB88-2422C2F90AC4}">
      <dsp:nvSpPr>
        <dsp:cNvPr id="0" name=""/>
        <dsp:cNvSpPr/>
      </dsp:nvSpPr>
      <dsp:spPr>
        <a:xfrm>
          <a:off x="3044086" y="2950"/>
          <a:ext cx="1605000" cy="802500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Deposito</a:t>
          </a:r>
        </a:p>
      </dsp:txBody>
      <dsp:txXfrm>
        <a:off x="3067590" y="26454"/>
        <a:ext cx="1557992" cy="755492"/>
      </dsp:txXfrm>
    </dsp:sp>
    <dsp:sp modelId="{7F6E7F51-A6C9-4B4F-B9F2-E472DB141DD2}">
      <dsp:nvSpPr>
        <dsp:cNvPr id="0" name=""/>
        <dsp:cNvSpPr/>
      </dsp:nvSpPr>
      <dsp:spPr>
        <a:xfrm>
          <a:off x="3204586" y="805451"/>
          <a:ext cx="160500" cy="6018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1875"/>
              </a:lnTo>
              <a:lnTo>
                <a:pt x="160500" y="60187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A3807A-2733-4B58-ABE4-A8FE670CCF97}">
      <dsp:nvSpPr>
        <dsp:cNvPr id="0" name=""/>
        <dsp:cNvSpPr/>
      </dsp:nvSpPr>
      <dsp:spPr>
        <a:xfrm>
          <a:off x="3365086" y="1006076"/>
          <a:ext cx="1284000" cy="802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Atas </a:t>
          </a:r>
          <a:r>
            <a:rPr lang="en-US" sz="800" kern="1200" dirty="0" err="1"/>
            <a:t>nama</a:t>
          </a:r>
          <a:endParaRPr lang="en-US" sz="800" kern="1200" dirty="0"/>
        </a:p>
      </dsp:txBody>
      <dsp:txXfrm>
        <a:off x="3388590" y="1029580"/>
        <a:ext cx="1236992" cy="755492"/>
      </dsp:txXfrm>
    </dsp:sp>
    <dsp:sp modelId="{9428D364-FBBC-4D69-9DFE-ACCCC4B038A4}">
      <dsp:nvSpPr>
        <dsp:cNvPr id="0" name=""/>
        <dsp:cNvSpPr/>
      </dsp:nvSpPr>
      <dsp:spPr>
        <a:xfrm>
          <a:off x="3204586" y="805451"/>
          <a:ext cx="160500" cy="16050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5000"/>
              </a:lnTo>
              <a:lnTo>
                <a:pt x="160500" y="160500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66E04C-9242-4BEC-BD55-86B2538511C6}">
      <dsp:nvSpPr>
        <dsp:cNvPr id="0" name=""/>
        <dsp:cNvSpPr/>
      </dsp:nvSpPr>
      <dsp:spPr>
        <a:xfrm>
          <a:off x="3365086" y="2009201"/>
          <a:ext cx="1284000" cy="802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 err="1"/>
            <a:t>Tidak</a:t>
          </a:r>
          <a:r>
            <a:rPr lang="en-US" sz="800" kern="1200" dirty="0"/>
            <a:t> </a:t>
          </a:r>
          <a:r>
            <a:rPr lang="en-US" sz="800" kern="1200" dirty="0" err="1"/>
            <a:t>dapat</a:t>
          </a:r>
          <a:r>
            <a:rPr lang="en-US" sz="800" kern="1200" dirty="0"/>
            <a:t> </a:t>
          </a:r>
          <a:r>
            <a:rPr lang="en-US" sz="800" kern="1200" dirty="0" err="1"/>
            <a:t>diperjualbelikan</a:t>
          </a:r>
          <a:r>
            <a:rPr lang="en-US" sz="800" kern="1200" dirty="0"/>
            <a:t> </a:t>
          </a:r>
        </a:p>
      </dsp:txBody>
      <dsp:txXfrm>
        <a:off x="3388590" y="2032705"/>
        <a:ext cx="1236992" cy="75549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219B08-F2FA-49EE-B9A0-8ED9673950E1}">
      <dsp:nvSpPr>
        <dsp:cNvPr id="0" name=""/>
        <dsp:cNvSpPr/>
      </dsp:nvSpPr>
      <dsp:spPr>
        <a:xfrm>
          <a:off x="0" y="227406"/>
          <a:ext cx="580020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532447-E07D-4220-9B18-F8787377B59C}">
      <dsp:nvSpPr>
        <dsp:cNvPr id="0" name=""/>
        <dsp:cNvSpPr/>
      </dsp:nvSpPr>
      <dsp:spPr>
        <a:xfrm>
          <a:off x="290010" y="20766"/>
          <a:ext cx="4060144" cy="413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464" tIns="0" rIns="153464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 err="1">
              <a:solidFill>
                <a:schemeClr val="tx1"/>
              </a:solidFill>
            </a:rPr>
            <a:t>Diperdagangkan</a:t>
          </a:r>
          <a:r>
            <a:rPr lang="en-US" sz="1000" kern="1200" dirty="0">
              <a:solidFill>
                <a:schemeClr val="tx1"/>
              </a:solidFill>
            </a:rPr>
            <a:t>: </a:t>
          </a:r>
          <a:r>
            <a:rPr lang="en-US" sz="1000" kern="1200" dirty="0" err="1">
              <a:solidFill>
                <a:schemeClr val="tx1"/>
              </a:solidFill>
            </a:rPr>
            <a:t>klai</a:t>
          </a:r>
          <a:r>
            <a:rPr lang="id-ID" sz="1000" kern="1200" dirty="0">
              <a:solidFill>
                <a:schemeClr val="tx1"/>
              </a:solidFill>
            </a:rPr>
            <a:t>m</a:t>
          </a:r>
          <a:r>
            <a:rPr lang="en-US" sz="1000" kern="1200" dirty="0">
              <a:solidFill>
                <a:schemeClr val="tx1"/>
              </a:solidFill>
            </a:rPr>
            <a:t> </a:t>
          </a:r>
          <a:r>
            <a:rPr lang="en-US" sz="1000" kern="1200" dirty="0" err="1">
              <a:solidFill>
                <a:schemeClr val="tx1"/>
              </a:solidFill>
            </a:rPr>
            <a:t>dapat</a:t>
          </a:r>
          <a:r>
            <a:rPr lang="en-US" sz="1000" kern="1200" dirty="0">
              <a:solidFill>
                <a:schemeClr val="tx1"/>
              </a:solidFill>
            </a:rPr>
            <a:t> </a:t>
          </a:r>
          <a:r>
            <a:rPr lang="en-US" sz="1000" kern="1200" dirty="0" err="1">
              <a:solidFill>
                <a:schemeClr val="tx1"/>
              </a:solidFill>
            </a:rPr>
            <a:t>dijual</a:t>
          </a:r>
          <a:r>
            <a:rPr lang="en-US" sz="1000" kern="1200" dirty="0">
              <a:solidFill>
                <a:schemeClr val="tx1"/>
              </a:solidFill>
            </a:rPr>
            <a:t> di pasar</a:t>
          </a:r>
        </a:p>
      </dsp:txBody>
      <dsp:txXfrm>
        <a:off x="310185" y="40941"/>
        <a:ext cx="4019794" cy="372930"/>
      </dsp:txXfrm>
    </dsp:sp>
    <dsp:sp modelId="{262EB31B-1014-48D6-B1DC-F814234ED2B4}">
      <dsp:nvSpPr>
        <dsp:cNvPr id="0" name=""/>
        <dsp:cNvSpPr/>
      </dsp:nvSpPr>
      <dsp:spPr>
        <a:xfrm>
          <a:off x="0" y="862447"/>
          <a:ext cx="580020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792683"/>
              <a:satOff val="-1923"/>
              <a:lumOff val="-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F66C14-6476-4281-9FC7-6BE5C8A5E81E}">
      <dsp:nvSpPr>
        <dsp:cNvPr id="0" name=""/>
        <dsp:cNvSpPr/>
      </dsp:nvSpPr>
      <dsp:spPr>
        <a:xfrm>
          <a:off x="290010" y="655806"/>
          <a:ext cx="4060144" cy="413280"/>
        </a:xfrm>
        <a:prstGeom prst="roundRect">
          <a:avLst/>
        </a:prstGeom>
        <a:solidFill>
          <a:schemeClr val="accent4">
            <a:hueOff val="792683"/>
            <a:satOff val="-1923"/>
            <a:lumOff val="-254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464" tIns="0" rIns="153464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 err="1">
              <a:solidFill>
                <a:schemeClr val="tx1"/>
              </a:solidFill>
            </a:rPr>
            <a:t>Instrumen</a:t>
          </a:r>
          <a:r>
            <a:rPr lang="en-US" sz="1000" kern="1200" dirty="0">
              <a:solidFill>
                <a:schemeClr val="tx1"/>
              </a:solidFill>
            </a:rPr>
            <a:t> </a:t>
          </a:r>
          <a:r>
            <a:rPr lang="en-US" sz="1000" kern="1200" dirty="0" err="1">
              <a:solidFill>
                <a:schemeClr val="tx1"/>
              </a:solidFill>
            </a:rPr>
            <a:t>hutang</a:t>
          </a:r>
          <a:r>
            <a:rPr lang="en-US" sz="1000" kern="1200" dirty="0">
              <a:solidFill>
                <a:schemeClr val="tx1"/>
              </a:solidFill>
            </a:rPr>
            <a:t> </a:t>
          </a:r>
          <a:r>
            <a:rPr lang="en-US" sz="1000" kern="1200" dirty="0" err="1">
              <a:solidFill>
                <a:schemeClr val="tx1"/>
              </a:solidFill>
            </a:rPr>
            <a:t>jangka</a:t>
          </a:r>
          <a:r>
            <a:rPr lang="en-US" sz="1000" kern="1200" dirty="0">
              <a:solidFill>
                <a:schemeClr val="tx1"/>
              </a:solidFill>
            </a:rPr>
            <a:t> </a:t>
          </a:r>
          <a:r>
            <a:rPr lang="en-US" sz="1000" kern="1200" dirty="0" err="1">
              <a:solidFill>
                <a:schemeClr val="tx1"/>
              </a:solidFill>
            </a:rPr>
            <a:t>pendek</a:t>
          </a:r>
          <a:r>
            <a:rPr lang="en-US" sz="1000" kern="1200" dirty="0">
              <a:solidFill>
                <a:schemeClr val="tx1"/>
              </a:solidFill>
            </a:rPr>
            <a:t>, </a:t>
          </a:r>
          <a:r>
            <a:rPr lang="en-US" sz="1000" kern="1200" dirty="0" err="1">
              <a:solidFill>
                <a:schemeClr val="tx1"/>
              </a:solidFill>
            </a:rPr>
            <a:t>likuid</a:t>
          </a:r>
          <a:r>
            <a:rPr lang="en-US" sz="1000" kern="1200" dirty="0">
              <a:solidFill>
                <a:schemeClr val="tx1"/>
              </a:solidFill>
            </a:rPr>
            <a:t>, </a:t>
          </a:r>
          <a:r>
            <a:rPr lang="en-US" sz="1000" kern="1200" dirty="0" err="1">
              <a:solidFill>
                <a:schemeClr val="tx1"/>
              </a:solidFill>
            </a:rPr>
            <a:t>risikonya</a:t>
          </a:r>
          <a:r>
            <a:rPr lang="en-US" sz="1000" kern="1200" dirty="0">
              <a:solidFill>
                <a:schemeClr val="tx1"/>
              </a:solidFill>
            </a:rPr>
            <a:t> </a:t>
          </a:r>
          <a:r>
            <a:rPr lang="en-US" sz="1000" kern="1200" dirty="0" err="1">
              <a:solidFill>
                <a:schemeClr val="tx1"/>
              </a:solidFill>
            </a:rPr>
            <a:t>relatif</a:t>
          </a:r>
          <a:r>
            <a:rPr lang="en-US" sz="1000" kern="1200" dirty="0">
              <a:solidFill>
                <a:schemeClr val="tx1"/>
              </a:solidFill>
            </a:rPr>
            <a:t> </a:t>
          </a:r>
          <a:r>
            <a:rPr lang="en-US" sz="1000" kern="1200" dirty="0" err="1">
              <a:solidFill>
                <a:schemeClr val="tx1"/>
              </a:solidFill>
            </a:rPr>
            <a:t>rendah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310185" y="675981"/>
        <a:ext cx="4019794" cy="372930"/>
      </dsp:txXfrm>
    </dsp:sp>
    <dsp:sp modelId="{2FDCC777-FD97-4E9B-9215-A49EB8320682}">
      <dsp:nvSpPr>
        <dsp:cNvPr id="0" name=""/>
        <dsp:cNvSpPr/>
      </dsp:nvSpPr>
      <dsp:spPr>
        <a:xfrm>
          <a:off x="0" y="1497487"/>
          <a:ext cx="580020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1585367"/>
              <a:satOff val="-3846"/>
              <a:lumOff val="-5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840D0B-0449-4357-8E69-7B6CBCB574D1}">
      <dsp:nvSpPr>
        <dsp:cNvPr id="0" name=""/>
        <dsp:cNvSpPr/>
      </dsp:nvSpPr>
      <dsp:spPr>
        <a:xfrm>
          <a:off x="290010" y="1290847"/>
          <a:ext cx="4060144" cy="413280"/>
        </a:xfrm>
        <a:prstGeom prst="roundRect">
          <a:avLst/>
        </a:prstGeom>
        <a:solidFill>
          <a:schemeClr val="accent4">
            <a:hueOff val="1585367"/>
            <a:satOff val="-3846"/>
            <a:lumOff val="-509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464" tIns="0" rIns="153464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 err="1">
              <a:solidFill>
                <a:schemeClr val="tx1"/>
              </a:solidFill>
            </a:rPr>
            <a:t>Diterbitkan</a:t>
          </a:r>
          <a:r>
            <a:rPr lang="en-US" sz="1000" kern="1200" dirty="0">
              <a:solidFill>
                <a:schemeClr val="tx1"/>
              </a:solidFill>
            </a:rPr>
            <a:t> oleh </a:t>
          </a:r>
          <a:r>
            <a:rPr lang="en-US" sz="1000" kern="1200" dirty="0" err="1">
              <a:solidFill>
                <a:schemeClr val="tx1"/>
              </a:solidFill>
            </a:rPr>
            <a:t>pemerintah</a:t>
          </a:r>
          <a:r>
            <a:rPr lang="en-US" sz="1000" kern="1200" dirty="0">
              <a:solidFill>
                <a:schemeClr val="tx1"/>
              </a:solidFill>
            </a:rPr>
            <a:t> </a:t>
          </a:r>
          <a:r>
            <a:rPr lang="en-US" sz="1000" kern="1200" dirty="0" err="1">
              <a:solidFill>
                <a:schemeClr val="tx1"/>
              </a:solidFill>
            </a:rPr>
            <a:t>atau</a:t>
          </a:r>
          <a:r>
            <a:rPr lang="en-US" sz="1000" kern="1200" dirty="0">
              <a:solidFill>
                <a:schemeClr val="tx1"/>
              </a:solidFill>
            </a:rPr>
            <a:t> </a:t>
          </a:r>
          <a:r>
            <a:rPr lang="en-US" sz="1000" kern="1200" dirty="0" err="1">
              <a:solidFill>
                <a:schemeClr val="tx1"/>
              </a:solidFill>
            </a:rPr>
            <a:t>perusahaan</a:t>
          </a:r>
          <a:r>
            <a:rPr lang="en-US" sz="1000" kern="1200" dirty="0">
              <a:solidFill>
                <a:schemeClr val="tx1"/>
              </a:solidFill>
            </a:rPr>
            <a:t> </a:t>
          </a:r>
          <a:r>
            <a:rPr lang="en-US" sz="1000" kern="1200" dirty="0" err="1">
              <a:solidFill>
                <a:schemeClr val="tx1"/>
              </a:solidFill>
            </a:rPr>
            <a:t>swasta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310185" y="1311022"/>
        <a:ext cx="4019794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5T11:21:37.53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7194 13171 24575,'-11'11'0,"2"0"0,1 0 0,5 0 0,-2 0 0,2 0 0,-2 0 0,-1 3 0,-5 12 0,0 3 0,1 7 0,-2-1 0,2 1 0,6 0 0,1-5 0,3-4 0,10-7 0,5-3 0,36-16 0,-15-9 0,4-7 0,1-5 0,4-5 0,0-4-569,-9 2 1,1-3 0,-1-2-1,1-1 569,4-6 0,1-3 0,-2-1 0,-2 2 0,-7 7 0,-3 1 0,-1-1 0,0 0 0,1-2 0,0-2 0,-2 1 0,-4 3 0,1-8 0,-5 2 0,3-4 0,-6 2 0,-13 9 0,-8 4 0,-11 5 0,-8 5 0,-16 9 0,-9 8 0,2 4 0,-6 3 0,-3 3-569,8 1 1,-3 2 0,-2 3 0,-1 0 0,2 1 568,2 1 0,1 2 0,0 1 0,-1 0 0,0 1 0,2-2 0,-1 1 0,-1 0 0,1 1 0,2 1 0,3 1-51,1 3 0,3 1 0,2 2 0,1-1 1,1 1 50,-5 5 0,1 0 0,3 1 0,3 1-167,-1 7 1,5 1 0,4 1 166,5-4 0,3 0 0,7 0 0,7 15 0,8-2 0,2-9 0,10-3 0,11-6 0,9-2 0,4-5 0,4-6 0,4-6 0,2-1 0,-7-2 0,2-2 0,1-1 0,-1-3 0,11-3 0,-2-3 0,-3-3 0,7-4 0,-9-3 0,-1-11 0,-29 10 2701,-29 6-2701,-3 11 2490,-3-3-2490,-1 9 677,9-7-677,-1-6 0,14-6 0,-5-1 0,9 0 0</inkml:trace>
  <inkml:trace contextRef="#ctx0" brushRef="#br0" timeOffset="7607">9625 4715 24575,'0'0'0</inkml:trace>
  <inkml:trace contextRef="#ctx0" brushRef="#br0" timeOffset="17550">6801 13576 24575,'0'-5'0,"0"0"0</inkml:trace>
  <inkml:trace contextRef="#ctx0" brushRef="#br1" timeOffset="24866">7208 13410 24575,'3'-3'0,"-1"1"0</inkml:trace>
  <inkml:trace contextRef="#ctx0" brushRef="#br1" timeOffset="25583">7000 13097 24575,'-10'10'0,"3"-2"0,-3 5 0,17-12 0,8 0 0,3-5 0,-2 3 0,-11 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2213" y="704850"/>
            <a:ext cx="4638675" cy="34782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21188"/>
            <a:ext cx="5149850" cy="4189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352" tIns="45366" rIns="92352" bIns="453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096981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1</a:t>
            </a:r>
          </a:p>
        </p:txBody>
      </p:sp>
      <p:sp>
        <p:nvSpPr>
          <p:cNvPr id="2150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155090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5</a:t>
            </a:r>
          </a:p>
        </p:txBody>
      </p:sp>
      <p:sp>
        <p:nvSpPr>
          <p:cNvPr id="3481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4820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946452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7</a:t>
            </a:r>
          </a:p>
        </p:txBody>
      </p:sp>
      <p:sp>
        <p:nvSpPr>
          <p:cNvPr id="3584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5844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915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8</a:t>
            </a:r>
          </a:p>
        </p:txBody>
      </p:sp>
      <p:sp>
        <p:nvSpPr>
          <p:cNvPr id="3686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868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98855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9</a:t>
            </a:r>
          </a:p>
        </p:txBody>
      </p:sp>
      <p:sp>
        <p:nvSpPr>
          <p:cNvPr id="3789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2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07286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10</a:t>
            </a:r>
          </a:p>
        </p:txBody>
      </p:sp>
      <p:sp>
        <p:nvSpPr>
          <p:cNvPr id="3891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6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29698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2</a:t>
            </a:r>
          </a:p>
        </p:txBody>
      </p:sp>
      <p:sp>
        <p:nvSpPr>
          <p:cNvPr id="2253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2532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52022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3</a:t>
            </a:r>
          </a:p>
        </p:txBody>
      </p:sp>
      <p:sp>
        <p:nvSpPr>
          <p:cNvPr id="2355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3556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6405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4</a:t>
            </a:r>
          </a:p>
        </p:txBody>
      </p:sp>
      <p:sp>
        <p:nvSpPr>
          <p:cNvPr id="2457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241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5</a:t>
            </a:r>
          </a:p>
        </p:txBody>
      </p:sp>
      <p:sp>
        <p:nvSpPr>
          <p:cNvPr id="2560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5604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79062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6</a:t>
            </a:r>
          </a:p>
        </p:txBody>
      </p:sp>
      <p:sp>
        <p:nvSpPr>
          <p:cNvPr id="2662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6628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44024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2</a:t>
            </a:r>
          </a:p>
        </p:txBody>
      </p:sp>
      <p:sp>
        <p:nvSpPr>
          <p:cNvPr id="3174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4042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3</a:t>
            </a:r>
          </a:p>
        </p:txBody>
      </p:sp>
      <p:sp>
        <p:nvSpPr>
          <p:cNvPr id="3277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2772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98257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442" tIns="0" rIns="19442" bIns="0" anchor="b"/>
          <a:lstStyle/>
          <a:p>
            <a:pPr algn="r"/>
            <a:r>
              <a:rPr lang="en-US" sz="1000" i="1"/>
              <a:t>4</a:t>
            </a:r>
          </a:p>
        </p:txBody>
      </p:sp>
      <p:sp>
        <p:nvSpPr>
          <p:cNvPr id="3379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18329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547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169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687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0604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5503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9/15/23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043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9/15/23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233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52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115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618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535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4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9/15/23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63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9/15/23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265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9/15/23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753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9/15/23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647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982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9/15/23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1790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0" r:id="rId15"/>
    <p:sldLayoutId id="2147483941" r:id="rId16"/>
    <p:sldLayoutId id="2147483942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12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10" Type="http://schemas.openxmlformats.org/officeDocument/2006/relationships/image" Target="../media/image14.jpeg"/><Relationship Id="rId4" Type="http://schemas.openxmlformats.org/officeDocument/2006/relationships/diagramData" Target="../diagrams/data8.xml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9.xml"/><Relationship Id="rId3" Type="http://schemas.openxmlformats.org/officeDocument/2006/relationships/image" Target="../media/image15.jpeg"/><Relationship Id="rId7" Type="http://schemas.openxmlformats.org/officeDocument/2006/relationships/diagramLayout" Target="../diagrams/layout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9.xml"/><Relationship Id="rId5" Type="http://schemas.openxmlformats.org/officeDocument/2006/relationships/image" Target="../media/image17.jpeg"/><Relationship Id="rId10" Type="http://schemas.microsoft.com/office/2007/relationships/diagramDrawing" Target="../diagrams/drawing9.xml"/><Relationship Id="rId4" Type="http://schemas.openxmlformats.org/officeDocument/2006/relationships/image" Target="../media/image16.jpeg"/><Relationship Id="rId9" Type="http://schemas.openxmlformats.org/officeDocument/2006/relationships/diagramColors" Target="../diagrams/colors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3" Type="http://schemas.openxmlformats.org/officeDocument/2006/relationships/image" Target="../media/image18.jpeg"/><Relationship Id="rId7" Type="http://schemas.openxmlformats.org/officeDocument/2006/relationships/diagramQuickStyle" Target="../diagrams/quickStyle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1.xml"/><Relationship Id="rId5" Type="http://schemas.openxmlformats.org/officeDocument/2006/relationships/diagramData" Target="../diagrams/data11.xml"/><Relationship Id="rId4" Type="http://schemas.openxmlformats.org/officeDocument/2006/relationships/image" Target="../media/image20.jpeg"/><Relationship Id="rId9" Type="http://schemas.microsoft.com/office/2007/relationships/diagramDrawing" Target="../diagrams/drawing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Relationship Id="rId9" Type="http://schemas.openxmlformats.org/officeDocument/2006/relationships/image" Target="../media/image24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.xml"/><Relationship Id="rId9" Type="http://schemas.openxmlformats.org/officeDocument/2006/relationships/customXml" Target="../ink/ink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jp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7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83F9F69-CFDA-8A45-A70B-C869FD06A264}"/>
              </a:ext>
            </a:extLst>
          </p:cNvPr>
          <p:cNvSpPr/>
          <p:nvPr/>
        </p:nvSpPr>
        <p:spPr>
          <a:xfrm>
            <a:off x="4932040" y="0"/>
            <a:ext cx="4190805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310BE3-61F6-7D49-8DF2-844D5356BFA2}"/>
              </a:ext>
            </a:extLst>
          </p:cNvPr>
          <p:cNvSpPr/>
          <p:nvPr/>
        </p:nvSpPr>
        <p:spPr>
          <a:xfrm>
            <a:off x="0" y="332656"/>
            <a:ext cx="4922033" cy="685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137C9EE-BF81-D34C-A209-54E6ACF69711}"/>
              </a:ext>
            </a:extLst>
          </p:cNvPr>
          <p:cNvSpPr/>
          <p:nvPr/>
        </p:nvSpPr>
        <p:spPr>
          <a:xfrm>
            <a:off x="4922033" y="692696"/>
            <a:ext cx="3561541" cy="9361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>
                <a:solidFill>
                  <a:schemeClr val="tx1"/>
                </a:solidFill>
              </a:rPr>
              <a:t>Investasi</a:t>
            </a:r>
            <a:endParaRPr lang="en-US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84E715-E10D-9246-9A35-55E6FAB03D7E}"/>
              </a:ext>
            </a:extLst>
          </p:cNvPr>
          <p:cNvSpPr/>
          <p:nvPr/>
        </p:nvSpPr>
        <p:spPr>
          <a:xfrm>
            <a:off x="611560" y="692696"/>
            <a:ext cx="4320480" cy="9361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>
                <a:solidFill>
                  <a:srgbClr val="00B0F0"/>
                </a:solidFill>
              </a:rPr>
              <a:t>Pengertian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553200" y="59436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1</a:t>
            </a:r>
          </a:p>
        </p:txBody>
      </p:sp>
      <p:sp>
        <p:nvSpPr>
          <p:cNvPr id="2053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1721633" y="2339516"/>
            <a:ext cx="6400800" cy="1752600"/>
          </a:xfrm>
          <a:noFill/>
        </p:spPr>
        <p:txBody>
          <a:bodyPr>
            <a:normAutofit/>
          </a:bodyPr>
          <a:lstStyle/>
          <a:p>
            <a:r>
              <a:rPr lang="en-US" sz="2400" b="1" u="sng" dirty="0">
                <a:solidFill>
                  <a:schemeClr val="tx1"/>
                </a:solidFill>
              </a:rPr>
              <a:t>Chapter 1</a:t>
            </a:r>
          </a:p>
          <a:p>
            <a:r>
              <a:rPr lang="en-US" sz="2400" b="1" u="sng" dirty="0">
                <a:solidFill>
                  <a:schemeClr val="tx1"/>
                </a:solidFill>
              </a:rPr>
              <a:t>Jones, Investments:</a:t>
            </a:r>
            <a:r>
              <a:rPr lang="en-US" sz="2400" b="1" u="sng" dirty="0">
                <a:solidFill>
                  <a:srgbClr val="00B0F0"/>
                </a:solidFill>
              </a:rPr>
              <a:t> Analysis and </a:t>
            </a:r>
            <a:r>
              <a:rPr lang="en-US" sz="2400" b="1" u="sng" dirty="0">
                <a:solidFill>
                  <a:schemeClr val="tx1"/>
                </a:solidFill>
              </a:rPr>
              <a:t>Management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A8CAA71-204B-02D2-C2AB-D6E05D07BA15}"/>
              </a:ext>
            </a:extLst>
          </p:cNvPr>
          <p:cNvSpPr/>
          <p:nvPr/>
        </p:nvSpPr>
        <p:spPr>
          <a:xfrm>
            <a:off x="802384" y="4521894"/>
            <a:ext cx="75392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err="1">
                <a:ln/>
                <a:solidFill>
                  <a:schemeClr val="accent3"/>
                </a:solidFill>
                <a:effectLst/>
                <a:latin typeface="AkayaKanadaka" panose="02010502080401010103" pitchFamily="2" charset="77"/>
                <a:cs typeface="AkayaKanadaka" panose="02010502080401010103" pitchFamily="2" charset="77"/>
              </a:rPr>
              <a:t>Pertemuan</a:t>
            </a:r>
            <a:r>
              <a:rPr lang="en-GB" sz="5400" b="1" cap="none" spc="0" dirty="0">
                <a:ln/>
                <a:solidFill>
                  <a:schemeClr val="accent3"/>
                </a:solidFill>
                <a:effectLst/>
                <a:latin typeface="AkayaKanadaka" panose="02010502080401010103" pitchFamily="2" charset="77"/>
                <a:cs typeface="AkayaKanadaka" panose="02010502080401010103" pitchFamily="2" charset="77"/>
              </a:rPr>
              <a:t> 2, 15 Sept 2023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78F663-BF6F-0319-F792-3E87D417664C}"/>
              </a:ext>
            </a:extLst>
          </p:cNvPr>
          <p:cNvSpPr txBox="1"/>
          <p:nvPr/>
        </p:nvSpPr>
        <p:spPr>
          <a:xfrm>
            <a:off x="4355976" y="3948063"/>
            <a:ext cx="216024" cy="1065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>
            <a:extLst>
              <a:ext uri="{FF2B5EF4-FFF2-40B4-BE49-F238E27FC236}">
                <a16:creationId xmlns:a16="http://schemas.microsoft.com/office/drawing/2014/main" id="{B37A27CB-CBB2-1B46-BABF-C4F73CDC080F}"/>
              </a:ext>
            </a:extLst>
          </p:cNvPr>
          <p:cNvSpPr txBox="1">
            <a:spLocks noChangeArrowheads="1"/>
          </p:cNvSpPr>
          <p:nvPr/>
        </p:nvSpPr>
        <p:spPr>
          <a:xfrm>
            <a:off x="714348" y="405243"/>
            <a:ext cx="7769225" cy="9227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7500"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</a:rPr>
              <a:t>Alternatif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Investasi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http://cdn0-a.production.liputan6.static6.com/medias/17223/big/ipo-bei130131b.jpg">
            <a:extLst>
              <a:ext uri="{FF2B5EF4-FFF2-40B4-BE49-F238E27FC236}">
                <a16:creationId xmlns:a16="http://schemas.microsoft.com/office/drawing/2014/main" id="{0E5FB6F6-7D53-0242-A761-140798703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16831"/>
            <a:ext cx="3944446" cy="2186149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3909B9-559C-A542-BE9E-687911CFDB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930825"/>
            <a:ext cx="3623541" cy="20234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76F1480-0E6F-AE45-84EC-5A0FA6702A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221088"/>
            <a:ext cx="4068674" cy="22865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7E357A-4C9D-BE4A-8E1F-E2E3B12A10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4532878"/>
            <a:ext cx="3497612" cy="1974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517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553200" y="59436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2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xfrm>
            <a:off x="460375" y="194383"/>
            <a:ext cx="7235899" cy="777599"/>
          </a:xfr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b="1" dirty="0">
                <a:solidFill>
                  <a:srgbClr val="00B0F0"/>
                </a:solidFill>
              </a:rPr>
              <a:t>ASET KEUANGAN YANG TIDAK DIPERDAGANGKAN</a:t>
            </a:r>
          </a:p>
        </p:txBody>
      </p:sp>
      <p:sp>
        <p:nvSpPr>
          <p:cNvPr id="17410" name="AutoShape 2" descr="https://encrypted-tbn3.gstatic.com/images?q=tbn:ANd9GcQgo6DODlNourKZP-ypwmdTmdBITQExOlgDCm6Hx-RrNK8nyRO1u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6" name="Picture 8" descr="http://zanabid.mywapblog.com/files/tabungan-dan-deposi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6960" y="3722669"/>
            <a:ext cx="2961240" cy="2220931"/>
          </a:xfrm>
          <a:prstGeom prst="rect">
            <a:avLst/>
          </a:prstGeom>
          <a:noFill/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7936EB1-3DB3-4AED-973D-B0A2D469B3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4087248"/>
              </p:ext>
            </p:extLst>
          </p:nvPr>
        </p:nvGraphicFramePr>
        <p:xfrm>
          <a:off x="-540568" y="1182834"/>
          <a:ext cx="5686922" cy="3817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B8691B7F-BE2A-47DA-B19E-9C52C4A2673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3937" t="27590" r="5469" b="32180"/>
          <a:stretch/>
        </p:blipFill>
        <p:spPr>
          <a:xfrm>
            <a:off x="4211960" y="868148"/>
            <a:ext cx="4832271" cy="26199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9ECCB4-E2E6-D347-9699-57D3B767D31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892" y="4197670"/>
            <a:ext cx="2843461" cy="213259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553200" y="59436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3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683568" y="320684"/>
            <a:ext cx="7774632" cy="736717"/>
          </a:xfr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b="1" dirty="0">
                <a:solidFill>
                  <a:schemeClr val="bg1"/>
                </a:solidFill>
              </a:rPr>
              <a:t>SURAT BERHARGA PASAR UANG</a:t>
            </a:r>
          </a:p>
        </p:txBody>
      </p:sp>
      <p:pic>
        <p:nvPicPr>
          <p:cNvPr id="15362" name="Picture 2" descr="http://www.avoncapital.com/ach/Geni_Av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66396" y="1290227"/>
            <a:ext cx="2170268" cy="2857520"/>
          </a:xfrm>
          <a:prstGeom prst="rect">
            <a:avLst/>
          </a:prstGeom>
          <a:noFill/>
        </p:spPr>
      </p:pic>
      <p:pic>
        <p:nvPicPr>
          <p:cNvPr id="15366" name="Picture 6" descr="http://www.bankingsense.com/wp-content/uploads/2015/05/ust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2031" y="1305468"/>
            <a:ext cx="3071834" cy="2127943"/>
          </a:xfrm>
          <a:prstGeom prst="rect">
            <a:avLst/>
          </a:prstGeom>
          <a:noFill/>
        </p:spPr>
      </p:pic>
      <p:pic>
        <p:nvPicPr>
          <p:cNvPr id="15368" name="Picture 8" descr="http://www.jabarprov.go.id/assets/images/berita/BI-Himbau-Masyarakat-Waspadai-Warkat-Pals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3568" y="1323117"/>
            <a:ext cx="2785931" cy="2094725"/>
          </a:xfrm>
          <a:prstGeom prst="rect">
            <a:avLst/>
          </a:prstGeom>
          <a:noFill/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15ECC3E-5581-42AA-9955-44C4F37A6E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6376083"/>
              </p:ext>
            </p:extLst>
          </p:nvPr>
        </p:nvGraphicFramePr>
        <p:xfrm>
          <a:off x="683568" y="4052274"/>
          <a:ext cx="5800207" cy="1871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E845E8F3-504D-4B18-AE68-F993AF5E28B2}"/>
              </a:ext>
            </a:extLst>
          </p:cNvPr>
          <p:cNvSpPr/>
          <p:nvPr/>
        </p:nvSpPr>
        <p:spPr>
          <a:xfrm>
            <a:off x="683568" y="3429000"/>
            <a:ext cx="2785931" cy="4432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SERTIFIKAT BANK INDONESIA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4FCAF8-F2DE-4B1E-9EAD-F2F8A72091AC}"/>
              </a:ext>
            </a:extLst>
          </p:cNvPr>
          <p:cNvSpPr/>
          <p:nvPr/>
        </p:nvSpPr>
        <p:spPr>
          <a:xfrm>
            <a:off x="3632031" y="3429000"/>
            <a:ext cx="3071833" cy="4572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T-BILLS (DI USA)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74FF76-91A0-4977-A655-6AC6559C4861}"/>
              </a:ext>
            </a:extLst>
          </p:cNvPr>
          <p:cNvSpPr/>
          <p:nvPr/>
        </p:nvSpPr>
        <p:spPr>
          <a:xfrm>
            <a:off x="6866396" y="4151529"/>
            <a:ext cx="2170268" cy="5605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COMMERCIAL PAPER (CP)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553200" y="59436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4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xfrm>
            <a:off x="899592" y="154748"/>
            <a:ext cx="7558608" cy="705768"/>
          </a:xfr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00B0F0"/>
                </a:solidFill>
              </a:rPr>
              <a:t>SURAT BERHARGA PASAR MODAL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E5C44619-F5C6-4598-9C31-E4DEF5CC10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4328995"/>
              </p:ext>
            </p:extLst>
          </p:nvPr>
        </p:nvGraphicFramePr>
        <p:xfrm>
          <a:off x="899592" y="3789040"/>
          <a:ext cx="6096000" cy="2231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2" descr="http://3.bp.blogspot.com/-plrTMtruODE/VAFLkxbmMDI/AAAAAAAAAnM/6jLgzgx_nWg/s1600/contoh%2Bbentuk%2Bobligasi.jpg">
            <a:extLst>
              <a:ext uri="{FF2B5EF4-FFF2-40B4-BE49-F238E27FC236}">
                <a16:creationId xmlns:a16="http://schemas.microsoft.com/office/drawing/2014/main" id="{53A4621C-A064-4512-B817-F409C87B3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99592" y="1099735"/>
            <a:ext cx="4349749" cy="2097202"/>
          </a:xfrm>
          <a:prstGeom prst="rect">
            <a:avLst/>
          </a:prstGeom>
          <a:noFill/>
        </p:spPr>
      </p:pic>
      <p:pic>
        <p:nvPicPr>
          <p:cNvPr id="6" name="Picture 2" descr="http://3.bp.blogspot.com/-5Z_Vvt3Gb1g/VAFOLSvzTgI/AAAAAAAAAno/nKTW8DKI7tk/s1600/contoh%2Bbentuk%2Bsaham%2Bpreferen.jpg">
            <a:extLst>
              <a:ext uri="{FF2B5EF4-FFF2-40B4-BE49-F238E27FC236}">
                <a16:creationId xmlns:a16="http://schemas.microsoft.com/office/drawing/2014/main" id="{2690CD08-1726-4B6B-9486-15EB721AC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68144" y="1093338"/>
            <a:ext cx="2851994" cy="2103599"/>
          </a:xfrm>
          <a:prstGeom prst="rect">
            <a:avLst/>
          </a:prstGeom>
          <a:noFill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72743D9-AFB3-4F15-8534-FC1994DAB3E1}"/>
              </a:ext>
            </a:extLst>
          </p:cNvPr>
          <p:cNvSpPr/>
          <p:nvPr/>
        </p:nvSpPr>
        <p:spPr>
          <a:xfrm>
            <a:off x="899592" y="3212976"/>
            <a:ext cx="4349749" cy="4320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OBLIGASI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7DC5B84-705C-4CEF-A77A-760941329CA7}"/>
              </a:ext>
            </a:extLst>
          </p:cNvPr>
          <p:cNvSpPr/>
          <p:nvPr/>
        </p:nvSpPr>
        <p:spPr>
          <a:xfrm>
            <a:off x="5868144" y="3229016"/>
            <a:ext cx="285199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B0F0"/>
                </a:solidFill>
              </a:rPr>
              <a:t>SAHAM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553200" y="59436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5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xfrm>
            <a:off x="755576" y="223818"/>
            <a:ext cx="7702624" cy="638175"/>
          </a:xfr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b="1" dirty="0">
                <a:solidFill>
                  <a:schemeClr val="bg1"/>
                </a:solidFill>
              </a:rPr>
              <a:t>OBLIGASI </a:t>
            </a:r>
            <a:r>
              <a:rPr lang="en-US" sz="3600" b="1" dirty="0">
                <a:solidFill>
                  <a:schemeClr val="bg1"/>
                </a:solidFill>
                <a:sym typeface="Wingdings" panose="05000000000000000000" pitchFamily="2" charset="2"/>
              </a:rPr>
              <a:t> SURAT UTANG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1266" name="Picture 2" descr="http://3.bp.blogspot.com/-plrTMtruODE/VAFLkxbmMDI/AAAAAAAAAnM/6jLgzgx_nWg/s1600/contoh%2Bbentuk%2Bobligas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9070" y="1000106"/>
            <a:ext cx="3544203" cy="1708813"/>
          </a:xfrm>
          <a:prstGeom prst="rect">
            <a:avLst/>
          </a:prstGeom>
          <a:noFill/>
        </p:spPr>
      </p:pic>
      <p:pic>
        <p:nvPicPr>
          <p:cNvPr id="11268" name="Picture 4" descr="https://putriwindu.files.wordpress.com/2012/04/saham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71244" y="2928000"/>
            <a:ext cx="3015598" cy="3015600"/>
          </a:xfrm>
          <a:prstGeom prst="rect">
            <a:avLst/>
          </a:prstGeom>
          <a:noFill/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12D347A-2B6A-4825-9804-F39F63ECDC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4037146"/>
              </p:ext>
            </p:extLst>
          </p:nvPr>
        </p:nvGraphicFramePr>
        <p:xfrm>
          <a:off x="755576" y="1142984"/>
          <a:ext cx="5015668" cy="5257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553200" y="59436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7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246719"/>
            <a:ext cx="7846640" cy="645306"/>
          </a:xfr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</a:rPr>
              <a:t>SAHAM </a:t>
            </a:r>
            <a:r>
              <a:rPr lang="en-US" sz="2400" b="1" dirty="0">
                <a:solidFill>
                  <a:schemeClr val="bg1"/>
                </a:solidFill>
                <a:sym typeface="Wingdings" panose="05000000000000000000" pitchFamily="2" charset="2"/>
              </a:rPr>
              <a:t> BUKTI KEPEMILIKAN PERUSAHAAN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388" name="Rectangle 4"/>
          <p:cNvSpPr>
            <a:spLocks noGrp="1" noChangeArrowheads="1"/>
          </p:cNvSpPr>
          <p:nvPr>
            <p:ph idx="1"/>
          </p:nvPr>
        </p:nvSpPr>
        <p:spPr>
          <a:xfrm>
            <a:off x="611560" y="1139427"/>
            <a:ext cx="8207375" cy="4114800"/>
          </a:xfrm>
          <a:noFill/>
        </p:spPr>
        <p:txBody>
          <a:bodyPr/>
          <a:lstStyle/>
          <a:p>
            <a:r>
              <a:rPr lang="en-US" sz="2000" dirty="0" err="1"/>
              <a:t>Mencerminkan</a:t>
            </a:r>
            <a:r>
              <a:rPr lang="en-US" sz="2000" dirty="0"/>
              <a:t> </a:t>
            </a:r>
            <a:r>
              <a:rPr lang="en-US" sz="2000" dirty="0" err="1"/>
              <a:t>kepemilikan</a:t>
            </a:r>
            <a:r>
              <a:rPr lang="en-US" sz="2000" dirty="0"/>
              <a:t> </a:t>
            </a: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perusahaan</a:t>
            </a:r>
            <a:endParaRPr lang="en-US" sz="2000" dirty="0"/>
          </a:p>
          <a:p>
            <a:r>
              <a:rPr lang="en-US" sz="2000" dirty="0" err="1"/>
              <a:t>Pemegang</a:t>
            </a:r>
            <a:r>
              <a:rPr lang="en-US" sz="2000" dirty="0"/>
              <a:t> </a:t>
            </a:r>
            <a:r>
              <a:rPr lang="en-US" sz="2000" dirty="0" err="1"/>
              <a:t>saham</a:t>
            </a:r>
            <a:r>
              <a:rPr lang="en-US" sz="2000" dirty="0"/>
              <a:t> </a:t>
            </a:r>
            <a:r>
              <a:rPr lang="en-US" sz="2000" dirty="0" err="1"/>
              <a:t>preferen</a:t>
            </a:r>
            <a:r>
              <a:rPr lang="en-US" sz="2000" dirty="0"/>
              <a:t> </a:t>
            </a:r>
            <a:r>
              <a:rPr lang="en-US" sz="2000" dirty="0" err="1"/>
              <a:t>dibayar</a:t>
            </a:r>
            <a:r>
              <a:rPr lang="en-US" sz="2000" dirty="0"/>
              <a:t> </a:t>
            </a:r>
            <a:r>
              <a:rPr lang="en-US" sz="2000" dirty="0" err="1"/>
              <a:t>setelah</a:t>
            </a:r>
            <a:r>
              <a:rPr lang="en-US" sz="2000" dirty="0"/>
              <a:t> </a:t>
            </a:r>
            <a:r>
              <a:rPr lang="en-US" sz="2000" dirty="0" err="1"/>
              <a:t>hutang</a:t>
            </a:r>
            <a:r>
              <a:rPr lang="en-US" sz="2000" dirty="0"/>
              <a:t> </a:t>
            </a:r>
            <a:r>
              <a:rPr lang="en-US" sz="2000" dirty="0" err="1"/>
              <a:t>tetapi</a:t>
            </a:r>
            <a:r>
              <a:rPr lang="en-US" sz="2000" dirty="0"/>
              <a:t> </a:t>
            </a:r>
            <a:r>
              <a:rPr lang="en-US" sz="2000" dirty="0" err="1"/>
              <a:t>sebelum</a:t>
            </a:r>
            <a:r>
              <a:rPr lang="en-US" sz="2000" dirty="0"/>
              <a:t> </a:t>
            </a:r>
            <a:r>
              <a:rPr lang="en-US" sz="2000" dirty="0" err="1"/>
              <a:t>pemegang</a:t>
            </a:r>
            <a:r>
              <a:rPr lang="en-US" sz="2000" dirty="0"/>
              <a:t> </a:t>
            </a:r>
            <a:r>
              <a:rPr lang="en-US" sz="2000" dirty="0" err="1"/>
              <a:t>saham</a:t>
            </a:r>
            <a:r>
              <a:rPr lang="en-US" sz="2000" dirty="0"/>
              <a:t> </a:t>
            </a:r>
            <a:r>
              <a:rPr lang="en-US" sz="2000" dirty="0" err="1"/>
              <a:t>biasa</a:t>
            </a:r>
            <a:endParaRPr lang="en-US" sz="2000" dirty="0"/>
          </a:p>
          <a:p>
            <a:pPr lvl="1">
              <a:buSzPct val="75000"/>
            </a:pPr>
            <a:r>
              <a:rPr lang="en-US" sz="2000" dirty="0" err="1"/>
              <a:t>Dividen</a:t>
            </a:r>
            <a:r>
              <a:rPr lang="en-US" sz="2000" dirty="0"/>
              <a:t> </a:t>
            </a:r>
            <a:r>
              <a:rPr lang="en-US" sz="2000" dirty="0" err="1"/>
              <a:t>saham</a:t>
            </a:r>
            <a:r>
              <a:rPr lang="en-US" sz="2000" dirty="0"/>
              <a:t> </a:t>
            </a:r>
            <a:r>
              <a:rPr lang="en-US" sz="2000" dirty="0" err="1"/>
              <a:t>preferen</a:t>
            </a:r>
            <a:r>
              <a:rPr lang="en-US" sz="2000" dirty="0"/>
              <a:t> </a:t>
            </a:r>
            <a:r>
              <a:rPr lang="en-US" sz="2000" dirty="0" err="1"/>
              <a:t>diketahui</a:t>
            </a:r>
            <a:r>
              <a:rPr lang="en-US" sz="2000" dirty="0"/>
              <a:t> </a:t>
            </a:r>
            <a:r>
              <a:rPr lang="en-US" sz="2000" dirty="0" err="1"/>
              <a:t>karena</a:t>
            </a:r>
            <a:r>
              <a:rPr lang="en-US" sz="2000" dirty="0"/>
              <a:t> </a:t>
            </a:r>
            <a:r>
              <a:rPr lang="en-US" sz="2000" dirty="0" err="1"/>
              <a:t>ditetapkan</a:t>
            </a:r>
            <a:r>
              <a:rPr lang="en-US" sz="2000" dirty="0"/>
              <a:t> </a:t>
            </a:r>
            <a:r>
              <a:rPr lang="en-US" sz="2000" dirty="0" err="1"/>
              <a:t>didepan</a:t>
            </a:r>
            <a:endParaRPr lang="en-US" sz="2000" dirty="0"/>
          </a:p>
          <a:p>
            <a:pPr lvl="1">
              <a:buSzPct val="75000"/>
            </a:pPr>
            <a:r>
              <a:rPr lang="en-US" sz="2000" dirty="0" err="1"/>
              <a:t>Bisa</a:t>
            </a:r>
            <a:r>
              <a:rPr lang="en-US" sz="2000" dirty="0"/>
              <a:t> </a:t>
            </a:r>
            <a:r>
              <a:rPr lang="en-US" sz="2000" dirty="0" err="1"/>
              <a:t>bersifat</a:t>
            </a:r>
            <a:r>
              <a:rPr lang="en-US" sz="2000" dirty="0"/>
              <a:t> </a:t>
            </a:r>
            <a:r>
              <a:rPr lang="en-US" sz="2000" dirty="0" err="1"/>
              <a:t>kumulatif</a:t>
            </a:r>
            <a:endParaRPr lang="en-US" sz="2000" dirty="0"/>
          </a:p>
          <a:p>
            <a:r>
              <a:rPr lang="en-US" sz="2000" dirty="0" err="1"/>
              <a:t>Pemegang</a:t>
            </a:r>
            <a:r>
              <a:rPr lang="en-US" sz="2000" dirty="0"/>
              <a:t> </a:t>
            </a:r>
            <a:r>
              <a:rPr lang="en-US" sz="2000" dirty="0" err="1"/>
              <a:t>saham</a:t>
            </a:r>
            <a:r>
              <a:rPr lang="en-US" sz="2000" dirty="0"/>
              <a:t> </a:t>
            </a:r>
            <a:r>
              <a:rPr lang="en-US" sz="2000" dirty="0" err="1"/>
              <a:t>biasa</a:t>
            </a:r>
            <a:r>
              <a:rPr lang="en-US" sz="2000" dirty="0"/>
              <a:t> </a:t>
            </a:r>
            <a:r>
              <a:rPr lang="en-US" sz="2000" dirty="0" err="1"/>
              <a:t>merupakan</a:t>
            </a:r>
            <a:r>
              <a:rPr lang="en-US" sz="2000" dirty="0"/>
              <a:t> </a:t>
            </a:r>
            <a:r>
              <a:rPr lang="en-US" sz="2000" dirty="0" err="1"/>
              <a:t>pemilik</a:t>
            </a:r>
            <a:r>
              <a:rPr lang="en-US" sz="2000" dirty="0"/>
              <a:t> </a:t>
            </a:r>
            <a:r>
              <a:rPr lang="en-US" sz="2000" dirty="0" err="1"/>
              <a:t>klaim</a:t>
            </a:r>
            <a:r>
              <a:rPr lang="en-US" sz="2000" dirty="0"/>
              <a:t> </a:t>
            </a:r>
            <a:r>
              <a:rPr lang="en-US" sz="2000" dirty="0" err="1"/>
              <a:t>sisa</a:t>
            </a:r>
            <a:r>
              <a:rPr lang="en-US" sz="2000" dirty="0"/>
              <a:t> </a:t>
            </a:r>
            <a:r>
              <a:rPr lang="en-US" sz="2000" dirty="0" err="1"/>
              <a:t>atas</a:t>
            </a:r>
            <a:r>
              <a:rPr lang="en-US" sz="2000" dirty="0"/>
              <a:t> </a:t>
            </a:r>
            <a:r>
              <a:rPr lang="en-US" sz="2000" dirty="0" err="1"/>
              <a:t>pendapatan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aset</a:t>
            </a:r>
            <a:endParaRPr lang="en-US" sz="2000" dirty="0"/>
          </a:p>
          <a:p>
            <a:pPr lvl="1">
              <a:buSzPct val="75000"/>
            </a:pPr>
            <a:r>
              <a:rPr lang="en-US" sz="2000" dirty="0" err="1"/>
              <a:t>Hak</a:t>
            </a:r>
            <a:r>
              <a:rPr lang="en-US" sz="2000" dirty="0"/>
              <a:t> voting </a:t>
            </a:r>
            <a:r>
              <a:rPr lang="en-US" sz="2000" dirty="0" err="1"/>
              <a:t>penting</a:t>
            </a:r>
            <a:r>
              <a:rPr lang="en-US" sz="2000" dirty="0"/>
              <a:t> </a:t>
            </a:r>
            <a:r>
              <a:rPr lang="en-US" sz="2000" dirty="0" err="1"/>
              <a:t>sekali</a:t>
            </a:r>
            <a:endParaRPr lang="en-US" sz="2000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553200" y="59436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8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737758" y="550466"/>
            <a:ext cx="7720442" cy="698500"/>
          </a:xfr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b="1" dirty="0">
                <a:solidFill>
                  <a:srgbClr val="00B0F0"/>
                </a:solidFill>
              </a:rPr>
              <a:t>SURAT BERHARGA DERIVATIF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9096691A-D69B-4C2E-81CE-7C378DAA75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9363597"/>
              </p:ext>
            </p:extLst>
          </p:nvPr>
        </p:nvGraphicFramePr>
        <p:xfrm>
          <a:off x="685800" y="1529329"/>
          <a:ext cx="813690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8B38A970-2B95-6743-843D-0793090BF7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427676"/>
            <a:ext cx="4185306" cy="278513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553200" y="59436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9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827584" y="950892"/>
            <a:ext cx="2276896" cy="758825"/>
          </a:xfr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US" b="1" dirty="0">
                <a:solidFill>
                  <a:schemeClr val="bg1"/>
                </a:solidFill>
              </a:rPr>
              <a:t>OPTION</a:t>
            </a:r>
          </a:p>
        </p:txBody>
      </p:sp>
      <p:sp>
        <p:nvSpPr>
          <p:cNvPr id="5122" name="AutoShape 2" descr="data:image/jpeg;base64,/9j/4AAQSkZJRgABAQAAAQABAAD/2wCEAAkGBxMTEhUUExQWFBUXGBYUFBcXGBcYFxcYFxcXFhUVFxcYHCggGBwlHBUVITEhJSkrLi4uFx8zODMsNygtLisBCgoKDg0OGxAQGywkICQsLCwsLCwsLCwsLCwsLCwsLCwsLCwsLCwsLCwsLCwsLCwsLCwsLCwsLCwsLCwsLCwsLP/AABEIALcBEwMBEQACEQEDEQH/xAAcAAACAwEBAQEAAAAAAAAAAAAEBQIDBgcBAAj/xABBEAACAQIFAQYDBQYEBgIDAAABAgMAEQQFEiExQQYTIlFhcTKBkRRCobHBByNSYtHwFTOS4VNjcoLS8bLCJEOz/8QAGgEAAwEBAQEAAAAAAAAAAAAAAQIDBAAFBv/EADMRAAICAQMCAwUIAwEBAQAAAAABAhEDEiExBEETIlEyYYGh8AUUI0JxkbHRUsHh8WIz/9oADAMBAAIRAxEAPwDVdnsKmHTYeI8muROW43bMjTWJpKmxpPWhZ2kpeYHmxoDJAc2GjPKilaHTYFLlydDalcRlJlJwzDg3qck0OmmWw4RiazyzaeSqxp8BU/Z2Q2IIFTXWId9OSbJ1QeJwTU31cnwN4CXIKVjHW9d418naPQ979el6Kz0K8dngnH8JP1rn1EjvCRITHpHSPqJjrFE97yTogFI8smMoIhI+IPQUmtjaQ7A4l0XeME1OVt8jLbsAYnMsUr6goCX3A3NvnVI6a94ktVjmbBR4mISR21jn+hpsOZ45b8C5IKSIZTloiUySAA9B5U+XO5uogx49O7KMZjgb2quPG2hJzQqxGJboprSsXqyTn6FUaux3q8IxJybLsVlRYeGqOIikAR4Rm8PFuaWMaY0pbB8WX261QnZ9lb2eRxswlYj32NdF9zpq9hpiM4klcayNuLcetNqE0BUE1+a7UwqKQPmwj2LfjQY6CuyWPgQy3sDtY+luK6AJpiLMMeuqZo1tfURQe12Uj2OfS5pKb+M15/hR9DV4jBknYgXYn50dKXAVJtFgp0tgNnSocQW4BPyrS5pcsx6W+AxYZSL6DSPPjXcfwZ+gO8zDkUyyxfAuhoicQaV5TtJZCxal8QOkNjwtTlk948Y+4ITCeQvWWeT3l4wZeMslPwqR+H51JqUuEx1KK5ZJez+IbmSw8r/0FGPTZH2OeaHqTHY+/wAUl/kT+Zqi6PI/QT7wvQIi7IwjlmP0H6U/3J95CvqPRDFcmhCBCLgeZ/pXLo8S3chXnmzz/DsMvKoPf/em8Lply/md4mRn2vCr/wAIf6a6umXb+QXk9Tz/ABLDD7yfIf0FHV06/L8jqyevzPP8Zw38Q/0n+ld4mH/D5HaJ+p6M6w/8Q/0n+lP4uH/H5A8OZFsbhZNiUPuLfnUm+nnzGvh/Q34ke4rxccWHa8VvFuQDcVllhTlUd0WjkdeYy+cZg7tpvZa1YMSit1uSyT1cM9whAFq1JN8kW0XlQabQhdRDVaqJCtnzYgg2B56UwPeQCou5IFdQLF+Z5/DEN2+lcclZmMT2iKSNpUkOwcfMCliyjRqMoimmhacWAHHy5rPm6pY56SuPBqjZPKMQ7SqGO1xtS5s7ULQ2PCtW4V+1JmQw6dgQ34Ef1qfRvUnYZvZCu+Giw6kSF5mAJ3489ugr1YxxqO3Jkk5t7iaTMjZ/Ig1fP0yjj1InizNzozTV5JuPoSLUrHRaJhTpbCtna8NH3Z3AqEsDfDOjmS5Q3izGO1jUXgmuwXOL7iDNou8f92pN/IGqQU8a8wJOMuArB9mnO7AL78/QVRW+ETdIc4bIEXk39hameKT52O1pBseCiXoPnv8AnS6MS9pna5Pg+fHRJ95R7f0FN4mGPso7TJgsufRDgFvYf1rvvD7RD4fqyqPPCx2S3ua5ZMjO0IuxGLktcWHyrnqfc5KJnsZmU1/8xvlt+VTeO+RrSFsmJc8sx9yaKwr0BrIXpvDBrPjXeGHUfBaDgdqJhaGgbUfMtMsQusrcUfBBrAcwzNYVu3BqkIpCStiqLPoZW07+hqkY29gNUMxjokte/wCNbsHSSySpIjOaSuyxM5RzpRfrW1/ZjhG5GR9SrpA+ZvLpJDAWrNLpopDxy2zPfanJBLGsj5NPYK7kstyT8zRaFumJ54Az6TUZOiyVn05RJQCOVW1Ir7DM6r2P0fYnA33b8ga8nrL8Q04e1CGB0EwtzeunqcNy8as+/as+0O+5D/hprR9n9/gZ82yRz0StsSa9SPJlYXMt4716mZXgsw4tsokeSvCo9MrSahQ1liyCmSAz9Nf4eh53rIm33A5e4oORx6gdwPKqQlO+QPS+wW8kUI6KPxP6mqNpP1YqFmJ7RqNkUn1OwpHPJ+gyihbLnkrHkKPQfqaVxb5bGVFDyFviYn3N6np9EUtHhC+dFRl6AbiVllqigxXJBuWC7CqqJOzTOi6dyKpSoG5j86xMSEkuPrQo4TnHx7EMDfileSMeRo45S4B0zMMxVBqI8qDywSsfwJ+gSBMeEA9zWd9bjHXTSKMTPJGLvYD0rl1OvaKOeHTyLI82lYXHFaFZNpF+JlfuxZzrP0qevJd1sGoC8tNezMb1aEtatE5LS6IzIWUhjf3qtE7F2AiCNcjauhKmdJWhpicUrAAV7HSdVCDtmPJikwXCYsI1zat2frYTjSM0enadluNzoMCo3vXlZsq4RtxYlywWO21Y2WSD43GmubFoVYmM+KQcLzUnyWXAozOQsY2/l/ImguTnwdT/AGbyk4Kfz1N/8FrzOvX4i/Q0YO36iGBv3496Mo3jLJ+YZftTQlMOfVh9QD+lH7P5kTz8fEwCRbi9eoZRvLgD3BY8WrVPL+FRDHj/ABGzFStXnmopJN64JfG21HYB2dc+fQWEnHS9S8PHe6O1S9SrBdqpC4He87W2pfBjeyDq23HDyFtySSepq6iktiVlEgoOIbBpMSi8sKFBB5c0QC971210GmDHNyxsi3rpSUVbDGDk6CQkrKPEFPWsUutp7I0LpvVkZ4JVUlZrN8qWPWTb4HXTwXLM4e0k4uJGe/HJ0n6VaeuRWMMS4Fmb4xJF6lvOhjUk92DIo6XSFg79wFU2A4qksduzsPURhGma/s5AcOtybsdyanPEpKieTqHJjSTGSN94ihHp4LsReaRRKmoWYk+9aIwS4RKUm+RTlA0O8R87j2p1yK+Bzop6FPMaAyhuo2NZsUXjm49mVk9cbAStbCAPPpC2qfDGEs4o2EBKc1RMBLCimDQ0jNBihOrag2cDYvEKkL6yFB8zalsfS6sQjGwyKiq4JAItx19eaHcNbHUP2VS6oMQnkR+K2/SvN+0JeZF8MaXxFEjgT2/mplJPGW0NSHn7SWH2fDkbnVx7p/6odB7T/Qjnut/Uw0TtpNk+dei42yMZJIbvOThiPT9KtLeGwsKT3MVIqDpc151yZqqKBlUeVM2wJIs0DyopujmkMAG8zWgzg6sySq1zsQea4BvT2m8AAG9qWw6RdiM5duT9K4NItiyd5Ye/Defhv0BtTqFqxXKmCYXNrP8ABstwRt7fhUPBbi1ZTxNxk2GxEkL4qNAsSk33Gra1zbyFUji8lPck8yU6Qo/xCU/fP1qfhw9CviS9SYkY8sT867Sl2BbCVQHneusJRjoEAG3Xeu5CpMvxmHVFUoKpBEpOxjhmuoNTcdxr2LwtMoCtheHyuZxdEJHnwPqaqsTEc0uQ3tNk+mGLu1HeoNb25It4h9T+FWljuGyJQn5nfAnw0moA1BFmeTihKNo6LoDU0YvY5oCRO8mEdwLki59Benhj1yoMedwvLsniJfvWJ0sygDYG3Wrwx4o3rZpl0eaVPGrT7ks/w2AVYgv7s2Oojk7cHY33qrWFr0M2TDlxPzCXGHBBB3Jdn631frtWLNen8N738j1Oml0Sb8VOq9/P9/ILwGPw4i0mElyPiNufrTTcGml6GfBmxw06o3Tt/X+uCvC5zHhiXcKb7gHn5ACp45KEEpbsfJ1SeaWTHBJNVXoYjtX2iOKmJ07HSqRje2/Nh94n8gKE6lLXVGd5ZOKg3aXCA8HgXbd7r6cH5ioTypbIaGNvdnTf2RZykckuHkYLJIFMV9g5UNdQf4txt1rH1cXNKXoUjS2BsbczE9dR/OmjWkq3uabt2xGDw5A+8o9d4zQ6J/iNe4j1FOJjYnewubX4HWvURjHmPy2SGGzi2oXFXlcY0JHdmCYc151mwrWuYUWrxXHD4xVoM4Fjotr+VFAYww26g0j5HRIpXHGhw1lgGlrHqOnrtV1wS7gvYXIxi5ZNTEKu7Ecm5Pn867HG92JklpOh5S+DRDg0cPr13BN73HiFwLcflVtKRFuT3OYZrlxgmeJvumwPmOVP0tWacadGqEtSs+hipdIbCkirtJ1mh7Odm0xKuZbhALAg28XJN/QfnTwx2TyZGuBNmOCKxlb30ki/nY812nS6OTvcoyuXwD0qM9mVjwNcN42VRyxA+tUg7aQrVbjztBm0kbLFASAqi+kX36Djy/Or5JNS0x5IwxXHXJbCzJ8/CYhTMxs/gJb8Pbf86nizap6b3NGfo8uPGpyi0uwL3IE8sakaQ11vxpbcW9rkfKjPG1JpAwR8Rxi3Vnmap3dgGVri+3/updRqxaaV2bem6TDkc1kyKOn5ivL5BdTMCBfcCqRStX8THHSrvf0IzQLJP+6PdDkM2/y5qmCDfUPS6XYfNlw/d4xUfMuWXLiYVbQ0jMwuTbYE1vjjgpVJ2zG+qytKMW6M7nkwcBgpAvYE9eazdU4pJRRSClzITS4kJYmsTKg2Mz/QPDsfM7n5D+tLbfAWkuSjL8lxGKHeyN3EJ5mkv4vSNfikPoNqlPNGD0rzS9F/v0KRxykreyNHluGjhGnBoQ3DYiSxlt1IPwwr7b+tBYJ5N8r+C4/6P4kYbQXx7l2JT7QSAQcQo5HE6gbkf8wW/wC4DzrNlx+E9vZ/j/heE9a95nJo778Ebg8EEcEHzp4yoSSse5VnLSkI+8g69Xt1965wUd+wNTe3c1mY5xJLDHGY/gtz6C1SxKEZNpnTUmqaEWKLXBYAeVa8TTbpkZp1udA7Zr32BjlHkD8iL16OWnGzFi2lRxh+tecbypTXM5FitRRzNa61czg2IjuKKAMuz/Z/Eyr4ImI8zYD6mi8cnuDxEuTSYfsDORd2RPmWP4bfjRjiFeZC84BQJI3cArsD0Prv+VM4VabCne417L5xgsNhm0au9cDXsxJYA9TsBueKeLgkqJTjKTMx9paORJVPiVgw9xvU73srW1Gr7b4dJ4YcZFvcAMBzY8cdQbj50042rRPE9L0szGEwExF1jaw+X51KOObeyNTxtRUnw+DZ5Lm2FhwqRzAM0jG6WBO55sfIAb1TE4zWz+AvU9Lmwy8y+Jfm2MgMHcwOI15P52335q2mvK3QmPDqi8kn34MPBOWjseLkGsSnb3K5scYyqLsLwkMD6I4NQYsquSGIFza5vtXdRjUopQe9m3p83Swm5Tjca495pcN2SOHaRzLrQDUCbBlPl7Vs6eKxrff3nlZsqySbiqT7GebNJLk3G/peofeZa9aNXiS8FYeydgDxhjdtze/z86zxjFSc1yymbrM2WChOWy7Gk7UxB8PBikA/4clvXz9mBH/dWrK9SUjBj2biJI8FLIP3aM3/AEqT+VJpbHbS5D07LYpx/l29WIH63o6WLriKcxy6SFmjawfbg3G4q2CEvGilyCc4qDk+BXF2dYSCSWQkXJIGwt617Ufs9Xqctzw8/wBsRxtKMRb2x7SQsFSMghOSPh+v3vlXm/aE8W0cbtrn0PW6GeecdWWOldk+TJYSPEYx9ECFrfE3CoPNmOyjnnyrypzjjVzZ6EYyk6ijQZfk2Gw9mbTi5/M3+zof5RzMfU2WpVlzf/Mfm/6KVDH738gvE4h5DrkYu3A9B5Ko2UegAFXhjhiVR2A3PI/Vi+bFMbqpNr8edutqa7WwrVOmSgWxBLaWuLG9tJ6G/S3nQcFVSCpPlBeZKJgzpYyrvMFBAkHWeMED/uFvXrWBw8OWnt2f+v6NKlqjffv/AGZyTEbgg2INwRyCOCKso+pJyNNlGfPPZfE0nkouWt1AFJ4CWyQXlveTNGsLMmmSJ0JOzMpH5ijiwT8RO6ROeWLVIWdsMzlHd4XUe7hRdhsGY+IMfPwlRvxv51bqpN1At0uOMLl3EEc+obi/vvWBxceDfcZrzEThVPw7elOs0l7RKXTRfsstiwa23cA+xq6zwozS6bLey+ZoXatZgKS1E46bFimw2XK3eKHK3UgDlvEoAPNap7Rt9kZ4x15KSMdNmuJmDHvXYDmzWH0Fqzx8SatF3CMXTRXp8O46UjdOiscdxcgbJREVJkJBudv/AFWjFHFVyZGV9hjmuIgMQEcZDDrYD335qWZRlicVz6npYeqxYs6yKFquPr+Q79n4R2khlchW8cYvsD94D14P1qnTZJQjp5MHWTWTI8kVVmsmzLBFzhtWjTYaxYC/VdXn703itSe+5HVkcV6Gb7a4iKSZVj0kItrjzPT5ACsnUSVpF8Lm15mxPGtYZSNKQd2Xw6NJIrC9iGFa8LtWZc9o0s+e4XDELEimRmBdOCLD4j9AK2ZM0YR1fwZ8eOU3QhzjNXldypZUa3hvtsLb15+TqnJ+V7GyGBRW/InYUIyC4kHNuTVYsRoZZd2gKwSQALIGvYE8E+nUVeOTSqok8duz3J+2GJEQjGhSnhvp329zaj4toEsKs+xHaDFNzMw/6bL/APEUPEZ3hx9DL5r2iSF7uTK/JW9zf+Zjx+fpVMOfwsim9wZMPiQcOLMbn3aqfFvoUEgmyxRgkH3tu599vQU+frMmVeZ1H0/sl0/Q4cLuKuXq+fh6fW4VhOyix2fHMdXIw8ZBc+XeNxGPTc2rzfGlk2wrb1fHw9T0vCUd8j+A/wAOpmRo1MeHiQakhXwo3/UeXb1N/YVbD0sU3KTuXq/rYWeZtUuPcSjhk7jUkarfYs3xyBjYiMHawG59N71p307IknHVuKUmIY2UFdx4vECR12Nj+XvUljftS/58C8sqS049l83+p4pMj2U6pGPUi7G2wHQnawHsBTXvsSrYb5XlxMUqYiJkIdbMylXBsbgX5tbj19rNGDaakBySdoqnyZ4VLxukjhh3bKTrAAvcJ5ncFW5AIF6nPCnFp7hjld2ZTPcAzfvolKk2MkQB8Oq9pEHWNrH2INQg9D0z+D9f+lJx1eaHxQNk0WIikSaNjE6EOjDcgj04+R5BIoyzQXA0OmyS5OkZ3+0DFYtFTRHELC5UEsSBubsbAeltvM1GfVPsWxdBFbvcyOLZiSzsWJ5JNzUdbk7Zp8JQVAGrfYn5U5MIR2HWptIqrLhO3nQ0oNs2mAyiWUXUAL5sf0Fe3Dppy3PBc0h5J2Rjji1zTFT04UfjuaMcHlep7muccUJx3uPcS4jtCY41jtrUbDnby3O9ZsOTI4OOX4G3qp9Lgyxn0nx5r5lEBKjUhtrIJHT8aXFOWPyxZi6ifjTeSS3GGNksvranbM4Dh18IpLGolJxTWLQOu1I2PRfEL1KTHSC4lqMmOkFxx1GTKJFmXMY8UpHDLY/LitHTT7EeojcbBu0Yti0b+LatGdeRkcD3GDw15CkehQJLHWiEycoiXtJGTA9tjbpWrGyMkZXsTMwlNzfUPOrMQ0mPxqYeTUxsGF7Dck+gpUM90ZXPO2DtdY/3a+h8Z926fL60yi2I2kC5X2YnnUSzN9ngPDODqf0jj5c+vFSnnjF6YLVL65ZSOKUlctkanLoEh/d4OMoTs0h3nfz8XEY9F+tdHp5ZHeZ37uyGeRQVQ/fuRmaKIeIiRzvpB8IJ6sfvH049TWzyxRHdgMeLMkgLAsdtCgXHounr7VKbyNrSaMCwq/Fvjt9f89QvMcYd+9NunddbowGmU+E22OwsBbgVdv1MqXoJMRiS38q3uAOB6b7n50ssspLT2HUUtyuJdTKoIXUQtybAEm1yRwOtIkFvbY2eZYoCyh2eygMW2u4uGNul+fcmtEnWxJIQ4vMQOtTY3BTPnwIJKlr7sdzc+bHny5rzMnTZJTbbs9fD1mGONRqhXis+FtlsOOK6PSu9wT66NbCxs9fyq/3WJlfXSBpcxdutUWKMSUuolI9hxrKPOueNM6OWSLhmbdRSeCh/vDLFxrHy+tDw0N4zZ+gMo7BzqoE2J0KOVTc/Njb9a9BTnVWeW5L0PP2k5hC6RRRursram0kGwClRcjrvxUskttw4472c7x0d1qaZYYZM+tUv0O9Il5xn7Ifm7C9gOdqMmtwRXBWIiBYi1RjJPgo4tcmXzXtA0cwj07XG9WS2EL+0DN3BZDY2vQXJwN2FzBpFYObkGkyoaDNjGayssglZR51JxY1lGZ4rQodd7EU+Dae4uVXEBzbGd5pbyINehPeJkhszRxNdFPpXiNVKj0rBMQFvcmwAuSTYD51pwonMCzRYRAzs6hSuzXFjfix639K0K7EpHLIsw7jxKbNvY+V/Q9a0JNkpNH2X4DFY527oEj78rmyL6s5426c+lDJkx4lcv27gjGWT2TWZXkWGwliAMTNz3jj90h/5aH4z/MfcVD8XPz5Y+ndlkoY/ew2eQMe8mk1G4B38drXuotYD02rVixQxxqJKc3J7gOMzFtJVLqpJNupHqbXOwHPlVHL0FoGy3BiRwZG7uO694+xYKSBcKTdvlejCFvfgEpVwWY7ERxs8eHIZdx3pG7i9wQCLpxbb/amlJR2idGLlyEdnYcNKHWVGeQeNbMy3S1m3Hkd+OvNgRXY0pbM6b08BWOynDSdO4b+JLlTsANSk7Wte453vzcVeOP6CapEI8sw2GxCXklYxlSzWUKxtvpHIU3632HBvS6IxYLbQuzrGAyyEEkFmNyb333Or72/XrQk7Yy4M1mE1JZzLsphYF2LKqqgJViP3gbhQOoPF+h9RsyjYtg2OVd9IBv8AEBexHlvf5GpySY6dFWH7NyyLrS2g7qWuCR7AVnn1UIOpcmjF0WTKrjwU4vIZoxewYfyn9DY0YdTjkdk6LLDcCVyNiKq0nwRjJx2ZKVgQoHQb+5JJrlsc9ysUQHacfj8TNvLI7jyJOn/SNqVzbEUYrgAC0lj0RdbgijZ1HvZtTrYdBTrkV8DDMZdLqfJqhlWqMkWxupJl2Kxasdj0rNhTSplc1N2jB9uYLMritsGZpDjByCXCj1WkumNVoQ9hFtizETa9/wAP/dNldRsWG7o6suSIOXJrK8noimkuhwUF7CxPvSapsNIz/aGVvEkUZa+23ANNHG7UmHXtQIY7pobwtYfKt+zRl4Zbic5WBFUtrNulZZYIXZqg5yWxkc+zt2cq1mIsSCT3cfUDT997WNzsL8dKWENStbL5saT0OuX/AAZzEYl9lW5Ava52W5uQo6b+VaUlyyDb7G07H9g45YkxOJfvQ92SFDYbEg94/TcfCN9qx5uqlqePGqrv/RoxdOq1TNe+FZhoVQkaDwxoLRi24sByfehixKPme79SspdkGZNkEk1jGmgdZXFwCD/+pfvH+7ivTxRbRgyzUX9fMYyPhMNG8cEazuwaOSaXeO5BulwLsTxoTryb1SqWxGpSdy/YzHZ2KMxMixDvCCJGci/Nt2PC3GwXn5GsDUm2pH0PTvEoKWNb8NfXKfp6du6z/aPLGhc2N04v/Ucj2NXU3I8/P06xS52e/wCnu/rfddxExo0Qb9DS5BgmgDTM8YWSJ0jsdTNfSQwAHhF10HVY7t5Voxx07kJO9gbE4mubCkLMTib8n+xsKRsYWySFjYb0pxcuAKaGmjOk2YAkC6g73G5seNwOKZRrdiirMJxc6FCgkmwv16C+9ulFy9AUCRzEUtBNlk+ar3SDoqhfpyK8bqMT8Rn0PR54+EkivMsUGsBzz+n610ItLcGaak6QtxESnkXFWjJ9jNOMe6Fk+WD4k/0/0rRHN2kZp9P3iL2ibqLelqtaM2lndZW0nS40k1hz5Zx2otjwx7sUYlLMapinqiLONMHY1YkFZOtixp4Nhko6V6leYtd196lflbGS8wRLl7BBMSAp4339PyrFHqIvL4aKPgz3aOMSx6Rua3Q2IyAsoyya2hDsN/8AajJJjQm4jbsr2eDTPIwKMp2J2HvRm9qJrmzX/ao4tQll1X4tU3jS4GTsVTZ7Gv8AkR+L+Lm9O4p8nJUZ/Nc/mBN7g+gtQpDqNoMyRWxCa+vBvWjHTRHInGVM9zDsw6KX1BtPi2HQG/6VlmnK6NOPLpVGIxaqMRMoZXu+sFSGBvY6bjbbihjvw4vgWdeIwOdCGt9PaqRdoV7M1v7PO0ow8ncTH9xKRYniKQ7BvRW2DfI+dZ8+Nvzx5XzRTFOvK+/yO1YbLoEVZZm1m9kiH8XFtP3j77b1bDKEoqTd3wieXXbjHb3ibtNmMkqNHq7pTZQkZBPO6uR8W1hpWw3386vOTlt/BPHjUd+TGxY1A2l+9kjA0KBx5BNh4QRe9tzbg812OW+9tD5FttSYc+CYfvrBCFACjYuv8Vh5c3JubjzCimTCpq38A9P1MsMvLw+f0DtKYmMoqqq73ub78WG92OwuTsPSstu99mu319foew4xnCo24y719br5/wD0YhMoKYiEOA0bSql7jSfENSMRwbH5g3FaMfmpnjZ4PHJx/Z+vv+uHsXZjjEtoRO7VWbSNTGwNtvETY3BPPLHbc3s2lsiKQmmxFI2MDIQzAMSq9Ta9hxcjyuRSnBUWEQKNJdpdWwUbEAE3XbV5eux4p1FV7xbFmJnuNuOgpWwi2STzoAZBY9R2ooBYJzH8B36nzoThGSpj48koO4sKTH/eYWrLLpqWxsj1d+0Xvib8GoqFFnkUuC2EUsh4l9qWxqOldp+0y4xkMcRQKb3a1z9K29TJZIqKPKwJwdsT4ie+9Z8cNJacrPsgaKWYrK2kDfyvXo9NihJ+ZmTJOS4Guadymsw/CBv5Xps0YKVRFg5NbmZnxt1RqyOG1F1Pez1S72Uk2vsLm3vaprFGL1Bc29h7hckVCpc3HNNdgqj7EYvD4VmZDqZulFKwgSTYjEXKKQp8thRo7gzOdQ4iNrOpF+COtK5pGjFgeTgIyTtL9jIWaMFG+9yR70MbWTgPVYJYaTNdjMJBi0DIQQd9qdpcGaGRxdgOWZcYFIQEAnipKc8d3wac0sWVLSqYlm7SzYOdlbxxmx0nn5VZNTVoyNNPcRrkkM3ey4WYBhd0w7LZrclVa+9t7C2+wrnJ8M5LugBWEi+v5Hy/v+tTflZVPUgYr0NOmKdS7A9pTPCcNIbzRqDGSd5I16X6uv4i3NjXm9Ri8OWtcP5M24MtqnyaWLVJYIn7y9y38IB2Km1kA8+em1wa9Hpp+IrS3M3U4/DdN7C7G4IRgPrNluzFRfe5N18wQLlrb/zGtWyM27FeHzUP8YkYlrpqU6Wta5NviNyBpNhY2J32MZ2BxogEbDyBnTwSMe8jBI0Ei4LBQNKtzYdBwLVHNi/Olubej6nT+FOTUX8vf/f+xpjAZE71NK6Ath56TdTsQE07aevvUseWnqW/Zr69O3++T0uo6bxI6Hst2m/9+59/TZ7cPD9pHXvS6bK5LaeqPsXUjyubg8EEdQQNk2nujwEnHyy5QuwmFeTUUXUEGpvKw33+h/u1Ik3wFsY4WT/MVERRJ4iGIPdoDc+NtrC/Nr2HU80W3xAVxY4QSubNILd3uDGpbYsD97T6XBO19jahq0uzmrKe0OHjMrtBdlHilIF0Qk2+NdjcnoAoJstxQmlex0b7iB4Lnb50qRzKXltsvHU+dM32QCUUQtqbjoPOhXdnFeh5H0qCxPAHkOaWc0lbCotukCSvY2B42uP74pUr5DdcBuX5g17HcVLJhTVovizyTpjoYgVk0M2rIjaXq5hCsvytp9QUgaRc39eOKhmzrEk2GjOYiyMVO5BI+YNq0x8yTQljuBD9nItzVlsib5FOZEQIoYbXvQuzktzW5Hg1lUSFbLtYfkahJtFdKQH2yznu17tfrRjuHT3OdY7EO97U2pJlVhnJWjVfs67YhGGGm2B2Vj5+RpnHujPfZnQM3y1ZF6EH+71klG9jThzSxSuJyntbkTqf4lHDdB6Gmwy0OjX1EvvMb7iXJ8zkwj3Vj6r0P9K1upHkuLi9zqXZvtZDiRYACQfdNZepjcGmVxPzIG7WdnDiWBKgMdgR0qHSzqGzLZeaZznOOzM+Fa7A2HDjj/at0cqlsRlirdAIlYkva9gNfqONR9fM0zSaoRNobZRgBiJVUmwtdiOSB5eu4rJmyeFGzVgxeNNRNth+zMEbI8YZHQhlYO1wR13Nvla1ec+pySTT4fuPWXQ4ojk5utzYANxYHwnzHtfpWjpuo0Kn2IZuktVHe+/oNNOtD3QsCp1OxAPG+p/ug8WB6c16kcmt3E8mePw24yMdmZeFy6TFQoAWyWtfZvDfw2vt7i1gb1Z2naZHnZo+y7GLKunQ0kpuhVhe6sNiotYE7sWPFr2bmnhv23FlsXZZiPs8gilXWLBomuWUEGzAiwBdb6QDsD58VmyY/DepLnn+z1uj6nxUseST29n3+71/R+nFclXaTKFkAxBA3JuoaxNxcAudrkm5sNvS9dimvg/r69PcU63ppSTk9pJJV6rj9129Vsm6tqcPMmGiEi3ldtIY6SIorkkLZ9pZAdRtuARc3rYqgrPE9onjsCjRLPh18fx31kaVjDF2AbZjxqJ0qDZVB3rpRTWqJye9MpKDFRrZgh1qHFi2ktf4Bf7xudtTMd2IC0vtoPAqjMkDOiupBGl7WZdx6+EuAWFxe12sd6VXF7B5FuINxYbD86Vvsggq4e1iQSSbKo3LE8ADrTL3ijj7AFXQV73EyXTRbaLzAPGsW8T8LYqPFcq05Rxxcp/X/QRi5OkLswxawK0ELBnO08o6+caeSjz61ijF5Hrl8F/svKSitMfixPBFfnirtkkg7DqLi21TZRGwXL4mAJBuQL2JHSpNoqrSG0k4FdyJdA6Y5tWxK9DYkbfKhKCaFthmCy1T4yParQW24je43edIo9T7AcCjVIKuT2OcZzmXeTa2v3eoHT6A0qd8FpY9C3N9ge00jIoghOmwFyLCpyjfIq9RP2lyaZmDyMLtwB+VI5aeDVhjGbSYugyyw8qyObkz31hx44VfImx+RtqJUeta8We9meP1nQuPnjwbjsP2qYBcPijY8I5tv6E+dHJCt0edGXZmjzXFYQIUZlKnpzU9LkPGbi7Ry3NcvRnOgG33faisji6Z6X3eOWGopyjDJh8RE8jFSWGw2uDVpPxMbo8yUPCyUztAxysAIU1Eje9eZ0sJxbUi+bS0mjKS5PipZv8A8uRO46IObepNejS0+XkzRm1IayHLIImAWMqQQwABv5g0sduWPUp7pHKspxqQ4zwG0RcqpbojcA+xtv6Ueox+JjfqN02Twsqs2uPzM/5Y2/iI8vIV5Kh3PelK2DRLQewY7jbL8cV8DMwQkEnc26arX3IH98Vs6Xqalpm9jF1fSao3jW4XiE1hxCgWMD94zMtmsSw7xybObk2UbXO+rp7i34PBe3IhxuLeBpbTbMy2vGA5Rel9Wpb7AjmwF7bCg5OPc5Kyckcc8YSNGaVtNyQA0Tr/AAj7iqSASbXH8I3DUpKgJuLu+AzI8wIdo5FLyLeNRsQdRIDIx8ID3Pit125vWF43jnpry/X8n0WDqY58euT/ABF/C7pL07+/l1SBM0wHctpbSY5PQssbFgSAOSmoC4WwYgXNrmtGGf5H9fXz9eTzuu6evxl3e69Pf+j+XorSFOJmfvJoihKSgsCwDAFV09/4LKALWJFwnS5Xezbtr1+rPPXqAz93GbQu2wZJJQbCS5sVQDhONzufzWkuP3Ct+RZLJfYbDypGxiUcXFxcnZV6k9K6qAOI8O0LAL48U2w0naPzVWHDD7z8DcDe7K0prEtUnv8Ax/06MXN0hJm+YiENDEweVhpnmHFv+FF5IPTmsiUsstc+Oy/2yspKC0x+LBMoyB5YnnbwxIDY9XbyX0HU/L2eWRJ6VyTjBtWAR04qZKBvEPcUGMdLwWMw/drqG9t682ePLqdG+M8dbg0cJNanKjGlZJ0tXJ2F7GlytQU9hV+xHuJu2QJjUDi+9DI6Rp6WGuZisVCSvpUIySZuy4pONmr7I9uI4oxDKuw21Afn5U0ou7MGz2Rto85wOIA/eIxHFyNqXSLbTJ5jlGFmQDUBYggqbb89K6EEhp5py2bPsR2agdLXANrXB3pIYUpWXl1uSUNDewqwvYTCg2kkMgG41Hf61eUn2MaQRjOyeW6QCQoG+zEfXfelUmM0X4bF4CFQoKHTsDzUpqLdsvjeVxqN0ZPtj2ugVl7qFXNuSLW/Cq4kq2JZoSi/MV4LtKwAZNmYfKhKKjbGx+dqLMt2lzTESP4pGPmFJApsTtWHqMaxukwTAyEJote/lzRcVq1AhlksbggrD9nJZfu6QeC21qbURdHuX45kcxS7Oh07+nrWXPh/NE39N1H5ZGhw2I323HnXmyR60H6DBWvUi12HQzEhUZyEBJ41Fb7kgdTzudxfa1en0v2hpWnLx6nldV9nW3LFz6EJsOrG8aKDGraZHA2vqYByq2LbAA2sOBc7168MkMm8HZ488c8bqaoT5THijK4LqodNUoZrAKp31f8ASW35Fzvq3p4arEk1RVMe9lUYQM/da2aZiQZfDdlCsQAtl5O/6jJjjlWkpgzz6eayRe5oMqxcWJg0qjPI62fVyCOQSfgRdvU3FY9P5aarv/X1+yPdjljKKy2nq5Xyaa9/b91bdiPNIu5fu8Q7dyBzHfVMF/y4yWOy2Gxt62PNaoZNS83b6R4/U9M8MlW97r/drfdCM6TeR10oTeKIE+IX41chRtudz05vXOnu/wBiBTDASwAUs7HwooJ3PQDmhQRxBGYCEQa8U9xdTcIDsyKfu23DSdNwDyQZzWJapc/XzOjFzdISZ3mwgDQwsGkYaZ5hxb/hReSjjascYvK9c+OyLTmoLTH4sC7MdnWxJLG6xJ8R/iP8K/qelVlNJ6e5FRbVm3zCdfsLKoACjSAOBWWqyGnmBzlErWZicCeIe9dYTVxabCpjj/Cis8ykSeKgpYSDJHuExpTY8cXrTGZCUC7HjvYiBYmmnG0U6fL4c02Y+eMqCrA1m0Oz1V1MHFoz08BUkgbVqi7R5eSLi9gRka97GnVEWmErjplFg7j2Y0KQLYRhM3xANzJI3/caEopobHPS91YZLmEkgHicHr4j/WpRhpe5oy5IyilFUAPDITuxPuSapaM7NDlmNZUC93qPmBWPJg1Suz1en69Y8WjSeYjKJp2uYyPfYVbGlBbGLqMryytjXCZEUQByqnjmmuzPwef4Nhk3ZjIaW2M3YVg7FgmHhux2AAux+QoSkoq5M5Jvg1uW9gcbPYzMIF8uW/0rt9TUfGlL/wDOLfvey/v5BqK5ZV24/ZEpw/eYRmfERgllYj98o30rYbOOnnwehAhmyQf4jTXolx/fv+Xow6lxscbwuavEbG5HHqPcVon08citF8XVSx7M12V5osguDXl5cMoOmexhzxyK0MxNWejTZastFWnaA6aplWPhMkQjDWQHVpGwY7W1W3I2H09rbcPX5IeWW6MWf7Pxz80dmQy+WYjudKQxogaRgdrg7yMLX26L0Pnbw+9gzLJG48HgZsLxSqXINiJTBI0kBkKKgGJ5N/F/mkE+G7Ekqb7A3ub0M+FSW3b6+ZfoureCe9U/X+f1X/B3ioYcVGEj8bN4zIxseBd2bovkBWVO3a7fT+H16I9jJjjocXvqrjevR7d/5WySVtZf7GQziVZZsQ11iXhbAWMrNf7tuNgLbnYitUGpLU92+Pr3HhZYPHNwfZ/X7lqIIbRxfvMU+xdW2A6hCOI7GzN13A23InOOKNye/wBcCxi5ukJM7zcQBoYG1St4Z5h//KPyUcVjjF5Za58dkXlNQWmPxYr7O5I2Iffwxg+Nv/qvr+X50y5NC95KENTOwR5aqYdREoVFFrCvLhkevc3ygtOxiM0Voo5EbhjtW9K2pGZulRmBFVbJUWJFQsJoMPgnKghT9KnKe5WMdjQYXmpyQIsYuBaopblXwXdncLFLiFjkAIYED3odS5xxOUQY2tW43zn9nssTd5hG1J96Ine3XQf0P1qGLrZxjWVfFb/uJUJO1sYzMnmgYrPCRY2uykX9QTsa9HFnhlVxaZOWOUWCPiIH+KKqpIVyk+S9IcARYpb5Glcd7GWR1RU+X5efP8abcSzxcFl4+6x+td5ji0fYl4iJ+VK02FNnv26EfDCPnahpOs9/xZh8KqvyrtJxVLmrfee3ttXaQi7EZzGOWuaOlnWLMRn4+6PmaOkFnZ/2Pdm5I4vtc4tJKP3akbpGdxf1bY+1q8yc3nzpR9mPzf8AwrLyxruzpdbHb9p0iAjzztXhsKDqcM4GyKbsT0B/h+dRWeCf4av39v3/AKLQwylzsfmrt8pfFSYjQqLO2vSgsqueR8+b9STWjpsqkq7ofqMLhT7GdweKaJgR8xV8mNTjTJYsrxytG/w2J1IDXhzhplR9Fiyao2Wd/S0UsIw8xpWjkz7H4NZVswv/AHfp7CqYc0sUrRLPhjmjTIriGe0ACQKq6ixIs9gutztcm+wXe3htuLr9N03UxzR8p811HTywSqXwH3Yfs4/fM9yMLe8WraQkbFLAAWFr3HGw5vYy6RSyKd8FsP2jLDhliq7+Xr+v12H/AG7wcbYa2rRMpb7KU2a5G8Z84yNm6W35tV8rhjhb2SMUHPJP1bOL5vmwgVoYG1yNtPOOT/y4/JRXlKLyS1z+CNcpKC0x+LE2T5W07eSD4m/QetWlKiSVnQMLGsaqiDSo2A/vk1jnvyXjsb3s1aTDuh8jXm5PLOzZHdHPO1sZtv6j516+KScTFNUzOJBtXagUNMjSBdck++m2lOST7Url2HSCpO2DA2SJQvQE729bV2lHWN0cCuaFTJviCRsKGlDWAyYmRWDL4WUgqfIjin0pqmK207R1vsZ22ixSrHIRHOBYqdg3qp/SvNnjeDZ+z2fp+oXHVvH9jWyRKwswDDyIBFd4UJbtJiKTXByH9tcmDwscaxxIuIdrjQoXwD4i1vcAU3R63nai3pS3v17UPJ+S38Dk8OeFiFCXJ2Ar1mqVsirbpDn7Di+mGY+zJ/5Vm+94P8v5L/ds3+JNMsxt7fZmHuyf+VK+swV7X8nLpc3+ISOz+PJA7pFv5uP0vUn9oYF3f7FF0eX3fuXL2Xxe+uSJLe7foKm/tLH2TZRdFPu0eHIIFF58eq+ilF/Mml++5Zexj/kP3THH2p/wD49soSMhGlnlI2N3Iv8Agoow+/Tlvsvh/wCgf3WK9f3/APDGQ4GRjspr1bMJp+x2URpionxYvCramW17kDw3HUXtcVl6pzeJrHyUx1q3OyZn+0+FBpw8TOeAW8K/Tn8qzw8VQUIpRX7sOiN23Zic37Z4ue+qUop+6nhH15P1ox6WF3LzP3/1wNrrjYS4V9ZNt7c+9HqHpSRp6SOqTYBnxDIVYH3t+N6jgbUk0bM6Tg1Iw4TUbDc3t79BXr3Ss8Ot6NwIu7VQOAArD2HNePN65Oz28fkSoJjXULioPZ0a4vUrL4KVjIPjpBil0QOjsusIwa1yL26XG4rR02Z4ZqSM3U4Vmg4s6Ri+0MCYdJEsdQtFGNjcCxH8oXqenvYH6pdRj8Lxb2+tv1PlZYJrI8bW/wBbnF+2nbB5WZEe7HwySDgD/hReSjz5Nee3LLLXP4L0NKqC0x+LM1keUtiHt8KD428h5DzNNKVCpG/fCRxKqxiyjb/c+ZqO/cZEQwI9alKysaNb2QxFm0+e1efnXc1Q4M926j0ylLc+IfOtnSu4EM2zMs0dlvVm1dCIAxeIII6UVDYOoo7+m0najoApAImKVjFE0V6KdAaFOLiKm45FVTT2JNNbmhyL9ouMgAUuJVHSTc/Jufres0+jj+Vtfpx+w/iJ+0hH2txJx85ml2awVQOAovYD6n61Tp8SwxpfqwZGpcCD/AACCrkEbg+VabvZk6a4Ga4nGrxim+if+NZ30mB/l/kt96zL8x42OxxO+Kby2CD8hQ+54F+X+TvvWb/ILweMxim7Yhn8tRO3+m1Tn0eBqlGh49VlXLsFxOXtKxaSRmJ53a34mqwhCCqKJynKbtsjHkkQ6VXUxKC4sHGvCihbOLwQPIUKCVS4lR1rqOsoMzN8IrqR1ko8C7fEaDmkFRbGmX4YICBxXndRPVI9bpMemJdjsPG6FWJ38rXrNGUk7RukoyjTMvH2dRJQ+pmF7gWA44J+dq3/AHuTjpo837nFT1JjloSeaxuW5sjE+w0emhJ2UgqLdNLY5ej0KBZN1vQGoUZ3hpGicRsVNrbfeHJWtXT5lCSUuP4MXVdP4kW48mJyvLGmfTwB8R8vT3r2XLY8GjbZaixxhVFgL/nyfWp87hZZLPeidZOMiozKwH+TzCPx+W9YMivY1w4F3aqdZmWRX1E7FfKtOGLiqaI5GnuhDPETZbVXbkRJiTMoiHsfIVSL2A1TBdNEB0lRUwnxNKMRJoBI9wGpXJoZRTAcZlHUVSGddyc8L7C58I68GrqSZFpopkndOVphbPRiD1BogPhih5GgcEDGehpKHs9GKPRTQoNnrSyHha5I4isch62ogLFwPmSaFnBUeDUdKRyGSDMNhwahPJRaEBi2FCoT6be/SsssjZphi3AYx0qMmepGJKQAVOyjiqA3k3pydHzSUKGRSaIC1BQZxKuCXxtSsdEmFANCiaMIx0gAE328zzXrdHk1Q0vseF9oYdE9S4f8g0LbfM/nWtHnsMaEW23oNhSIqanIpEOTE2AH1rOoW7NGqkNIsujlC92bMTa1JKco8nKKfAxfsfNFd1Aawuan46lsOoUzl+eTap3J87fSt2NVFEJu5C8mqCG7y7Gd5GrelLJUwJ2XlqWhiOulaGssjekcRlIZQOCN6zSjRoi7Iz4FW6V0crQJY0zP5vhNNvet2LLqMeTHR53ewq1kiJiFdZ1FiRilbGSJiMUthPrULOJKtdZ1EtFCzqPhSMZBWFe1QmrLwdBGZ4oiJiOlj9CDWfRuacc6YFHiQTqHBFQafB6sWnufTS3pUgsXYiTeqxRKRXHPTOIqkFA3pBz4MaICTGgMfRvXNHJn02LHAoaO42oGO9UxzcHaJZcayR0sDVLXHqa9jHNSipI+dy43jm4ssCW60WxEj1BakkyiQUi+GplCeExhjYMDxSyipbBjKmaVu2UqQsQb7dayvp03RdT7nKJnLMWPJJJ+deitlRme7srogo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2EB877D-9B36-4C27-9ABC-5FD1884CB9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422065"/>
              </p:ext>
            </p:extLst>
          </p:nvPr>
        </p:nvGraphicFramePr>
        <p:xfrm>
          <a:off x="827584" y="2636912"/>
          <a:ext cx="667811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7188008-5526-DE4D-8219-C737E99271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756" y="276205"/>
            <a:ext cx="3848100" cy="21082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553200" y="59436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10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0D9F0766-B6C5-49AB-A8BE-5A12A7EF61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5343217"/>
              </p:ext>
            </p:extLst>
          </p:nvPr>
        </p:nvGraphicFramePr>
        <p:xfrm>
          <a:off x="971601" y="2791191"/>
          <a:ext cx="6514706" cy="3609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6438222C-F251-BB44-A870-BFC53DF658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095" y="308282"/>
            <a:ext cx="2643212" cy="22157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17DC4F-4A86-134C-AAD5-E66894EB7B3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1" y="620688"/>
            <a:ext cx="3129237" cy="158417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F8E0AC-005B-B54A-B6CE-0AF6BC01A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6B0E43E-2DCF-6649-AEA1-09958599B6A5}"/>
              </a:ext>
            </a:extLst>
          </p:cNvPr>
          <p:cNvSpPr/>
          <p:nvPr/>
        </p:nvSpPr>
        <p:spPr>
          <a:xfrm>
            <a:off x="0" y="0"/>
            <a:ext cx="9144000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0C6A6E-0303-D44C-8BAD-D5739C88C412}"/>
              </a:ext>
            </a:extLst>
          </p:cNvPr>
          <p:cNvSpPr/>
          <p:nvPr/>
        </p:nvSpPr>
        <p:spPr>
          <a:xfrm>
            <a:off x="-24193" y="6000750"/>
            <a:ext cx="9144000" cy="85725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53200" y="6019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2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44" y="116632"/>
            <a:ext cx="7848556" cy="758825"/>
          </a:xfr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US" b="1" dirty="0">
                <a:solidFill>
                  <a:srgbClr val="00B0F0"/>
                </a:solidFill>
              </a:rPr>
              <a:t>SASARAN PEMBELAJARAN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D295D33-F5C6-4DF7-8E59-9999FE6B2B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9672873"/>
              </p:ext>
            </p:extLst>
          </p:nvPr>
        </p:nvGraphicFramePr>
        <p:xfrm>
          <a:off x="725871" y="972033"/>
          <a:ext cx="6722723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97F58BFB-3748-4E4F-8773-4E233FA1F2D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123" y="3919717"/>
            <a:ext cx="3818340" cy="255728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FD13D113-2CAF-FC97-18A8-174F57AC3347}"/>
                  </a:ext>
                </a:extLst>
              </p14:cNvPr>
              <p14:cNvContentPartPr/>
              <p14:nvPr/>
            </p14:nvContentPartPr>
            <p14:xfrm>
              <a:off x="2287800" y="1697400"/>
              <a:ext cx="1177560" cy="327168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FD13D113-2CAF-FC97-18A8-174F57AC334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278440" y="1688040"/>
                <a:ext cx="1196280" cy="32904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553200" y="6019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3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694392" y="252393"/>
            <a:ext cx="7763808" cy="638175"/>
          </a:xfrm>
          <a:solidFill>
            <a:srgbClr val="00B0F0"/>
          </a:solidFill>
          <a:ln>
            <a:solidFill>
              <a:schemeClr val="bg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DEFINISI MANAJEMEN INVESTASI 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EE085D7C-3AD3-4E86-9732-DB3DB9454F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1613349"/>
              </p:ext>
            </p:extLst>
          </p:nvPr>
        </p:nvGraphicFramePr>
        <p:xfrm>
          <a:off x="-48753" y="896496"/>
          <a:ext cx="9241506" cy="5967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hord 4">
            <a:extLst>
              <a:ext uri="{FF2B5EF4-FFF2-40B4-BE49-F238E27FC236}">
                <a16:creationId xmlns:a16="http://schemas.microsoft.com/office/drawing/2014/main" id="{6252259E-D230-AF4C-8F39-03B0EA2360C9}"/>
              </a:ext>
            </a:extLst>
          </p:cNvPr>
          <p:cNvSpPr/>
          <p:nvPr/>
        </p:nvSpPr>
        <p:spPr>
          <a:xfrm rot="11920453">
            <a:off x="3776910" y="2881673"/>
            <a:ext cx="1872208" cy="2088232"/>
          </a:xfrm>
          <a:prstGeom prst="chord">
            <a:avLst>
              <a:gd name="adj1" fmla="val 8482601"/>
              <a:gd name="adj2" fmla="val 1620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553200" y="6019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4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683568" y="233425"/>
            <a:ext cx="7774632" cy="610224"/>
          </a:xfr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00B0F0"/>
                </a:solidFill>
              </a:rPr>
              <a:t>MENGAPA BELAJAR INVESTASI ?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24C59B4-7D98-4A69-82CE-6BCCF16423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4137873"/>
              </p:ext>
            </p:extLst>
          </p:nvPr>
        </p:nvGraphicFramePr>
        <p:xfrm>
          <a:off x="683568" y="443026"/>
          <a:ext cx="8047360" cy="4103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32648ED4-3091-41E3-8EC5-1D090C9DAD7A}"/>
              </a:ext>
            </a:extLst>
          </p:cNvPr>
          <p:cNvSpPr/>
          <p:nvPr/>
        </p:nvSpPr>
        <p:spPr>
          <a:xfrm>
            <a:off x="755576" y="4264788"/>
            <a:ext cx="3183932" cy="210859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Perlu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adanya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kerangka</a:t>
            </a:r>
            <a:r>
              <a:rPr lang="en-US" sz="1400" dirty="0">
                <a:solidFill>
                  <a:schemeClr val="bg1"/>
                </a:solidFill>
              </a:rPr>
              <a:t> yang </a:t>
            </a:r>
            <a:r>
              <a:rPr lang="en-US" sz="1400" dirty="0" err="1">
                <a:solidFill>
                  <a:schemeClr val="bg1"/>
                </a:solidFill>
              </a:rPr>
              <a:t>tepat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untuk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mengelola</a:t>
            </a:r>
            <a:r>
              <a:rPr lang="en-US" sz="1400" dirty="0">
                <a:solidFill>
                  <a:schemeClr val="bg1"/>
                </a:solidFill>
              </a:rPr>
              <a:t> dan </a:t>
            </a:r>
            <a:r>
              <a:rPr lang="en-US" sz="1400" dirty="0" err="1">
                <a:solidFill>
                  <a:schemeClr val="bg1"/>
                </a:solidFill>
              </a:rPr>
              <a:t>meningkatkan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kesejahteraan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1D7676E-8644-43B2-B767-908AA3A65878}"/>
              </a:ext>
            </a:extLst>
          </p:cNvPr>
          <p:cNvSpPr/>
          <p:nvPr/>
        </p:nvSpPr>
        <p:spPr>
          <a:xfrm>
            <a:off x="5204493" y="4206115"/>
            <a:ext cx="3269545" cy="21133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buSzPct val="75000"/>
            </a:pPr>
            <a:r>
              <a:rPr lang="en-US" sz="1400" dirty="0" err="1">
                <a:solidFill>
                  <a:schemeClr val="tx1"/>
                </a:solidFill>
              </a:rPr>
              <a:t>Analis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sekuritas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Manajer</a:t>
            </a:r>
            <a:r>
              <a:rPr lang="en-US" sz="1400" dirty="0">
                <a:solidFill>
                  <a:schemeClr val="tx1"/>
                </a:solidFill>
              </a:rPr>
              <a:t>  </a:t>
            </a:r>
            <a:r>
              <a:rPr lang="en-US" sz="1400" dirty="0" err="1">
                <a:solidFill>
                  <a:schemeClr val="tx1"/>
                </a:solidFill>
              </a:rPr>
              <a:t>Investasi</a:t>
            </a:r>
            <a:r>
              <a:rPr lang="en-US" sz="1400" dirty="0">
                <a:solidFill>
                  <a:schemeClr val="tx1"/>
                </a:solidFill>
              </a:rPr>
              <a:t> &amp; </a:t>
            </a:r>
            <a:r>
              <a:rPr lang="en-US" sz="1400" dirty="0" err="1">
                <a:solidFill>
                  <a:schemeClr val="tx1"/>
                </a:solidFill>
              </a:rPr>
              <a:t>Portofolio</a:t>
            </a:r>
            <a:r>
              <a:rPr lang="en-US" sz="1400" dirty="0">
                <a:solidFill>
                  <a:schemeClr val="tx1"/>
                </a:solidFill>
              </a:rPr>
              <a:t>, Certified Financial Planner, Chartered Financial Analyst,  Broker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553200" y="6019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5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1043608" y="548680"/>
            <a:ext cx="7414592" cy="643766"/>
          </a:xfr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US" sz="3600" b="1" dirty="0">
                <a:ln w="3175" cmpd="sng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KEPUTUSAN INVESTASI 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AB471B2-D46C-4366-8A90-565F56EED1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5898397"/>
              </p:ext>
            </p:extLst>
          </p:nvPr>
        </p:nvGraphicFramePr>
        <p:xfrm>
          <a:off x="1095372" y="1016334"/>
          <a:ext cx="7362828" cy="5460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3B0A3501-DFB9-4B9F-817A-8BE221C39028}"/>
              </a:ext>
            </a:extLst>
          </p:cNvPr>
          <p:cNvSpPr/>
          <p:nvPr/>
        </p:nvSpPr>
        <p:spPr>
          <a:xfrm>
            <a:off x="3563888" y="3429000"/>
            <a:ext cx="187220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>
                <a:solidFill>
                  <a:schemeClr val="tx1"/>
                </a:solidFill>
              </a:rPr>
              <a:t>Tidak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selalu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sama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dengan</a:t>
            </a:r>
            <a:endParaRPr lang="en-US" sz="1600" b="1" dirty="0">
              <a:solidFill>
                <a:schemeClr val="tx1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72DFEF3-52C5-F248-9B18-2E10E02E8750}"/>
              </a:ext>
            </a:extLst>
          </p:cNvPr>
          <p:cNvCxnSpPr/>
          <p:nvPr/>
        </p:nvCxnSpPr>
        <p:spPr>
          <a:xfrm>
            <a:off x="2771800" y="5229200"/>
            <a:ext cx="1908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553200" y="6019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r"/>
            <a:r>
              <a:rPr lang="en-US" sz="1800" b="1">
                <a:latin typeface="Univers" charset="0"/>
              </a:rPr>
              <a:t>6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877887" y="444662"/>
            <a:ext cx="7580313" cy="733260"/>
          </a:xfr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chemeClr val="bg1"/>
                </a:solidFill>
              </a:rPr>
              <a:t>TRADEOFF ANTARA KEUNTUNGAN YANG DIHARAPKAN (ER</a:t>
            </a:r>
            <a:r>
              <a:rPr lang="id-ID" sz="2000" b="1" dirty="0">
                <a:solidFill>
                  <a:schemeClr val="bg1"/>
                </a:solidFill>
              </a:rPr>
              <a:t> = EXPECTED RETURN</a:t>
            </a:r>
            <a:r>
              <a:rPr lang="en-US" sz="2000" b="1" dirty="0">
                <a:solidFill>
                  <a:schemeClr val="bg1"/>
                </a:solidFill>
              </a:rPr>
              <a:t>) DAN RISIKO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idx="1"/>
          </p:nvPr>
        </p:nvSpPr>
        <p:spPr>
          <a:xfrm>
            <a:off x="813597" y="2062011"/>
            <a:ext cx="4246563" cy="2443336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Investor </a:t>
            </a:r>
            <a:r>
              <a:rPr lang="en-US" sz="2000" dirty="0" err="1"/>
              <a:t>mengelola</a:t>
            </a:r>
            <a:r>
              <a:rPr lang="en-US" sz="2000" dirty="0"/>
              <a:t> </a:t>
            </a:r>
            <a:r>
              <a:rPr lang="en-US" sz="2000" dirty="0" err="1"/>
              <a:t>risiko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mengorbankan</a:t>
            </a:r>
            <a:r>
              <a:rPr lang="en-US" sz="2000" dirty="0"/>
              <a:t> </a:t>
            </a:r>
            <a:r>
              <a:rPr lang="en-US" sz="2000" dirty="0" err="1"/>
              <a:t>keuntungan</a:t>
            </a:r>
            <a:r>
              <a:rPr lang="en-US" sz="2000" dirty="0"/>
              <a:t> yang </a:t>
            </a:r>
            <a:r>
              <a:rPr lang="en-US" sz="2000" dirty="0" err="1"/>
              <a:t>diharapkan</a:t>
            </a:r>
            <a:r>
              <a:rPr lang="en-US" sz="2000" dirty="0"/>
              <a:t> (ER) </a:t>
            </a:r>
            <a:r>
              <a:rPr lang="en-US" sz="2000" dirty="0" err="1"/>
              <a:t>lebih</a:t>
            </a:r>
            <a:r>
              <a:rPr lang="en-US" sz="2000" dirty="0"/>
              <a:t> </a:t>
            </a:r>
            <a:r>
              <a:rPr lang="en-US" sz="2000" dirty="0" err="1"/>
              <a:t>rendah</a:t>
            </a:r>
            <a:r>
              <a:rPr lang="en-US" sz="2000" dirty="0"/>
              <a:t> </a:t>
            </a:r>
          </a:p>
          <a:p>
            <a:r>
              <a:rPr lang="en-US" sz="2000" dirty="0" err="1"/>
              <a:t>Semakin</a:t>
            </a:r>
            <a:r>
              <a:rPr lang="en-US" sz="2000" dirty="0"/>
              <a:t> </a:t>
            </a:r>
            <a:r>
              <a:rPr lang="en-US" sz="2000" dirty="0" err="1"/>
              <a:t>tinggi</a:t>
            </a:r>
            <a:r>
              <a:rPr lang="en-US" sz="2000" dirty="0"/>
              <a:t> </a:t>
            </a:r>
            <a:r>
              <a:rPr lang="en-US" sz="2000" dirty="0" err="1"/>
              <a:t>risiko</a:t>
            </a:r>
            <a:r>
              <a:rPr lang="en-US" sz="2000" dirty="0"/>
              <a:t>, </a:t>
            </a:r>
            <a:r>
              <a:rPr lang="en-US" sz="2000" dirty="0" err="1"/>
              <a:t>semakin</a:t>
            </a:r>
            <a:r>
              <a:rPr lang="en-US" sz="2000" dirty="0"/>
              <a:t> </a:t>
            </a:r>
            <a:r>
              <a:rPr lang="en-US" sz="2000" dirty="0" err="1"/>
              <a:t>tinggi</a:t>
            </a:r>
            <a:r>
              <a:rPr lang="en-US" sz="2000" dirty="0"/>
              <a:t> </a:t>
            </a:r>
            <a:r>
              <a:rPr lang="en-US" sz="2000" dirty="0" err="1"/>
              <a:t>keuntungan</a:t>
            </a:r>
            <a:r>
              <a:rPr lang="en-US" sz="2000" dirty="0"/>
              <a:t> yang </a:t>
            </a:r>
            <a:r>
              <a:rPr lang="en-US" sz="2000" dirty="0" err="1"/>
              <a:t>diharapkan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mengkompensasi</a:t>
            </a:r>
            <a:r>
              <a:rPr lang="en-US" sz="2000" dirty="0"/>
              <a:t> </a:t>
            </a:r>
            <a:r>
              <a:rPr lang="en-US" sz="2000" dirty="0" err="1"/>
              <a:t>risiko</a:t>
            </a:r>
            <a:r>
              <a:rPr lang="en-US" sz="2000" dirty="0"/>
              <a:t> </a:t>
            </a:r>
            <a:r>
              <a:rPr lang="en-US" sz="2000" dirty="0" err="1"/>
              <a:t>tersebut</a:t>
            </a:r>
            <a:endParaRPr lang="en-US" sz="2000" dirty="0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5132388" y="5486400"/>
            <a:ext cx="3224212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462713" y="5472113"/>
            <a:ext cx="10953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Univers" charset="0"/>
              </a:rPr>
              <a:t>Risiko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5143504" y="2857496"/>
            <a:ext cx="604837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 dirty="0">
                <a:latin typeface="Univers" charset="0"/>
              </a:rPr>
              <a:t>ER</a:t>
            </a:r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5486400" y="3455988"/>
            <a:ext cx="0" cy="230981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5513388" y="3557588"/>
            <a:ext cx="2995612" cy="1192212"/>
          </a:xfrm>
          <a:prstGeom prst="line">
            <a:avLst/>
          </a:prstGeom>
          <a:noFill/>
          <a:ln w="508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5472113" y="4938713"/>
            <a:ext cx="206851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Univers" charset="0"/>
              </a:rPr>
              <a:t>Risk-free Rate</a:t>
            </a:r>
          </a:p>
        </p:txBody>
      </p:sp>
      <p:sp>
        <p:nvSpPr>
          <p:cNvPr id="7179" name="Arc 11"/>
          <p:cNvSpPr>
            <a:spLocks/>
          </p:cNvSpPr>
          <p:nvPr/>
        </p:nvSpPr>
        <p:spPr bwMode="auto">
          <a:xfrm>
            <a:off x="5564188" y="4733925"/>
            <a:ext cx="757237" cy="222250"/>
          </a:xfrm>
          <a:custGeom>
            <a:avLst/>
            <a:gdLst>
              <a:gd name="T0" fmla="*/ 0 w 21645"/>
              <a:gd name="T1" fmla="*/ 0 h 21600"/>
              <a:gd name="T2" fmla="*/ 26491469 w 21645"/>
              <a:gd name="T3" fmla="*/ 2286808 h 21600"/>
              <a:gd name="T4" fmla="*/ 55065 w 21645"/>
              <a:gd name="T5" fmla="*/ 2286808 h 21600"/>
              <a:gd name="T6" fmla="*/ 0 60000 65536"/>
              <a:gd name="T7" fmla="*/ 0 60000 65536"/>
              <a:gd name="T8" fmla="*/ 0 60000 65536"/>
              <a:gd name="T9" fmla="*/ 0 w 21645"/>
              <a:gd name="T10" fmla="*/ 0 h 21600"/>
              <a:gd name="T11" fmla="*/ 21645 w 2164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45" h="21600" fill="none" extrusionOk="0">
                <a:moveTo>
                  <a:pt x="0" y="0"/>
                </a:moveTo>
                <a:cubicBezTo>
                  <a:pt x="15" y="0"/>
                  <a:pt x="30" y="-1"/>
                  <a:pt x="45" y="0"/>
                </a:cubicBezTo>
                <a:cubicBezTo>
                  <a:pt x="11974" y="0"/>
                  <a:pt x="21645" y="9670"/>
                  <a:pt x="21645" y="21600"/>
                </a:cubicBezTo>
              </a:path>
              <a:path w="21645" h="21600" stroke="0" extrusionOk="0">
                <a:moveTo>
                  <a:pt x="0" y="0"/>
                </a:moveTo>
                <a:cubicBezTo>
                  <a:pt x="15" y="0"/>
                  <a:pt x="30" y="-1"/>
                  <a:pt x="45" y="0"/>
                </a:cubicBezTo>
                <a:cubicBezTo>
                  <a:pt x="11974" y="0"/>
                  <a:pt x="21645" y="9670"/>
                  <a:pt x="21645" y="21600"/>
                </a:cubicBezTo>
                <a:lnTo>
                  <a:pt x="45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6005513" y="3490913"/>
            <a:ext cx="13811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Univers" charset="0"/>
              </a:rPr>
              <a:t>Obligasi</a:t>
            </a: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7377113" y="2805113"/>
            <a:ext cx="1181100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Univers" charset="0"/>
              </a:rPr>
              <a:t>Saham</a:t>
            </a:r>
          </a:p>
        </p:txBody>
      </p:sp>
      <p:sp>
        <p:nvSpPr>
          <p:cNvPr id="7182" name="Arc 14"/>
          <p:cNvSpPr>
            <a:spLocks/>
          </p:cNvSpPr>
          <p:nvPr/>
        </p:nvSpPr>
        <p:spPr bwMode="auto">
          <a:xfrm>
            <a:off x="6334125" y="3886200"/>
            <a:ext cx="298450" cy="374650"/>
          </a:xfrm>
          <a:custGeom>
            <a:avLst/>
            <a:gdLst>
              <a:gd name="T0" fmla="*/ 4123723 w 21600"/>
              <a:gd name="T1" fmla="*/ 6498269 h 21600"/>
              <a:gd name="T2" fmla="*/ 0 w 21600"/>
              <a:gd name="T3" fmla="*/ 0 h 21600"/>
              <a:gd name="T4" fmla="*/ 412372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7183" name="Arc 15"/>
          <p:cNvSpPr>
            <a:spLocks/>
          </p:cNvSpPr>
          <p:nvPr/>
        </p:nvSpPr>
        <p:spPr bwMode="auto">
          <a:xfrm>
            <a:off x="7543800" y="3209925"/>
            <a:ext cx="376238" cy="603250"/>
          </a:xfrm>
          <a:custGeom>
            <a:avLst/>
            <a:gdLst>
              <a:gd name="T0" fmla="*/ 0 w 21692"/>
              <a:gd name="T1" fmla="*/ 0 h 21600"/>
              <a:gd name="T2" fmla="*/ 6525679 w 21692"/>
              <a:gd name="T3" fmla="*/ 16847712 h 21600"/>
              <a:gd name="T4" fmla="*/ 27682 w 21692"/>
              <a:gd name="T5" fmla="*/ 16847712 h 21600"/>
              <a:gd name="T6" fmla="*/ 0 60000 65536"/>
              <a:gd name="T7" fmla="*/ 0 60000 65536"/>
              <a:gd name="T8" fmla="*/ 0 60000 65536"/>
              <a:gd name="T9" fmla="*/ 0 w 21692"/>
              <a:gd name="T10" fmla="*/ 0 h 21600"/>
              <a:gd name="T11" fmla="*/ 21692 w 2169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2" h="21600" fill="none" extrusionOk="0">
                <a:moveTo>
                  <a:pt x="0" y="0"/>
                </a:moveTo>
                <a:cubicBezTo>
                  <a:pt x="30" y="0"/>
                  <a:pt x="61" y="-1"/>
                  <a:pt x="92" y="0"/>
                </a:cubicBezTo>
                <a:cubicBezTo>
                  <a:pt x="12021" y="0"/>
                  <a:pt x="21692" y="9670"/>
                  <a:pt x="21692" y="21600"/>
                </a:cubicBezTo>
              </a:path>
              <a:path w="21692" h="21600" stroke="0" extrusionOk="0">
                <a:moveTo>
                  <a:pt x="0" y="0"/>
                </a:moveTo>
                <a:cubicBezTo>
                  <a:pt x="30" y="0"/>
                  <a:pt x="61" y="-1"/>
                  <a:pt x="92" y="0"/>
                </a:cubicBezTo>
                <a:cubicBezTo>
                  <a:pt x="12021" y="0"/>
                  <a:pt x="21692" y="9670"/>
                  <a:pt x="21692" y="21600"/>
                </a:cubicBezTo>
                <a:lnTo>
                  <a:pt x="92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5ADD085-40B5-4957-9714-5A289F70F0B7}"/>
              </a:ext>
            </a:extLst>
          </p:cNvPr>
          <p:cNvSpPr/>
          <p:nvPr/>
        </p:nvSpPr>
        <p:spPr>
          <a:xfrm>
            <a:off x="1165224" y="4778375"/>
            <a:ext cx="3179764" cy="9874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HIGH RISK </a:t>
            </a:r>
            <a:r>
              <a:rPr lang="id-ID" b="1" dirty="0">
                <a:solidFill>
                  <a:schemeClr val="tx1"/>
                </a:solidFill>
              </a:rPr>
              <a:t>,</a:t>
            </a:r>
            <a:r>
              <a:rPr lang="en-US" b="1" dirty="0">
                <a:solidFill>
                  <a:schemeClr val="tx1"/>
                </a:solidFill>
              </a:rPr>
              <a:t> HIGH RETURN</a:t>
            </a:r>
            <a:r>
              <a:rPr lang="id-ID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id-ID" b="1" dirty="0">
                <a:solidFill>
                  <a:schemeClr val="tx1"/>
                </a:solidFill>
              </a:rPr>
              <a:t>LOW RISK , LOW RETURN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93F86E65-97DC-0845-A226-DA9CA3BA4A8F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52056"/>
            <a:ext cx="7848872" cy="698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7500" lnSpcReduction="10000"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>
                <a:solidFill>
                  <a:srgbClr val="00B0F0"/>
                </a:solidFill>
              </a:rPr>
              <a:t>PROSES KEPUTUSAN INVESTASI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3A2BF30-9537-2743-A79D-DC57B3202752}"/>
              </a:ext>
            </a:extLst>
          </p:cNvPr>
          <p:cNvSpPr/>
          <p:nvPr/>
        </p:nvSpPr>
        <p:spPr>
          <a:xfrm>
            <a:off x="620323" y="1219332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Proses </a:t>
            </a:r>
            <a:r>
              <a:rPr lang="en-US" sz="2000" dirty="0" err="1"/>
              <a:t>dua-tahap</a:t>
            </a:r>
            <a:r>
              <a:rPr lang="en-US" sz="2000" dirty="0"/>
              <a:t>:</a:t>
            </a:r>
          </a:p>
          <a:p>
            <a:pPr lvl="1">
              <a:lnSpc>
                <a:spcPct val="90000"/>
              </a:lnSpc>
              <a:buSzPct val="75000"/>
            </a:pPr>
            <a:r>
              <a:rPr lang="en-US" sz="2000" dirty="0" err="1"/>
              <a:t>Analisis</a:t>
            </a:r>
            <a:r>
              <a:rPr lang="en-US" sz="2000" dirty="0"/>
              <a:t> &amp; </a:t>
            </a:r>
            <a:r>
              <a:rPr lang="en-US" sz="2000" dirty="0" err="1"/>
              <a:t>Penilaian</a:t>
            </a:r>
            <a:r>
              <a:rPr lang="en-US" sz="2000" dirty="0"/>
              <a:t> Surat </a:t>
            </a:r>
            <a:r>
              <a:rPr lang="en-US" sz="2000" dirty="0" err="1"/>
              <a:t>Berharga</a:t>
            </a:r>
            <a:endParaRPr lang="en-US" sz="2000" dirty="0"/>
          </a:p>
          <a:p>
            <a:pPr lvl="2">
              <a:lnSpc>
                <a:spcPct val="90000"/>
              </a:lnSpc>
              <a:buSzPct val="75000"/>
            </a:pPr>
            <a:r>
              <a:rPr lang="en-US" sz="2000" dirty="0" err="1"/>
              <a:t>Perlu</a:t>
            </a:r>
            <a:r>
              <a:rPr lang="en-US" sz="2000" dirty="0"/>
              <a:t> </a:t>
            </a:r>
            <a:r>
              <a:rPr lang="en-US" sz="2000" dirty="0" err="1"/>
              <a:t>memahami</a:t>
            </a:r>
            <a:r>
              <a:rPr lang="en-US" sz="2000" dirty="0"/>
              <a:t> </a:t>
            </a:r>
            <a:r>
              <a:rPr lang="en-US" sz="2000" dirty="0" err="1"/>
              <a:t>karakteristik</a:t>
            </a:r>
            <a:r>
              <a:rPr lang="en-US" sz="2000" dirty="0"/>
              <a:t> </a:t>
            </a:r>
            <a:r>
              <a:rPr lang="en-US" sz="2000" dirty="0" err="1"/>
              <a:t>surat</a:t>
            </a:r>
            <a:r>
              <a:rPr lang="en-US" sz="2000" dirty="0"/>
              <a:t> </a:t>
            </a:r>
            <a:r>
              <a:rPr lang="en-US" sz="2000" dirty="0" err="1"/>
              <a:t>berharga</a:t>
            </a:r>
            <a:endParaRPr lang="en-US" sz="2000" dirty="0"/>
          </a:p>
          <a:p>
            <a:pPr lvl="1">
              <a:lnSpc>
                <a:spcPct val="90000"/>
              </a:lnSpc>
              <a:buSzPct val="75000"/>
            </a:pPr>
            <a:r>
              <a:rPr lang="en-US" sz="2000" dirty="0" err="1"/>
              <a:t>Manajemen</a:t>
            </a:r>
            <a:r>
              <a:rPr lang="en-US" sz="2000" dirty="0"/>
              <a:t> </a:t>
            </a:r>
            <a:r>
              <a:rPr lang="en-US" sz="2000" dirty="0" err="1"/>
              <a:t>portofolio</a:t>
            </a:r>
            <a:endParaRPr lang="en-US" sz="2000" dirty="0"/>
          </a:p>
          <a:p>
            <a:pPr lvl="2">
              <a:lnSpc>
                <a:spcPct val="90000"/>
              </a:lnSpc>
              <a:buSzPct val="75000"/>
            </a:pPr>
            <a:r>
              <a:rPr lang="en-US" sz="2000" dirty="0"/>
              <a:t>Kumpulan </a:t>
            </a:r>
            <a:r>
              <a:rPr lang="en-US" sz="2000" dirty="0" err="1"/>
              <a:t>surat</a:t>
            </a:r>
            <a:r>
              <a:rPr lang="en-US" sz="2000" dirty="0"/>
              <a:t> </a:t>
            </a:r>
            <a:r>
              <a:rPr lang="en-US" sz="2000" dirty="0" err="1"/>
              <a:t>berharga</a:t>
            </a:r>
            <a:r>
              <a:rPr lang="en-US" sz="2000" dirty="0"/>
              <a:t> </a:t>
            </a:r>
            <a:r>
              <a:rPr lang="en-US" sz="2000" dirty="0" err="1"/>
              <a:t>terpilih</a:t>
            </a:r>
            <a:r>
              <a:rPr lang="en-US" sz="2000" dirty="0"/>
              <a:t> </a:t>
            </a:r>
            <a:r>
              <a:rPr lang="en-US" sz="2000" dirty="0" err="1"/>
              <a:t>dipandang</a:t>
            </a:r>
            <a:r>
              <a:rPr lang="en-US" sz="2000" dirty="0"/>
              <a:t> </a:t>
            </a:r>
            <a:r>
              <a:rPr lang="en-US" sz="2000" dirty="0" err="1"/>
              <a:t>sebagai</a:t>
            </a:r>
            <a:r>
              <a:rPr lang="en-US" sz="2000" dirty="0"/>
              <a:t> </a:t>
            </a:r>
            <a:r>
              <a:rPr lang="en-US" sz="2000" dirty="0" err="1"/>
              <a:t>suatu</a:t>
            </a:r>
            <a:r>
              <a:rPr lang="en-US" sz="2000" dirty="0"/>
              <a:t> unit</a:t>
            </a:r>
          </a:p>
          <a:p>
            <a:pPr lvl="2">
              <a:lnSpc>
                <a:spcPct val="90000"/>
              </a:lnSpc>
              <a:buSzPct val="75000"/>
            </a:pPr>
            <a:r>
              <a:rPr lang="en-US" sz="2000" dirty="0" err="1"/>
              <a:t>Bagaimana</a:t>
            </a:r>
            <a:r>
              <a:rPr lang="en-US" sz="2000" dirty="0"/>
              <a:t> </a:t>
            </a:r>
            <a:r>
              <a:rPr lang="en-US" sz="2000" dirty="0" err="1"/>
              <a:t>kinerja</a:t>
            </a:r>
            <a:r>
              <a:rPr lang="en-US" sz="2000" dirty="0"/>
              <a:t> </a:t>
            </a:r>
            <a:r>
              <a:rPr lang="en-US" sz="2000" dirty="0" err="1"/>
              <a:t>portofolio</a:t>
            </a:r>
            <a:r>
              <a:rPr lang="en-US" sz="2000" dirty="0"/>
              <a:t> </a:t>
            </a:r>
            <a:r>
              <a:rPr lang="en-US" sz="2000" dirty="0" err="1"/>
              <a:t>diukur</a:t>
            </a:r>
            <a:r>
              <a:rPr lang="en-US" sz="2000" dirty="0"/>
              <a:t>?</a:t>
            </a:r>
          </a:p>
          <a:p>
            <a:pPr lvl="2">
              <a:lnSpc>
                <a:spcPct val="90000"/>
              </a:lnSpc>
              <a:buSzPct val="75000"/>
            </a:pPr>
            <a:r>
              <a:rPr lang="en-US" sz="2000" dirty="0" err="1"/>
              <a:t>Bagaimana</a:t>
            </a:r>
            <a:r>
              <a:rPr lang="en-US" sz="2000" dirty="0"/>
              <a:t> &amp; </a:t>
            </a:r>
            <a:r>
              <a:rPr lang="en-US" sz="2000" dirty="0" err="1"/>
              <a:t>kapan</a:t>
            </a:r>
            <a:r>
              <a:rPr lang="en-US" sz="2000" dirty="0"/>
              <a:t> </a:t>
            </a:r>
            <a:r>
              <a:rPr lang="en-US" sz="2000" dirty="0" err="1"/>
              <a:t>portofolio</a:t>
            </a:r>
            <a:r>
              <a:rPr lang="en-US" sz="2000" dirty="0"/>
              <a:t> </a:t>
            </a:r>
            <a:r>
              <a:rPr lang="en-US" sz="2000" dirty="0" err="1"/>
              <a:t>tersebut</a:t>
            </a:r>
            <a:r>
              <a:rPr lang="en-US" sz="2000" dirty="0"/>
              <a:t> </a:t>
            </a:r>
            <a:r>
              <a:rPr lang="en-US" sz="2000" dirty="0" err="1"/>
              <a:t>direvisi</a:t>
            </a:r>
            <a:r>
              <a:rPr lang="en-US" sz="2000" dirty="0"/>
              <a:t>?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A102626-6F5C-1A40-9351-55E69F0468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0510862"/>
              </p:ext>
            </p:extLst>
          </p:nvPr>
        </p:nvGraphicFramePr>
        <p:xfrm>
          <a:off x="899592" y="3645024"/>
          <a:ext cx="3984104" cy="2835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1A626EA-865A-024F-9B29-726A370D501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168307"/>
            <a:ext cx="3805957" cy="17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173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9D3A19D9-7935-284B-A0F8-7077D3637632}"/>
              </a:ext>
            </a:extLst>
          </p:cNvPr>
          <p:cNvSpPr txBox="1">
            <a:spLocks noChangeArrowheads="1"/>
          </p:cNvSpPr>
          <p:nvPr/>
        </p:nvSpPr>
        <p:spPr>
          <a:xfrm>
            <a:off x="627469" y="404664"/>
            <a:ext cx="7889061" cy="62741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3600" b="1" dirty="0">
                <a:solidFill>
                  <a:schemeClr val="bg1"/>
                </a:solidFill>
              </a:rPr>
              <a:t>FAKTOR YANG MEMPENGARUHI PROSES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811336A-EFF2-0948-92D6-4F9889BF3A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3797882"/>
              </p:ext>
            </p:extLst>
          </p:nvPr>
        </p:nvGraphicFramePr>
        <p:xfrm>
          <a:off x="728684" y="1347833"/>
          <a:ext cx="7270576" cy="5510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3208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1C00BFF7-69E4-5747-B05B-4674D35B8E24}"/>
              </a:ext>
            </a:extLst>
          </p:cNvPr>
          <p:cNvSpPr txBox="1">
            <a:spLocks noChangeArrowheads="1"/>
          </p:cNvSpPr>
          <p:nvPr/>
        </p:nvSpPr>
        <p:spPr>
          <a:xfrm>
            <a:off x="1311219" y="351921"/>
            <a:ext cx="7174580" cy="7588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3600" b="1" dirty="0">
                <a:solidFill>
                  <a:srgbClr val="00B0F0"/>
                </a:solidFill>
              </a:rPr>
              <a:t>PERAN INTERNET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095537E-FF0B-CE41-AF37-99AB30F336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8701207"/>
              </p:ext>
            </p:extLst>
          </p:nvPr>
        </p:nvGraphicFramePr>
        <p:xfrm>
          <a:off x="949363" y="398970"/>
          <a:ext cx="6768752" cy="3777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4F23E662-07D8-A04E-87A5-0754766CA2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678" y="3522234"/>
            <a:ext cx="4572000" cy="305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6416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{B062551C-2B3A-C648-AC0E-F8E84996D9BF}tf10001123</Template>
  <TotalTime>1831</TotalTime>
  <Words>765</Words>
  <Application>Microsoft Macintosh PowerPoint</Application>
  <PresentationFormat>On-screen Show (4:3)</PresentationFormat>
  <Paragraphs>144</Paragraphs>
  <Slides>19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 Unicode MS</vt:lpstr>
      <vt:lpstr>AkayaKanadaka</vt:lpstr>
      <vt:lpstr>Arial</vt:lpstr>
      <vt:lpstr>Calibri</vt:lpstr>
      <vt:lpstr>Century Gothic</vt:lpstr>
      <vt:lpstr>Times New Roman</vt:lpstr>
      <vt:lpstr>Univers</vt:lpstr>
      <vt:lpstr>Wingdings</vt:lpstr>
      <vt:lpstr>Wingdings 3</vt:lpstr>
      <vt:lpstr>Ion</vt:lpstr>
      <vt:lpstr>PowerPoint Presentation</vt:lpstr>
      <vt:lpstr>SASARAN PEMBELAJARAN</vt:lpstr>
      <vt:lpstr>DEFINISI MANAJEMEN INVESTASI </vt:lpstr>
      <vt:lpstr>MENGAPA BELAJAR INVESTASI ?</vt:lpstr>
      <vt:lpstr>KEPUTUSAN INVESTASI </vt:lpstr>
      <vt:lpstr>TRADEOFF ANTARA KEUNTUNGAN YANG DIHARAPKAN (ER = EXPECTED RETURN) DAN RISIKO</vt:lpstr>
      <vt:lpstr>PowerPoint Presentation</vt:lpstr>
      <vt:lpstr>PowerPoint Presentation</vt:lpstr>
      <vt:lpstr>PowerPoint Presentation</vt:lpstr>
      <vt:lpstr>PowerPoint Presentation</vt:lpstr>
      <vt:lpstr>ASET KEUANGAN YANG TIDAK DIPERDAGANGKAN</vt:lpstr>
      <vt:lpstr>SURAT BERHARGA PASAR UANG</vt:lpstr>
      <vt:lpstr>SURAT BERHARGA PASAR MODAL</vt:lpstr>
      <vt:lpstr>OBLIGASI  SURAT UTANG</vt:lpstr>
      <vt:lpstr>SAHAM  BUKTI KEPEMILIKAN PERUSAHAAN</vt:lpstr>
      <vt:lpstr>SURAT BERHARGA DERIVATIF</vt:lpstr>
      <vt:lpstr>OPTION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Investments</dc:title>
  <dc:subject>Chapter 1: Jones</dc:subject>
  <dc:creator>Gary Koppenhaver</dc:creator>
  <cp:lastModifiedBy>rusdiyanto.se.m.ak-2017@feb.unair.ac.id</cp:lastModifiedBy>
  <cp:revision>38</cp:revision>
  <cp:lastPrinted>1999-07-04T19:13:22Z</cp:lastPrinted>
  <dcterms:created xsi:type="dcterms:W3CDTF">1997-02-20T17:14:42Z</dcterms:created>
  <dcterms:modified xsi:type="dcterms:W3CDTF">2023-09-15T11:29:32Z</dcterms:modified>
</cp:coreProperties>
</file>