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599" r:id="rId2"/>
    <p:sldId id="620" r:id="rId3"/>
    <p:sldId id="650" r:id="rId4"/>
    <p:sldId id="710" r:id="rId5"/>
    <p:sldId id="711" r:id="rId6"/>
    <p:sldId id="713" r:id="rId7"/>
    <p:sldId id="712" r:id="rId8"/>
  </p:sldIdLst>
  <p:sldSz cx="9904413" cy="6858000"/>
  <p:notesSz cx="6802438" cy="99345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4088" userDrawn="1">
          <p15:clr>
            <a:srgbClr val="A4A3A4"/>
          </p15:clr>
        </p15:guide>
        <p15:guide id="9" pos="6090">
          <p15:clr>
            <a:srgbClr val="A4A3A4"/>
          </p15:clr>
        </p15:guide>
        <p15:guide id="15" pos="5931">
          <p15:clr>
            <a:srgbClr val="A4A3A4"/>
          </p15:clr>
        </p15:guide>
        <p15:guide id="16" pos="148" userDrawn="1">
          <p15:clr>
            <a:srgbClr val="A4A3A4"/>
          </p15:clr>
        </p15:guide>
        <p15:guide id="17" pos="1600" userDrawn="1">
          <p15:clr>
            <a:srgbClr val="A4A3A4"/>
          </p15:clr>
        </p15:guide>
        <p15:guide id="18" pos="473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9" userDrawn="1">
          <p15:clr>
            <a:srgbClr val="A4A3A4"/>
          </p15:clr>
        </p15:guide>
        <p15:guide id="2" pos="214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84C9"/>
    <a:srgbClr val="007EC7"/>
    <a:srgbClr val="FF00FF"/>
    <a:srgbClr val="FF0066"/>
    <a:srgbClr val="FF3300"/>
    <a:srgbClr val="FFFF00"/>
    <a:srgbClr val="000000"/>
    <a:srgbClr val="FFFFFF"/>
    <a:srgbClr val="EBF1DE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09" autoAdjust="0"/>
    <p:restoredTop sz="96408" autoAdjust="0"/>
  </p:normalViewPr>
  <p:slideViewPr>
    <p:cSldViewPr>
      <p:cViewPr>
        <p:scale>
          <a:sx n="100" d="100"/>
          <a:sy n="100" d="100"/>
        </p:scale>
        <p:origin x="654" y="474"/>
      </p:cViewPr>
      <p:guideLst>
        <p:guide orient="horz" pos="4088"/>
        <p:guide pos="6090"/>
        <p:guide pos="5931"/>
        <p:guide pos="148"/>
        <p:guide pos="1600"/>
        <p:guide pos="473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308"/>
    </p:cViewPr>
  </p:sorterViewPr>
  <p:notesViewPr>
    <p:cSldViewPr>
      <p:cViewPr varScale="1">
        <p:scale>
          <a:sx n="70" d="100"/>
          <a:sy n="70" d="100"/>
        </p:scale>
        <p:origin x="-2682" y="-90"/>
      </p:cViewPr>
      <p:guideLst>
        <p:guide orient="horz" pos="3129"/>
        <p:guide pos="2143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9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2863" y="0"/>
            <a:ext cx="29479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FFC7F-7AE5-4661-97AA-A93A81207C38}" type="datetime1">
              <a:rPr lang="ko-KR" altLang="en-US" smtClean="0"/>
              <a:t>2017-06-16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36100"/>
            <a:ext cx="29479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2863" y="9436100"/>
            <a:ext cx="29479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83617-DD5D-4A42-8158-BF872B66CE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011670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4" y="5"/>
            <a:ext cx="2947723" cy="496729"/>
          </a:xfrm>
          <a:prstGeom prst="rect">
            <a:avLst/>
          </a:prstGeom>
        </p:spPr>
        <p:txBody>
          <a:bodyPr vert="horz" lIns="91383" tIns="45692" rIns="91383" bIns="4569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3144" y="5"/>
            <a:ext cx="2947723" cy="496729"/>
          </a:xfrm>
          <a:prstGeom prst="rect">
            <a:avLst/>
          </a:prstGeom>
        </p:spPr>
        <p:txBody>
          <a:bodyPr vert="horz" lIns="91383" tIns="45692" rIns="91383" bIns="4569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32C6244-2AC7-4389-BD82-98C44191F676}" type="datetime1">
              <a:rPr lang="ko-KR" altLang="en-US" smtClean="0"/>
              <a:t>2017-06-16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7686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83" tIns="45692" rIns="91383" bIns="45692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245" y="4718923"/>
            <a:ext cx="5441950" cy="4470559"/>
          </a:xfrm>
          <a:prstGeom prst="rect">
            <a:avLst/>
          </a:prstGeom>
        </p:spPr>
        <p:txBody>
          <a:bodyPr vert="horz" lIns="91383" tIns="45692" rIns="91383" bIns="45692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4" y="9436127"/>
            <a:ext cx="2947723" cy="496729"/>
          </a:xfrm>
          <a:prstGeom prst="rect">
            <a:avLst/>
          </a:prstGeom>
        </p:spPr>
        <p:txBody>
          <a:bodyPr vert="horz" lIns="91383" tIns="45692" rIns="91383" bIns="4569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3144" y="9436127"/>
            <a:ext cx="2947723" cy="496729"/>
          </a:xfrm>
          <a:prstGeom prst="rect">
            <a:avLst/>
          </a:prstGeom>
        </p:spPr>
        <p:txBody>
          <a:bodyPr vert="horz" lIns="91383" tIns="45692" rIns="91383" bIns="4569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78969C4-72F5-4DE8-ADC4-8577C4862F1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451561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474" y="6201308"/>
            <a:ext cx="859465" cy="29867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02" y="223881"/>
            <a:ext cx="770873" cy="39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946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1090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 userDrawn="1"/>
        </p:nvSpPr>
        <p:spPr>
          <a:xfrm>
            <a:off x="0" y="29675"/>
            <a:ext cx="9904413" cy="7700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4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0" y="799695"/>
            <a:ext cx="9904413" cy="7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850" b="1" dirty="0">
              <a:latin typeface="+mn-ea"/>
              <a:ea typeface="+mn-ea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0" y="441"/>
            <a:ext cx="9904413" cy="24927"/>
          </a:xfrm>
          <a:prstGeom prst="rect">
            <a:avLst/>
          </a:prstGeom>
          <a:noFill/>
          <a:ln>
            <a:solidFill>
              <a:srgbClr val="0D84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b="1" dirty="0">
              <a:latin typeface="+mn-ea"/>
              <a:ea typeface="+mn-ea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5037931" y="122163"/>
            <a:ext cx="4730826" cy="1744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900" b="1" dirty="0" smtClean="0">
                <a:solidFill>
                  <a:srgbClr val="0D84C9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GTB </a:t>
            </a:r>
            <a:r>
              <a:rPr lang="ko-KR" altLang="en-US" sz="900" b="1" dirty="0" smtClean="0">
                <a:solidFill>
                  <a:srgbClr val="0D84C9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</a:t>
            </a:r>
            <a:r>
              <a:rPr lang="en-US" altLang="ko-KR" sz="900" b="1" dirty="0" smtClean="0">
                <a:solidFill>
                  <a:srgbClr val="0D84C9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b="1" dirty="0" smtClean="0">
                <a:solidFill>
                  <a:srgbClr val="0D84C9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고도화</a:t>
            </a:r>
            <a:endParaRPr lang="ko-KR" altLang="en-US" sz="900" b="1" dirty="0">
              <a:solidFill>
                <a:srgbClr val="0D84C9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0" y="6519863"/>
            <a:ext cx="9904413" cy="3402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4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20" name="Text Box 23"/>
          <p:cNvSpPr txBox="1">
            <a:spLocks noChangeArrowheads="1"/>
          </p:cNvSpPr>
          <p:nvPr userDrawn="1"/>
        </p:nvSpPr>
        <p:spPr bwMode="auto">
          <a:xfrm>
            <a:off x="4640263" y="6580398"/>
            <a:ext cx="622300" cy="21544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 anchor="ctr">
            <a:spAutoFit/>
          </a:bodyPr>
          <a:lstStyle/>
          <a:p>
            <a:pPr algn="ctr">
              <a:defRPr/>
            </a:pPr>
            <a:fld id="{28554DC1-31F7-46A1-A4FE-787BE6C49F33}" type="slidenum">
              <a:rPr lang="en-US" altLang="ko-KR" sz="1400" b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pPr algn="ctr">
                <a:defRPr/>
              </a:pPr>
              <a:t>‹#›</a:t>
            </a:fld>
            <a:endParaRPr lang="en-US" altLang="ko-KR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21" name="그림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522" y="6557001"/>
            <a:ext cx="645729" cy="224402"/>
          </a:xfrm>
          <a:prstGeom prst="rect">
            <a:avLst/>
          </a:prstGeom>
        </p:spPr>
      </p:pic>
      <p:sp>
        <p:nvSpPr>
          <p:cNvPr id="22" name="Text Box 24"/>
          <p:cNvSpPr txBox="1">
            <a:spLocks noChangeArrowheads="1"/>
          </p:cNvSpPr>
          <p:nvPr userDrawn="1"/>
        </p:nvSpPr>
        <p:spPr bwMode="auto">
          <a:xfrm>
            <a:off x="220628" y="6634259"/>
            <a:ext cx="238687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Copyright since</a:t>
            </a:r>
            <a:r>
              <a:rPr lang="en-US" altLang="ko-KR" sz="700" b="0" baseline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2006</a:t>
            </a: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700" b="0" dirty="0" err="1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ThinkTree</a:t>
            </a: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700" b="0" dirty="0" err="1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co,.Ltd</a:t>
            </a: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 All right reserved</a:t>
            </a:r>
          </a:p>
        </p:txBody>
      </p:sp>
      <p:pic>
        <p:nvPicPr>
          <p:cNvPr id="19" name="그림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02" y="223881"/>
            <a:ext cx="770873" cy="39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22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 userDrawn="1"/>
        </p:nvSpPr>
        <p:spPr>
          <a:xfrm>
            <a:off x="0" y="6519863"/>
            <a:ext cx="9904413" cy="3402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4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2" name="Text Box 23"/>
          <p:cNvSpPr txBox="1">
            <a:spLocks noChangeArrowheads="1"/>
          </p:cNvSpPr>
          <p:nvPr userDrawn="1"/>
        </p:nvSpPr>
        <p:spPr bwMode="auto">
          <a:xfrm>
            <a:off x="4640263" y="6595787"/>
            <a:ext cx="622300" cy="18466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 anchor="ctr">
            <a:spAutoFit/>
          </a:bodyPr>
          <a:lstStyle/>
          <a:p>
            <a:pPr algn="ctr">
              <a:defRPr/>
            </a:pPr>
            <a:fld id="{28554DC1-31F7-46A1-A4FE-787BE6C49F33}" type="slidenum">
              <a:rPr lang="en-US" altLang="ko-KR" sz="1200" b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pPr algn="ctr">
                <a:defRPr/>
              </a:pPr>
              <a:t>‹#›</a:t>
            </a:fld>
            <a:endParaRPr lang="en-US" altLang="ko-KR" sz="1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aphicFrame>
        <p:nvGraphicFramePr>
          <p:cNvPr id="14" name="Group 7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557817878"/>
              </p:ext>
            </p:extLst>
          </p:nvPr>
        </p:nvGraphicFramePr>
        <p:xfrm>
          <a:off x="234949" y="116633"/>
          <a:ext cx="9433781" cy="648000"/>
        </p:xfrm>
        <a:graphic>
          <a:graphicData uri="http://schemas.openxmlformats.org/drawingml/2006/table">
            <a:tbl>
              <a:tblPr/>
              <a:tblGrid>
                <a:gridCol w="11711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65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40585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001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8800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ko-K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GTB </a:t>
                      </a:r>
                      <a:r>
                        <a:rPr lang="ko-KR" altLang="en-US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시스템 고도화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문서버전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Ver. 0.1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화면 </a:t>
                      </a:r>
                      <a:r>
                        <a:rPr kumimoji="1" lang="en-US" altLang="ko-KR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ID</a:t>
                      </a: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화면 명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작성일자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2016-11-25</a:t>
                      </a: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화면기능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작성자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5" name="Rectangle 577"/>
          <p:cNvSpPr>
            <a:spLocks noChangeArrowheads="1"/>
          </p:cNvSpPr>
          <p:nvPr userDrawn="1"/>
        </p:nvSpPr>
        <p:spPr bwMode="auto">
          <a:xfrm>
            <a:off x="234950" y="836712"/>
            <a:ext cx="9432925" cy="5523559"/>
          </a:xfrm>
          <a:prstGeom prst="rect">
            <a:avLst/>
          </a:prstGeom>
          <a:noFill/>
          <a:ln w="9525" algn="ctr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lIns="38100" tIns="38100" rIns="38100" bIns="38100" anchor="ctr"/>
          <a:lstStyle/>
          <a:p>
            <a:pPr algn="ctr" eaLnBrk="0" latinLnBrk="0" hangingPunct="0">
              <a:defRPr/>
            </a:pPr>
            <a:endParaRPr kumimoji="0" lang="ko-KR" altLang="ko-KR" sz="800" b="0">
              <a:latin typeface="Arial" charset="0"/>
              <a:ea typeface="돋움" pitchFamily="50" charset="-127"/>
            </a:endParaRPr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522" y="6557001"/>
            <a:ext cx="645729" cy="224402"/>
          </a:xfrm>
          <a:prstGeom prst="rect">
            <a:avLst/>
          </a:prstGeom>
        </p:spPr>
      </p:pic>
      <p:sp>
        <p:nvSpPr>
          <p:cNvPr id="10" name="Text Box 24"/>
          <p:cNvSpPr txBox="1">
            <a:spLocks noChangeArrowheads="1"/>
          </p:cNvSpPr>
          <p:nvPr userDrawn="1"/>
        </p:nvSpPr>
        <p:spPr bwMode="auto">
          <a:xfrm>
            <a:off x="220628" y="6634259"/>
            <a:ext cx="238687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Copyright since</a:t>
            </a:r>
            <a:r>
              <a:rPr lang="en-US" altLang="ko-KR" sz="700" b="0" baseline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2006</a:t>
            </a: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700" b="0" dirty="0" err="1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ThinkTree</a:t>
            </a: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700" b="0" dirty="0" err="1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co,.Ltd</a:t>
            </a: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 All right reserved</a:t>
            </a:r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02" y="223881"/>
            <a:ext cx="770873" cy="39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42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 userDrawn="1"/>
        </p:nvSpPr>
        <p:spPr>
          <a:xfrm>
            <a:off x="0" y="6519863"/>
            <a:ext cx="9904413" cy="3402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4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2" name="Text Box 23"/>
          <p:cNvSpPr txBox="1">
            <a:spLocks noChangeArrowheads="1"/>
          </p:cNvSpPr>
          <p:nvPr userDrawn="1"/>
        </p:nvSpPr>
        <p:spPr bwMode="auto">
          <a:xfrm>
            <a:off x="4640263" y="6595787"/>
            <a:ext cx="622300" cy="18466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 anchor="ctr">
            <a:spAutoFit/>
          </a:bodyPr>
          <a:lstStyle/>
          <a:p>
            <a:pPr algn="ctr">
              <a:defRPr/>
            </a:pPr>
            <a:fld id="{28554DC1-31F7-46A1-A4FE-787BE6C49F33}" type="slidenum">
              <a:rPr lang="en-US" altLang="ko-KR" sz="1200" b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pPr algn="ctr">
                <a:defRPr/>
              </a:pPr>
              <a:t>‹#›</a:t>
            </a:fld>
            <a:endParaRPr lang="en-US" altLang="ko-KR" sz="1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aphicFrame>
        <p:nvGraphicFramePr>
          <p:cNvPr id="14" name="Group 7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372940343"/>
              </p:ext>
            </p:extLst>
          </p:nvPr>
        </p:nvGraphicFramePr>
        <p:xfrm>
          <a:off x="234949" y="116633"/>
          <a:ext cx="9433781" cy="648000"/>
        </p:xfrm>
        <a:graphic>
          <a:graphicData uri="http://schemas.openxmlformats.org/drawingml/2006/table">
            <a:tbl>
              <a:tblPr/>
              <a:tblGrid>
                <a:gridCol w="11711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65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40585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001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8800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ko-K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GTB </a:t>
                      </a:r>
                      <a:r>
                        <a:rPr lang="ko-KR" altLang="en-US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시스템 고도화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문서버전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Ver. 0.1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화면 </a:t>
                      </a:r>
                      <a:r>
                        <a:rPr kumimoji="1" lang="en-US" altLang="ko-KR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ID</a:t>
                      </a: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화면 명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작성일자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2016-11-25</a:t>
                      </a: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화면기능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작성자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522" y="6557001"/>
            <a:ext cx="645729" cy="224402"/>
          </a:xfrm>
          <a:prstGeom prst="rect">
            <a:avLst/>
          </a:prstGeom>
        </p:spPr>
      </p:pic>
      <p:sp>
        <p:nvSpPr>
          <p:cNvPr id="10" name="Text Box 24"/>
          <p:cNvSpPr txBox="1">
            <a:spLocks noChangeArrowheads="1"/>
          </p:cNvSpPr>
          <p:nvPr userDrawn="1"/>
        </p:nvSpPr>
        <p:spPr bwMode="auto">
          <a:xfrm>
            <a:off x="220628" y="6634259"/>
            <a:ext cx="238687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Copyright since</a:t>
            </a:r>
            <a:r>
              <a:rPr lang="en-US" altLang="ko-KR" sz="700" b="0" baseline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2006</a:t>
            </a: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700" b="0" dirty="0" err="1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ThinkTree</a:t>
            </a: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700" b="0" dirty="0" err="1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co,.Ltd</a:t>
            </a: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 All right reserved</a:t>
            </a:r>
          </a:p>
        </p:txBody>
      </p:sp>
      <p:sp>
        <p:nvSpPr>
          <p:cNvPr id="17" name="Rectangle 577"/>
          <p:cNvSpPr>
            <a:spLocks noChangeArrowheads="1"/>
          </p:cNvSpPr>
          <p:nvPr userDrawn="1"/>
        </p:nvSpPr>
        <p:spPr bwMode="auto">
          <a:xfrm>
            <a:off x="234951" y="836712"/>
            <a:ext cx="7453560" cy="5523559"/>
          </a:xfrm>
          <a:prstGeom prst="rect">
            <a:avLst/>
          </a:prstGeom>
          <a:noFill/>
          <a:ln w="9525" algn="ctr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lIns="38100" tIns="38100" rIns="38100" bIns="38100" anchor="ctr"/>
          <a:lstStyle/>
          <a:p>
            <a:pPr algn="ctr" eaLnBrk="0" latinLnBrk="0" hangingPunct="0">
              <a:defRPr/>
            </a:pPr>
            <a:endParaRPr kumimoji="0" lang="ko-KR" altLang="ko-KR" sz="800" b="0">
              <a:latin typeface="Arial" charset="0"/>
              <a:ea typeface="돋움" pitchFamily="50" charset="-127"/>
            </a:endParaRPr>
          </a:p>
        </p:txBody>
      </p:sp>
      <p:grpSp>
        <p:nvGrpSpPr>
          <p:cNvPr id="18" name="그룹 17"/>
          <p:cNvGrpSpPr/>
          <p:nvPr userDrawn="1"/>
        </p:nvGrpSpPr>
        <p:grpSpPr>
          <a:xfrm>
            <a:off x="7724515" y="833342"/>
            <a:ext cx="1951200" cy="5526929"/>
            <a:chOff x="7724515" y="833342"/>
            <a:chExt cx="1951200" cy="5526929"/>
          </a:xfrm>
        </p:grpSpPr>
        <p:sp>
          <p:nvSpPr>
            <p:cNvPr id="19" name="모서리가 둥근 직사각형 18"/>
            <p:cNvSpPr/>
            <p:nvPr userDrawn="1"/>
          </p:nvSpPr>
          <p:spPr>
            <a:xfrm>
              <a:off x="7724515" y="836712"/>
              <a:ext cx="1944216" cy="5523559"/>
            </a:xfrm>
            <a:prstGeom prst="roundRect">
              <a:avLst>
                <a:gd name="adj" fmla="val 1140"/>
              </a:avLst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 userDrawn="1"/>
          </p:nvSpPr>
          <p:spPr>
            <a:xfrm>
              <a:off x="7724515" y="833342"/>
              <a:ext cx="1951200" cy="14738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600" b="1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DESCRIPTION</a:t>
              </a:r>
              <a:endParaRPr lang="ko-KR" altLang="en-US" sz="6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</p:grpSp>
      <p:pic>
        <p:nvPicPr>
          <p:cNvPr id="15" name="그림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02" y="223881"/>
            <a:ext cx="770873" cy="39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43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6519863"/>
            <a:ext cx="9904413" cy="3402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4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5" name="Text Box 23"/>
          <p:cNvSpPr txBox="1">
            <a:spLocks noChangeArrowheads="1"/>
          </p:cNvSpPr>
          <p:nvPr userDrawn="1"/>
        </p:nvSpPr>
        <p:spPr bwMode="auto">
          <a:xfrm>
            <a:off x="4640263" y="6595787"/>
            <a:ext cx="622300" cy="18466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 anchor="ctr">
            <a:spAutoFit/>
          </a:bodyPr>
          <a:lstStyle/>
          <a:p>
            <a:pPr algn="ctr">
              <a:defRPr/>
            </a:pPr>
            <a:fld id="{28554DC1-31F7-46A1-A4FE-787BE6C49F33}" type="slidenum">
              <a:rPr lang="en-US" altLang="ko-KR" sz="1200" b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pPr algn="ctr">
                <a:defRPr/>
              </a:pPr>
              <a:t>‹#›</a:t>
            </a:fld>
            <a:endParaRPr lang="en-US" altLang="ko-KR" sz="1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aphicFrame>
        <p:nvGraphicFramePr>
          <p:cNvPr id="16" name="Group 7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76783194"/>
              </p:ext>
            </p:extLst>
          </p:nvPr>
        </p:nvGraphicFramePr>
        <p:xfrm>
          <a:off x="234949" y="116633"/>
          <a:ext cx="9433781" cy="648000"/>
        </p:xfrm>
        <a:graphic>
          <a:graphicData uri="http://schemas.openxmlformats.org/drawingml/2006/table">
            <a:tbl>
              <a:tblPr/>
              <a:tblGrid>
                <a:gridCol w="11711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65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40585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001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8800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ko-K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GTB </a:t>
                      </a:r>
                      <a:r>
                        <a:rPr lang="ko-KR" altLang="en-US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시스템 고도화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문서버전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Ver. 0.1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화면 </a:t>
                      </a:r>
                      <a:r>
                        <a:rPr kumimoji="1" lang="en-US" altLang="ko-KR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ID</a:t>
                      </a: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화면 명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작성일자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2016-11-25</a:t>
                      </a: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화면기능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작성자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7" name="Rectangle 577"/>
          <p:cNvSpPr>
            <a:spLocks noChangeArrowheads="1"/>
          </p:cNvSpPr>
          <p:nvPr userDrawn="1"/>
        </p:nvSpPr>
        <p:spPr bwMode="auto">
          <a:xfrm>
            <a:off x="234951" y="836712"/>
            <a:ext cx="7453560" cy="5523559"/>
          </a:xfrm>
          <a:prstGeom prst="rect">
            <a:avLst/>
          </a:prstGeom>
          <a:noFill/>
          <a:ln w="9525" algn="ctr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lIns="38100" tIns="38100" rIns="38100" bIns="38100" anchor="ctr"/>
          <a:lstStyle/>
          <a:p>
            <a:pPr algn="ctr" eaLnBrk="0" latinLnBrk="0" hangingPunct="0">
              <a:defRPr/>
            </a:pPr>
            <a:endParaRPr kumimoji="0" lang="ko-KR" altLang="ko-KR" sz="800" b="0">
              <a:latin typeface="Arial" charset="0"/>
              <a:ea typeface="돋움" pitchFamily="50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522" y="6557001"/>
            <a:ext cx="645729" cy="224402"/>
          </a:xfrm>
          <a:prstGeom prst="rect">
            <a:avLst/>
          </a:prstGeom>
        </p:spPr>
      </p:pic>
      <p:grpSp>
        <p:nvGrpSpPr>
          <p:cNvPr id="11" name="그룹 10"/>
          <p:cNvGrpSpPr/>
          <p:nvPr userDrawn="1"/>
        </p:nvGrpSpPr>
        <p:grpSpPr>
          <a:xfrm>
            <a:off x="7724515" y="833342"/>
            <a:ext cx="1951200" cy="5526929"/>
            <a:chOff x="7724515" y="833342"/>
            <a:chExt cx="1951200" cy="5526929"/>
          </a:xfrm>
        </p:grpSpPr>
        <p:sp>
          <p:nvSpPr>
            <p:cNvPr id="14" name="모서리가 둥근 직사각형 13"/>
            <p:cNvSpPr/>
            <p:nvPr userDrawn="1"/>
          </p:nvSpPr>
          <p:spPr>
            <a:xfrm>
              <a:off x="7724515" y="836712"/>
              <a:ext cx="1944216" cy="5523559"/>
            </a:xfrm>
            <a:prstGeom prst="roundRect">
              <a:avLst>
                <a:gd name="adj" fmla="val 1140"/>
              </a:avLst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 userDrawn="1"/>
          </p:nvSpPr>
          <p:spPr>
            <a:xfrm>
              <a:off x="7724515" y="833342"/>
              <a:ext cx="1951200" cy="14738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600" b="1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DESCRIPTION</a:t>
              </a:r>
              <a:endParaRPr lang="ko-KR" altLang="en-US" sz="6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</p:grpSp>
      <p:sp>
        <p:nvSpPr>
          <p:cNvPr id="71" name="Text Box 24"/>
          <p:cNvSpPr txBox="1">
            <a:spLocks noChangeArrowheads="1"/>
          </p:cNvSpPr>
          <p:nvPr userDrawn="1"/>
        </p:nvSpPr>
        <p:spPr bwMode="auto">
          <a:xfrm>
            <a:off x="220628" y="6634259"/>
            <a:ext cx="238687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Copyright since</a:t>
            </a:r>
            <a:r>
              <a:rPr lang="en-US" altLang="ko-KR" sz="700" b="0" baseline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2006</a:t>
            </a: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700" b="0" dirty="0" err="1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ThinkTree</a:t>
            </a: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700" b="0" dirty="0" err="1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co,.Ltd</a:t>
            </a: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 All right reserved</a:t>
            </a:r>
          </a:p>
        </p:txBody>
      </p:sp>
      <p:sp>
        <p:nvSpPr>
          <p:cNvPr id="126" name="TextBox 125"/>
          <p:cNvSpPr txBox="1"/>
          <p:nvPr userDrawn="1"/>
        </p:nvSpPr>
        <p:spPr>
          <a:xfrm>
            <a:off x="4953983" y="854510"/>
            <a:ext cx="134652" cy="215444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≡</a:t>
            </a:r>
            <a:endParaRPr lang="ko-KR" altLang="en-US" sz="1050" dirty="0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28" name="TextBox 127"/>
          <p:cNvSpPr txBox="1"/>
          <p:nvPr userDrawn="1"/>
        </p:nvSpPr>
        <p:spPr>
          <a:xfrm>
            <a:off x="5867863" y="892350"/>
            <a:ext cx="772647" cy="123111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r>
              <a:rPr lang="en-US" altLang="ko-KR" sz="8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manager system</a:t>
            </a:r>
            <a:endParaRPr lang="ko-KR" altLang="en-US" sz="10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44" name="TextBox 143"/>
          <p:cNvSpPr txBox="1"/>
          <p:nvPr userDrawn="1"/>
        </p:nvSpPr>
        <p:spPr>
          <a:xfrm>
            <a:off x="2159654" y="895909"/>
            <a:ext cx="772647" cy="123111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r>
              <a:rPr lang="en-US" altLang="ko-KR" sz="8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manager system</a:t>
            </a:r>
            <a:endParaRPr lang="ko-KR" altLang="en-US" sz="10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9" name="왼쪽 중괄호 28"/>
          <p:cNvSpPr/>
          <p:nvPr userDrawn="1"/>
        </p:nvSpPr>
        <p:spPr>
          <a:xfrm rot="16200000">
            <a:off x="3863380" y="2732748"/>
            <a:ext cx="205200" cy="7452000"/>
          </a:xfrm>
          <a:prstGeom prst="leftBrace">
            <a:avLst>
              <a:gd name="adj1" fmla="val 72210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eaVert" rtlCol="0" anchor="ctr"/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600" b="1" baseline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아래에 이어서 화면</a:t>
            </a:r>
          </a:p>
        </p:txBody>
      </p:sp>
      <p:pic>
        <p:nvPicPr>
          <p:cNvPr id="28" name="그림 2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02" y="223881"/>
            <a:ext cx="770873" cy="39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0227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42">
          <p15:clr>
            <a:srgbClr val="FBAE40"/>
          </p15:clr>
        </p15:guide>
        <p15:guide id="3" pos="4752">
          <p15:clr>
            <a:srgbClr val="FBAE40"/>
          </p15:clr>
        </p15:guide>
        <p15:guide id="4" pos="2961">
          <p15:clr>
            <a:srgbClr val="FBAE40"/>
          </p15:clr>
        </p15:guide>
        <p15:guide id="5" pos="239">
          <p15:clr>
            <a:srgbClr val="FBAE40"/>
          </p15:clr>
        </p15:guide>
        <p15:guide id="6" orient="horz" pos="890">
          <p15:clr>
            <a:srgbClr val="FBAE40"/>
          </p15:clr>
        </p15:guide>
        <p15:guide id="7" pos="3936">
          <p15:clr>
            <a:srgbClr val="FBAE40"/>
          </p15:clr>
        </p15:guide>
        <p15:guide id="8" pos="1600">
          <p15:clr>
            <a:srgbClr val="FBAE40"/>
          </p15:clr>
        </p15:guide>
        <p15:guide id="9" orient="horz" pos="935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6519863"/>
            <a:ext cx="9904413" cy="3402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4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5" name="Text Box 23"/>
          <p:cNvSpPr txBox="1">
            <a:spLocks noChangeArrowheads="1"/>
          </p:cNvSpPr>
          <p:nvPr userDrawn="1"/>
        </p:nvSpPr>
        <p:spPr bwMode="auto">
          <a:xfrm>
            <a:off x="4640263" y="6595787"/>
            <a:ext cx="622300" cy="18466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 anchor="ctr">
            <a:spAutoFit/>
          </a:bodyPr>
          <a:lstStyle/>
          <a:p>
            <a:pPr algn="ctr">
              <a:defRPr/>
            </a:pPr>
            <a:fld id="{28554DC1-31F7-46A1-A4FE-787BE6C49F33}" type="slidenum">
              <a:rPr lang="en-US" altLang="ko-KR" sz="1200" b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pPr algn="ctr">
                <a:defRPr/>
              </a:pPr>
              <a:t>‹#›</a:t>
            </a:fld>
            <a:endParaRPr lang="en-US" altLang="ko-KR" sz="1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aphicFrame>
        <p:nvGraphicFramePr>
          <p:cNvPr id="16" name="Group 7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63811555"/>
              </p:ext>
            </p:extLst>
          </p:nvPr>
        </p:nvGraphicFramePr>
        <p:xfrm>
          <a:off x="234949" y="116633"/>
          <a:ext cx="9433781" cy="648000"/>
        </p:xfrm>
        <a:graphic>
          <a:graphicData uri="http://schemas.openxmlformats.org/drawingml/2006/table">
            <a:tbl>
              <a:tblPr/>
              <a:tblGrid>
                <a:gridCol w="11711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65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40585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001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8800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ko-K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GTB </a:t>
                      </a:r>
                      <a:r>
                        <a:rPr lang="ko-KR" altLang="en-US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시스템 고도화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문서버전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Ver. 0.1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화면 </a:t>
                      </a:r>
                      <a:r>
                        <a:rPr kumimoji="1" lang="en-US" altLang="ko-KR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ID</a:t>
                      </a: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화면 명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작성일자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2016-11-25</a:t>
                      </a: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화면기능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작성자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7" name="Rectangle 577"/>
          <p:cNvSpPr>
            <a:spLocks noChangeArrowheads="1"/>
          </p:cNvSpPr>
          <p:nvPr userDrawn="1"/>
        </p:nvSpPr>
        <p:spPr bwMode="auto">
          <a:xfrm>
            <a:off x="234951" y="836712"/>
            <a:ext cx="7453560" cy="5523559"/>
          </a:xfrm>
          <a:prstGeom prst="rect">
            <a:avLst/>
          </a:prstGeom>
          <a:noFill/>
          <a:ln w="9525" algn="ctr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lIns="38100" tIns="38100" rIns="38100" bIns="38100" anchor="ctr"/>
          <a:lstStyle/>
          <a:p>
            <a:pPr algn="ctr" eaLnBrk="0" latinLnBrk="0" hangingPunct="0">
              <a:defRPr/>
            </a:pPr>
            <a:endParaRPr kumimoji="0" lang="ko-KR" altLang="ko-KR" sz="800" b="0">
              <a:latin typeface="Arial" charset="0"/>
              <a:ea typeface="돋움" pitchFamily="50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522" y="6557001"/>
            <a:ext cx="645729" cy="224402"/>
          </a:xfrm>
          <a:prstGeom prst="rect">
            <a:avLst/>
          </a:prstGeom>
        </p:spPr>
      </p:pic>
      <p:grpSp>
        <p:nvGrpSpPr>
          <p:cNvPr id="11" name="그룹 10"/>
          <p:cNvGrpSpPr/>
          <p:nvPr userDrawn="1"/>
        </p:nvGrpSpPr>
        <p:grpSpPr>
          <a:xfrm>
            <a:off x="7724515" y="833342"/>
            <a:ext cx="1951200" cy="5526929"/>
            <a:chOff x="7724515" y="833342"/>
            <a:chExt cx="1951200" cy="5526929"/>
          </a:xfrm>
        </p:grpSpPr>
        <p:sp>
          <p:nvSpPr>
            <p:cNvPr id="14" name="모서리가 둥근 직사각형 13"/>
            <p:cNvSpPr/>
            <p:nvPr userDrawn="1"/>
          </p:nvSpPr>
          <p:spPr>
            <a:xfrm>
              <a:off x="7724515" y="836712"/>
              <a:ext cx="1944216" cy="5523559"/>
            </a:xfrm>
            <a:prstGeom prst="roundRect">
              <a:avLst>
                <a:gd name="adj" fmla="val 1140"/>
              </a:avLst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 userDrawn="1"/>
          </p:nvSpPr>
          <p:spPr>
            <a:xfrm>
              <a:off x="7724515" y="833342"/>
              <a:ext cx="1951200" cy="14738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600" b="1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DESCRIPTION</a:t>
              </a:r>
              <a:endParaRPr lang="ko-KR" altLang="en-US" sz="6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</p:grpSp>
      <p:sp>
        <p:nvSpPr>
          <p:cNvPr id="71" name="Text Box 24"/>
          <p:cNvSpPr txBox="1">
            <a:spLocks noChangeArrowheads="1"/>
          </p:cNvSpPr>
          <p:nvPr userDrawn="1"/>
        </p:nvSpPr>
        <p:spPr bwMode="auto">
          <a:xfrm>
            <a:off x="220628" y="6634259"/>
            <a:ext cx="238687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Copyright since</a:t>
            </a:r>
            <a:r>
              <a:rPr lang="en-US" altLang="ko-KR" sz="700" b="0" baseline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2006</a:t>
            </a: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700" b="0" dirty="0" err="1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ThinkTree</a:t>
            </a: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700" b="0" dirty="0" err="1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co,.Ltd</a:t>
            </a: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 All right reserved</a:t>
            </a:r>
          </a:p>
        </p:txBody>
      </p:sp>
      <p:pic>
        <p:nvPicPr>
          <p:cNvPr id="19" name="그림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02" y="223881"/>
            <a:ext cx="770873" cy="399890"/>
          </a:xfrm>
          <a:prstGeom prst="rect">
            <a:avLst/>
          </a:prstGeom>
        </p:spPr>
      </p:pic>
      <p:sp>
        <p:nvSpPr>
          <p:cNvPr id="20" name="왼쪽 중괄호 19"/>
          <p:cNvSpPr/>
          <p:nvPr userDrawn="1"/>
        </p:nvSpPr>
        <p:spPr>
          <a:xfrm rot="16200000">
            <a:off x="3863380" y="2732748"/>
            <a:ext cx="205200" cy="7452000"/>
          </a:xfrm>
          <a:prstGeom prst="leftBrace">
            <a:avLst>
              <a:gd name="adj1" fmla="val 72210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eaVert" rtlCol="0" anchor="ctr"/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600" b="1" baseline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아래에 이어서 화면</a:t>
            </a:r>
          </a:p>
        </p:txBody>
      </p:sp>
      <p:sp>
        <p:nvSpPr>
          <p:cNvPr id="22" name="왼쪽 중괄호 21"/>
          <p:cNvSpPr/>
          <p:nvPr userDrawn="1"/>
        </p:nvSpPr>
        <p:spPr>
          <a:xfrm rot="16200000">
            <a:off x="3863380" y="-2791752"/>
            <a:ext cx="205200" cy="7452000"/>
          </a:xfrm>
          <a:prstGeom prst="leftBrace">
            <a:avLst>
              <a:gd name="adj1" fmla="val 72210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eaVert" rtlCol="0" anchor="ctr"/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600" b="1" baseline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위에 </a:t>
            </a:r>
            <a:r>
              <a:rPr lang="ko-KR" altLang="en-US" sz="600" b="1" baseline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이어서 화면</a:t>
            </a:r>
          </a:p>
        </p:txBody>
      </p:sp>
    </p:spTree>
    <p:extLst>
      <p:ext uri="{BB962C8B-B14F-4D97-AF65-F5344CB8AC3E}">
        <p14:creationId xmlns:p14="http://schemas.microsoft.com/office/powerpoint/2010/main" val="28046247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42">
          <p15:clr>
            <a:srgbClr val="FBAE40"/>
          </p15:clr>
        </p15:guide>
        <p15:guide id="3" pos="4752">
          <p15:clr>
            <a:srgbClr val="FBAE40"/>
          </p15:clr>
        </p15:guide>
        <p15:guide id="4" pos="2961">
          <p15:clr>
            <a:srgbClr val="FBAE40"/>
          </p15:clr>
        </p15:guide>
        <p15:guide id="5" pos="239">
          <p15:clr>
            <a:srgbClr val="FBAE40"/>
          </p15:clr>
        </p15:guide>
        <p15:guide id="6" orient="horz" pos="890">
          <p15:clr>
            <a:srgbClr val="FBAE40"/>
          </p15:clr>
        </p15:guide>
        <p15:guide id="7" pos="3936">
          <p15:clr>
            <a:srgbClr val="FBAE40"/>
          </p15:clr>
        </p15:guide>
        <p15:guide id="8" pos="1600">
          <p15:clr>
            <a:srgbClr val="FBAE40"/>
          </p15:clr>
        </p15:guide>
        <p15:guide id="9" orient="horz" pos="935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6519863"/>
            <a:ext cx="9904413" cy="3402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4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5" name="Text Box 23"/>
          <p:cNvSpPr txBox="1">
            <a:spLocks noChangeArrowheads="1"/>
          </p:cNvSpPr>
          <p:nvPr userDrawn="1"/>
        </p:nvSpPr>
        <p:spPr bwMode="auto">
          <a:xfrm>
            <a:off x="4640263" y="6595787"/>
            <a:ext cx="622300" cy="18466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 anchor="ctr">
            <a:spAutoFit/>
          </a:bodyPr>
          <a:lstStyle/>
          <a:p>
            <a:pPr algn="ctr">
              <a:defRPr/>
            </a:pPr>
            <a:fld id="{28554DC1-31F7-46A1-A4FE-787BE6C49F33}" type="slidenum">
              <a:rPr lang="en-US" altLang="ko-KR" sz="1200" b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pPr algn="ctr">
                <a:defRPr/>
              </a:pPr>
              <a:t>‹#›</a:t>
            </a:fld>
            <a:endParaRPr lang="en-US" altLang="ko-KR" sz="12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aphicFrame>
        <p:nvGraphicFramePr>
          <p:cNvPr id="16" name="Group 7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190401158"/>
              </p:ext>
            </p:extLst>
          </p:nvPr>
        </p:nvGraphicFramePr>
        <p:xfrm>
          <a:off x="234949" y="116633"/>
          <a:ext cx="9433781" cy="648000"/>
        </p:xfrm>
        <a:graphic>
          <a:graphicData uri="http://schemas.openxmlformats.org/drawingml/2006/table">
            <a:tbl>
              <a:tblPr/>
              <a:tblGrid>
                <a:gridCol w="11711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65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40585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001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8800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ko-K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GTB </a:t>
                      </a:r>
                      <a:r>
                        <a:rPr lang="ko-KR" altLang="en-US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시스템 고도화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문서버전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Ver. 0.1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화면 </a:t>
                      </a:r>
                      <a:r>
                        <a:rPr kumimoji="1" lang="en-US" altLang="ko-KR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ID</a:t>
                      </a: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화면 명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작성일자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2016-11-25</a:t>
                      </a: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화면기능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작성자</a:t>
                      </a: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0" marB="0" anchor="ctr" horzOverflow="overflow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7" name="Rectangle 577"/>
          <p:cNvSpPr>
            <a:spLocks noChangeArrowheads="1"/>
          </p:cNvSpPr>
          <p:nvPr userDrawn="1"/>
        </p:nvSpPr>
        <p:spPr bwMode="auto">
          <a:xfrm>
            <a:off x="234951" y="836712"/>
            <a:ext cx="7453560" cy="5523559"/>
          </a:xfrm>
          <a:prstGeom prst="rect">
            <a:avLst/>
          </a:prstGeom>
          <a:noFill/>
          <a:ln w="9525" algn="ctr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lIns="38100" tIns="38100" rIns="38100" bIns="38100" anchor="ctr"/>
          <a:lstStyle/>
          <a:p>
            <a:pPr algn="ctr" eaLnBrk="0" latinLnBrk="0" hangingPunct="0">
              <a:defRPr/>
            </a:pPr>
            <a:endParaRPr kumimoji="0" lang="ko-KR" altLang="ko-KR" sz="800" b="0">
              <a:latin typeface="Arial" charset="0"/>
              <a:ea typeface="돋움" pitchFamily="50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522" y="6557001"/>
            <a:ext cx="645729" cy="224402"/>
          </a:xfrm>
          <a:prstGeom prst="rect">
            <a:avLst/>
          </a:prstGeom>
        </p:spPr>
      </p:pic>
      <p:grpSp>
        <p:nvGrpSpPr>
          <p:cNvPr id="11" name="그룹 10"/>
          <p:cNvGrpSpPr/>
          <p:nvPr userDrawn="1"/>
        </p:nvGrpSpPr>
        <p:grpSpPr>
          <a:xfrm>
            <a:off x="7724515" y="833342"/>
            <a:ext cx="1951200" cy="5526929"/>
            <a:chOff x="7724515" y="833342"/>
            <a:chExt cx="1951200" cy="5526929"/>
          </a:xfrm>
        </p:grpSpPr>
        <p:sp>
          <p:nvSpPr>
            <p:cNvPr id="14" name="모서리가 둥근 직사각형 13"/>
            <p:cNvSpPr/>
            <p:nvPr userDrawn="1"/>
          </p:nvSpPr>
          <p:spPr>
            <a:xfrm>
              <a:off x="7724515" y="836712"/>
              <a:ext cx="1944216" cy="5523559"/>
            </a:xfrm>
            <a:prstGeom prst="roundRect">
              <a:avLst>
                <a:gd name="adj" fmla="val 1140"/>
              </a:avLst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 userDrawn="1"/>
          </p:nvSpPr>
          <p:spPr>
            <a:xfrm>
              <a:off x="7724515" y="833342"/>
              <a:ext cx="1951200" cy="14738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600" b="1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DESCRIPTION</a:t>
              </a:r>
              <a:endParaRPr lang="ko-KR" altLang="en-US" sz="6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</p:grpSp>
      <p:sp>
        <p:nvSpPr>
          <p:cNvPr id="71" name="Text Box 24"/>
          <p:cNvSpPr txBox="1">
            <a:spLocks noChangeArrowheads="1"/>
          </p:cNvSpPr>
          <p:nvPr userDrawn="1"/>
        </p:nvSpPr>
        <p:spPr bwMode="auto">
          <a:xfrm>
            <a:off x="220628" y="6634259"/>
            <a:ext cx="238687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Copyright since</a:t>
            </a:r>
            <a:r>
              <a:rPr lang="en-US" altLang="ko-KR" sz="700" b="0" baseline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2006</a:t>
            </a: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700" b="0" dirty="0" err="1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ThinkTree</a:t>
            </a: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700" b="0" dirty="0" err="1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co,.Ltd</a:t>
            </a:r>
            <a:r>
              <a:rPr lang="en-US" altLang="ko-KR" sz="700" b="0" dirty="0">
                <a:solidFill>
                  <a:srgbClr val="0070C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 All right reserved</a:t>
            </a:r>
          </a:p>
        </p:txBody>
      </p:sp>
      <p:sp>
        <p:nvSpPr>
          <p:cNvPr id="23" name="왼쪽 중괄호 22"/>
          <p:cNvSpPr/>
          <p:nvPr userDrawn="1"/>
        </p:nvSpPr>
        <p:spPr>
          <a:xfrm rot="16200000">
            <a:off x="3863380" y="-2791752"/>
            <a:ext cx="205200" cy="7452000"/>
          </a:xfrm>
          <a:prstGeom prst="leftBrace">
            <a:avLst>
              <a:gd name="adj1" fmla="val 72210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eaVert" rtlCol="0" anchor="ctr"/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600" b="1" baseline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위에 </a:t>
            </a:r>
            <a:r>
              <a:rPr lang="ko-KR" altLang="en-US" sz="600" b="1" baseline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이어서 화면</a:t>
            </a:r>
          </a:p>
        </p:txBody>
      </p:sp>
      <p:pic>
        <p:nvPicPr>
          <p:cNvPr id="25" name="그림 2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02" y="223881"/>
            <a:ext cx="770873" cy="39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50255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42">
          <p15:clr>
            <a:srgbClr val="FBAE40"/>
          </p15:clr>
        </p15:guide>
        <p15:guide id="3" pos="4752">
          <p15:clr>
            <a:srgbClr val="FBAE40"/>
          </p15:clr>
        </p15:guide>
        <p15:guide id="4" pos="2961">
          <p15:clr>
            <a:srgbClr val="FBAE40"/>
          </p15:clr>
        </p15:guide>
        <p15:guide id="5" pos="239">
          <p15:clr>
            <a:srgbClr val="FBAE40"/>
          </p15:clr>
        </p15:guide>
        <p15:guide id="6" orient="horz" pos="890">
          <p15:clr>
            <a:srgbClr val="FBAE40"/>
          </p15:clr>
        </p15:guide>
        <p15:guide id="7" pos="3936">
          <p15:clr>
            <a:srgbClr val="FBAE40"/>
          </p15:clr>
        </p15:guide>
        <p15:guide id="8" pos="1600">
          <p15:clr>
            <a:srgbClr val="FBAE40"/>
          </p15:clr>
        </p15:guide>
        <p15:guide id="9" orient="horz" pos="93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8451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8" r:id="rId5"/>
    <p:sldLayoutId id="2147483680" r:id="rId6"/>
    <p:sldLayoutId id="2147483681" r:id="rId7"/>
    <p:sldLayoutId id="2147483682" r:id="rId8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3.jp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5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tags" Target="../tags/tag23.xml"/><Relationship Id="rId18" Type="http://schemas.openxmlformats.org/officeDocument/2006/relationships/tags" Target="../tags/tag28.xml"/><Relationship Id="rId3" Type="http://schemas.openxmlformats.org/officeDocument/2006/relationships/tags" Target="../tags/tag13.xml"/><Relationship Id="rId21" Type="http://schemas.openxmlformats.org/officeDocument/2006/relationships/slideLayout" Target="../slideLayouts/slideLayout5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17" Type="http://schemas.openxmlformats.org/officeDocument/2006/relationships/tags" Target="../tags/tag27.xml"/><Relationship Id="rId2" Type="http://schemas.openxmlformats.org/officeDocument/2006/relationships/tags" Target="../tags/tag12.xml"/><Relationship Id="rId16" Type="http://schemas.openxmlformats.org/officeDocument/2006/relationships/tags" Target="../tags/tag26.xml"/><Relationship Id="rId20" Type="http://schemas.openxmlformats.org/officeDocument/2006/relationships/tags" Target="../tags/tag30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tags" Target="../tags/tag25.xml"/><Relationship Id="rId10" Type="http://schemas.openxmlformats.org/officeDocument/2006/relationships/tags" Target="../tags/tag20.xml"/><Relationship Id="rId19" Type="http://schemas.openxmlformats.org/officeDocument/2006/relationships/tags" Target="../tags/tag29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tags" Target="../tags/tag2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72"/>
          <p:cNvSpPr txBox="1">
            <a:spLocks noChangeArrowheads="1"/>
          </p:cNvSpPr>
          <p:nvPr/>
        </p:nvSpPr>
        <p:spPr bwMode="auto">
          <a:xfrm>
            <a:off x="4027677" y="1260132"/>
            <a:ext cx="1877117" cy="5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algn="ctr" latinLnBrk="0"/>
            <a:r>
              <a:rPr kumimoji="0" lang="ko-KR" altLang="en-US" sz="2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화면흐름도</a:t>
            </a:r>
          </a:p>
        </p:txBody>
      </p:sp>
      <p:sp>
        <p:nvSpPr>
          <p:cNvPr id="9" name="Line 73"/>
          <p:cNvSpPr>
            <a:spLocks noChangeShapeType="1"/>
          </p:cNvSpPr>
          <p:nvPr/>
        </p:nvSpPr>
        <p:spPr bwMode="auto">
          <a:xfrm>
            <a:off x="2028506" y="1145437"/>
            <a:ext cx="5832000" cy="0"/>
          </a:xfrm>
          <a:prstGeom prst="line">
            <a:avLst/>
          </a:prstGeom>
          <a:noFill/>
          <a:ln w="285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Line 74"/>
          <p:cNvSpPr>
            <a:spLocks noChangeShapeType="1"/>
          </p:cNvSpPr>
          <p:nvPr/>
        </p:nvSpPr>
        <p:spPr bwMode="auto">
          <a:xfrm>
            <a:off x="2028506" y="1888506"/>
            <a:ext cx="5832000" cy="0"/>
          </a:xfrm>
          <a:prstGeom prst="line">
            <a:avLst/>
          </a:prstGeom>
          <a:noFill/>
          <a:ln w="2857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aphicFrame>
        <p:nvGraphicFramePr>
          <p:cNvPr id="11" name="Group 2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18005"/>
              </p:ext>
            </p:extLst>
          </p:nvPr>
        </p:nvGraphicFramePr>
        <p:xfrm>
          <a:off x="2029623" y="2545766"/>
          <a:ext cx="5838907" cy="3027534"/>
        </p:xfrm>
        <a:graphic>
          <a:graphicData uri="http://schemas.openxmlformats.org/drawingml/2006/table">
            <a:tbl>
              <a:tblPr/>
              <a:tblGrid>
                <a:gridCol w="329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3215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063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프로젝트</a:t>
                      </a: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과학기술정보 공유융합을 위한 지식 플랫폼 개발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(2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차년도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및 고부가가치 정보융합 데이터 구축</a:t>
                      </a: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312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시스템 명</a:t>
                      </a: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GTB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시스템 고도화</a:t>
                      </a: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640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방법론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Phase (Depth01)</a:t>
                      </a: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B.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상세설계</a:t>
                      </a: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64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Segment (Depth02)</a:t>
                      </a: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BA.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화면설계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64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Task1 (Depth03)</a:t>
                      </a: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64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Task2 (Depth04)</a:t>
                      </a: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4712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문서 명 </a:t>
                      </a:r>
                      <a:r>
                        <a:rPr kumimoji="1" lang="en-US" altLang="ko-KR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(File Name)</a:t>
                      </a: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GTB_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화면설계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_ver0.1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63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버전</a:t>
                      </a:r>
                      <a:endParaRPr kumimoji="1" lang="en-US" altLang="ko-KR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0.1</a:t>
                      </a: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312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작성자</a:t>
                      </a: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조명진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63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ea"/>
                          <a:ea typeface="+mn-ea"/>
                        </a:rPr>
                        <a:t>작성일자</a:t>
                      </a: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2017-06-15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786" marB="46786" anchor="ctr" horzOverflow="overflow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791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705604" y="188640"/>
            <a:ext cx="24929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휴먼엑스포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휴먼엑스포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휴먼엑스포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휴먼엑스포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휴먼엑스포" pitchFamily="18" charset="-127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휴먼엑스포" pitchFamily="18" charset="-127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휴먼엑스포" pitchFamily="18" charset="-127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휴먼엑스포" pitchFamily="18" charset="-127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휴먼엑스포" pitchFamily="18" charset="-127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문서이력 및 변경이력</a:t>
            </a:r>
          </a:p>
        </p:txBody>
      </p:sp>
      <p:graphicFrame>
        <p:nvGraphicFramePr>
          <p:cNvPr id="16" name="Group 1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466071"/>
              </p:ext>
            </p:extLst>
          </p:nvPr>
        </p:nvGraphicFramePr>
        <p:xfrm>
          <a:off x="482162" y="4305212"/>
          <a:ext cx="8933301" cy="1503084"/>
        </p:xfrm>
        <a:graphic>
          <a:graphicData uri="http://schemas.openxmlformats.org/drawingml/2006/table">
            <a:tbl>
              <a:tblPr/>
              <a:tblGrid>
                <a:gridCol w="6112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360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236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16230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051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번호</a:t>
                      </a: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변경일자</a:t>
                      </a: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변경자</a:t>
                      </a: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내용</a:t>
                      </a: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051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2017-06-15</a:t>
                      </a: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조명진</a:t>
                      </a: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l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최초작성</a:t>
                      </a: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051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l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051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l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051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l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051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l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19" marB="2811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17" name="Text Box 197"/>
          <p:cNvSpPr txBox="1">
            <a:spLocks noChangeArrowheads="1"/>
          </p:cNvSpPr>
          <p:nvPr/>
        </p:nvSpPr>
        <p:spPr bwMode="auto">
          <a:xfrm>
            <a:off x="408273" y="976351"/>
            <a:ext cx="778092" cy="266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8102" tIns="40613" rIns="78102" bIns="40613">
            <a:spAutoFit/>
          </a:bodyPr>
          <a:lstStyle>
            <a:lvl1pPr defTabSz="793750" eaLnBrk="0" hangingPunct="0"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defTabSz="793750" eaLnBrk="0" hangingPunct="0"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defTabSz="793750" eaLnBrk="0" hangingPunct="0"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defTabSz="793750" eaLnBrk="0" hangingPunct="0"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defTabSz="793750" eaLnBrk="0" hangingPunct="0"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/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문서 이력</a:t>
            </a:r>
          </a:p>
        </p:txBody>
      </p:sp>
      <p:graphicFrame>
        <p:nvGraphicFramePr>
          <p:cNvPr id="18" name="Group 2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516652"/>
              </p:ext>
            </p:extLst>
          </p:nvPr>
        </p:nvGraphicFramePr>
        <p:xfrm>
          <a:off x="482160" y="1266664"/>
          <a:ext cx="8933304" cy="834696"/>
        </p:xfrm>
        <a:graphic>
          <a:graphicData uri="http://schemas.openxmlformats.org/drawingml/2006/table">
            <a:tbl>
              <a:tblPr/>
              <a:tblGrid>
                <a:gridCol w="23272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439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638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9823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61859"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작성자</a:t>
                      </a: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185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소속</a:t>
                      </a: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성명</a:t>
                      </a: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소속</a:t>
                      </a: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성명</a:t>
                      </a: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185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주식회사 </a:t>
                      </a:r>
                      <a:r>
                        <a:rPr kumimoji="1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씽크트리</a:t>
                      </a: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이제인</a:t>
                      </a: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185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9" name="Text Box 270"/>
          <p:cNvSpPr txBox="1">
            <a:spLocks noChangeArrowheads="1"/>
          </p:cNvSpPr>
          <p:nvPr/>
        </p:nvSpPr>
        <p:spPr bwMode="auto">
          <a:xfrm>
            <a:off x="408273" y="4007603"/>
            <a:ext cx="778092" cy="266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8102" tIns="40613" rIns="78102" bIns="40613">
            <a:spAutoFit/>
          </a:bodyPr>
          <a:lstStyle>
            <a:lvl1pPr defTabSz="793750" eaLnBrk="0" hangingPunct="0"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defTabSz="793750" eaLnBrk="0" hangingPunct="0"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defTabSz="793750" eaLnBrk="0" hangingPunct="0"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defTabSz="793750" eaLnBrk="0" hangingPunct="0"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defTabSz="793750" eaLnBrk="0" hangingPunct="0"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kumimoji="1" sz="11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/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변경 내역</a:t>
            </a:r>
          </a:p>
        </p:txBody>
      </p:sp>
      <p:graphicFrame>
        <p:nvGraphicFramePr>
          <p:cNvPr id="20" name="Group 2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974339"/>
              </p:ext>
            </p:extLst>
          </p:nvPr>
        </p:nvGraphicFramePr>
        <p:xfrm>
          <a:off x="482160" y="2138794"/>
          <a:ext cx="8933304" cy="834696"/>
        </p:xfrm>
        <a:graphic>
          <a:graphicData uri="http://schemas.openxmlformats.org/drawingml/2006/table">
            <a:tbl>
              <a:tblPr/>
              <a:tblGrid>
                <a:gridCol w="23272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439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638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9823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61859"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검토자</a:t>
                      </a: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185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소속</a:t>
                      </a: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성명</a:t>
                      </a: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소속</a:t>
                      </a:r>
                      <a:endParaRPr kumimoji="1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성명</a:t>
                      </a: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185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185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21" name="Group 2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629647"/>
              </p:ext>
            </p:extLst>
          </p:nvPr>
        </p:nvGraphicFramePr>
        <p:xfrm>
          <a:off x="482160" y="3015142"/>
          <a:ext cx="8933304" cy="834696"/>
        </p:xfrm>
        <a:graphic>
          <a:graphicData uri="http://schemas.openxmlformats.org/drawingml/2006/table">
            <a:tbl>
              <a:tblPr/>
              <a:tblGrid>
                <a:gridCol w="23272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439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638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9823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61859"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인수</a:t>
                      </a: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승인자</a:t>
                      </a: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185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소속</a:t>
                      </a: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성명</a:t>
                      </a: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소속</a:t>
                      </a:r>
                      <a:endParaRPr kumimoji="1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성명</a:t>
                      </a: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185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185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  <a:ea typeface="굴림"/>
                        </a:defRPr>
                      </a:lvl9pPr>
                    </a:lstStyle>
                    <a:p>
                      <a:pPr marL="0" marR="0" lvl="0" indent="0" algn="ctr" defTabSz="79375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12796" marR="112796" marT="28137" marB="28137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647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1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284501"/>
              </p:ext>
            </p:extLst>
          </p:nvPr>
        </p:nvGraphicFramePr>
        <p:xfrm>
          <a:off x="482162" y="1117497"/>
          <a:ext cx="8933302" cy="4008224"/>
        </p:xfrm>
        <a:graphic>
          <a:graphicData uri="http://schemas.openxmlformats.org/drawingml/2006/table">
            <a:tbl>
              <a:tblPr/>
              <a:tblGrid>
                <a:gridCol w="6112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360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227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1884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505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NO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화면</a:t>
                      </a: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ID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화면명</a:t>
                      </a:r>
                      <a:endParaRPr kumimoji="1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기능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비고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05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05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05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05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05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05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05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05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8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05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05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505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505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505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505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505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721638" y="224644"/>
            <a:ext cx="24609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휴먼엑스포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휴먼엑스포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휴먼엑스포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휴먼엑스포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휴먼엑스포" pitchFamily="18" charset="-127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휴먼엑스포" pitchFamily="18" charset="-127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휴먼엑스포" pitchFamily="18" charset="-127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휴먼엑스포" pitchFamily="18" charset="-127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휴먼엑스포" pitchFamily="18" charset="-127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화면리스트 </a:t>
            </a:r>
            <a:r>
              <a:rPr lang="en-US" altLang="ko-KR" sz="20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(FRONT)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607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12038" y="386474"/>
            <a:ext cx="1055992" cy="21544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r>
              <a:rPr lang="en-US" altLang="ko-KR" sz="800" dirty="0" smtClean="0">
                <a:latin typeface="+mn-ea"/>
                <a:ea typeface="+mn-ea"/>
              </a:rPr>
              <a:t>GTB_A100</a:t>
            </a:r>
            <a:endParaRPr lang="en-US" altLang="ko-KR" sz="800" dirty="0">
              <a:latin typeface="+mn-ea"/>
              <a:ea typeface="+mn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285944" y="386474"/>
            <a:ext cx="1872000" cy="21544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r>
              <a:rPr lang="ko-KR" altLang="en-US" sz="900" dirty="0" smtClean="0">
                <a:latin typeface="+mn-ea"/>
                <a:ea typeface="+mn-ea"/>
              </a:rPr>
              <a:t>로그인 </a:t>
            </a:r>
            <a:r>
              <a:rPr lang="en-US" altLang="ko-KR" sz="900" dirty="0" smtClean="0">
                <a:latin typeface="+mn-ea"/>
                <a:ea typeface="+mn-ea"/>
              </a:rPr>
              <a:t>&gt; WSB </a:t>
            </a:r>
            <a:r>
              <a:rPr lang="ko-KR" altLang="en-US" sz="900" dirty="0" smtClean="0">
                <a:latin typeface="+mn-ea"/>
                <a:ea typeface="+mn-ea"/>
              </a:rPr>
              <a:t>게시판 </a:t>
            </a:r>
            <a:r>
              <a:rPr lang="en-US" altLang="ko-KR" sz="900" dirty="0" smtClean="0">
                <a:latin typeface="+mn-ea"/>
                <a:ea typeface="+mn-ea"/>
              </a:rPr>
              <a:t>&gt; </a:t>
            </a:r>
            <a:r>
              <a:rPr lang="ko-KR" altLang="en-US" sz="900" dirty="0" smtClean="0">
                <a:latin typeface="+mn-ea"/>
                <a:ea typeface="+mn-ea"/>
              </a:rPr>
              <a:t>글 등록</a:t>
            </a:r>
            <a:endParaRPr lang="en-US" altLang="ko-KR" sz="900" dirty="0">
              <a:latin typeface="+mn-ea"/>
              <a:ea typeface="+mn-ea"/>
            </a:endParaRPr>
          </a:p>
        </p:txBody>
      </p:sp>
      <p:graphicFrame>
        <p:nvGraphicFramePr>
          <p:cNvPr id="45" name="표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683489"/>
              </p:ext>
            </p:extLst>
          </p:nvPr>
        </p:nvGraphicFramePr>
        <p:xfrm>
          <a:off x="7740517" y="983226"/>
          <a:ext cx="1928213" cy="152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8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03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0</a:t>
                      </a:r>
                      <a:endParaRPr lang="ko-KR" altLang="en-US" sz="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r>
                        <a:rPr lang="ko-KR" altLang="en-US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기사 등록 및 수정화면</a:t>
                      </a:r>
                      <a:endParaRPr lang="en-US" altLang="ko-KR" sz="8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  <a:sym typeface="Wingdings" panose="05000000000000000000" pitchFamily="2" charset="2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r>
                        <a:rPr lang="ko-KR" altLang="en-US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영문 제목 중복체크</a:t>
                      </a:r>
                      <a:r>
                        <a:rPr lang="en-US" altLang="ko-KR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ko-KR" altLang="en-US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클릭 시 </a:t>
                      </a:r>
                      <a:endParaRPr lang="en-US" altLang="ko-KR" sz="800" b="0" baseline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  <a:sym typeface="Wingdings" panose="05000000000000000000" pitchFamily="2" charset="2"/>
                      </a:endParaRPr>
                    </a:p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r>
                        <a:rPr lang="ko-KR" altLang="en-US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중복일</a:t>
                      </a:r>
                      <a:r>
                        <a:rPr lang="en-US" altLang="ko-KR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ko-KR" altLang="en-US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경우 </a:t>
                      </a:r>
                      <a:r>
                        <a:rPr lang="en-US" altLang="ko-KR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 P1 </a:t>
                      </a:r>
                      <a:r>
                        <a:rPr lang="ko-KR" altLang="en-US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노출</a:t>
                      </a:r>
                      <a:endParaRPr lang="en-US" altLang="ko-KR" sz="800" b="0" baseline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  <a:sym typeface="Wingdings" panose="05000000000000000000" pitchFamily="2" charset="2"/>
                      </a:endParaRPr>
                    </a:p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r>
                        <a:rPr lang="ko-KR" altLang="en-US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중복이 아닐 경우 </a:t>
                      </a:r>
                      <a:r>
                        <a:rPr lang="en-US" altLang="ko-KR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 P2 </a:t>
                      </a:r>
                      <a:r>
                        <a:rPr lang="ko-KR" altLang="en-US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노출 </a:t>
                      </a:r>
                      <a:endParaRPr lang="en-US" altLang="ko-KR" sz="800" b="0" baseline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  <a:sym typeface="Wingdings" panose="05000000000000000000" pitchFamily="2" charset="2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P1</a:t>
                      </a:r>
                      <a:endParaRPr lang="ko-KR" altLang="en-US" sz="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r>
                        <a:rPr lang="ko-KR" altLang="en-US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취소</a:t>
                      </a:r>
                      <a:r>
                        <a:rPr lang="en-US" altLang="ko-KR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클릭 </a:t>
                      </a:r>
                      <a:r>
                        <a:rPr lang="en-US" altLang="ko-KR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ko-KR" altLang="en-US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입력한 영문 제목이 삭제 됨</a:t>
                      </a:r>
                      <a:endParaRPr lang="en-US" altLang="ko-KR" sz="800" b="0" baseline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  <a:sym typeface="Wingdings" panose="05000000000000000000" pitchFamily="2" charset="2"/>
                      </a:endParaRPr>
                    </a:p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r>
                        <a:rPr lang="ko-KR" altLang="en-US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확인 클릭 </a:t>
                      </a:r>
                      <a:r>
                        <a:rPr lang="en-US" altLang="ko-KR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ko-KR" altLang="en-US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입력한 영문 제목 그대로 유지</a:t>
                      </a:r>
                      <a:endParaRPr lang="en-US" altLang="ko-KR" sz="8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P2</a:t>
                      </a:r>
                      <a:endParaRPr lang="ko-KR" altLang="en-US" sz="8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o-KR" altLang="en-US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</a:rPr>
                        <a:t>확인 클릭 </a:t>
                      </a:r>
                      <a:r>
                        <a:rPr lang="en-US" altLang="ko-KR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ko-KR" altLang="en-US" sz="8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ea"/>
                          <a:ea typeface="+mn-ea"/>
                          <a:sym typeface="Wingdings" panose="05000000000000000000" pitchFamily="2" charset="2"/>
                        </a:rPr>
                        <a:t>입력한 영문 제목 그대로 유지</a:t>
                      </a:r>
                      <a:endParaRPr lang="en-US" altLang="ko-KR" sz="8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11"/>
          <a:stretch/>
        </p:blipFill>
        <p:spPr>
          <a:xfrm>
            <a:off x="559718" y="1052736"/>
            <a:ext cx="6552728" cy="4967746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6032326" y="2312876"/>
            <a:ext cx="612000" cy="180020"/>
          </a:xfrm>
          <a:prstGeom prst="rect">
            <a:avLst/>
          </a:prstGeom>
          <a:ln/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 b="1" dirty="0" smtClean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중복체크</a:t>
            </a:r>
            <a:endParaRPr lang="ko-KR" altLang="en-US" sz="8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pSp>
        <p:nvGrpSpPr>
          <p:cNvPr id="11" name="Alert" descr="&lt;SmartSettings&gt;&lt;SmartOptions&gt;&lt;Code&gt;H4sIAAAAAAAEAO29B2AcSZYlJi9tynt/SvVK1+B0oQiAYBMk2JBAEOzBiM3mkuwdaUcjKasqgcplVmVdZhZAzO2dvPfee++999577733ujudTif33/8/XGZkAWz2zkrayZ4hgKrIHz9+fB8/ItZNsbxIvyimddVU5+34y/PzYpqPz5ZtXler8cvqKq9fVsWyPfyNE2n7+rpp80Xnz/FJVZb5tC2qZTP+PF/mdTHtNnm1XrbFwsJ+ndeX1FXTbfYmf9ftbPzdYjmrrprxs6peuBe+uy7PGWnG8otq+na9Gr9eZHV7+q7Nlw0hI52dZ9P8671F41q2dVV+zU7Hp5f5ssXLv3GyzBZ5s6IP07D1b5z84t84SelZrSdlMU2nZdY00ubLFRM0fRT8+SRrcnlDX+SX6+Iya/P07FU2K6on67atlmkxrZZny/PK/+yzdLkuy8NbvPndrF7SiL/ey6d1XdVf79WfWOcNBhp9+4b3q2Uuv71/1+2V/tZ8jXfnda4dx9/uv8+c8e1sOSvz+rt1tlrlNY/ee/1knk/f5rOTeba8yGf+C8NoxcBOuhS5DWAPtPBldZnXdTHL00lVlenZsmi3zny2hGymTeeDUXp2vFqlhMcdB9BjWzwT4ucxw+u/jRcDZPCIIG4dE77t63m2yps0836nIeRXqfftFkEZv86hn/KZfCSQPZwieOEpztMtD/b4rGG4nRcHXsZz9256PJulH53R1H6UTlWbxNu+1/TTECNzvXUWwvj9QyB3PI7xn7Pn2SQvGQH57bPeTI5pGPzdFo/l0UdDsCyQ8RdZfVEsFdmX2WxG07bV/Xr8PD9vR723xm+qVeTTV8XFnFrvDA7EG/vndbVeMQj5LT6m7gtbm8bFLYbH5X/tjSv42I4r+FTH1fv8SUWILdJP0vub0OrreAcoHCJNHrXdOHcdYGPlIAIaCMIU/XwmYoY/xnjv/cEqY6afCM63Yv+x/8eGLqMGbJgy2nwjcfogb00fffVrAf/ZpFLEUg/TiBtvpFAX3K3pwy9+DcA/m7SJuyLD5DHtN1IoAvTWRDLvfj3w3wSpNps59YFusnTv6ZEM2LonXSjvZ+0EiVvYOx3UsMnzIMWNQ7+BmofIF2wgIp+/v+kTIM03Yv0GHGu/i5407Kby2yDdYkAHREHnwEqD/j3+0oD4Gl144vAeDHkb3TEUS2wk156SqxmkVxTsexLsjYXxdTr5WSTZYAi1kWj3biZaHPD7ks2D8vU6+tkjXfzTOm/X9TJt63Ueee+X9D/KS5NX8J9fvBH6eUYv3Qze+/OXbAotL6tilj4tmlXV5FvDESOislsbsPR3lZj2FsHebUGOLYqRod8aSj+Ix9OhHIb6Huxy+8G+B9CNw30POIMDDj/gfECsy5B1NOHBLHMW0rzjB2xVk5+m2D9t8uUsr0fiSxzXF02aD/NYkN+pA4UkcNKsCRp1hoWJ81/TiUl/4S/0oRnlcPN8WR+QGSy9ReTVxeAz8fo6gVgklcEv37ITKI2hnvrxzG07G46VNvXXjRBu29tQ5LGpr4iXfdvuPB++/8bPVm4Lz4Aqv32Oyzz9GIVH+QF2wBdmoebPB3GWlxrj4Rgu0Y/Hm3zbCFvGXN2BSfwaHQ4JQ9RdfL9uN7qkg/3Gva337Dn06v5/II6Gpazb/OFCmS/XC6e+hiWMDMQo/EjVeOdTVredz4xOvDUqOs5BbCwrdzpyvNb9wmOFASzuUpbjcbNeUBx9fRR+/LpYrMrivAB/TGlRs0nbKm2ESarzNFumHzHaH4074O724ZnBykKgz3qP0jPxi7JJ6bnqnaHbFSpdeYm7XaYVg04LmjzMrvx1ixeuZGrf650cE/9eb/wiZYv3ekkYf/c92++9Z/t7nfbhGwOsYr7CaleRlcUPwC+sQx43Oc14nZ9/9pE34x/dPaKpadpsScvG5zWtBLTzPG1W+RS8NusDFpbzmMwiE2E0PBqB+SqMf7yCqRVw/Gt0IQ9PRIu186IZC+PRv1G9CgI8o/G4vrZcX90woxchKNKyECnq8UakLvJOm4F2eDS4DYXCs/g95ve+6zC5+ybeFZ4+l3vwAm7ufa5c2/tcuVM/v5UNeC8G/jxvSbHV5DvRT/Ake7kzUk5ldk1JDsqA4lO2TPRxVlYXX5Mp2b8MDQ+eD5xhGNnNhnXgRTycfvB5Y/yTRVOQSoZf8kUxraumOm/HX56fF9N8fFLV+fiLpnpTF69b0iLjBX5f+75q7FEevDEAM4/1k7rM+UNBbvPiFh6LXyggPxTsNi0t4bG49STxh4LeDYs6Pdk0D0nQ0/w8W5dtepmV60jyDs9tGSmSEWx+WBLVXBXtdJ5u8TA2kG8DCDxTyhx1Bvpo8xt4BkT59vO9gbPMMyyUt+vm2UCetfsMCdc328sGMflmO5rUefb2hnadSVdN9LM977cdwYdO/C3560fzzjr+/y+zftt+Pmzab8lb/2+edWM6fzTxPxu9fPDM35LDbjPxM/F0bjHRlBmsriQxV1+sF5QcPn03zVcYyNZHXy2b9WpV1ZSe8+IL9jvGg0vIeCLu0cDH33RoRTmvCeWnKY1kspg/G3GWSRz2UmB4In7XDzXa8oPgr+WSb4y/8fjh9Hv3wPJ0yy7ufUAXX98z9oMAk/zelO03zwDX47FB0//LJ+c9evh/z9xsXBIxz48m55Y9fMNzEy4aDb06bDDiX7x/NH8bQf65jOrjvHf7aTscIhWebzxl0KPmLVyNOO/fboS3dcLi3P8N93ELB6xPKaekfpZJdVs38v+9lPJUxv/3aXXbLm5Bqp8tr15p/cN17NWdvqyKWSrrtPnWzatlJ2We1Vs3rnndEDV89DKrG1ow5HDgorjMl/6SIk/zK6ytYUXxHNEFPkF8kbVkU1Z13hBF8XIf9CqrW17F/pBIQ1dQmTaRxT/3q7fm+D60638H0+VgwV/AUtiApRCzGoXT1tf9DzeYS9fn+M31ijselCoeNlpBrD6vq/UKS3gehJNqTdNCIHbxBa2mjvmVr9qibMYUKb7IFsHKKZrKAvJH72+vGQGG36QX+P2szRcNaQUPoc/t5xtECmTwAOgq5Nc30tEp8J8b3scDpqdVuzYtaEC7h/Tj8WfeKIXS9PEnn9ywfIPnFv3hYVoK9VK/s+8V37+F/sTDS9zTbPkqJ05v8tcKqr2dBsZzA+1cw1uOCY9l8/fk8ON1Kx/c6PJ3H+nNvn9jt0FLdC0KhuZ4ls9e5dOWmLn8umh8O2ve5O9IhZHwfVNxSPd5j9nA0w31jLqz6mT8QpH9SExjujukIIae98QIT4iRIHJLtvWfPv+f39Jb858N0XLs6UTQe7ck694PjawGo/9Pk/XeLcl674dGVoPR/3fI+h5NLfW/jvZ+RjEMWdHFe8zEe84CMAuWaTYwBhb3UzT8IXBGB6f/77AGHjvn3bWpDcTVRfQfFn37mP1/lMThstwGAvNq9Q+LvF2s/j9K3N5q5Ab6mnXhHxaJI7j9f4fKt2x6y2bnxTIryxsCNvO8B6nBAh3SvOe8fkEpknlWjhXESbX4cvLTFAuINdyUI/KfW5DhhiY3fH0rAt6CcIPDdYHoTWPegOnXTpvhmWacuz/58gubxEvzd5HpHBgmEiHPq4uLvB6zJt366FlWlJT8aysy1kVL6aniB5qDZU5p6OOGgr5pnp5T5onWQEqiBL3AU9+MPxqh/8OhBYd4jg7PBy72v6K8my7ze+m6L/KmyS7yJ9U7QR5JO4P/10266RDCFhHy9n2w4fTNwOwMMl4Ad4j3us4W+r6Z8PxmzMn55rDvgh4aQMSbeb8xdOz1NzeCEPAQ/j134f2w75vCb24APdhDY4jZ4/cbRpC7+OZG4IMdQr6TNvk6eGty4JvGe+8WeNu8xNfBW6Pvbxrve7fA2wb+t8Pb+1N/pR+/5P8B96SA2U9VAAA=&lt;/Code&gt;&lt;CodeSignature&gt;BLF4JWurVfxIUHaELsi3Nd7j9DhOHL/Mzfty2RbBJndEYSJzEH2XjlOCGM5N4Y9nV5FTIAS219vteJTD3Z/4XWVvkZtfgQxlLmoV4wsdfH8OKo8X1itX6TvbMBqX/oVA+6SyYCB5R8xQ4594vwKX3+d6QJj8QV8I9/euyLGJBof34ivmhhRbXnBaRyyay1r8dKnNOuIGkZTn/zoB/RFkN++hixRlxyYGoJYmk9hnLTUGhiN+xcV4T178pA3JDT3bqSjbV1YYEDUiXfNhZcEEDh1Y2sAb87IQ+7WlC694jPU9ip4XAQBKAedRPoA3wYsewBmLptQX6R00D9TbbxddDA==&lt;/CodeSignature&gt;&lt;/SmartOptions&gt;&lt;SmartResize enabled=&quot;True&quot; minWidth=&quot;190&quot; minHeight=&quot;110&quot; /&gt;&lt;/SmartSettings&gt;"/>
          <p:cNvGrpSpPr/>
          <p:nvPr>
            <p:custDataLst>
              <p:tags r:id="rId1"/>
            </p:custDataLst>
          </p:nvPr>
        </p:nvGrpSpPr>
        <p:grpSpPr>
          <a:xfrm>
            <a:off x="6212346" y="2821725"/>
            <a:ext cx="3222246" cy="1507358"/>
            <a:chOff x="595686" y="1261242"/>
            <a:chExt cx="3222246" cy="1507358"/>
          </a:xfrm>
        </p:grpSpPr>
        <p:sp>
          <p:nvSpPr>
            <p:cNvPr id="12" name="Window Body" descr="&lt;SmartSettings&gt;&lt;SmartResize anchorLeft=&quot;Absolute&quot; anchorTop=&quot;Absolute&quot; anchorRight=&quot;Absolute&quot; anchorBottom=&quot;Absolute&quot; /&gt;&lt;/SmartSettings&gt;"/>
            <p:cNvSpPr/>
            <p:nvPr>
              <p:custDataLst>
                <p:tags r:id="rId7"/>
              </p:custDataLst>
            </p:nvPr>
          </p:nvSpPr>
          <p:spPr>
            <a:xfrm>
              <a:off x="595686" y="1498986"/>
              <a:ext cx="3222246" cy="1269614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>
                <a:solidFill>
                  <a:srgbClr val="5F5F5F"/>
                </a:solidFill>
                <a:latin typeface="+mn-ea"/>
                <a:cs typeface="Segoe UI" panose="020B0502040204020203" pitchFamily="34" charset="0"/>
              </a:endParaRPr>
            </a:p>
          </p:txBody>
        </p:sp>
        <p:sp>
          <p:nvSpPr>
            <p:cNvPr id="14" name="Text" descr="&lt;SmartSettings&gt;&lt;SmartResize anchorLeft=&quot;Absolute&quot; anchorTop=&quot;Absolute&quot; anchorRight=&quot;Absolute&quot; anchorBottom=&quot;Absolute&quot; /&gt;&lt;/SmartSettings&gt;"/>
            <p:cNvSpPr txBox="1"/>
            <p:nvPr>
              <p:custDataLst>
                <p:tags r:id="rId8"/>
              </p:custDataLst>
            </p:nvPr>
          </p:nvSpPr>
          <p:spPr>
            <a:xfrm>
              <a:off x="1335557" y="1635819"/>
              <a:ext cx="2294511" cy="688281"/>
            </a:xfrm>
            <a:prstGeom prst="rect">
              <a:avLst/>
            </a:prstGeom>
            <a:noFill/>
          </p:spPr>
          <p:txBody>
            <a:bodyPr wrap="square" lIns="73152" tIns="36576" rIns="73152" bIns="36576" rtlCol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900" noProof="1" smtClean="0">
                  <a:solidFill>
                    <a:srgbClr val="5F5F5F"/>
                  </a:solidFill>
                  <a:latin typeface="+mn-ea"/>
                  <a:cs typeface="Segoe UI" panose="020B0502040204020203" pitchFamily="34" charset="0"/>
                </a:rPr>
                <a:t>중복 등록된 기사제목입니다</a:t>
              </a:r>
              <a:r>
                <a:rPr lang="en-US" altLang="ko-KR" sz="900" noProof="1" smtClean="0">
                  <a:solidFill>
                    <a:srgbClr val="5F5F5F"/>
                  </a:solidFill>
                  <a:latin typeface="+mn-ea"/>
                  <a:cs typeface="Segoe UI" panose="020B0502040204020203" pitchFamily="34" charset="0"/>
                </a:rPr>
                <a:t>.</a:t>
              </a:r>
            </a:p>
            <a:p>
              <a:r>
                <a:rPr lang="ko-KR" altLang="en-US" sz="900" noProof="1" smtClean="0">
                  <a:solidFill>
                    <a:srgbClr val="5F5F5F"/>
                  </a:solidFill>
                  <a:latin typeface="+mn-ea"/>
                  <a:cs typeface="Segoe UI" panose="020B0502040204020203" pitchFamily="34" charset="0"/>
                </a:rPr>
                <a:t>중복된 기사를 등록하면 체택되지 않을 수 있습니다</a:t>
              </a:r>
              <a:r>
                <a:rPr lang="en-US" altLang="ko-KR" sz="900" noProof="1" smtClean="0">
                  <a:solidFill>
                    <a:srgbClr val="5F5F5F"/>
                  </a:solidFill>
                  <a:latin typeface="+mn-ea"/>
                  <a:cs typeface="Segoe UI" panose="020B0502040204020203" pitchFamily="34" charset="0"/>
                </a:rPr>
                <a:t>. </a:t>
              </a:r>
            </a:p>
            <a:p>
              <a:r>
                <a:rPr lang="ko-KR" altLang="en-US" sz="900" noProof="1" smtClean="0">
                  <a:solidFill>
                    <a:srgbClr val="5F5F5F"/>
                  </a:solidFill>
                  <a:latin typeface="+mn-ea"/>
                  <a:cs typeface="Segoe UI" panose="020B0502040204020203" pitchFamily="34" charset="0"/>
                </a:rPr>
                <a:t>기사 등록을 하시겠습니까</a:t>
              </a:r>
              <a:r>
                <a:rPr lang="en-US" altLang="ko-KR" sz="900" noProof="1" smtClean="0">
                  <a:solidFill>
                    <a:srgbClr val="5F5F5F"/>
                  </a:solidFill>
                  <a:latin typeface="+mn-ea"/>
                  <a:cs typeface="Segoe UI" panose="020B0502040204020203" pitchFamily="34" charset="0"/>
                </a:rPr>
                <a:t>?</a:t>
              </a:r>
              <a:endParaRPr lang="en-US" sz="900" noProof="1" smtClean="0">
                <a:solidFill>
                  <a:srgbClr val="5F5F5F"/>
                </a:solidFill>
                <a:latin typeface="+mn-ea"/>
                <a:cs typeface="Segoe UI" panose="020B0502040204020203" pitchFamily="34" charset="0"/>
              </a:endParaRPr>
            </a:p>
          </p:txBody>
        </p:sp>
        <p:sp>
          <p:nvSpPr>
            <p:cNvPr id="15" name="Title Bar" descr="&lt;Tags&gt;&lt;SMARTRESIZEANCHORS&gt;Absolute,None,Absolute,Absolute&lt;/SMARTRESIZEANCHORS&gt;&lt;/Tags&gt;"/>
            <p:cNvSpPr/>
            <p:nvPr/>
          </p:nvSpPr>
          <p:spPr>
            <a:xfrm>
              <a:off x="595686" y="1261242"/>
              <a:ext cx="3222246" cy="237744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2286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5F5F5F"/>
                  </a:solidFill>
                  <a:latin typeface="+mn-ea"/>
                  <a:cs typeface="Segoe UI" panose="020B0502040204020203" pitchFamily="34" charset="0"/>
                </a:rPr>
                <a:t>Alert</a:t>
              </a:r>
              <a:endParaRPr lang="en-US" sz="900" dirty="0">
                <a:solidFill>
                  <a:srgbClr val="5F5F5F"/>
                </a:solidFill>
                <a:latin typeface="+mn-ea"/>
                <a:cs typeface="Segoe UI" panose="020B0502040204020203" pitchFamily="34" charset="0"/>
              </a:endParaRPr>
            </a:p>
          </p:txBody>
        </p:sp>
        <p:sp>
          <p:nvSpPr>
            <p:cNvPr id="16" name="Close Button" descr="&lt;Tags&gt;&lt;SMARTRESIZEANCHORS&gt;Absolute,None,None,Absolute&lt;/SMARTRESIZEANCHORS&gt;&lt;/Tags&gt;"/>
            <p:cNvSpPr>
              <a:spLocks noEditPoints="1"/>
            </p:cNvSpPr>
            <p:nvPr/>
          </p:nvSpPr>
          <p:spPr bwMode="auto">
            <a:xfrm>
              <a:off x="3607048" y="1332489"/>
              <a:ext cx="98425" cy="95250"/>
            </a:xfrm>
            <a:custGeom>
              <a:avLst/>
              <a:gdLst>
                <a:gd name="T0" fmla="*/ 254 w 254"/>
                <a:gd name="T1" fmla="*/ 0 h 254"/>
                <a:gd name="T2" fmla="*/ 0 w 254"/>
                <a:gd name="T3" fmla="*/ 254 h 254"/>
                <a:gd name="T4" fmla="*/ 0 w 254"/>
                <a:gd name="T5" fmla="*/ 0 h 254"/>
                <a:gd name="T6" fmla="*/ 254 w 254"/>
                <a:gd name="T7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4" h="254">
                  <a:moveTo>
                    <a:pt x="254" y="0"/>
                  </a:moveTo>
                  <a:lnTo>
                    <a:pt x="0" y="254"/>
                  </a:lnTo>
                  <a:moveTo>
                    <a:pt x="0" y="0"/>
                  </a:moveTo>
                  <a:lnTo>
                    <a:pt x="254" y="254"/>
                  </a:lnTo>
                </a:path>
              </a:pathLst>
            </a:custGeom>
            <a:noFill/>
            <a:ln w="9525" cap="flat">
              <a:solidFill>
                <a:srgbClr val="80808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F5F5F"/>
                </a:solidFill>
                <a:latin typeface="+mn-ea"/>
                <a:cs typeface="Segoe UI" panose="020B0502040204020203" pitchFamily="34" charset="0"/>
              </a:endParaRPr>
            </a:p>
          </p:txBody>
        </p:sp>
        <p:grpSp>
          <p:nvGrpSpPr>
            <p:cNvPr id="17" name="Icons"/>
            <p:cNvGrpSpPr/>
            <p:nvPr/>
          </p:nvGrpSpPr>
          <p:grpSpPr>
            <a:xfrm>
              <a:off x="773534" y="1669713"/>
              <a:ext cx="457200" cy="396875"/>
              <a:chOff x="773534" y="1669713"/>
              <a:chExt cx="457200" cy="396875"/>
            </a:xfrm>
          </p:grpSpPr>
          <p:sp>
            <p:nvSpPr>
              <p:cNvPr id="22" name="Info Icon" descr="&lt;Tags&gt;&lt;SMARTRESIZEANCHORS&gt;Absolute,None,Absolute,None&lt;/SMARTRESIZEANCHORS&gt;&lt;/Tags&gt;" hidden="1"/>
              <p:cNvSpPr>
                <a:spLocks noChangeAspect="1" noEditPoints="1"/>
              </p:cNvSpPr>
              <p:nvPr/>
            </p:nvSpPr>
            <p:spPr bwMode="auto">
              <a:xfrm>
                <a:off x="803697" y="1670507"/>
                <a:ext cx="396875" cy="395287"/>
              </a:xfrm>
              <a:custGeom>
                <a:avLst/>
                <a:gdLst>
                  <a:gd name="T0" fmla="*/ 550 w 1101"/>
                  <a:gd name="T1" fmla="*/ 231 h 1101"/>
                  <a:gd name="T2" fmla="*/ 480 w 1101"/>
                  <a:gd name="T3" fmla="*/ 301 h 1101"/>
                  <a:gd name="T4" fmla="*/ 550 w 1101"/>
                  <a:gd name="T5" fmla="*/ 372 h 1101"/>
                  <a:gd name="T6" fmla="*/ 621 w 1101"/>
                  <a:gd name="T7" fmla="*/ 301 h 1101"/>
                  <a:gd name="T8" fmla="*/ 550 w 1101"/>
                  <a:gd name="T9" fmla="*/ 231 h 1101"/>
                  <a:gd name="T10" fmla="*/ 494 w 1101"/>
                  <a:gd name="T11" fmla="*/ 455 h 1101"/>
                  <a:gd name="T12" fmla="*/ 494 w 1101"/>
                  <a:gd name="T13" fmla="*/ 851 h 1101"/>
                  <a:gd name="T14" fmla="*/ 607 w 1101"/>
                  <a:gd name="T15" fmla="*/ 851 h 1101"/>
                  <a:gd name="T16" fmla="*/ 607 w 1101"/>
                  <a:gd name="T17" fmla="*/ 455 h 1101"/>
                  <a:gd name="T18" fmla="*/ 494 w 1101"/>
                  <a:gd name="T19" fmla="*/ 455 h 1101"/>
                  <a:gd name="T20" fmla="*/ 1101 w 1101"/>
                  <a:gd name="T21" fmla="*/ 551 h 1101"/>
                  <a:gd name="T22" fmla="*/ 550 w 1101"/>
                  <a:gd name="T23" fmla="*/ 1101 h 1101"/>
                  <a:gd name="T24" fmla="*/ 0 w 1101"/>
                  <a:gd name="T25" fmla="*/ 551 h 1101"/>
                  <a:gd name="T26" fmla="*/ 550 w 1101"/>
                  <a:gd name="T27" fmla="*/ 0 h 1101"/>
                  <a:gd name="T28" fmla="*/ 1101 w 1101"/>
                  <a:gd name="T29" fmla="*/ 551 h 1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01" h="1101">
                    <a:moveTo>
                      <a:pt x="550" y="231"/>
                    </a:moveTo>
                    <a:cubicBezTo>
                      <a:pt x="511" y="231"/>
                      <a:pt x="480" y="262"/>
                      <a:pt x="480" y="301"/>
                    </a:cubicBezTo>
                    <a:cubicBezTo>
                      <a:pt x="480" y="340"/>
                      <a:pt x="511" y="372"/>
                      <a:pt x="550" y="372"/>
                    </a:cubicBezTo>
                    <a:cubicBezTo>
                      <a:pt x="589" y="372"/>
                      <a:pt x="621" y="340"/>
                      <a:pt x="621" y="301"/>
                    </a:cubicBezTo>
                    <a:cubicBezTo>
                      <a:pt x="621" y="262"/>
                      <a:pt x="589" y="231"/>
                      <a:pt x="550" y="231"/>
                    </a:cubicBezTo>
                    <a:close/>
                    <a:moveTo>
                      <a:pt x="494" y="455"/>
                    </a:moveTo>
                    <a:lnTo>
                      <a:pt x="494" y="851"/>
                    </a:lnTo>
                    <a:lnTo>
                      <a:pt x="607" y="851"/>
                    </a:lnTo>
                    <a:lnTo>
                      <a:pt x="607" y="455"/>
                    </a:lnTo>
                    <a:lnTo>
                      <a:pt x="494" y="455"/>
                    </a:lnTo>
                    <a:close/>
                    <a:moveTo>
                      <a:pt x="1101" y="551"/>
                    </a:moveTo>
                    <a:cubicBezTo>
                      <a:pt x="1101" y="855"/>
                      <a:pt x="854" y="1101"/>
                      <a:pt x="550" y="1101"/>
                    </a:cubicBezTo>
                    <a:cubicBezTo>
                      <a:pt x="247" y="1101"/>
                      <a:pt x="0" y="855"/>
                      <a:pt x="0" y="551"/>
                    </a:cubicBezTo>
                    <a:cubicBezTo>
                      <a:pt x="0" y="247"/>
                      <a:pt x="247" y="0"/>
                      <a:pt x="550" y="0"/>
                    </a:cubicBezTo>
                    <a:cubicBezTo>
                      <a:pt x="854" y="0"/>
                      <a:pt x="1101" y="247"/>
                      <a:pt x="1101" y="551"/>
                    </a:cubicBezTo>
                    <a:close/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rgbClr val="5F5F5F"/>
                  </a:solidFill>
                  <a:latin typeface="+mn-ea"/>
                  <a:cs typeface="Segoe UI" panose="020B0502040204020203" pitchFamily="34" charset="0"/>
                </a:endParaRPr>
              </a:p>
            </p:txBody>
          </p:sp>
          <p:sp>
            <p:nvSpPr>
              <p:cNvPr id="23" name="Warning Icon" descr="&lt;Tags&gt;&lt;SMARTRESIZEANCHORS&gt;Absolute,None,Absolute,None&lt;/SMARTRESIZEANCHORS&gt;&lt;/Tags&gt;"/>
              <p:cNvSpPr>
                <a:spLocks noChangeAspect="1" noEditPoints="1"/>
              </p:cNvSpPr>
              <p:nvPr/>
            </p:nvSpPr>
            <p:spPr bwMode="auto">
              <a:xfrm>
                <a:off x="773534" y="1670507"/>
                <a:ext cx="457200" cy="395287"/>
              </a:xfrm>
              <a:custGeom>
                <a:avLst/>
                <a:gdLst>
                  <a:gd name="T0" fmla="*/ 1270 w 1270"/>
                  <a:gd name="T1" fmla="*/ 1101 h 1101"/>
                  <a:gd name="T2" fmla="*/ 0 w 1270"/>
                  <a:gd name="T3" fmla="*/ 1101 h 1101"/>
                  <a:gd name="T4" fmla="*/ 635 w 1270"/>
                  <a:gd name="T5" fmla="*/ 0 h 1101"/>
                  <a:gd name="T6" fmla="*/ 1270 w 1270"/>
                  <a:gd name="T7" fmla="*/ 1101 h 1101"/>
                  <a:gd name="T8" fmla="*/ 579 w 1270"/>
                  <a:gd name="T9" fmla="*/ 320 h 1101"/>
                  <a:gd name="T10" fmla="*/ 579 w 1270"/>
                  <a:gd name="T11" fmla="*/ 716 h 1101"/>
                  <a:gd name="T12" fmla="*/ 691 w 1270"/>
                  <a:gd name="T13" fmla="*/ 716 h 1101"/>
                  <a:gd name="T14" fmla="*/ 691 w 1270"/>
                  <a:gd name="T15" fmla="*/ 320 h 1101"/>
                  <a:gd name="T16" fmla="*/ 579 w 1270"/>
                  <a:gd name="T17" fmla="*/ 320 h 1101"/>
                  <a:gd name="T18" fmla="*/ 635 w 1270"/>
                  <a:gd name="T19" fmla="*/ 799 h 1101"/>
                  <a:gd name="T20" fmla="*/ 564 w 1270"/>
                  <a:gd name="T21" fmla="*/ 870 h 1101"/>
                  <a:gd name="T22" fmla="*/ 635 w 1270"/>
                  <a:gd name="T23" fmla="*/ 940 h 1101"/>
                  <a:gd name="T24" fmla="*/ 706 w 1270"/>
                  <a:gd name="T25" fmla="*/ 870 h 1101"/>
                  <a:gd name="T26" fmla="*/ 635 w 1270"/>
                  <a:gd name="T27" fmla="*/ 799 h 1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70" h="1101">
                    <a:moveTo>
                      <a:pt x="1270" y="1101"/>
                    </a:moveTo>
                    <a:lnTo>
                      <a:pt x="0" y="1101"/>
                    </a:lnTo>
                    <a:lnTo>
                      <a:pt x="635" y="0"/>
                    </a:lnTo>
                    <a:lnTo>
                      <a:pt x="1270" y="1101"/>
                    </a:lnTo>
                    <a:close/>
                    <a:moveTo>
                      <a:pt x="579" y="320"/>
                    </a:moveTo>
                    <a:lnTo>
                      <a:pt x="579" y="716"/>
                    </a:lnTo>
                    <a:lnTo>
                      <a:pt x="691" y="716"/>
                    </a:lnTo>
                    <a:lnTo>
                      <a:pt x="691" y="320"/>
                    </a:lnTo>
                    <a:lnTo>
                      <a:pt x="579" y="320"/>
                    </a:lnTo>
                    <a:close/>
                    <a:moveTo>
                      <a:pt x="635" y="799"/>
                    </a:moveTo>
                    <a:cubicBezTo>
                      <a:pt x="596" y="799"/>
                      <a:pt x="564" y="831"/>
                      <a:pt x="564" y="870"/>
                    </a:cubicBezTo>
                    <a:cubicBezTo>
                      <a:pt x="564" y="909"/>
                      <a:pt x="596" y="940"/>
                      <a:pt x="635" y="940"/>
                    </a:cubicBezTo>
                    <a:cubicBezTo>
                      <a:pt x="674" y="940"/>
                      <a:pt x="706" y="909"/>
                      <a:pt x="706" y="870"/>
                    </a:cubicBezTo>
                    <a:cubicBezTo>
                      <a:pt x="706" y="831"/>
                      <a:pt x="674" y="799"/>
                      <a:pt x="635" y="799"/>
                    </a:cubicBezTo>
                    <a:close/>
                  </a:path>
                </a:pathLst>
              </a:custGeom>
              <a:noFill/>
              <a:ln w="6350" cap="rnd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rgbClr val="5F5F5F"/>
                  </a:solidFill>
                  <a:latin typeface="+mn-ea"/>
                  <a:cs typeface="Segoe UI" panose="020B0502040204020203" pitchFamily="34" charset="0"/>
                </a:endParaRPr>
              </a:p>
            </p:txBody>
          </p:sp>
          <p:sp>
            <p:nvSpPr>
              <p:cNvPr id="24" name="Error Icon" descr="&lt;Tags&gt;&lt;SMARTRESIZEANCHORS&gt;Absolute,None,Absolute,None&lt;/SMARTRESIZEANCHORS&gt;&lt;/Tags&gt;" hidden="1"/>
              <p:cNvSpPr>
                <a:spLocks noChangeAspect="1" noEditPoints="1"/>
              </p:cNvSpPr>
              <p:nvPr/>
            </p:nvSpPr>
            <p:spPr bwMode="auto">
              <a:xfrm>
                <a:off x="802903" y="1670507"/>
                <a:ext cx="398463" cy="395287"/>
              </a:xfrm>
              <a:custGeom>
                <a:avLst/>
                <a:gdLst>
                  <a:gd name="T0" fmla="*/ 1101 w 1101"/>
                  <a:gd name="T1" fmla="*/ 778 h 1100"/>
                  <a:gd name="T2" fmla="*/ 778 w 1101"/>
                  <a:gd name="T3" fmla="*/ 1100 h 1100"/>
                  <a:gd name="T4" fmla="*/ 322 w 1101"/>
                  <a:gd name="T5" fmla="*/ 1100 h 1100"/>
                  <a:gd name="T6" fmla="*/ 0 w 1101"/>
                  <a:gd name="T7" fmla="*/ 778 h 1100"/>
                  <a:gd name="T8" fmla="*/ 0 w 1101"/>
                  <a:gd name="T9" fmla="*/ 322 h 1100"/>
                  <a:gd name="T10" fmla="*/ 322 w 1101"/>
                  <a:gd name="T11" fmla="*/ 0 h 1100"/>
                  <a:gd name="T12" fmla="*/ 778 w 1101"/>
                  <a:gd name="T13" fmla="*/ 0 h 1100"/>
                  <a:gd name="T14" fmla="*/ 1101 w 1101"/>
                  <a:gd name="T15" fmla="*/ 322 h 1100"/>
                  <a:gd name="T16" fmla="*/ 1101 w 1101"/>
                  <a:gd name="T17" fmla="*/ 778 h 1100"/>
                  <a:gd name="T18" fmla="*/ 380 w 1101"/>
                  <a:gd name="T19" fmla="*/ 300 h 1100"/>
                  <a:gd name="T20" fmla="*/ 301 w 1101"/>
                  <a:gd name="T21" fmla="*/ 380 h 1100"/>
                  <a:gd name="T22" fmla="*/ 470 w 1101"/>
                  <a:gd name="T23" fmla="*/ 550 h 1100"/>
                  <a:gd name="T24" fmla="*/ 301 w 1101"/>
                  <a:gd name="T25" fmla="*/ 719 h 1100"/>
                  <a:gd name="T26" fmla="*/ 380 w 1101"/>
                  <a:gd name="T27" fmla="*/ 799 h 1100"/>
                  <a:gd name="T28" fmla="*/ 550 w 1101"/>
                  <a:gd name="T29" fmla="*/ 629 h 1100"/>
                  <a:gd name="T30" fmla="*/ 720 w 1101"/>
                  <a:gd name="T31" fmla="*/ 799 h 1100"/>
                  <a:gd name="T32" fmla="*/ 800 w 1101"/>
                  <a:gd name="T33" fmla="*/ 719 h 1100"/>
                  <a:gd name="T34" fmla="*/ 630 w 1101"/>
                  <a:gd name="T35" fmla="*/ 550 h 1100"/>
                  <a:gd name="T36" fmla="*/ 800 w 1101"/>
                  <a:gd name="T37" fmla="*/ 380 h 1100"/>
                  <a:gd name="T38" fmla="*/ 720 w 1101"/>
                  <a:gd name="T39" fmla="*/ 300 h 1100"/>
                  <a:gd name="T40" fmla="*/ 550 w 1101"/>
                  <a:gd name="T41" fmla="*/ 470 h 1100"/>
                  <a:gd name="T42" fmla="*/ 380 w 1101"/>
                  <a:gd name="T43" fmla="*/ 300 h 1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01" h="1100">
                    <a:moveTo>
                      <a:pt x="1101" y="778"/>
                    </a:moveTo>
                    <a:lnTo>
                      <a:pt x="778" y="1100"/>
                    </a:lnTo>
                    <a:lnTo>
                      <a:pt x="322" y="1100"/>
                    </a:lnTo>
                    <a:lnTo>
                      <a:pt x="0" y="778"/>
                    </a:lnTo>
                    <a:lnTo>
                      <a:pt x="0" y="322"/>
                    </a:lnTo>
                    <a:lnTo>
                      <a:pt x="322" y="0"/>
                    </a:lnTo>
                    <a:lnTo>
                      <a:pt x="778" y="0"/>
                    </a:lnTo>
                    <a:lnTo>
                      <a:pt x="1101" y="322"/>
                    </a:lnTo>
                    <a:lnTo>
                      <a:pt x="1101" y="778"/>
                    </a:lnTo>
                    <a:close/>
                    <a:moveTo>
                      <a:pt x="380" y="300"/>
                    </a:moveTo>
                    <a:lnTo>
                      <a:pt x="301" y="380"/>
                    </a:lnTo>
                    <a:lnTo>
                      <a:pt x="470" y="550"/>
                    </a:lnTo>
                    <a:lnTo>
                      <a:pt x="301" y="719"/>
                    </a:lnTo>
                    <a:lnTo>
                      <a:pt x="380" y="799"/>
                    </a:lnTo>
                    <a:lnTo>
                      <a:pt x="550" y="629"/>
                    </a:lnTo>
                    <a:lnTo>
                      <a:pt x="720" y="799"/>
                    </a:lnTo>
                    <a:lnTo>
                      <a:pt x="800" y="719"/>
                    </a:lnTo>
                    <a:lnTo>
                      <a:pt x="630" y="550"/>
                    </a:lnTo>
                    <a:lnTo>
                      <a:pt x="800" y="380"/>
                    </a:lnTo>
                    <a:lnTo>
                      <a:pt x="720" y="300"/>
                    </a:lnTo>
                    <a:lnTo>
                      <a:pt x="550" y="470"/>
                    </a:lnTo>
                    <a:lnTo>
                      <a:pt x="380" y="300"/>
                    </a:lnTo>
                    <a:close/>
                  </a:path>
                </a:pathLst>
              </a:custGeom>
              <a:noFill/>
              <a:ln w="6350" cap="rnd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rgbClr val="5F5F5F"/>
                  </a:solidFill>
                  <a:latin typeface="+mn-ea"/>
                  <a:cs typeface="Segoe UI" panose="020B0502040204020203" pitchFamily="34" charset="0"/>
                </a:endParaRPr>
              </a:p>
            </p:txBody>
          </p:sp>
          <p:sp>
            <p:nvSpPr>
              <p:cNvPr id="25" name="Question Icon" descr="&lt;Tags&gt;&lt;SMARTRESIZEANCHORS&gt;Absolute,None,Absolute,None&lt;/SMARTRESIZEANCHORS&gt;&lt;/Tags&gt;" hidden="1"/>
              <p:cNvSpPr>
                <a:spLocks noChangeAspect="1" noEditPoints="1"/>
              </p:cNvSpPr>
              <p:nvPr/>
            </p:nvSpPr>
            <p:spPr bwMode="auto">
              <a:xfrm>
                <a:off x="802903" y="1669713"/>
                <a:ext cx="398463" cy="396875"/>
              </a:xfrm>
              <a:custGeom>
                <a:avLst/>
                <a:gdLst>
                  <a:gd name="T0" fmla="*/ 1101 w 1101"/>
                  <a:gd name="T1" fmla="*/ 551 h 1101"/>
                  <a:gd name="T2" fmla="*/ 550 w 1101"/>
                  <a:gd name="T3" fmla="*/ 1101 h 1101"/>
                  <a:gd name="T4" fmla="*/ 0 w 1101"/>
                  <a:gd name="T5" fmla="*/ 551 h 1101"/>
                  <a:gd name="T6" fmla="*/ 550 w 1101"/>
                  <a:gd name="T7" fmla="*/ 0 h 1101"/>
                  <a:gd name="T8" fmla="*/ 1101 w 1101"/>
                  <a:gd name="T9" fmla="*/ 551 h 1101"/>
                  <a:gd name="T10" fmla="*/ 596 w 1101"/>
                  <a:gd name="T11" fmla="*/ 685 h 1101"/>
                  <a:gd name="T12" fmla="*/ 509 w 1101"/>
                  <a:gd name="T13" fmla="*/ 685 h 1101"/>
                  <a:gd name="T14" fmla="*/ 509 w 1101"/>
                  <a:gd name="T15" fmla="*/ 625 h 1101"/>
                  <a:gd name="T16" fmla="*/ 521 w 1101"/>
                  <a:gd name="T17" fmla="*/ 577 h 1101"/>
                  <a:gd name="T18" fmla="*/ 575 w 1101"/>
                  <a:gd name="T19" fmla="*/ 527 h 1101"/>
                  <a:gd name="T20" fmla="*/ 638 w 1101"/>
                  <a:gd name="T21" fmla="*/ 424 h 1101"/>
                  <a:gd name="T22" fmla="*/ 614 w 1101"/>
                  <a:gd name="T23" fmla="*/ 359 h 1101"/>
                  <a:gd name="T24" fmla="*/ 549 w 1101"/>
                  <a:gd name="T25" fmla="*/ 334 h 1101"/>
                  <a:gd name="T26" fmla="*/ 440 w 1101"/>
                  <a:gd name="T27" fmla="*/ 462 h 1101"/>
                  <a:gd name="T28" fmla="*/ 343 w 1101"/>
                  <a:gd name="T29" fmla="*/ 445 h 1101"/>
                  <a:gd name="T30" fmla="*/ 413 w 1101"/>
                  <a:gd name="T31" fmla="*/ 295 h 1101"/>
                  <a:gd name="T32" fmla="*/ 561 w 1101"/>
                  <a:gd name="T33" fmla="*/ 241 h 1101"/>
                  <a:gd name="T34" fmla="*/ 702 w 1101"/>
                  <a:gd name="T35" fmla="*/ 291 h 1101"/>
                  <a:gd name="T36" fmla="*/ 758 w 1101"/>
                  <a:gd name="T37" fmla="*/ 418 h 1101"/>
                  <a:gd name="T38" fmla="*/ 743 w 1101"/>
                  <a:gd name="T39" fmla="*/ 489 h 1101"/>
                  <a:gd name="T40" fmla="*/ 707 w 1101"/>
                  <a:gd name="T41" fmla="*/ 541 h 1101"/>
                  <a:gd name="T42" fmla="*/ 624 w 1101"/>
                  <a:gd name="T43" fmla="*/ 606 h 1101"/>
                  <a:gd name="T44" fmla="*/ 601 w 1101"/>
                  <a:gd name="T45" fmla="*/ 632 h 1101"/>
                  <a:gd name="T46" fmla="*/ 596 w 1101"/>
                  <a:gd name="T47" fmla="*/ 685 h 1101"/>
                  <a:gd name="T48" fmla="*/ 614 w 1101"/>
                  <a:gd name="T49" fmla="*/ 749 h 1101"/>
                  <a:gd name="T50" fmla="*/ 614 w 1101"/>
                  <a:gd name="T51" fmla="*/ 861 h 1101"/>
                  <a:gd name="T52" fmla="*/ 509 w 1101"/>
                  <a:gd name="T53" fmla="*/ 861 h 1101"/>
                  <a:gd name="T54" fmla="*/ 509 w 1101"/>
                  <a:gd name="T55" fmla="*/ 749 h 1101"/>
                  <a:gd name="T56" fmla="*/ 614 w 1101"/>
                  <a:gd name="T57" fmla="*/ 749 h 1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01" h="1101">
                    <a:moveTo>
                      <a:pt x="1101" y="551"/>
                    </a:moveTo>
                    <a:cubicBezTo>
                      <a:pt x="1101" y="854"/>
                      <a:pt x="854" y="1101"/>
                      <a:pt x="550" y="1101"/>
                    </a:cubicBezTo>
                    <a:cubicBezTo>
                      <a:pt x="246" y="1101"/>
                      <a:pt x="0" y="854"/>
                      <a:pt x="0" y="551"/>
                    </a:cubicBezTo>
                    <a:cubicBezTo>
                      <a:pt x="0" y="247"/>
                      <a:pt x="246" y="0"/>
                      <a:pt x="550" y="0"/>
                    </a:cubicBezTo>
                    <a:cubicBezTo>
                      <a:pt x="854" y="0"/>
                      <a:pt x="1101" y="247"/>
                      <a:pt x="1101" y="551"/>
                    </a:cubicBezTo>
                    <a:close/>
                    <a:moveTo>
                      <a:pt x="596" y="685"/>
                    </a:moveTo>
                    <a:lnTo>
                      <a:pt x="509" y="685"/>
                    </a:lnTo>
                    <a:lnTo>
                      <a:pt x="509" y="625"/>
                    </a:lnTo>
                    <a:cubicBezTo>
                      <a:pt x="509" y="605"/>
                      <a:pt x="513" y="589"/>
                      <a:pt x="521" y="577"/>
                    </a:cubicBezTo>
                    <a:cubicBezTo>
                      <a:pt x="529" y="565"/>
                      <a:pt x="547" y="549"/>
                      <a:pt x="575" y="527"/>
                    </a:cubicBezTo>
                    <a:cubicBezTo>
                      <a:pt x="617" y="495"/>
                      <a:pt x="638" y="460"/>
                      <a:pt x="638" y="424"/>
                    </a:cubicBezTo>
                    <a:cubicBezTo>
                      <a:pt x="638" y="397"/>
                      <a:pt x="630" y="375"/>
                      <a:pt x="614" y="359"/>
                    </a:cubicBezTo>
                    <a:cubicBezTo>
                      <a:pt x="597" y="343"/>
                      <a:pt x="576" y="334"/>
                      <a:pt x="549" y="334"/>
                    </a:cubicBezTo>
                    <a:cubicBezTo>
                      <a:pt x="488" y="334"/>
                      <a:pt x="451" y="377"/>
                      <a:pt x="440" y="462"/>
                    </a:cubicBezTo>
                    <a:lnTo>
                      <a:pt x="343" y="445"/>
                    </a:lnTo>
                    <a:cubicBezTo>
                      <a:pt x="349" y="381"/>
                      <a:pt x="372" y="331"/>
                      <a:pt x="413" y="295"/>
                    </a:cubicBezTo>
                    <a:cubicBezTo>
                      <a:pt x="454" y="259"/>
                      <a:pt x="503" y="241"/>
                      <a:pt x="561" y="241"/>
                    </a:cubicBezTo>
                    <a:cubicBezTo>
                      <a:pt x="618" y="241"/>
                      <a:pt x="665" y="257"/>
                      <a:pt x="702" y="291"/>
                    </a:cubicBezTo>
                    <a:cubicBezTo>
                      <a:pt x="739" y="325"/>
                      <a:pt x="758" y="367"/>
                      <a:pt x="758" y="418"/>
                    </a:cubicBezTo>
                    <a:cubicBezTo>
                      <a:pt x="758" y="443"/>
                      <a:pt x="753" y="467"/>
                      <a:pt x="743" y="489"/>
                    </a:cubicBezTo>
                    <a:cubicBezTo>
                      <a:pt x="732" y="512"/>
                      <a:pt x="721" y="529"/>
                      <a:pt x="707" y="541"/>
                    </a:cubicBezTo>
                    <a:cubicBezTo>
                      <a:pt x="694" y="554"/>
                      <a:pt x="667" y="575"/>
                      <a:pt x="624" y="606"/>
                    </a:cubicBezTo>
                    <a:cubicBezTo>
                      <a:pt x="612" y="615"/>
                      <a:pt x="605" y="624"/>
                      <a:pt x="601" y="632"/>
                    </a:cubicBezTo>
                    <a:cubicBezTo>
                      <a:pt x="598" y="640"/>
                      <a:pt x="596" y="658"/>
                      <a:pt x="596" y="685"/>
                    </a:cubicBezTo>
                    <a:close/>
                    <a:moveTo>
                      <a:pt x="614" y="749"/>
                    </a:moveTo>
                    <a:lnTo>
                      <a:pt x="614" y="861"/>
                    </a:lnTo>
                    <a:lnTo>
                      <a:pt x="509" y="861"/>
                    </a:lnTo>
                    <a:lnTo>
                      <a:pt x="509" y="749"/>
                    </a:lnTo>
                    <a:lnTo>
                      <a:pt x="614" y="749"/>
                    </a:lnTo>
                    <a:close/>
                  </a:path>
                </a:pathLst>
              </a:custGeom>
              <a:noFill/>
              <a:ln w="6350" cap="rnd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rgbClr val="5F5F5F"/>
                  </a:solidFill>
                  <a:latin typeface="+mn-ea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8" name="Buttons"/>
            <p:cNvGrpSpPr/>
            <p:nvPr/>
          </p:nvGrpSpPr>
          <p:grpSpPr>
            <a:xfrm>
              <a:off x="1538287" y="2386471"/>
              <a:ext cx="2091779" cy="240384"/>
              <a:chOff x="1538287" y="2386471"/>
              <a:chExt cx="2091779" cy="240384"/>
            </a:xfrm>
          </p:grpSpPr>
          <p:sp>
            <p:nvSpPr>
              <p:cNvPr id="19" name="Button 1" descr="&lt;SmartSettings&gt;&lt;SmartResize anchorLeft=&quot;None&quot; anchorTop=&quot;None&quot; anchorRight=&quot;Absolute&quot; anchorBottom=&quot;Absolute&quot; /&gt;&lt;/SmartSettings&gt;"/>
              <p:cNvSpPr>
                <a:spLocks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2967037" y="2386471"/>
                <a:ext cx="663029" cy="240384"/>
              </a:xfrm>
              <a:prstGeom prst="roundRect">
                <a:avLst>
                  <a:gd name="adj" fmla="val 8776"/>
                </a:avLst>
              </a:prstGeom>
              <a:solidFill>
                <a:srgbClr val="FFFFFF"/>
              </a:solidFill>
              <a:ln w="6350" cap="flat" cmpd="sng" algn="ctr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ko-KR" altLang="en-US" sz="900" dirty="0" smtClean="0">
                    <a:solidFill>
                      <a:srgbClr val="5F5F5F"/>
                    </a:solidFill>
                    <a:latin typeface="+mn-ea"/>
                    <a:cs typeface="Segoe UI" panose="020B0502040204020203" pitchFamily="34" charset="0"/>
                  </a:rPr>
                  <a:t>확인</a:t>
                </a:r>
                <a:endParaRPr lang="en-US" sz="900" dirty="0">
                  <a:solidFill>
                    <a:srgbClr val="5F5F5F"/>
                  </a:solidFill>
                  <a:effectLst/>
                  <a:latin typeface="+mn-ea"/>
                  <a:cs typeface="Segoe UI" panose="020B0502040204020203" pitchFamily="34" charset="0"/>
                </a:endParaRPr>
              </a:p>
            </p:txBody>
          </p:sp>
          <p:sp>
            <p:nvSpPr>
              <p:cNvPr id="20" name="Button 2" descr="&lt;SmartSettings&gt;&lt;SmartResize anchorLeft=&quot;None&quot; anchorTop=&quot;None&quot; anchorRight=&quot;Absolute&quot; anchorBottom=&quot;Absolute&quot; /&gt;&lt;/SmartSettings&gt;"/>
              <p:cNvSpPr>
                <a:spLocks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2252662" y="2386471"/>
                <a:ext cx="663029" cy="240384"/>
              </a:xfrm>
              <a:prstGeom prst="roundRect">
                <a:avLst>
                  <a:gd name="adj" fmla="val 8776"/>
                </a:avLst>
              </a:prstGeom>
              <a:solidFill>
                <a:srgbClr val="FFFFFF"/>
              </a:solidFill>
              <a:ln w="6350" cap="flat" cmpd="sng" algn="ctr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ko-KR" altLang="en-US" sz="900" dirty="0" smtClean="0">
                    <a:solidFill>
                      <a:srgbClr val="5F5F5F"/>
                    </a:solidFill>
                    <a:latin typeface="+mn-ea"/>
                    <a:cs typeface="Segoe UI" panose="020B0502040204020203" pitchFamily="34" charset="0"/>
                  </a:rPr>
                  <a:t>취소</a:t>
                </a:r>
                <a:endParaRPr lang="en-US" sz="900" dirty="0">
                  <a:solidFill>
                    <a:srgbClr val="5F5F5F"/>
                  </a:solidFill>
                  <a:effectLst/>
                  <a:latin typeface="+mn-ea"/>
                  <a:cs typeface="Segoe UI" panose="020B0502040204020203" pitchFamily="34" charset="0"/>
                </a:endParaRPr>
              </a:p>
            </p:txBody>
          </p:sp>
          <p:sp>
            <p:nvSpPr>
              <p:cNvPr id="21" name="Button 3" descr="&lt;Tags&gt;&lt;SMARTRESIZEANCHORS&gt;None,Absolute,None,Absolute&lt;/SMARTRESIZEANCHORS&gt;&lt;/Tags&gt;" hidden="1"/>
              <p:cNvSpPr>
                <a:spLocks/>
              </p:cNvSpPr>
              <p:nvPr/>
            </p:nvSpPr>
            <p:spPr bwMode="auto">
              <a:xfrm>
                <a:off x="1538287" y="2386471"/>
                <a:ext cx="663029" cy="240384"/>
              </a:xfrm>
              <a:prstGeom prst="roundRect">
                <a:avLst>
                  <a:gd name="adj" fmla="val 8776"/>
                </a:avLst>
              </a:prstGeom>
              <a:solidFill>
                <a:srgbClr val="FFFFFF"/>
              </a:solidFill>
              <a:ln w="6350" cap="flat" cmpd="sng" algn="ctr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900" dirty="0" smtClean="0">
                    <a:solidFill>
                      <a:srgbClr val="5F5F5F"/>
                    </a:solidFill>
                    <a:latin typeface="+mn-ea"/>
                    <a:cs typeface="Segoe UI" panose="020B0502040204020203" pitchFamily="34" charset="0"/>
                  </a:rPr>
                  <a:t>Abort</a:t>
                </a:r>
                <a:endParaRPr lang="en-US" sz="900" dirty="0">
                  <a:solidFill>
                    <a:srgbClr val="5F5F5F"/>
                  </a:solidFill>
                  <a:effectLst/>
                  <a:latin typeface="+mn-ea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26" name="Alert" descr="&lt;SmartSettings&gt;&lt;SmartOptions&gt;&lt;Code&gt;H4sIAAAAAAAEAO29B2AcSZYlJi9tynt/SvVK1+B0oQiAYBMk2JBAEOzBiM3mkuwdaUcjKasqgcplVmVdZhZAzO2dvPfee++999577733ujudTif33/8/XGZkAWz2zkrayZ4hgKrIHz9+fB8/ItZNsbxIvyimddVU5+34y/PzYpqPz5ZtXler8cvqKq9fVsWyPfyNE2n7+rpp80Xnz/FJVZb5tC2qZTP+PF/mdTHtNnm1XrbFwsJ+ndeX1FXTbfYmf9ftbPzdYjmrrprxs6peuBe+uy7PGWnG8otq+na9Gr9eZHV7+q7Nlw0hI52dZ9P8671F41q2dVV+zU7Hp5f5ssXLv3GyzBZ5s6IP07D1b5z84t84SelZrSdlMU2nZdY00ubLFRM0fRT8+SRrcnlDX+SX6+Iya/P07FU2K6on67atlmkxrZZny/PK/+yzdLkuy8NbvPndrF7SiL/ey6d1XdVf79WfWOcNBhp9+4b3q2Uuv71/1+2V/tZ8jXfnda4dx9/uv8+c8e1sOSvz+rt1tlrlNY/ee/1knk/f5rOTeba8yGf+C8NoxcBOuhS5DWAPtPBldZnXdTHL00lVlenZsmi3zny2hGymTeeDUXp2vFqlhMcdB9BjWzwT4ucxw+u/jRcDZPCIIG4dE77t63m2yps0836nIeRXqfftFkEZv86hn/KZfCSQPZwieOEpztMtD/b4rGG4nRcHXsZz9256PJulH53R1H6UTlWbxNu+1/TTECNzvXUWwvj9QyB3PI7xn7Pn2SQvGQH57bPeTI5pGPzdFo/l0UdDsCyQ8RdZfVEsFdmX2WxG07bV/Xr8PD9vR723xm+qVeTTV8XFnFrvDA7EG/vndbVeMQj5LT6m7gtbm8bFLYbH5X/tjSv42I4r+FTH1fv8SUWILdJP0vub0OrreAcoHCJNHrXdOHcdYGPlIAIaCMIU/XwmYoY/xnjv/cEqY6afCM63Yv+x/8eGLqMGbJgy2nwjcfogb00fffVrAf/ZpFLEUg/TiBtvpFAX3K3pwy9+DcA/m7SJuyLD5DHtN1IoAvTWRDLvfj3w3wSpNps59YFusnTv6ZEM2LonXSjvZ+0EiVvYOx3UsMnzIMWNQ7+BmofIF2wgIp+/v+kTIM03Yv0GHGu/i5407Kby2yDdYkAHREHnwEqD/j3+0oD4Gl144vAeDHkb3TEUS2wk156SqxmkVxTsexLsjYXxdTr5WSTZYAi1kWj3biZaHPD7ks2D8vU6+tkjXfzTOm/X9TJt63Ueee+X9D/KS5NX8J9fvBH6eUYv3Qze+/OXbAotL6tilj4tmlXV5FvDESOislsbsPR3lZj2FsHebUGOLYqRod8aSj+Ix9OhHIb6Huxy+8G+B9CNw30POIMDDj/gfECsy5B1NOHBLHMW0rzjB2xVk5+m2D9t8uUsr0fiSxzXF02aD/NYkN+pA4UkcNKsCRp1hoWJ81/TiUl/4S/0oRnlcPN8WR+QGSy9ReTVxeAz8fo6gVgklcEv37ITKI2hnvrxzG07G46VNvXXjRBu29tQ5LGpr4iXfdvuPB++/8bPVm4Lz4Aqv32Oyzz9GIVH+QF2wBdmoebPB3GWlxrj4Rgu0Y/Hm3zbCFvGXN2BSfwaHQ4JQ9RdfL9uN7qkg/3Gva337Dn06v5/II6Gpazb/OFCmS/XC6e+hiWMDMQo/EjVeOdTVredz4xOvDUqOs5BbCwrdzpyvNb9wmOFASzuUpbjcbNeUBx9fRR+/LpYrMrivAB/TGlRs0nbKm2ESarzNFumHzHaH4074O724ZnBykKgz3qP0jPxi7JJ6bnqnaHbFSpdeYm7XaYVg04LmjzMrvx1ixeuZGrf650cE/9eb/wiZYv3ekkYf/c92++9Z/t7nfbhGwOsYr7CaleRlcUPwC+sQx43Oc14nZ9/9pE34x/dPaKpadpsScvG5zWtBLTzPG1W+RS8NusDFpbzmMwiE2E0PBqB+SqMf7yCqRVw/Gt0IQ9PRIu186IZC+PRv1G9CgI8o/G4vrZcX90woxchKNKyECnq8UakLvJOm4F2eDS4DYXCs/g95ve+6zC5+ybeFZ4+l3vwAm7ufa5c2/tcuVM/v5UNeC8G/jxvSbHV5DvRT/Ake7kzUk5ldk1JDsqA4lO2TPRxVlYXX5Mp2b8MDQ+eD5xhGNnNhnXgRTycfvB5Y/yTRVOQSoZf8kUxraumOm/HX56fF9N8fFLV+fiLpnpTF69b0iLjBX5f+75q7FEevDEAM4/1k7rM+UNBbvPiFh6LXyggPxTsNi0t4bG49STxh4LeDYs6Pdk0D0nQ0/w8W5dtepmV60jyDs9tGSmSEWx+WBLVXBXtdJ5u8TA2kG8DCDxTyhx1Bvpo8xt4BkT59vO9gbPMMyyUt+vm2UCetfsMCdc328sGMflmO5rUefb2hnadSVdN9LM977cdwYdO/C3560fzzjr+/y+zftt+Pmzab8lb/2+edWM6fzTxPxu9fPDM35LDbjPxM/F0bjHRlBmsriQxV1+sF5QcPn03zVcYyNZHXy2b9WpV1ZSe8+IL9jvGg0vIeCLu0cDH33RoRTmvCeWnKY1kspg/G3GWSRz2UmB4In7XDzXa8oPgr+WSb4y/8fjh9Hv3wPJ0yy7ufUAXX98z9oMAk/zelO03zwDX47FB0//LJ+c9evh/z9xsXBIxz48m55Y9fMNzEy4aDb06bDDiX7x/NH8bQf65jOrjvHf7aTscIhWebzxl0KPmLVyNOO/fboS3dcLi3P8N93ELB6xPKaekfpZJdVs38v+9lPJUxv/3aXXbLm5Bqp8tr15p/cN17NWdvqyKWSrrtPnWzatlJ2We1Vs3rnndEDV89DKrG1ow5HDgorjMl/6SIk/zK6ytYUXxHNEFPkF8kbVkU1Z13hBF8XIf9CqrW17F/pBIQ1dQmTaRxT/3q7fm+D60638H0+VgwV/AUtiApRCzGoXT1tf9DzeYS9fn+M31ijselCoeNlpBrD6vq/UKS3gehJNqTdNCIHbxBa2mjvmVr9qibMYUKb7IFsHKKZrKAvJH72+vGQGG36QX+P2szRcNaQUPoc/t5xtECmTwAOgq5Nc30tEp8J8b3scDpqdVuzYtaEC7h/Tj8WfeKIXS9PEnn9ywfIPnFv3hYVoK9VK/s+8V37+F/sTDS9zTbPkqJ05v8tcKqr2dBsZzA+1cw1uOCY9l8/fk8ON1Kx/c6PJ3H+nNvn9jt0FLdC0KhuZ4ls9e5dOWmLn8umh8O2ve5O9IhZHwfVNxSPd5j9nA0w31jLqz6mT8QpH9SExjujukIIae98QIT4iRIHJLtvWfPv+f39Jb858N0XLs6UTQe7ck694PjawGo/9Pk/XeLcl674dGVoPR/3fI+h5NLfW/jvZ+RjEMWdHFe8zEe84CMAuWaTYwBhb3UzT8IXBGB6f/77AGHjvn3bWpDcTVRfQfFn37mP1/lMThstwGAvNq9Q+LvF2s/j9K3N5q5Ab6mnXhHxaJI7j9f4fKt2x6y2bnxTIryxsCNvO8B6nBAh3SvOe8fkEpknlWjhXESbX4cvLTFAuINdyUI/KfW5DhhiY3fH0rAt6CcIPDdYHoTWPegOnXTpvhmWacuz/58gubxEvzd5HpHBgmEiHPq4uLvB6zJt366FlWlJT8aysy1kVL6aniB5qDZU5p6OOGgr5pnp5T5onWQEqiBL3AU9+MPxqh/8OhBYd4jg7PBy72v6K8my7ze+m6L/KmyS7yJ9U7QR5JO4P/10266RDCFhHy9n2w4fTNwOwMMl4Ad4j3us4W+r6Z8PxmzMn55rDvgh4aQMSbeb8xdOz1NzeCEPAQ/j134f2w75vCb24APdhDY4jZ4/cbRpC7+OZG4IMdQr6TNvk6eGty4JvGe+8WeNu8xNfBW6Pvbxrve7fA2wb+t8Pb+1N/pR+/5P8B96SA2U9VAAA=&lt;/Code&gt;&lt;CodeSignature&gt;BLF4JWurVfxIUHaELsi3Nd7j9DhOHL/Mzfty2RbBJndEYSJzEH2XjlOCGM5N4Y9nV5FTIAS219vteJTD3Z/4XWVvkZtfgQxlLmoV4wsdfH8OKo8X1itX6TvbMBqX/oVA+6SyYCB5R8xQ4594vwKX3+d6QJj8QV8I9/euyLGJBof34ivmhhRbXnBaRyyay1r8dKnNOuIGkZTn/zoB/RFkN++hixRlxyYGoJYmk9hnLTUGhiN+xcV4T178pA3JDT3bqSjbV1YYEDUiXfNhZcEEDh1Y2sAb87IQ+7WlC694jPU9ip4XAQBKAedRPoA3wYsewBmLptQX6R00D9TbbxddDA==&lt;/CodeSignature&gt;&lt;/SmartOptions&gt;&lt;SmartResize enabled=&quot;True&quot; minWidth=&quot;190&quot; minHeight=&quot;110&quot; /&gt;&lt;/SmartSettings&gt;"/>
          <p:cNvGrpSpPr/>
          <p:nvPr>
            <p:custDataLst>
              <p:tags r:id="rId2"/>
            </p:custDataLst>
          </p:nvPr>
        </p:nvGrpSpPr>
        <p:grpSpPr>
          <a:xfrm>
            <a:off x="6212346" y="4581541"/>
            <a:ext cx="3222246" cy="1507358"/>
            <a:chOff x="595686" y="1261242"/>
            <a:chExt cx="3222246" cy="1507358"/>
          </a:xfrm>
        </p:grpSpPr>
        <p:sp>
          <p:nvSpPr>
            <p:cNvPr id="27" name="Window Body" descr="&lt;SmartSettings&gt;&lt;SmartResize anchorLeft=&quot;Absolute&quot; anchorTop=&quot;Absolute&quot; anchorRight=&quot;Absolute&quot; anchorBottom=&quot;Absolute&quot; /&gt;&lt;/SmartSettings&gt;"/>
            <p:cNvSpPr/>
            <p:nvPr>
              <p:custDataLst>
                <p:tags r:id="rId3"/>
              </p:custDataLst>
            </p:nvPr>
          </p:nvSpPr>
          <p:spPr>
            <a:xfrm>
              <a:off x="595686" y="1498986"/>
              <a:ext cx="3222246" cy="1269614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Text" descr="&lt;SmartSettings&gt;&lt;SmartResize anchorLeft=&quot;Absolute&quot; anchorTop=&quot;Absolute&quot; anchorRight=&quot;Absolute&quot; anchorBottom=&quot;Absolute&quot; /&gt;&lt;/SmartSettings&gt;"/>
            <p:cNvSpPr txBox="1"/>
            <p:nvPr>
              <p:custDataLst>
                <p:tags r:id="rId4"/>
              </p:custDataLst>
            </p:nvPr>
          </p:nvSpPr>
          <p:spPr>
            <a:xfrm>
              <a:off x="1335557" y="1635819"/>
              <a:ext cx="2294511" cy="688281"/>
            </a:xfrm>
            <a:prstGeom prst="rect">
              <a:avLst/>
            </a:prstGeom>
            <a:noFill/>
          </p:spPr>
          <p:txBody>
            <a:bodyPr wrap="square" lIns="73152" tIns="36576" rIns="73152" bIns="36576" rtlCol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900" noProof="1" smtClean="0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등록되어 있지 않은 기사 제목입니다</a:t>
              </a:r>
              <a:r>
                <a:rPr lang="en-US" altLang="ko-KR" sz="900" noProof="1" smtClean="0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.</a:t>
              </a:r>
            </a:p>
            <a:p>
              <a:r>
                <a:rPr lang="ko-KR" altLang="en-US" sz="900" noProof="1" smtClean="0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기사 등록이 가능합니다</a:t>
              </a:r>
              <a:r>
                <a:rPr lang="en-US" altLang="ko-KR" sz="900" noProof="1" smtClean="0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.</a:t>
              </a:r>
              <a:endParaRPr lang="en-US" sz="900" noProof="1" smtClean="0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Title Bar" descr="&lt;Tags&gt;&lt;SMARTRESIZEANCHORS&gt;Absolute,None,Absolute,Absolute&lt;/SMARTRESIZEANCHORS&gt;&lt;/Tags&gt;"/>
            <p:cNvSpPr/>
            <p:nvPr/>
          </p:nvSpPr>
          <p:spPr>
            <a:xfrm>
              <a:off x="595686" y="1261242"/>
              <a:ext cx="3222246" cy="237744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2286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 smtClean="0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Alert</a:t>
              </a:r>
              <a:endParaRPr lang="en-US" sz="900" dirty="0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" name="Close Button" descr="&lt;Tags&gt;&lt;SMARTRESIZEANCHORS&gt;Absolute,None,None,Absolute&lt;/SMARTRESIZEANCHORS&gt;&lt;/Tags&gt;"/>
            <p:cNvSpPr>
              <a:spLocks noEditPoints="1"/>
            </p:cNvSpPr>
            <p:nvPr/>
          </p:nvSpPr>
          <p:spPr bwMode="auto">
            <a:xfrm>
              <a:off x="3607048" y="1332489"/>
              <a:ext cx="98425" cy="95250"/>
            </a:xfrm>
            <a:custGeom>
              <a:avLst/>
              <a:gdLst>
                <a:gd name="T0" fmla="*/ 254 w 254"/>
                <a:gd name="T1" fmla="*/ 0 h 254"/>
                <a:gd name="T2" fmla="*/ 0 w 254"/>
                <a:gd name="T3" fmla="*/ 254 h 254"/>
                <a:gd name="T4" fmla="*/ 0 w 254"/>
                <a:gd name="T5" fmla="*/ 0 h 254"/>
                <a:gd name="T6" fmla="*/ 254 w 254"/>
                <a:gd name="T7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4" h="254">
                  <a:moveTo>
                    <a:pt x="254" y="0"/>
                  </a:moveTo>
                  <a:lnTo>
                    <a:pt x="0" y="254"/>
                  </a:lnTo>
                  <a:moveTo>
                    <a:pt x="0" y="0"/>
                  </a:moveTo>
                  <a:lnTo>
                    <a:pt x="254" y="254"/>
                  </a:lnTo>
                </a:path>
              </a:pathLst>
            </a:custGeom>
            <a:noFill/>
            <a:ln w="9525" cap="flat">
              <a:solidFill>
                <a:srgbClr val="80808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31" name="Icons"/>
            <p:cNvGrpSpPr/>
            <p:nvPr/>
          </p:nvGrpSpPr>
          <p:grpSpPr>
            <a:xfrm>
              <a:off x="773534" y="1669713"/>
              <a:ext cx="457200" cy="396875"/>
              <a:chOff x="773534" y="1669713"/>
              <a:chExt cx="457200" cy="396875"/>
            </a:xfrm>
          </p:grpSpPr>
          <p:sp>
            <p:nvSpPr>
              <p:cNvPr id="36" name="Info Icon" descr="&lt;Tags&gt;&lt;SMARTRESIZEANCHORS&gt;Absolute,None,Absolute,None&lt;/SMARTRESIZEANCHORS&gt;&lt;/Tags&gt;"/>
              <p:cNvSpPr>
                <a:spLocks noChangeAspect="1" noEditPoints="1"/>
              </p:cNvSpPr>
              <p:nvPr/>
            </p:nvSpPr>
            <p:spPr bwMode="auto">
              <a:xfrm>
                <a:off x="803697" y="1670507"/>
                <a:ext cx="396875" cy="395287"/>
              </a:xfrm>
              <a:custGeom>
                <a:avLst/>
                <a:gdLst>
                  <a:gd name="T0" fmla="*/ 550 w 1101"/>
                  <a:gd name="T1" fmla="*/ 231 h 1101"/>
                  <a:gd name="T2" fmla="*/ 480 w 1101"/>
                  <a:gd name="T3" fmla="*/ 301 h 1101"/>
                  <a:gd name="T4" fmla="*/ 550 w 1101"/>
                  <a:gd name="T5" fmla="*/ 372 h 1101"/>
                  <a:gd name="T6" fmla="*/ 621 w 1101"/>
                  <a:gd name="T7" fmla="*/ 301 h 1101"/>
                  <a:gd name="T8" fmla="*/ 550 w 1101"/>
                  <a:gd name="T9" fmla="*/ 231 h 1101"/>
                  <a:gd name="T10" fmla="*/ 494 w 1101"/>
                  <a:gd name="T11" fmla="*/ 455 h 1101"/>
                  <a:gd name="T12" fmla="*/ 494 w 1101"/>
                  <a:gd name="T13" fmla="*/ 851 h 1101"/>
                  <a:gd name="T14" fmla="*/ 607 w 1101"/>
                  <a:gd name="T15" fmla="*/ 851 h 1101"/>
                  <a:gd name="T16" fmla="*/ 607 w 1101"/>
                  <a:gd name="T17" fmla="*/ 455 h 1101"/>
                  <a:gd name="T18" fmla="*/ 494 w 1101"/>
                  <a:gd name="T19" fmla="*/ 455 h 1101"/>
                  <a:gd name="T20" fmla="*/ 1101 w 1101"/>
                  <a:gd name="T21" fmla="*/ 551 h 1101"/>
                  <a:gd name="T22" fmla="*/ 550 w 1101"/>
                  <a:gd name="T23" fmla="*/ 1101 h 1101"/>
                  <a:gd name="T24" fmla="*/ 0 w 1101"/>
                  <a:gd name="T25" fmla="*/ 551 h 1101"/>
                  <a:gd name="T26" fmla="*/ 550 w 1101"/>
                  <a:gd name="T27" fmla="*/ 0 h 1101"/>
                  <a:gd name="T28" fmla="*/ 1101 w 1101"/>
                  <a:gd name="T29" fmla="*/ 551 h 1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01" h="1101">
                    <a:moveTo>
                      <a:pt x="550" y="231"/>
                    </a:moveTo>
                    <a:cubicBezTo>
                      <a:pt x="511" y="231"/>
                      <a:pt x="480" y="262"/>
                      <a:pt x="480" y="301"/>
                    </a:cubicBezTo>
                    <a:cubicBezTo>
                      <a:pt x="480" y="340"/>
                      <a:pt x="511" y="372"/>
                      <a:pt x="550" y="372"/>
                    </a:cubicBezTo>
                    <a:cubicBezTo>
                      <a:pt x="589" y="372"/>
                      <a:pt x="621" y="340"/>
                      <a:pt x="621" y="301"/>
                    </a:cubicBezTo>
                    <a:cubicBezTo>
                      <a:pt x="621" y="262"/>
                      <a:pt x="589" y="231"/>
                      <a:pt x="550" y="231"/>
                    </a:cubicBezTo>
                    <a:close/>
                    <a:moveTo>
                      <a:pt x="494" y="455"/>
                    </a:moveTo>
                    <a:lnTo>
                      <a:pt x="494" y="851"/>
                    </a:lnTo>
                    <a:lnTo>
                      <a:pt x="607" y="851"/>
                    </a:lnTo>
                    <a:lnTo>
                      <a:pt x="607" y="455"/>
                    </a:lnTo>
                    <a:lnTo>
                      <a:pt x="494" y="455"/>
                    </a:lnTo>
                    <a:close/>
                    <a:moveTo>
                      <a:pt x="1101" y="551"/>
                    </a:moveTo>
                    <a:cubicBezTo>
                      <a:pt x="1101" y="855"/>
                      <a:pt x="854" y="1101"/>
                      <a:pt x="550" y="1101"/>
                    </a:cubicBezTo>
                    <a:cubicBezTo>
                      <a:pt x="247" y="1101"/>
                      <a:pt x="0" y="855"/>
                      <a:pt x="0" y="551"/>
                    </a:cubicBezTo>
                    <a:cubicBezTo>
                      <a:pt x="0" y="247"/>
                      <a:pt x="247" y="0"/>
                      <a:pt x="550" y="0"/>
                    </a:cubicBezTo>
                    <a:cubicBezTo>
                      <a:pt x="854" y="0"/>
                      <a:pt x="1101" y="247"/>
                      <a:pt x="1101" y="551"/>
                    </a:cubicBezTo>
                    <a:close/>
                  </a:path>
                </a:pathLst>
              </a:custGeom>
              <a:noFill/>
              <a:ln w="6350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37" name="Warning Icon" descr="&lt;Tags&gt;&lt;SMARTRESIZEANCHORS&gt;Absolute,None,Absolute,None&lt;/SMARTRESIZEANCHORS&gt;&lt;/Tags&gt;" hidden="1"/>
              <p:cNvSpPr>
                <a:spLocks noChangeAspect="1" noEditPoints="1"/>
              </p:cNvSpPr>
              <p:nvPr/>
            </p:nvSpPr>
            <p:spPr bwMode="auto">
              <a:xfrm>
                <a:off x="773534" y="1670507"/>
                <a:ext cx="457200" cy="395287"/>
              </a:xfrm>
              <a:custGeom>
                <a:avLst/>
                <a:gdLst>
                  <a:gd name="T0" fmla="*/ 1270 w 1270"/>
                  <a:gd name="T1" fmla="*/ 1101 h 1101"/>
                  <a:gd name="T2" fmla="*/ 0 w 1270"/>
                  <a:gd name="T3" fmla="*/ 1101 h 1101"/>
                  <a:gd name="T4" fmla="*/ 635 w 1270"/>
                  <a:gd name="T5" fmla="*/ 0 h 1101"/>
                  <a:gd name="T6" fmla="*/ 1270 w 1270"/>
                  <a:gd name="T7" fmla="*/ 1101 h 1101"/>
                  <a:gd name="T8" fmla="*/ 579 w 1270"/>
                  <a:gd name="T9" fmla="*/ 320 h 1101"/>
                  <a:gd name="T10" fmla="*/ 579 w 1270"/>
                  <a:gd name="T11" fmla="*/ 716 h 1101"/>
                  <a:gd name="T12" fmla="*/ 691 w 1270"/>
                  <a:gd name="T13" fmla="*/ 716 h 1101"/>
                  <a:gd name="T14" fmla="*/ 691 w 1270"/>
                  <a:gd name="T15" fmla="*/ 320 h 1101"/>
                  <a:gd name="T16" fmla="*/ 579 w 1270"/>
                  <a:gd name="T17" fmla="*/ 320 h 1101"/>
                  <a:gd name="T18" fmla="*/ 635 w 1270"/>
                  <a:gd name="T19" fmla="*/ 799 h 1101"/>
                  <a:gd name="T20" fmla="*/ 564 w 1270"/>
                  <a:gd name="T21" fmla="*/ 870 h 1101"/>
                  <a:gd name="T22" fmla="*/ 635 w 1270"/>
                  <a:gd name="T23" fmla="*/ 940 h 1101"/>
                  <a:gd name="T24" fmla="*/ 706 w 1270"/>
                  <a:gd name="T25" fmla="*/ 870 h 1101"/>
                  <a:gd name="T26" fmla="*/ 635 w 1270"/>
                  <a:gd name="T27" fmla="*/ 799 h 1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70" h="1101">
                    <a:moveTo>
                      <a:pt x="1270" y="1101"/>
                    </a:moveTo>
                    <a:lnTo>
                      <a:pt x="0" y="1101"/>
                    </a:lnTo>
                    <a:lnTo>
                      <a:pt x="635" y="0"/>
                    </a:lnTo>
                    <a:lnTo>
                      <a:pt x="1270" y="1101"/>
                    </a:lnTo>
                    <a:close/>
                    <a:moveTo>
                      <a:pt x="579" y="320"/>
                    </a:moveTo>
                    <a:lnTo>
                      <a:pt x="579" y="716"/>
                    </a:lnTo>
                    <a:lnTo>
                      <a:pt x="691" y="716"/>
                    </a:lnTo>
                    <a:lnTo>
                      <a:pt x="691" y="320"/>
                    </a:lnTo>
                    <a:lnTo>
                      <a:pt x="579" y="320"/>
                    </a:lnTo>
                    <a:close/>
                    <a:moveTo>
                      <a:pt x="635" y="799"/>
                    </a:moveTo>
                    <a:cubicBezTo>
                      <a:pt x="596" y="799"/>
                      <a:pt x="564" y="831"/>
                      <a:pt x="564" y="870"/>
                    </a:cubicBezTo>
                    <a:cubicBezTo>
                      <a:pt x="564" y="909"/>
                      <a:pt x="596" y="940"/>
                      <a:pt x="635" y="940"/>
                    </a:cubicBezTo>
                    <a:cubicBezTo>
                      <a:pt x="674" y="940"/>
                      <a:pt x="706" y="909"/>
                      <a:pt x="706" y="870"/>
                    </a:cubicBezTo>
                    <a:cubicBezTo>
                      <a:pt x="706" y="831"/>
                      <a:pt x="674" y="799"/>
                      <a:pt x="635" y="799"/>
                    </a:cubicBezTo>
                    <a:close/>
                  </a:path>
                </a:pathLst>
              </a:custGeom>
              <a:noFill/>
              <a:ln w="6350" cap="rnd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38" name="Error Icon" descr="&lt;Tags&gt;&lt;SMARTRESIZEANCHORS&gt;Absolute,None,Absolute,None&lt;/SMARTRESIZEANCHORS&gt;&lt;/Tags&gt;" hidden="1"/>
              <p:cNvSpPr>
                <a:spLocks noChangeAspect="1" noEditPoints="1"/>
              </p:cNvSpPr>
              <p:nvPr/>
            </p:nvSpPr>
            <p:spPr bwMode="auto">
              <a:xfrm>
                <a:off x="802903" y="1670507"/>
                <a:ext cx="398463" cy="395287"/>
              </a:xfrm>
              <a:custGeom>
                <a:avLst/>
                <a:gdLst>
                  <a:gd name="T0" fmla="*/ 1101 w 1101"/>
                  <a:gd name="T1" fmla="*/ 778 h 1100"/>
                  <a:gd name="T2" fmla="*/ 778 w 1101"/>
                  <a:gd name="T3" fmla="*/ 1100 h 1100"/>
                  <a:gd name="T4" fmla="*/ 322 w 1101"/>
                  <a:gd name="T5" fmla="*/ 1100 h 1100"/>
                  <a:gd name="T6" fmla="*/ 0 w 1101"/>
                  <a:gd name="T7" fmla="*/ 778 h 1100"/>
                  <a:gd name="T8" fmla="*/ 0 w 1101"/>
                  <a:gd name="T9" fmla="*/ 322 h 1100"/>
                  <a:gd name="T10" fmla="*/ 322 w 1101"/>
                  <a:gd name="T11" fmla="*/ 0 h 1100"/>
                  <a:gd name="T12" fmla="*/ 778 w 1101"/>
                  <a:gd name="T13" fmla="*/ 0 h 1100"/>
                  <a:gd name="T14" fmla="*/ 1101 w 1101"/>
                  <a:gd name="T15" fmla="*/ 322 h 1100"/>
                  <a:gd name="T16" fmla="*/ 1101 w 1101"/>
                  <a:gd name="T17" fmla="*/ 778 h 1100"/>
                  <a:gd name="T18" fmla="*/ 380 w 1101"/>
                  <a:gd name="T19" fmla="*/ 300 h 1100"/>
                  <a:gd name="T20" fmla="*/ 301 w 1101"/>
                  <a:gd name="T21" fmla="*/ 380 h 1100"/>
                  <a:gd name="T22" fmla="*/ 470 w 1101"/>
                  <a:gd name="T23" fmla="*/ 550 h 1100"/>
                  <a:gd name="T24" fmla="*/ 301 w 1101"/>
                  <a:gd name="T25" fmla="*/ 719 h 1100"/>
                  <a:gd name="T26" fmla="*/ 380 w 1101"/>
                  <a:gd name="T27" fmla="*/ 799 h 1100"/>
                  <a:gd name="T28" fmla="*/ 550 w 1101"/>
                  <a:gd name="T29" fmla="*/ 629 h 1100"/>
                  <a:gd name="T30" fmla="*/ 720 w 1101"/>
                  <a:gd name="T31" fmla="*/ 799 h 1100"/>
                  <a:gd name="T32" fmla="*/ 800 w 1101"/>
                  <a:gd name="T33" fmla="*/ 719 h 1100"/>
                  <a:gd name="T34" fmla="*/ 630 w 1101"/>
                  <a:gd name="T35" fmla="*/ 550 h 1100"/>
                  <a:gd name="T36" fmla="*/ 800 w 1101"/>
                  <a:gd name="T37" fmla="*/ 380 h 1100"/>
                  <a:gd name="T38" fmla="*/ 720 w 1101"/>
                  <a:gd name="T39" fmla="*/ 300 h 1100"/>
                  <a:gd name="T40" fmla="*/ 550 w 1101"/>
                  <a:gd name="T41" fmla="*/ 470 h 1100"/>
                  <a:gd name="T42" fmla="*/ 380 w 1101"/>
                  <a:gd name="T43" fmla="*/ 300 h 1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01" h="1100">
                    <a:moveTo>
                      <a:pt x="1101" y="778"/>
                    </a:moveTo>
                    <a:lnTo>
                      <a:pt x="778" y="1100"/>
                    </a:lnTo>
                    <a:lnTo>
                      <a:pt x="322" y="1100"/>
                    </a:lnTo>
                    <a:lnTo>
                      <a:pt x="0" y="778"/>
                    </a:lnTo>
                    <a:lnTo>
                      <a:pt x="0" y="322"/>
                    </a:lnTo>
                    <a:lnTo>
                      <a:pt x="322" y="0"/>
                    </a:lnTo>
                    <a:lnTo>
                      <a:pt x="778" y="0"/>
                    </a:lnTo>
                    <a:lnTo>
                      <a:pt x="1101" y="322"/>
                    </a:lnTo>
                    <a:lnTo>
                      <a:pt x="1101" y="778"/>
                    </a:lnTo>
                    <a:close/>
                    <a:moveTo>
                      <a:pt x="380" y="300"/>
                    </a:moveTo>
                    <a:lnTo>
                      <a:pt x="301" y="380"/>
                    </a:lnTo>
                    <a:lnTo>
                      <a:pt x="470" y="550"/>
                    </a:lnTo>
                    <a:lnTo>
                      <a:pt x="301" y="719"/>
                    </a:lnTo>
                    <a:lnTo>
                      <a:pt x="380" y="799"/>
                    </a:lnTo>
                    <a:lnTo>
                      <a:pt x="550" y="629"/>
                    </a:lnTo>
                    <a:lnTo>
                      <a:pt x="720" y="799"/>
                    </a:lnTo>
                    <a:lnTo>
                      <a:pt x="800" y="719"/>
                    </a:lnTo>
                    <a:lnTo>
                      <a:pt x="630" y="550"/>
                    </a:lnTo>
                    <a:lnTo>
                      <a:pt x="800" y="380"/>
                    </a:lnTo>
                    <a:lnTo>
                      <a:pt x="720" y="300"/>
                    </a:lnTo>
                    <a:lnTo>
                      <a:pt x="550" y="470"/>
                    </a:lnTo>
                    <a:lnTo>
                      <a:pt x="380" y="300"/>
                    </a:lnTo>
                    <a:close/>
                  </a:path>
                </a:pathLst>
              </a:custGeom>
              <a:noFill/>
              <a:ln w="6350" cap="rnd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39" name="Question Icon" descr="&lt;Tags&gt;&lt;SMARTRESIZEANCHORS&gt;Absolute,None,Absolute,None&lt;/SMARTRESIZEANCHORS&gt;&lt;/Tags&gt;" hidden="1"/>
              <p:cNvSpPr>
                <a:spLocks noChangeAspect="1" noEditPoints="1"/>
              </p:cNvSpPr>
              <p:nvPr/>
            </p:nvSpPr>
            <p:spPr bwMode="auto">
              <a:xfrm>
                <a:off x="802903" y="1669713"/>
                <a:ext cx="398463" cy="396875"/>
              </a:xfrm>
              <a:custGeom>
                <a:avLst/>
                <a:gdLst>
                  <a:gd name="T0" fmla="*/ 1101 w 1101"/>
                  <a:gd name="T1" fmla="*/ 551 h 1101"/>
                  <a:gd name="T2" fmla="*/ 550 w 1101"/>
                  <a:gd name="T3" fmla="*/ 1101 h 1101"/>
                  <a:gd name="T4" fmla="*/ 0 w 1101"/>
                  <a:gd name="T5" fmla="*/ 551 h 1101"/>
                  <a:gd name="T6" fmla="*/ 550 w 1101"/>
                  <a:gd name="T7" fmla="*/ 0 h 1101"/>
                  <a:gd name="T8" fmla="*/ 1101 w 1101"/>
                  <a:gd name="T9" fmla="*/ 551 h 1101"/>
                  <a:gd name="T10" fmla="*/ 596 w 1101"/>
                  <a:gd name="T11" fmla="*/ 685 h 1101"/>
                  <a:gd name="T12" fmla="*/ 509 w 1101"/>
                  <a:gd name="T13" fmla="*/ 685 h 1101"/>
                  <a:gd name="T14" fmla="*/ 509 w 1101"/>
                  <a:gd name="T15" fmla="*/ 625 h 1101"/>
                  <a:gd name="T16" fmla="*/ 521 w 1101"/>
                  <a:gd name="T17" fmla="*/ 577 h 1101"/>
                  <a:gd name="T18" fmla="*/ 575 w 1101"/>
                  <a:gd name="T19" fmla="*/ 527 h 1101"/>
                  <a:gd name="T20" fmla="*/ 638 w 1101"/>
                  <a:gd name="T21" fmla="*/ 424 h 1101"/>
                  <a:gd name="T22" fmla="*/ 614 w 1101"/>
                  <a:gd name="T23" fmla="*/ 359 h 1101"/>
                  <a:gd name="T24" fmla="*/ 549 w 1101"/>
                  <a:gd name="T25" fmla="*/ 334 h 1101"/>
                  <a:gd name="T26" fmla="*/ 440 w 1101"/>
                  <a:gd name="T27" fmla="*/ 462 h 1101"/>
                  <a:gd name="T28" fmla="*/ 343 w 1101"/>
                  <a:gd name="T29" fmla="*/ 445 h 1101"/>
                  <a:gd name="T30" fmla="*/ 413 w 1101"/>
                  <a:gd name="T31" fmla="*/ 295 h 1101"/>
                  <a:gd name="T32" fmla="*/ 561 w 1101"/>
                  <a:gd name="T33" fmla="*/ 241 h 1101"/>
                  <a:gd name="T34" fmla="*/ 702 w 1101"/>
                  <a:gd name="T35" fmla="*/ 291 h 1101"/>
                  <a:gd name="T36" fmla="*/ 758 w 1101"/>
                  <a:gd name="T37" fmla="*/ 418 h 1101"/>
                  <a:gd name="T38" fmla="*/ 743 w 1101"/>
                  <a:gd name="T39" fmla="*/ 489 h 1101"/>
                  <a:gd name="T40" fmla="*/ 707 w 1101"/>
                  <a:gd name="T41" fmla="*/ 541 h 1101"/>
                  <a:gd name="T42" fmla="*/ 624 w 1101"/>
                  <a:gd name="T43" fmla="*/ 606 h 1101"/>
                  <a:gd name="T44" fmla="*/ 601 w 1101"/>
                  <a:gd name="T45" fmla="*/ 632 h 1101"/>
                  <a:gd name="T46" fmla="*/ 596 w 1101"/>
                  <a:gd name="T47" fmla="*/ 685 h 1101"/>
                  <a:gd name="T48" fmla="*/ 614 w 1101"/>
                  <a:gd name="T49" fmla="*/ 749 h 1101"/>
                  <a:gd name="T50" fmla="*/ 614 w 1101"/>
                  <a:gd name="T51" fmla="*/ 861 h 1101"/>
                  <a:gd name="T52" fmla="*/ 509 w 1101"/>
                  <a:gd name="T53" fmla="*/ 861 h 1101"/>
                  <a:gd name="T54" fmla="*/ 509 w 1101"/>
                  <a:gd name="T55" fmla="*/ 749 h 1101"/>
                  <a:gd name="T56" fmla="*/ 614 w 1101"/>
                  <a:gd name="T57" fmla="*/ 749 h 1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01" h="1101">
                    <a:moveTo>
                      <a:pt x="1101" y="551"/>
                    </a:moveTo>
                    <a:cubicBezTo>
                      <a:pt x="1101" y="854"/>
                      <a:pt x="854" y="1101"/>
                      <a:pt x="550" y="1101"/>
                    </a:cubicBezTo>
                    <a:cubicBezTo>
                      <a:pt x="246" y="1101"/>
                      <a:pt x="0" y="854"/>
                      <a:pt x="0" y="551"/>
                    </a:cubicBezTo>
                    <a:cubicBezTo>
                      <a:pt x="0" y="247"/>
                      <a:pt x="246" y="0"/>
                      <a:pt x="550" y="0"/>
                    </a:cubicBezTo>
                    <a:cubicBezTo>
                      <a:pt x="854" y="0"/>
                      <a:pt x="1101" y="247"/>
                      <a:pt x="1101" y="551"/>
                    </a:cubicBezTo>
                    <a:close/>
                    <a:moveTo>
                      <a:pt x="596" y="685"/>
                    </a:moveTo>
                    <a:lnTo>
                      <a:pt x="509" y="685"/>
                    </a:lnTo>
                    <a:lnTo>
                      <a:pt x="509" y="625"/>
                    </a:lnTo>
                    <a:cubicBezTo>
                      <a:pt x="509" y="605"/>
                      <a:pt x="513" y="589"/>
                      <a:pt x="521" y="577"/>
                    </a:cubicBezTo>
                    <a:cubicBezTo>
                      <a:pt x="529" y="565"/>
                      <a:pt x="547" y="549"/>
                      <a:pt x="575" y="527"/>
                    </a:cubicBezTo>
                    <a:cubicBezTo>
                      <a:pt x="617" y="495"/>
                      <a:pt x="638" y="460"/>
                      <a:pt x="638" y="424"/>
                    </a:cubicBezTo>
                    <a:cubicBezTo>
                      <a:pt x="638" y="397"/>
                      <a:pt x="630" y="375"/>
                      <a:pt x="614" y="359"/>
                    </a:cubicBezTo>
                    <a:cubicBezTo>
                      <a:pt x="597" y="343"/>
                      <a:pt x="576" y="334"/>
                      <a:pt x="549" y="334"/>
                    </a:cubicBezTo>
                    <a:cubicBezTo>
                      <a:pt x="488" y="334"/>
                      <a:pt x="451" y="377"/>
                      <a:pt x="440" y="462"/>
                    </a:cubicBezTo>
                    <a:lnTo>
                      <a:pt x="343" y="445"/>
                    </a:lnTo>
                    <a:cubicBezTo>
                      <a:pt x="349" y="381"/>
                      <a:pt x="372" y="331"/>
                      <a:pt x="413" y="295"/>
                    </a:cubicBezTo>
                    <a:cubicBezTo>
                      <a:pt x="454" y="259"/>
                      <a:pt x="503" y="241"/>
                      <a:pt x="561" y="241"/>
                    </a:cubicBezTo>
                    <a:cubicBezTo>
                      <a:pt x="618" y="241"/>
                      <a:pt x="665" y="257"/>
                      <a:pt x="702" y="291"/>
                    </a:cubicBezTo>
                    <a:cubicBezTo>
                      <a:pt x="739" y="325"/>
                      <a:pt x="758" y="367"/>
                      <a:pt x="758" y="418"/>
                    </a:cubicBezTo>
                    <a:cubicBezTo>
                      <a:pt x="758" y="443"/>
                      <a:pt x="753" y="467"/>
                      <a:pt x="743" y="489"/>
                    </a:cubicBezTo>
                    <a:cubicBezTo>
                      <a:pt x="732" y="512"/>
                      <a:pt x="721" y="529"/>
                      <a:pt x="707" y="541"/>
                    </a:cubicBezTo>
                    <a:cubicBezTo>
                      <a:pt x="694" y="554"/>
                      <a:pt x="667" y="575"/>
                      <a:pt x="624" y="606"/>
                    </a:cubicBezTo>
                    <a:cubicBezTo>
                      <a:pt x="612" y="615"/>
                      <a:pt x="605" y="624"/>
                      <a:pt x="601" y="632"/>
                    </a:cubicBezTo>
                    <a:cubicBezTo>
                      <a:pt x="598" y="640"/>
                      <a:pt x="596" y="658"/>
                      <a:pt x="596" y="685"/>
                    </a:cubicBezTo>
                    <a:close/>
                    <a:moveTo>
                      <a:pt x="614" y="749"/>
                    </a:moveTo>
                    <a:lnTo>
                      <a:pt x="614" y="861"/>
                    </a:lnTo>
                    <a:lnTo>
                      <a:pt x="509" y="861"/>
                    </a:lnTo>
                    <a:lnTo>
                      <a:pt x="509" y="749"/>
                    </a:lnTo>
                    <a:lnTo>
                      <a:pt x="614" y="749"/>
                    </a:lnTo>
                    <a:close/>
                  </a:path>
                </a:pathLst>
              </a:custGeom>
              <a:noFill/>
              <a:ln w="6350" cap="rnd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2" name="Buttons"/>
            <p:cNvGrpSpPr/>
            <p:nvPr/>
          </p:nvGrpSpPr>
          <p:grpSpPr>
            <a:xfrm>
              <a:off x="1538287" y="2386471"/>
              <a:ext cx="2091779" cy="240384"/>
              <a:chOff x="1538287" y="2386471"/>
              <a:chExt cx="2091779" cy="240384"/>
            </a:xfrm>
          </p:grpSpPr>
          <p:sp>
            <p:nvSpPr>
              <p:cNvPr id="33" name="Button 1" descr="&lt;SmartSettings&gt;&lt;SmartResize anchorLeft=&quot;None&quot; anchorTop=&quot;None&quot; anchorRight=&quot;Absolute&quot; anchorBottom=&quot;Absolute&quot; /&gt;&lt;/SmartSettings&gt;"/>
              <p:cNvSpPr>
                <a:spLocks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2967037" y="2386471"/>
                <a:ext cx="663029" cy="240384"/>
              </a:xfrm>
              <a:prstGeom prst="roundRect">
                <a:avLst>
                  <a:gd name="adj" fmla="val 8776"/>
                </a:avLst>
              </a:prstGeom>
              <a:solidFill>
                <a:srgbClr val="FFFFFF"/>
              </a:solidFill>
              <a:ln w="6350" cap="flat" cmpd="sng" algn="ctr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ko-KR" altLang="en-US" sz="900" dirty="0" smtClean="0">
                    <a:solidFill>
                      <a:srgbClr val="5F5F5F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확인</a:t>
                </a:r>
                <a:endParaRPr lang="en-US" sz="900" dirty="0">
                  <a:solidFill>
                    <a:srgbClr val="5F5F5F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34" name="Button 2" descr="&lt;SmartSettings&gt;&lt;SmartResize anchorLeft=&quot;None&quot; anchorTop=&quot;None&quot; anchorRight=&quot;Absolute&quot; anchorBottom=&quot;Absolute&quot; /&gt;&lt;/SmartSettings&gt;" hidden="1"/>
              <p:cNvSpPr>
                <a:spLocks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2252662" y="2386471"/>
                <a:ext cx="663029" cy="240384"/>
              </a:xfrm>
              <a:prstGeom prst="roundRect">
                <a:avLst>
                  <a:gd name="adj" fmla="val 8776"/>
                </a:avLst>
              </a:prstGeom>
              <a:solidFill>
                <a:srgbClr val="FFFFFF"/>
              </a:solidFill>
              <a:ln w="6350" cap="flat" cmpd="sng" algn="ctr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ko-KR" altLang="en-US" sz="900" dirty="0" smtClean="0">
                    <a:solidFill>
                      <a:srgbClr val="5F5F5F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취소</a:t>
                </a:r>
                <a:endParaRPr lang="en-US" sz="900" dirty="0">
                  <a:solidFill>
                    <a:srgbClr val="5F5F5F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35" name="Button 3" descr="&lt;Tags&gt;&lt;SMARTRESIZEANCHORS&gt;None,Absolute,None,Absolute&lt;/SMARTRESIZEANCHORS&gt;&lt;/Tags&gt;" hidden="1"/>
              <p:cNvSpPr>
                <a:spLocks/>
              </p:cNvSpPr>
              <p:nvPr/>
            </p:nvSpPr>
            <p:spPr bwMode="auto">
              <a:xfrm>
                <a:off x="1538287" y="2386471"/>
                <a:ext cx="663029" cy="240384"/>
              </a:xfrm>
              <a:prstGeom prst="roundRect">
                <a:avLst>
                  <a:gd name="adj" fmla="val 8776"/>
                </a:avLst>
              </a:prstGeom>
              <a:solidFill>
                <a:srgbClr val="FFFFFF"/>
              </a:solidFill>
              <a:ln w="6350" cap="flat" cmpd="sng" algn="ctr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900" dirty="0" smtClean="0">
                    <a:solidFill>
                      <a:srgbClr val="5F5F5F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Abort</a:t>
                </a:r>
                <a:endParaRPr lang="en-US" sz="900" dirty="0">
                  <a:solidFill>
                    <a:srgbClr val="5F5F5F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7" name="타원 6"/>
          <p:cNvSpPr/>
          <p:nvPr/>
        </p:nvSpPr>
        <p:spPr>
          <a:xfrm>
            <a:off x="5922371" y="2699810"/>
            <a:ext cx="324036" cy="324036"/>
          </a:xfrm>
          <a:prstGeom prst="ellipse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ko-KR" sz="1050" b="1" dirty="0" smtClean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P1</a:t>
            </a:r>
            <a:endParaRPr lang="ko-KR" altLang="en-US" sz="105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0" name="타원 39"/>
          <p:cNvSpPr/>
          <p:nvPr/>
        </p:nvSpPr>
        <p:spPr>
          <a:xfrm>
            <a:off x="5922371" y="4429999"/>
            <a:ext cx="324036" cy="324036"/>
          </a:xfrm>
          <a:prstGeom prst="ellipse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ko-KR" sz="1050" b="1" dirty="0" smtClean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P2</a:t>
            </a:r>
            <a:endParaRPr lang="ko-KR" altLang="en-US" sz="105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161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표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32829"/>
              </p:ext>
            </p:extLst>
          </p:nvPr>
        </p:nvGraphicFramePr>
        <p:xfrm>
          <a:off x="7736399" y="5013176"/>
          <a:ext cx="1932331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40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28406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500" b="1" dirty="0" err="1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버튼부</a:t>
                      </a:r>
                      <a:r>
                        <a:rPr lang="en-US" altLang="ko-KR" sz="500" b="1" dirty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endParaRPr lang="ko-KR" altLang="en-US" sz="5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sym typeface="Wingdings" panose="05000000000000000000" pitchFamily="2" charset="2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107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a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ko-KR" altLang="en-US" sz="5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37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b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sym typeface="Wingdings" panose="05000000000000000000" pitchFamily="2" charset="2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29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29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d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229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e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229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f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229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g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45" name="표 44"/>
          <p:cNvGraphicFramePr>
            <a:graphicFrameLocks noGrp="1"/>
          </p:cNvGraphicFramePr>
          <p:nvPr>
            <p:extLst/>
          </p:nvPr>
        </p:nvGraphicFramePr>
        <p:xfrm>
          <a:off x="7740517" y="983226"/>
          <a:ext cx="1928213" cy="3739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8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03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sym typeface="Wingdings" panose="05000000000000000000" pitchFamily="2" charset="2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sym typeface="Wingdings" panose="05000000000000000000" pitchFamily="2" charset="2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757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757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265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8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17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18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312038" y="386474"/>
            <a:ext cx="1055992" cy="21544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r>
              <a:rPr lang="en-US" altLang="ko-KR" sz="800" dirty="0" smtClean="0">
                <a:latin typeface="+mn-ea"/>
                <a:ea typeface="+mn-ea"/>
              </a:rPr>
              <a:t>GTB_A100</a:t>
            </a:r>
            <a:endParaRPr lang="en-US" altLang="ko-KR" sz="800" dirty="0">
              <a:latin typeface="+mn-ea"/>
              <a:ea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44" y="386474"/>
            <a:ext cx="1872000" cy="21544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r>
              <a:rPr lang="ko-KR" altLang="en-US" sz="900" dirty="0" smtClean="0">
                <a:latin typeface="+mn-ea"/>
                <a:ea typeface="+mn-ea"/>
              </a:rPr>
              <a:t>로그인 </a:t>
            </a:r>
            <a:r>
              <a:rPr lang="en-US" altLang="ko-KR" sz="900" dirty="0" smtClean="0">
                <a:latin typeface="+mn-ea"/>
                <a:ea typeface="+mn-ea"/>
              </a:rPr>
              <a:t>&gt; WSB </a:t>
            </a:r>
            <a:r>
              <a:rPr lang="ko-KR" altLang="en-US" sz="900" dirty="0" smtClean="0">
                <a:latin typeface="+mn-ea"/>
                <a:ea typeface="+mn-ea"/>
              </a:rPr>
              <a:t>게시판 </a:t>
            </a:r>
            <a:r>
              <a:rPr lang="en-US" altLang="ko-KR" sz="900" dirty="0" smtClean="0">
                <a:latin typeface="+mn-ea"/>
                <a:ea typeface="+mn-ea"/>
              </a:rPr>
              <a:t>&gt; </a:t>
            </a:r>
            <a:r>
              <a:rPr lang="ko-KR" altLang="en-US" sz="900" dirty="0" smtClean="0">
                <a:latin typeface="+mn-ea"/>
                <a:ea typeface="+mn-ea"/>
              </a:rPr>
              <a:t>글 등록</a:t>
            </a:r>
            <a:endParaRPr lang="en-US" altLang="ko-KR" sz="900" dirty="0">
              <a:latin typeface="+mn-ea"/>
              <a:ea typeface="+mn-ea"/>
            </a:endParaRPr>
          </a:p>
        </p:txBody>
      </p:sp>
      <p:grpSp>
        <p:nvGrpSpPr>
          <p:cNvPr id="11" name="Tab Bar" descr="&lt;SmartSettings&gt;&lt;SmartOptions&gt;&lt;Code&gt;H4sIAAAAAAAEAO29B2AcSZYlJi9tynt/SvVK1+B0oQiAYBMk2JBAEOzBiM3mkuwdaUcjKasqgcplVmVdZhZAzO2dvPfee++999577733ujudTif33/8/XGZkAWz2zkrayZ4hgKrIHz9+fB8/ItZNsbxIvyimddVU5+34y/PzYpqPz5ZtXler8cvqKq9fVsWyPfyNE2n7+rpp80Xnz/FJVZb5tC2qZTP+PF/mdTHd1OTLyU/Tr19Us7zsNnu1XrbFwqLwOq8vCaOm2+xN/s7h9N11ec7oM75fVNO369X49SKr29N3bb5sqE+Bd55N86/3FqG/bOuqdIi83+unl/myxcu/cbLMFnmzog/TsPVvnPzi3zhJ6VmtJ2UxTadl1jTS5ssV0y19FPz5JGtyeUNfxHP37t30cbNeULvro/DjN/M8nRW1TEJanactfdCsV6uqbvNZ2maTdJLV4w6su31gq7q4zNo8nRISbfommzzJ6jfXq9z79Sezcp2nn3mfjN9UKx7/LTFdZO+KxXqRLteLSV4zutmkeW/siHfTL7J3hEdD6OzufBgK03lWZ1Oa1CY9r+o0Y6K1xIsfgBdY+Xm+vGjnhOC9EEHzDrPPt7PlrMzr79bZakXooNuTeba8yGf+1wRkuS7LEIxwVHWZ13Uxy9NJVZXp2bJot858hnpW1Yu06XwwSs+OV6uU+rzjAHoMh2dCnDhmeP238WKADB4RoS3hjtfzbJU3IKX7gwaRXyn3yEfa2DIXQx6/zqFU8pm0kd48PCO44inO0y2/u/FZI9A7rw68jocm+Xg2AxcsMKOsG+ItuyQZ03vPs0lebn0Ernz0EcgTe/EMnHFc5xlPNf/yWRSaabf10UejdG9nZwigATP+bjFjbqO2NzUFbGoZUOtN9bqtaQK3+hNrHpCnbbPpPM3Bm+lcmHO4swFOJiaI8P6WGfHv/8a9euOovbbpJ58N9Tr2/xgcX52363qZtvU6j3T7S/of5aVR1v4zwFwK/Tyjl24G7/35SzZJ/WVVzNKnRbOqmnxrWJhZOAZm5HcV5XKzhA0R13YfGdaNCs1vHIwUD+ugGPiQJqpQmRYxLtqq2DdJm3w5y+uRcN9xfdGk+TDJ2vr6Ror8MFXeAAp43kf1mSdo/9VqRgR8VlcLUG1ra8uqqTtCszssaLEJHuZbPNOsJXWxdfpumrN6S/N3N/MZCPK8uriA3NZ1VW999CwrSngzVbpmTEHRlNBPG+A/Jg1JcPvM5P3q/tjgH7wuFquyOC9o4rIpOagNeuQuGjgKWfqR9vvR+7gG7PIFLPIoPROmzialp0A6pDAAjKmOy4xp5Xlsrf11oO3zomkfMy5HaBzwqvddT6DN+/w1kagtLvM3+v5m7KRJWSzz3fdqvddpHbYfmErzFZyXIiuLH2A+eXCPm5wmpM7PP/vIn5CP7h6R79a02ZIc+HOSAvGiV/kUzDDrQxae8JjAYhNhBDyqtgcUgTdjIxn8K+gt6YZ/jTpseGJqel40Y+EX+jemk9HAdWk9AeWY/gsgJJSDQ23LoRaRu+jYxT9VxXTjIC7yNv3FxmZ2OE0N1mFE97wXf3yetyTXpETwk2ecwbfzrKWeV3XeIL7jb6bruqY/ymvFBRR7n+kPGPs4GM6HkKJHAjw0nP6HGyzH72pVAAfEGUnC1iVMU8wCmaed19UVyxTZ0fWCaGN1/NZHMsyiSZdVS5K3yE2oZfBuxh8Nu5nAqT/jglH8jYHB4elZcf/Z8B4eWISrAgaMVHUh0Tq5L+zTbH7zvKyIh4g6z/NzeNqM/Bh/RMQx+iIF1vY9CbI3vdaw687viWvPPgVI91VblEjftGzYhYg3AEMUS5DOyO6/E91gvAp88uW5g7IZjhs0EAom9DaksGPvv30zQTrjf+2PXz2uPnXCXu7cRCdLmO/1SdQB9X0zlzcSLUInMcy3oFifSvLq1yZXCHBk+Ov2hDFs9P3eHN5ICBI+8UrZD2huYFlSGZ5zEY9ous8N0o/HOdZiKLu5r/RnfsaznZ3vn1RtWy1uQMI8DnsbyBv1se1/eQs2wBOPTGOPB/vbeXExV3bD4IKOb2aiiCnyHzNH6tL9f2yOboEIHjdAO41fZO18TFlBb/Ai1p/0W297ky76jz8fUY7z/CapM0+3G8dIn/gwbwHthgnFczs+e3/iWVaMUQ+TGhBPW287xpWByudfl3q+/rS0E5C3AHYD8TZ8veErDadPvvxiQ0TtPzdQPrs50vb83WiY7T8DmEc+vslz76a51MFxScqweWSY0vDJuigpfZE2Ew1vg48Hcp3QKO+fPKascZ5hdkS/GSNI7pQziO/vvwKXZjLWtYSjdOcGXUVtKVCknM1zYuQNuVw8qjkFzc+6Fvrrc5XFYeujd+lgJhxPb979R+e8ldWUYafWDGFTRzpUtB+/binb3ny3aOeE30ebghw8/mBoLOyYnDZTkKzMsxkwfLdxFPZ97X8IzbiU9D/UQJDgBin7je+pOHGCtJPrM1QGZjcKlTT+3vfFJ0NwwASlpFm7Bemy3//i9KPft/59l6Qx6Cf/u/wo/SUjFT9+Qdc7xi+q5UAwQZR+VlC85VRQRFYpWLF8a0KW7d0IjbG2t4XmBbXYOaQfj9W6FEu2Lo1K2cisLdJsF598cnsNYDyc5nvF97tclv7CX5j+rvEvh3lwg5z1xlzYIfcbT0gzvf1AtsPij0k/YCoQ3tf5L1rT2nMnQYYniOEFxceDuks4OsoCLPJYHXuVN5THO10iYzqj4Q4to0Tj/QE62hDjbjbjpfIm3u4b5Bw8G2ZVhREwqSvDLjcq8SLQ3kzuG7Sa18P4Vb4gO7u1Q34SpfnrYsHcGV3NMQ/cPsvut+Vm8wz1feMw+Q1rCbsL7e/R6+v1RCiNjntwNuLRMe7RNLb/yPQ89rIoJ9V62VW1/nODcfW6tjCFRza9NRDgGwgjpsvXcO3w3BwDeDhjZTubbJnuvmm+DlOrHo2Gtd+gbhDeJO00Wy9nGYl/Q0t0MFnxN67m5Dk7h0onmhl1o6p4fy0hiD3PmhakfD9/ovvRebHMyvL2OnNQId9u1XyjZxJZxsYTweSEXK/6Zrfnhvz/64rUFuWnS1ryQna64XmDw541U/LYoIqrGuHD5BqrAEWdPp4eUTT4+O70SOLB91oD0kUAWmdqzZCBwpPrn8xr+iQrn1cU4CGD7i/QCVY300TajQFxa0bLyRfUl8Yi/NWuLi3JX3u3d2uMw8lAEBUTZy9WWZ2/qbYEFj6Mrg3/3MwQkh3f9BR9u6qLH2B15P8TkwQK9GcJn/6sTNNHL7O6oWVUXiq7IAW89FdaeUC8VIh1VjhTOo3hQhte7oNewbXA1AM03M5JVn+NCeWZjCxjul8FKVnRvHEanf7pf/c+HihH97bfsUlQflFM66qpaA6/PD8vpjlNZZ2Pv2gqRpcTl4um+ryu1ivEFR4EsTkEYrfzxauqZa7Fdzvn9GUcITz9MPtFtghWfAHkI7I9KSVIPnp/+8WIi5FML/D7WZsvEE16+H5uP7/BufIA3JxSvsm32rRYiOeG9/EEwcIuBwufeaOUGdoUHvjPLfrD46mM1O/sZr/QPLw4P82Wr0gnZU3+WkENGPXYcyPtzHPLMeGx4vGeknG8buWDjXwee6S3b2cN3ONnNfH9xl4pWqLgp+VO3xCtvmZ/L7QfyNSQPMWe9yAlHueakhcuhL1tWtw8fRYZCsSHnlssKpjHRplhYhKUgpx/TWK/Hys9q/OcRHrxNTv7ueSk9DXN1LTNZ//vZqnu5MpI3hPIzw1fuuXRHypPIrX/NTuy/MEwdn8WOcOnzf/HpnTv/8NTuvezPKWGNv/vntJbNhtMfsSe9yAWGKkz1veYFTxfUEA1z8qxgqBQ7svJT5Myfz8VewsyfP1lajy3IuAtCDc4XOfL3jTmzQvqw19qloFjSyZug1wC5aEKhEvD7+mKIkVARtLf2L+QD0l/5mfSwe+fVG1bLW7gicHEgzW6N6XobwO/l3u6EfrtEosEDYvhJ19+cfpumvNaXxpN3w6wB6LQ59XFRV6PT+u6qrc+epYVSDW2FeV/aHKykvKPSlRBmD6nxM1ymqfnFOVTulbcH53WMS1DEgLRmB1PPKeI56Yc5g3ZkWNe/kUaC0uk4DMaAtIZNoT+GgkNUaCaTX+vNVx/1d8lqWNrcwMzMxjpbRB0QbeUlLVR/haL73Xx2U53N0WuAoDS8dVy9qbSRHgPqh3bbvp7bOxr7/vpo5vWcfgVSRTRLJru5INbLQIFY/9dvWWNm8zDDeqTeOXpmtbTp+AKdOI02eYXI8PwcRxbqCQTm+Bs1LtDX1l/KzqJH5zICYgiXUDoPpA8MVx/9sn03kQwLwdE8Bbuv97gQ34Nhv1+sMY2OyOGcdhDDhrCSxYgpNQJTrnJbdxo8cF2vQF+MMvdmP+6hRsUw2yjhu4+t+gDj0iZ1xNUWKff723UwP7jFCpyAB6czQu8/vOz70yZ55YUwnNeVhkt+q6yKYxrXPwN35CFCZQnllrIskQ1xqbvvlvM2jlZo/3x3t7+3qfnt5wCPB7hpYuOPufPPgk/k+4+MYP8mr1hgjqd0Ue3BHaLGAXPze6seX5IM4xBD0zihq/M/N4b7+3f+6Zn92uCi0/fN8MqGxWx//gISUZDsuG37CcL16xe5y3Srr4yGol7fGuVRNbz9N0qI8cBaQ9a0jknHKd505BPfktd08kn3Wxi/Oc92PiHpz3xvAdieEIiWC3kPhHGetzn8E+Cjwz/7e6cvwey5un1Fxi8G/ojYe6M4JZcieeW+g3P7XUcng+bB5Vw98G38+Ji3nbmQVr5n2izb2AeFFI4EZs7DCfi9jYGzy3n4dYKq87bdb30Ub0FMv8vz7Z1fcAPy7m9x8e3Thbh2TDCTUmjbDbzUjANs5BNCcWAxfNc/Q8NJ/RzAO+bKXqVL6pLymMhOWRjVc5lfWi66LIqZgpe/ZGtr5sp2v3/X6YomhPaALWXz/nsPfI5eI57a54RDDcgECZqSIxviMPd+IQHAuw3vTioKm4D4OdQ2GseZihIX1vkO3++p0g3eSsS/bjJ83Ra5+efQZJt1vqju0c2cf11JVtz1zdK9HlVkydLDF5EEqUkSof0xdFn6Q793N6+vZwPcomTsOL7QzTv8uZxu1UMZOHjKspbaR52sd8Xcwd0CO9ggXsgARzhp1sHBV8H470bMdZuN2Hc/zDUbfGXvaEGMAbkAx+/XuXT4rxQgzcrahoGlEF1ToYaEjvJak8ihqTBSEK+XC+8yMY16FDyBol9M+c0Ka3X1ECqWZXZNSmVbGIUCmnqNl+27yGr5KmO3lNvDGAxycvq6mtiIZHeN4RIiYhJ17HeHxXEUN8QIjWHB18bk1d4PWBd/fFL/h/0QEWyR1cAAA==&lt;/Code&gt;&lt;CodeSignature&gt;jCu+5ge7H3MmU+YJ8OVg5UfykE4rOnzmp5RsiEZm+GW/oOFA4Ls33pmDI3q9blBI/Dk74wejzG7FY4C4vOdaS6iR2PA4epListS9pOdEl2Bnl9mQD5WlY4XegJIofLU3Qx5j8gyCWGYlqrXqYrGlV474IaRsay6ULCtEGqvabvwrzICYpXApQXQ4Z0tHpnTJSAqwYx5L0Y63faAhBE5o1gVoynBULr+GxsFyWEIuJVTDfzXg/i82Atowvhe87/oZWKS89ognxHa6fk74HNBu0jgPB0cr4/PgruWujwdENusfo4pJLLjrBEiW5fBuRAzsTtoLzxHklpTV2CZz4qUefA==&lt;/CodeSignature&gt;&lt;/SmartOptions&gt;&lt;SmartResize enabled=&quot;True&quot; minWidth=&quot;0&quot; minHeight=&quot;0&quot; /&gt;&lt;/SmartSettings&gt;"/>
          <p:cNvGrpSpPr/>
          <p:nvPr>
            <p:custDataLst>
              <p:tags r:id="rId1"/>
            </p:custDataLst>
          </p:nvPr>
        </p:nvGrpSpPr>
        <p:grpSpPr>
          <a:xfrm>
            <a:off x="242330" y="977189"/>
            <a:ext cx="7452000" cy="240301"/>
            <a:chOff x="595685" y="2423988"/>
            <a:chExt cx="3074195" cy="240301"/>
          </a:xfrm>
          <a:solidFill>
            <a:srgbClr val="FFFFFF"/>
          </a:solidFill>
        </p:grpSpPr>
        <p:cxnSp>
          <p:nvCxnSpPr>
            <p:cNvPr id="12" name="Line 1" descr="&lt;SmartSettings&gt;&lt;SmartResize anchorLeft=&quot;Absolute&quot; anchorTop=&quot;None&quot; anchorRight=&quot;None&quot; anchorBottom=&quot;Absolute&quot; /&gt;&lt;/SmartSettings&gt;"/>
            <p:cNvCxnSpPr/>
            <p:nvPr>
              <p:custDataLst>
                <p:tags r:id="rId17"/>
              </p:custDataLst>
            </p:nvPr>
          </p:nvCxnSpPr>
          <p:spPr>
            <a:xfrm flipH="1">
              <a:off x="595685" y="2664289"/>
              <a:ext cx="57072" cy="0"/>
            </a:xfrm>
            <a:prstGeom prst="line">
              <a:avLst/>
            </a:prstGeom>
            <a:grpFill/>
            <a:ln w="6350">
              <a:solidFill>
                <a:srgbClr val="8080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Line 2" descr="&lt;SmartSettings&gt;&lt;SmartResize anchorLeft=&quot;Absolute&quot; anchorTop=&quot;None&quot; anchorRight=&quot;Absolute&quot; anchorBottom=&quot;Absolute&quot; /&gt;&lt;/SmartSettings&gt;"/>
            <p:cNvCxnSpPr/>
            <p:nvPr>
              <p:custDataLst>
                <p:tags r:id="rId18"/>
              </p:custDataLst>
            </p:nvPr>
          </p:nvCxnSpPr>
          <p:spPr>
            <a:xfrm>
              <a:off x="1117598" y="2664289"/>
              <a:ext cx="2552282" cy="0"/>
            </a:xfrm>
            <a:prstGeom prst="line">
              <a:avLst/>
            </a:prstGeom>
            <a:grpFill/>
            <a:ln w="6350">
              <a:solidFill>
                <a:srgbClr val="8080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ab Selected" descr="&lt;SmartSettings&gt;&lt;SmartResize anchorLeft=&quot;Absolute&quot; anchorTop=&quot;Absolute&quot; anchorRight=&quot;None&quot; anchorBottom=&quot;Absolute&quot; /&gt;&lt;/SmartSettings&gt;"/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652759" y="2423988"/>
              <a:ext cx="466703" cy="240299"/>
            </a:xfrm>
            <a:custGeom>
              <a:avLst/>
              <a:gdLst>
                <a:gd name="T0" fmla="*/ 0 w 2218"/>
                <a:gd name="T1" fmla="*/ 670 h 670"/>
                <a:gd name="T2" fmla="*/ 0 w 2218"/>
                <a:gd name="T3" fmla="*/ 0 h 670"/>
                <a:gd name="T4" fmla="*/ 2218 w 2218"/>
                <a:gd name="T5" fmla="*/ 0 h 670"/>
                <a:gd name="T6" fmla="*/ 2218 w 2218"/>
                <a:gd name="T7" fmla="*/ 67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8" h="670">
                  <a:moveTo>
                    <a:pt x="0" y="670"/>
                  </a:moveTo>
                  <a:lnTo>
                    <a:pt x="0" y="0"/>
                  </a:lnTo>
                  <a:lnTo>
                    <a:pt x="2218" y="0"/>
                  </a:lnTo>
                  <a:lnTo>
                    <a:pt x="2218" y="670"/>
                  </a:lnTo>
                </a:path>
              </a:pathLst>
            </a:custGeom>
            <a:grpFill/>
            <a:ln w="6350" cap="sq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900" dirty="0" smtClean="0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리포터 별 통계</a:t>
              </a:r>
              <a:endParaRPr lang="en-US" sz="900" dirty="0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Tab" descr="&lt;SmartSettings&gt;&lt;SmartResize anchorLeft=&quot;Absolute&quot; anchorTop=&quot;Absolute&quot; anchorRight=&quot;None&quot; anchorBottom=&quot;Absolute&quot; /&gt;&lt;/SmartSettings&gt;"/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1150566" y="2423988"/>
              <a:ext cx="466703" cy="240299"/>
            </a:xfrm>
            <a:prstGeom prst="rect">
              <a:avLst/>
            </a:prstGeom>
            <a:grpFill/>
            <a:ln w="6350" cap="sq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900" smtClean="0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월별 통계 </a:t>
              </a:r>
              <a:endParaRPr lang="en-US" sz="900" dirty="0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174652"/>
              </p:ext>
            </p:extLst>
          </p:nvPr>
        </p:nvGraphicFramePr>
        <p:xfrm>
          <a:off x="390814" y="1749920"/>
          <a:ext cx="7184110" cy="286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780"/>
                <a:gridCol w="1296000"/>
                <a:gridCol w="1080000"/>
                <a:gridCol w="1080000"/>
                <a:gridCol w="1080000"/>
                <a:gridCol w="1260000"/>
                <a:gridCol w="735330"/>
              </a:tblGrid>
              <a:tr h="2385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순위</a:t>
                      </a:r>
                      <a:r>
                        <a:rPr lang="ko-KR" altLang="en-US" sz="1000" b="0" baseline="0" dirty="0" smtClean="0">
                          <a:solidFill>
                            <a:schemeClr val="tx1"/>
                          </a:solidFill>
                        </a:rPr>
                        <a:t> ▼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이름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등록 건수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활성화 건수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비활성화 건수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결제금액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여부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상세보기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751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안진혁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99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5,940,000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원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R="25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닫기</a:t>
                      </a:r>
                      <a:r>
                        <a:rPr lang="ko-KR" altLang="en-US" sz="1000" b="0" baseline="0" dirty="0" smtClean="0">
                          <a:solidFill>
                            <a:schemeClr val="tx1"/>
                          </a:solidFill>
                        </a:rPr>
                        <a:t> ▲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0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R="25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8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이경문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1,200,000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marR="25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열기 ▼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8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이대환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600,000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marR="25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열기 ▼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8500">
                <a:tc gridSpan="7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중략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R="25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8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씽크트리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marR="25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열기 ▼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00056" y="970675"/>
            <a:ext cx="2503941" cy="211203"/>
          </a:xfrm>
          <a:prstGeom prst="rect">
            <a:avLst/>
          </a:prstGeom>
          <a:noFill/>
        </p:spPr>
        <p:txBody>
          <a:bodyPr wrap="none" lIns="72000" tIns="36000" rIns="36000" bIns="36000" rtlCol="0">
            <a:spAutoFit/>
          </a:bodyPr>
          <a:lstStyle/>
          <a:p>
            <a:r>
              <a:rPr lang="ko-KR" altLang="en-US" sz="900" dirty="0" smtClean="0">
                <a:latin typeface="+mn-ea"/>
                <a:ea typeface="+mn-ea"/>
              </a:rPr>
              <a:t>전체 등록 건수 </a:t>
            </a:r>
            <a:r>
              <a:rPr lang="en-US" altLang="ko-KR" sz="900" dirty="0" smtClean="0">
                <a:latin typeface="+mn-ea"/>
                <a:ea typeface="+mn-ea"/>
              </a:rPr>
              <a:t>: 2,384</a:t>
            </a:r>
            <a:r>
              <a:rPr lang="ko-KR" altLang="en-US" sz="900" dirty="0" smtClean="0">
                <a:latin typeface="+mn-ea"/>
                <a:ea typeface="+mn-ea"/>
              </a:rPr>
              <a:t>건</a:t>
            </a:r>
            <a:r>
              <a:rPr lang="en-US" altLang="ko-KR" sz="900" dirty="0">
                <a:latin typeface="+mn-ea"/>
                <a:ea typeface="+mn-ea"/>
              </a:rPr>
              <a:t> </a:t>
            </a:r>
            <a:r>
              <a:rPr lang="en-US" altLang="ko-KR" sz="900" dirty="0" smtClean="0">
                <a:latin typeface="+mn-ea"/>
                <a:ea typeface="+mn-ea"/>
              </a:rPr>
              <a:t> |  </a:t>
            </a:r>
            <a:r>
              <a:rPr lang="ko-KR" altLang="en-US" sz="900" dirty="0" smtClean="0">
                <a:latin typeface="+mn-ea"/>
                <a:ea typeface="+mn-ea"/>
              </a:rPr>
              <a:t>리포터 수 </a:t>
            </a:r>
            <a:r>
              <a:rPr lang="en-US" altLang="ko-KR" sz="900" dirty="0" smtClean="0">
                <a:latin typeface="+mn-ea"/>
                <a:ea typeface="+mn-ea"/>
              </a:rPr>
              <a:t>: 21</a:t>
            </a:r>
            <a:r>
              <a:rPr lang="ko-KR" altLang="en-US" sz="900" dirty="0" smtClean="0">
                <a:latin typeface="+mn-ea"/>
                <a:ea typeface="+mn-ea"/>
              </a:rPr>
              <a:t>명</a:t>
            </a:r>
            <a:r>
              <a:rPr lang="en-US" altLang="ko-KR" sz="900" dirty="0" smtClean="0">
                <a:latin typeface="+mn-ea"/>
                <a:ea typeface="+mn-ea"/>
              </a:rPr>
              <a:t> </a:t>
            </a:r>
            <a:endParaRPr lang="ko-KR" altLang="en-US" sz="900" dirty="0" smtClean="0">
              <a:latin typeface="+mn-ea"/>
              <a:ea typeface="+mn-ea"/>
            </a:endParaRPr>
          </a:p>
        </p:txBody>
      </p:sp>
      <p:grpSp>
        <p:nvGrpSpPr>
          <p:cNvPr id="85" name="그룹 84"/>
          <p:cNvGrpSpPr/>
          <p:nvPr/>
        </p:nvGrpSpPr>
        <p:grpSpPr>
          <a:xfrm>
            <a:off x="1802995" y="1352957"/>
            <a:ext cx="2223278" cy="241092"/>
            <a:chOff x="1423814" y="1523759"/>
            <a:chExt cx="2223278" cy="241092"/>
          </a:xfrm>
        </p:grpSpPr>
        <p:grpSp>
          <p:nvGrpSpPr>
            <p:cNvPr id="23" name="Date Field" descr="&lt;SmartSettings&gt;&lt;SmartResize enabled=&quot;True&quot; minWidth=&quot;20&quot; minHeight=&quot;13&quot; /&gt;&lt;/SmartSettings&gt;"/>
            <p:cNvGrpSpPr/>
            <p:nvPr>
              <p:custDataLst>
                <p:tags r:id="rId15"/>
              </p:custDataLst>
            </p:nvPr>
          </p:nvGrpSpPr>
          <p:grpSpPr>
            <a:xfrm>
              <a:off x="1423814" y="1523759"/>
              <a:ext cx="1035146" cy="241092"/>
              <a:chOff x="928688" y="1261242"/>
              <a:chExt cx="1035146" cy="241092"/>
            </a:xfrm>
          </p:grpSpPr>
          <p:sp>
            <p:nvSpPr>
              <p:cNvPr id="24" name="Text Box"/>
              <p:cNvSpPr/>
              <p:nvPr/>
            </p:nvSpPr>
            <p:spPr>
              <a:xfrm>
                <a:off x="928688" y="1261242"/>
                <a:ext cx="1035146" cy="241092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808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50800" rIns="228600" bIns="5080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900" dirty="0" smtClean="0">
                    <a:solidFill>
                      <a:srgbClr val="5F5F5F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2017-06-01</a:t>
                </a:r>
              </a:p>
            </p:txBody>
          </p:sp>
          <p:sp>
            <p:nvSpPr>
              <p:cNvPr id="25" name="Date Picker Icon" descr="&lt;Tags&gt;&lt;SMARTRESIZEANCHORS&gt;None,None,None,Absolute&lt;/SMARTRESIZEANCHORS&gt;&lt;/Tags&gt;"/>
              <p:cNvSpPr>
                <a:spLocks noEditPoints="1"/>
              </p:cNvSpPr>
              <p:nvPr/>
            </p:nvSpPr>
            <p:spPr bwMode="auto">
              <a:xfrm>
                <a:off x="1766436" y="1304729"/>
                <a:ext cx="151264" cy="154118"/>
              </a:xfrm>
              <a:custGeom>
                <a:avLst/>
                <a:gdLst>
                  <a:gd name="T0" fmla="*/ 115 w 450"/>
                  <a:gd name="T1" fmla="*/ 79 h 445"/>
                  <a:gd name="T2" fmla="*/ 132 w 450"/>
                  <a:gd name="T3" fmla="*/ 0 h 445"/>
                  <a:gd name="T4" fmla="*/ 318 w 450"/>
                  <a:gd name="T5" fmla="*/ 0 h 445"/>
                  <a:gd name="T6" fmla="*/ 336 w 450"/>
                  <a:gd name="T7" fmla="*/ 79 h 445"/>
                  <a:gd name="T8" fmla="*/ 318 w 450"/>
                  <a:gd name="T9" fmla="*/ 0 h 445"/>
                  <a:gd name="T10" fmla="*/ 0 w 450"/>
                  <a:gd name="T11" fmla="*/ 445 h 445"/>
                  <a:gd name="T12" fmla="*/ 450 w 450"/>
                  <a:gd name="T13" fmla="*/ 39 h 445"/>
                  <a:gd name="T14" fmla="*/ 360 w 450"/>
                  <a:gd name="T15" fmla="*/ 57 h 445"/>
                  <a:gd name="T16" fmla="*/ 432 w 450"/>
                  <a:gd name="T17" fmla="*/ 427 h 445"/>
                  <a:gd name="T18" fmla="*/ 18 w 450"/>
                  <a:gd name="T19" fmla="*/ 57 h 445"/>
                  <a:gd name="T20" fmla="*/ 88 w 450"/>
                  <a:gd name="T21" fmla="*/ 39 h 445"/>
                  <a:gd name="T22" fmla="*/ 156 w 450"/>
                  <a:gd name="T23" fmla="*/ 39 h 445"/>
                  <a:gd name="T24" fmla="*/ 295 w 450"/>
                  <a:gd name="T25" fmla="*/ 57 h 445"/>
                  <a:gd name="T26" fmla="*/ 156 w 450"/>
                  <a:gd name="T27" fmla="*/ 39 h 445"/>
                  <a:gd name="T28" fmla="*/ 45 w 450"/>
                  <a:gd name="T29" fmla="*/ 142 h 445"/>
                  <a:gd name="T30" fmla="*/ 405 w 450"/>
                  <a:gd name="T31" fmla="*/ 124 h 445"/>
                  <a:gd name="T32" fmla="*/ 169 w 450"/>
                  <a:gd name="T33" fmla="*/ 212 h 445"/>
                  <a:gd name="T34" fmla="*/ 147 w 450"/>
                  <a:gd name="T35" fmla="*/ 227 h 445"/>
                  <a:gd name="T36" fmla="*/ 122 w 450"/>
                  <a:gd name="T37" fmla="*/ 238 h 445"/>
                  <a:gd name="T38" fmla="*/ 132 w 450"/>
                  <a:gd name="T39" fmla="*/ 253 h 445"/>
                  <a:gd name="T40" fmla="*/ 153 w 450"/>
                  <a:gd name="T41" fmla="*/ 242 h 445"/>
                  <a:gd name="T42" fmla="*/ 158 w 450"/>
                  <a:gd name="T43" fmla="*/ 374 h 445"/>
                  <a:gd name="T44" fmla="*/ 176 w 450"/>
                  <a:gd name="T45" fmla="*/ 212 h 445"/>
                  <a:gd name="T46" fmla="*/ 277 w 450"/>
                  <a:gd name="T47" fmla="*/ 213 h 445"/>
                  <a:gd name="T48" fmla="*/ 236 w 450"/>
                  <a:gd name="T49" fmla="*/ 228 h 445"/>
                  <a:gd name="T50" fmla="*/ 245 w 450"/>
                  <a:gd name="T51" fmla="*/ 240 h 445"/>
                  <a:gd name="T52" fmla="*/ 264 w 450"/>
                  <a:gd name="T53" fmla="*/ 230 h 445"/>
                  <a:gd name="T54" fmla="*/ 286 w 450"/>
                  <a:gd name="T55" fmla="*/ 230 h 445"/>
                  <a:gd name="T56" fmla="*/ 302 w 450"/>
                  <a:gd name="T57" fmla="*/ 245 h 445"/>
                  <a:gd name="T58" fmla="*/ 303 w 450"/>
                  <a:gd name="T59" fmla="*/ 269 h 445"/>
                  <a:gd name="T60" fmla="*/ 288 w 450"/>
                  <a:gd name="T61" fmla="*/ 292 h 445"/>
                  <a:gd name="T62" fmla="*/ 253 w 450"/>
                  <a:gd name="T63" fmla="*/ 320 h 445"/>
                  <a:gd name="T64" fmla="*/ 233 w 450"/>
                  <a:gd name="T65" fmla="*/ 348 h 445"/>
                  <a:gd name="T66" fmla="*/ 230 w 450"/>
                  <a:gd name="T67" fmla="*/ 374 h 445"/>
                  <a:gd name="T68" fmla="*/ 328 w 450"/>
                  <a:gd name="T69" fmla="*/ 358 h 445"/>
                  <a:gd name="T70" fmla="*/ 251 w 450"/>
                  <a:gd name="T71" fmla="*/ 346 h 445"/>
                  <a:gd name="T72" fmla="*/ 268 w 450"/>
                  <a:gd name="T73" fmla="*/ 326 h 445"/>
                  <a:gd name="T74" fmla="*/ 303 w 450"/>
                  <a:gd name="T75" fmla="*/ 299 h 445"/>
                  <a:gd name="T76" fmla="*/ 320 w 450"/>
                  <a:gd name="T77" fmla="*/ 273 h 445"/>
                  <a:gd name="T78" fmla="*/ 318 w 450"/>
                  <a:gd name="T79" fmla="*/ 238 h 445"/>
                  <a:gd name="T80" fmla="*/ 295 w 450"/>
                  <a:gd name="T81" fmla="*/ 216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50" h="445">
                    <a:moveTo>
                      <a:pt x="115" y="0"/>
                    </a:moveTo>
                    <a:lnTo>
                      <a:pt x="115" y="79"/>
                    </a:lnTo>
                    <a:lnTo>
                      <a:pt x="132" y="79"/>
                    </a:lnTo>
                    <a:lnTo>
                      <a:pt x="132" y="0"/>
                    </a:lnTo>
                    <a:lnTo>
                      <a:pt x="115" y="0"/>
                    </a:lnTo>
                    <a:close/>
                    <a:moveTo>
                      <a:pt x="318" y="0"/>
                    </a:moveTo>
                    <a:lnTo>
                      <a:pt x="318" y="79"/>
                    </a:lnTo>
                    <a:lnTo>
                      <a:pt x="336" y="79"/>
                    </a:lnTo>
                    <a:lnTo>
                      <a:pt x="336" y="0"/>
                    </a:lnTo>
                    <a:lnTo>
                      <a:pt x="318" y="0"/>
                    </a:lnTo>
                    <a:close/>
                    <a:moveTo>
                      <a:pt x="0" y="39"/>
                    </a:moveTo>
                    <a:lnTo>
                      <a:pt x="0" y="445"/>
                    </a:lnTo>
                    <a:lnTo>
                      <a:pt x="450" y="445"/>
                    </a:lnTo>
                    <a:lnTo>
                      <a:pt x="450" y="39"/>
                    </a:lnTo>
                    <a:lnTo>
                      <a:pt x="360" y="39"/>
                    </a:lnTo>
                    <a:lnTo>
                      <a:pt x="360" y="57"/>
                    </a:lnTo>
                    <a:lnTo>
                      <a:pt x="432" y="57"/>
                    </a:lnTo>
                    <a:lnTo>
                      <a:pt x="432" y="427"/>
                    </a:lnTo>
                    <a:lnTo>
                      <a:pt x="18" y="427"/>
                    </a:lnTo>
                    <a:lnTo>
                      <a:pt x="18" y="57"/>
                    </a:lnTo>
                    <a:lnTo>
                      <a:pt x="88" y="57"/>
                    </a:lnTo>
                    <a:lnTo>
                      <a:pt x="88" y="39"/>
                    </a:lnTo>
                    <a:lnTo>
                      <a:pt x="0" y="39"/>
                    </a:lnTo>
                    <a:close/>
                    <a:moveTo>
                      <a:pt x="156" y="39"/>
                    </a:moveTo>
                    <a:lnTo>
                      <a:pt x="156" y="57"/>
                    </a:lnTo>
                    <a:lnTo>
                      <a:pt x="295" y="57"/>
                    </a:lnTo>
                    <a:lnTo>
                      <a:pt x="295" y="39"/>
                    </a:lnTo>
                    <a:lnTo>
                      <a:pt x="156" y="39"/>
                    </a:lnTo>
                    <a:close/>
                    <a:moveTo>
                      <a:pt x="45" y="124"/>
                    </a:moveTo>
                    <a:lnTo>
                      <a:pt x="45" y="142"/>
                    </a:lnTo>
                    <a:lnTo>
                      <a:pt x="405" y="142"/>
                    </a:lnTo>
                    <a:lnTo>
                      <a:pt x="405" y="124"/>
                    </a:lnTo>
                    <a:lnTo>
                      <a:pt x="45" y="124"/>
                    </a:lnTo>
                    <a:close/>
                    <a:moveTo>
                      <a:pt x="169" y="212"/>
                    </a:moveTo>
                    <a:cubicBezTo>
                      <a:pt x="167" y="215"/>
                      <a:pt x="163" y="217"/>
                      <a:pt x="160" y="219"/>
                    </a:cubicBezTo>
                    <a:cubicBezTo>
                      <a:pt x="156" y="222"/>
                      <a:pt x="152" y="225"/>
                      <a:pt x="147" y="227"/>
                    </a:cubicBezTo>
                    <a:cubicBezTo>
                      <a:pt x="143" y="229"/>
                      <a:pt x="139" y="231"/>
                      <a:pt x="134" y="233"/>
                    </a:cubicBezTo>
                    <a:cubicBezTo>
                      <a:pt x="130" y="235"/>
                      <a:pt x="126" y="237"/>
                      <a:pt x="122" y="238"/>
                    </a:cubicBezTo>
                    <a:lnTo>
                      <a:pt x="122" y="256"/>
                    </a:lnTo>
                    <a:cubicBezTo>
                      <a:pt x="125" y="255"/>
                      <a:pt x="129" y="254"/>
                      <a:pt x="132" y="253"/>
                    </a:cubicBezTo>
                    <a:cubicBezTo>
                      <a:pt x="136" y="251"/>
                      <a:pt x="140" y="249"/>
                      <a:pt x="143" y="247"/>
                    </a:cubicBezTo>
                    <a:cubicBezTo>
                      <a:pt x="146" y="246"/>
                      <a:pt x="150" y="244"/>
                      <a:pt x="153" y="242"/>
                    </a:cubicBezTo>
                    <a:cubicBezTo>
                      <a:pt x="155" y="240"/>
                      <a:pt x="156" y="238"/>
                      <a:pt x="158" y="237"/>
                    </a:cubicBezTo>
                    <a:lnTo>
                      <a:pt x="158" y="374"/>
                    </a:lnTo>
                    <a:lnTo>
                      <a:pt x="176" y="374"/>
                    </a:lnTo>
                    <a:lnTo>
                      <a:pt x="176" y="212"/>
                    </a:lnTo>
                    <a:lnTo>
                      <a:pt x="169" y="212"/>
                    </a:lnTo>
                    <a:close/>
                    <a:moveTo>
                      <a:pt x="277" y="213"/>
                    </a:moveTo>
                    <a:cubicBezTo>
                      <a:pt x="268" y="213"/>
                      <a:pt x="260" y="214"/>
                      <a:pt x="254" y="217"/>
                    </a:cubicBezTo>
                    <a:cubicBezTo>
                      <a:pt x="248" y="219"/>
                      <a:pt x="241" y="223"/>
                      <a:pt x="236" y="228"/>
                    </a:cubicBezTo>
                    <a:lnTo>
                      <a:pt x="236" y="247"/>
                    </a:lnTo>
                    <a:cubicBezTo>
                      <a:pt x="239" y="245"/>
                      <a:pt x="242" y="242"/>
                      <a:pt x="245" y="240"/>
                    </a:cubicBezTo>
                    <a:cubicBezTo>
                      <a:pt x="248" y="237"/>
                      <a:pt x="251" y="235"/>
                      <a:pt x="254" y="233"/>
                    </a:cubicBezTo>
                    <a:cubicBezTo>
                      <a:pt x="257" y="232"/>
                      <a:pt x="260" y="231"/>
                      <a:pt x="264" y="230"/>
                    </a:cubicBezTo>
                    <a:cubicBezTo>
                      <a:pt x="267" y="229"/>
                      <a:pt x="271" y="228"/>
                      <a:pt x="274" y="228"/>
                    </a:cubicBezTo>
                    <a:cubicBezTo>
                      <a:pt x="278" y="228"/>
                      <a:pt x="282" y="229"/>
                      <a:pt x="286" y="230"/>
                    </a:cubicBezTo>
                    <a:cubicBezTo>
                      <a:pt x="289" y="231"/>
                      <a:pt x="293" y="233"/>
                      <a:pt x="295" y="235"/>
                    </a:cubicBezTo>
                    <a:cubicBezTo>
                      <a:pt x="298" y="237"/>
                      <a:pt x="300" y="241"/>
                      <a:pt x="302" y="245"/>
                    </a:cubicBezTo>
                    <a:cubicBezTo>
                      <a:pt x="303" y="248"/>
                      <a:pt x="303" y="252"/>
                      <a:pt x="303" y="257"/>
                    </a:cubicBezTo>
                    <a:cubicBezTo>
                      <a:pt x="303" y="261"/>
                      <a:pt x="304" y="266"/>
                      <a:pt x="303" y="269"/>
                    </a:cubicBezTo>
                    <a:cubicBezTo>
                      <a:pt x="302" y="273"/>
                      <a:pt x="300" y="277"/>
                      <a:pt x="297" y="281"/>
                    </a:cubicBezTo>
                    <a:cubicBezTo>
                      <a:pt x="295" y="285"/>
                      <a:pt x="291" y="289"/>
                      <a:pt x="288" y="292"/>
                    </a:cubicBezTo>
                    <a:cubicBezTo>
                      <a:pt x="284" y="296"/>
                      <a:pt x="279" y="300"/>
                      <a:pt x="273" y="304"/>
                    </a:cubicBezTo>
                    <a:cubicBezTo>
                      <a:pt x="265" y="310"/>
                      <a:pt x="259" y="315"/>
                      <a:pt x="253" y="320"/>
                    </a:cubicBezTo>
                    <a:cubicBezTo>
                      <a:pt x="248" y="324"/>
                      <a:pt x="243" y="329"/>
                      <a:pt x="240" y="334"/>
                    </a:cubicBezTo>
                    <a:cubicBezTo>
                      <a:pt x="237" y="339"/>
                      <a:pt x="234" y="343"/>
                      <a:pt x="233" y="348"/>
                    </a:cubicBezTo>
                    <a:cubicBezTo>
                      <a:pt x="231" y="353"/>
                      <a:pt x="230" y="360"/>
                      <a:pt x="230" y="367"/>
                    </a:cubicBezTo>
                    <a:lnTo>
                      <a:pt x="230" y="374"/>
                    </a:lnTo>
                    <a:lnTo>
                      <a:pt x="328" y="374"/>
                    </a:lnTo>
                    <a:lnTo>
                      <a:pt x="328" y="358"/>
                    </a:lnTo>
                    <a:lnTo>
                      <a:pt x="250" y="358"/>
                    </a:lnTo>
                    <a:cubicBezTo>
                      <a:pt x="250" y="353"/>
                      <a:pt x="250" y="349"/>
                      <a:pt x="251" y="346"/>
                    </a:cubicBezTo>
                    <a:cubicBezTo>
                      <a:pt x="252" y="343"/>
                      <a:pt x="254" y="340"/>
                      <a:pt x="257" y="337"/>
                    </a:cubicBezTo>
                    <a:cubicBezTo>
                      <a:pt x="259" y="333"/>
                      <a:pt x="263" y="330"/>
                      <a:pt x="268" y="326"/>
                    </a:cubicBezTo>
                    <a:cubicBezTo>
                      <a:pt x="273" y="322"/>
                      <a:pt x="279" y="318"/>
                      <a:pt x="287" y="313"/>
                    </a:cubicBezTo>
                    <a:cubicBezTo>
                      <a:pt x="293" y="308"/>
                      <a:pt x="298" y="304"/>
                      <a:pt x="303" y="299"/>
                    </a:cubicBezTo>
                    <a:cubicBezTo>
                      <a:pt x="307" y="295"/>
                      <a:pt x="310" y="292"/>
                      <a:pt x="313" y="287"/>
                    </a:cubicBezTo>
                    <a:cubicBezTo>
                      <a:pt x="316" y="283"/>
                      <a:pt x="319" y="278"/>
                      <a:pt x="320" y="273"/>
                    </a:cubicBezTo>
                    <a:cubicBezTo>
                      <a:pt x="322" y="268"/>
                      <a:pt x="322" y="262"/>
                      <a:pt x="322" y="255"/>
                    </a:cubicBezTo>
                    <a:cubicBezTo>
                      <a:pt x="322" y="249"/>
                      <a:pt x="321" y="243"/>
                      <a:pt x="318" y="238"/>
                    </a:cubicBezTo>
                    <a:cubicBezTo>
                      <a:pt x="316" y="232"/>
                      <a:pt x="313" y="227"/>
                      <a:pt x="309" y="224"/>
                    </a:cubicBezTo>
                    <a:cubicBezTo>
                      <a:pt x="305" y="220"/>
                      <a:pt x="300" y="218"/>
                      <a:pt x="295" y="216"/>
                    </a:cubicBezTo>
                    <a:cubicBezTo>
                      <a:pt x="289" y="214"/>
                      <a:pt x="283" y="213"/>
                      <a:pt x="277" y="213"/>
                    </a:cubicBezTo>
                    <a:close/>
                  </a:path>
                </a:pathLst>
              </a:custGeom>
              <a:solidFill>
                <a:srgbClr val="80808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6" name="Date Field" descr="&lt;SmartSettings&gt;&lt;SmartResize enabled=&quot;True&quot; minWidth=&quot;20&quot; minHeight=&quot;13&quot; /&gt;&lt;/SmartSettings&gt;"/>
            <p:cNvGrpSpPr/>
            <p:nvPr>
              <p:custDataLst>
                <p:tags r:id="rId16"/>
              </p:custDataLst>
            </p:nvPr>
          </p:nvGrpSpPr>
          <p:grpSpPr>
            <a:xfrm>
              <a:off x="2611946" y="1523759"/>
              <a:ext cx="1035146" cy="241092"/>
              <a:chOff x="928688" y="1261242"/>
              <a:chExt cx="1035146" cy="241092"/>
            </a:xfrm>
          </p:grpSpPr>
          <p:sp>
            <p:nvSpPr>
              <p:cNvPr id="27" name="Text Box"/>
              <p:cNvSpPr/>
              <p:nvPr/>
            </p:nvSpPr>
            <p:spPr>
              <a:xfrm>
                <a:off x="928688" y="1261242"/>
                <a:ext cx="1035146" cy="241092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808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50800" rIns="228600" bIns="5080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900" dirty="0" smtClean="0">
                    <a:solidFill>
                      <a:srgbClr val="5F5F5F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2017-06-16</a:t>
                </a:r>
              </a:p>
            </p:txBody>
          </p:sp>
          <p:sp>
            <p:nvSpPr>
              <p:cNvPr id="28" name="Date Picker Icon" descr="&lt;Tags&gt;&lt;SMARTRESIZEANCHORS&gt;None,None,None,Absolute&lt;/SMARTRESIZEANCHORS&gt;&lt;/Tags&gt;"/>
              <p:cNvSpPr>
                <a:spLocks noEditPoints="1"/>
              </p:cNvSpPr>
              <p:nvPr/>
            </p:nvSpPr>
            <p:spPr bwMode="auto">
              <a:xfrm>
                <a:off x="1766436" y="1304729"/>
                <a:ext cx="151264" cy="154118"/>
              </a:xfrm>
              <a:custGeom>
                <a:avLst/>
                <a:gdLst>
                  <a:gd name="T0" fmla="*/ 115 w 450"/>
                  <a:gd name="T1" fmla="*/ 79 h 445"/>
                  <a:gd name="T2" fmla="*/ 132 w 450"/>
                  <a:gd name="T3" fmla="*/ 0 h 445"/>
                  <a:gd name="T4" fmla="*/ 318 w 450"/>
                  <a:gd name="T5" fmla="*/ 0 h 445"/>
                  <a:gd name="T6" fmla="*/ 336 w 450"/>
                  <a:gd name="T7" fmla="*/ 79 h 445"/>
                  <a:gd name="T8" fmla="*/ 318 w 450"/>
                  <a:gd name="T9" fmla="*/ 0 h 445"/>
                  <a:gd name="T10" fmla="*/ 0 w 450"/>
                  <a:gd name="T11" fmla="*/ 445 h 445"/>
                  <a:gd name="T12" fmla="*/ 450 w 450"/>
                  <a:gd name="T13" fmla="*/ 39 h 445"/>
                  <a:gd name="T14" fmla="*/ 360 w 450"/>
                  <a:gd name="T15" fmla="*/ 57 h 445"/>
                  <a:gd name="T16" fmla="*/ 432 w 450"/>
                  <a:gd name="T17" fmla="*/ 427 h 445"/>
                  <a:gd name="T18" fmla="*/ 18 w 450"/>
                  <a:gd name="T19" fmla="*/ 57 h 445"/>
                  <a:gd name="T20" fmla="*/ 88 w 450"/>
                  <a:gd name="T21" fmla="*/ 39 h 445"/>
                  <a:gd name="T22" fmla="*/ 156 w 450"/>
                  <a:gd name="T23" fmla="*/ 39 h 445"/>
                  <a:gd name="T24" fmla="*/ 295 w 450"/>
                  <a:gd name="T25" fmla="*/ 57 h 445"/>
                  <a:gd name="T26" fmla="*/ 156 w 450"/>
                  <a:gd name="T27" fmla="*/ 39 h 445"/>
                  <a:gd name="T28" fmla="*/ 45 w 450"/>
                  <a:gd name="T29" fmla="*/ 142 h 445"/>
                  <a:gd name="T30" fmla="*/ 405 w 450"/>
                  <a:gd name="T31" fmla="*/ 124 h 445"/>
                  <a:gd name="T32" fmla="*/ 169 w 450"/>
                  <a:gd name="T33" fmla="*/ 212 h 445"/>
                  <a:gd name="T34" fmla="*/ 147 w 450"/>
                  <a:gd name="T35" fmla="*/ 227 h 445"/>
                  <a:gd name="T36" fmla="*/ 122 w 450"/>
                  <a:gd name="T37" fmla="*/ 238 h 445"/>
                  <a:gd name="T38" fmla="*/ 132 w 450"/>
                  <a:gd name="T39" fmla="*/ 253 h 445"/>
                  <a:gd name="T40" fmla="*/ 153 w 450"/>
                  <a:gd name="T41" fmla="*/ 242 h 445"/>
                  <a:gd name="T42" fmla="*/ 158 w 450"/>
                  <a:gd name="T43" fmla="*/ 374 h 445"/>
                  <a:gd name="T44" fmla="*/ 176 w 450"/>
                  <a:gd name="T45" fmla="*/ 212 h 445"/>
                  <a:gd name="T46" fmla="*/ 277 w 450"/>
                  <a:gd name="T47" fmla="*/ 213 h 445"/>
                  <a:gd name="T48" fmla="*/ 236 w 450"/>
                  <a:gd name="T49" fmla="*/ 228 h 445"/>
                  <a:gd name="T50" fmla="*/ 245 w 450"/>
                  <a:gd name="T51" fmla="*/ 240 h 445"/>
                  <a:gd name="T52" fmla="*/ 264 w 450"/>
                  <a:gd name="T53" fmla="*/ 230 h 445"/>
                  <a:gd name="T54" fmla="*/ 286 w 450"/>
                  <a:gd name="T55" fmla="*/ 230 h 445"/>
                  <a:gd name="T56" fmla="*/ 302 w 450"/>
                  <a:gd name="T57" fmla="*/ 245 h 445"/>
                  <a:gd name="T58" fmla="*/ 303 w 450"/>
                  <a:gd name="T59" fmla="*/ 269 h 445"/>
                  <a:gd name="T60" fmla="*/ 288 w 450"/>
                  <a:gd name="T61" fmla="*/ 292 h 445"/>
                  <a:gd name="T62" fmla="*/ 253 w 450"/>
                  <a:gd name="T63" fmla="*/ 320 h 445"/>
                  <a:gd name="T64" fmla="*/ 233 w 450"/>
                  <a:gd name="T65" fmla="*/ 348 h 445"/>
                  <a:gd name="T66" fmla="*/ 230 w 450"/>
                  <a:gd name="T67" fmla="*/ 374 h 445"/>
                  <a:gd name="T68" fmla="*/ 328 w 450"/>
                  <a:gd name="T69" fmla="*/ 358 h 445"/>
                  <a:gd name="T70" fmla="*/ 251 w 450"/>
                  <a:gd name="T71" fmla="*/ 346 h 445"/>
                  <a:gd name="T72" fmla="*/ 268 w 450"/>
                  <a:gd name="T73" fmla="*/ 326 h 445"/>
                  <a:gd name="T74" fmla="*/ 303 w 450"/>
                  <a:gd name="T75" fmla="*/ 299 h 445"/>
                  <a:gd name="T76" fmla="*/ 320 w 450"/>
                  <a:gd name="T77" fmla="*/ 273 h 445"/>
                  <a:gd name="T78" fmla="*/ 318 w 450"/>
                  <a:gd name="T79" fmla="*/ 238 h 445"/>
                  <a:gd name="T80" fmla="*/ 295 w 450"/>
                  <a:gd name="T81" fmla="*/ 216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50" h="445">
                    <a:moveTo>
                      <a:pt x="115" y="0"/>
                    </a:moveTo>
                    <a:lnTo>
                      <a:pt x="115" y="79"/>
                    </a:lnTo>
                    <a:lnTo>
                      <a:pt x="132" y="79"/>
                    </a:lnTo>
                    <a:lnTo>
                      <a:pt x="132" y="0"/>
                    </a:lnTo>
                    <a:lnTo>
                      <a:pt x="115" y="0"/>
                    </a:lnTo>
                    <a:close/>
                    <a:moveTo>
                      <a:pt x="318" y="0"/>
                    </a:moveTo>
                    <a:lnTo>
                      <a:pt x="318" y="79"/>
                    </a:lnTo>
                    <a:lnTo>
                      <a:pt x="336" y="79"/>
                    </a:lnTo>
                    <a:lnTo>
                      <a:pt x="336" y="0"/>
                    </a:lnTo>
                    <a:lnTo>
                      <a:pt x="318" y="0"/>
                    </a:lnTo>
                    <a:close/>
                    <a:moveTo>
                      <a:pt x="0" y="39"/>
                    </a:moveTo>
                    <a:lnTo>
                      <a:pt x="0" y="445"/>
                    </a:lnTo>
                    <a:lnTo>
                      <a:pt x="450" y="445"/>
                    </a:lnTo>
                    <a:lnTo>
                      <a:pt x="450" y="39"/>
                    </a:lnTo>
                    <a:lnTo>
                      <a:pt x="360" y="39"/>
                    </a:lnTo>
                    <a:lnTo>
                      <a:pt x="360" y="57"/>
                    </a:lnTo>
                    <a:lnTo>
                      <a:pt x="432" y="57"/>
                    </a:lnTo>
                    <a:lnTo>
                      <a:pt x="432" y="427"/>
                    </a:lnTo>
                    <a:lnTo>
                      <a:pt x="18" y="427"/>
                    </a:lnTo>
                    <a:lnTo>
                      <a:pt x="18" y="57"/>
                    </a:lnTo>
                    <a:lnTo>
                      <a:pt x="88" y="57"/>
                    </a:lnTo>
                    <a:lnTo>
                      <a:pt x="88" y="39"/>
                    </a:lnTo>
                    <a:lnTo>
                      <a:pt x="0" y="39"/>
                    </a:lnTo>
                    <a:close/>
                    <a:moveTo>
                      <a:pt x="156" y="39"/>
                    </a:moveTo>
                    <a:lnTo>
                      <a:pt x="156" y="57"/>
                    </a:lnTo>
                    <a:lnTo>
                      <a:pt x="295" y="57"/>
                    </a:lnTo>
                    <a:lnTo>
                      <a:pt x="295" y="39"/>
                    </a:lnTo>
                    <a:lnTo>
                      <a:pt x="156" y="39"/>
                    </a:lnTo>
                    <a:close/>
                    <a:moveTo>
                      <a:pt x="45" y="124"/>
                    </a:moveTo>
                    <a:lnTo>
                      <a:pt x="45" y="142"/>
                    </a:lnTo>
                    <a:lnTo>
                      <a:pt x="405" y="142"/>
                    </a:lnTo>
                    <a:lnTo>
                      <a:pt x="405" y="124"/>
                    </a:lnTo>
                    <a:lnTo>
                      <a:pt x="45" y="124"/>
                    </a:lnTo>
                    <a:close/>
                    <a:moveTo>
                      <a:pt x="169" y="212"/>
                    </a:moveTo>
                    <a:cubicBezTo>
                      <a:pt x="167" y="215"/>
                      <a:pt x="163" y="217"/>
                      <a:pt x="160" y="219"/>
                    </a:cubicBezTo>
                    <a:cubicBezTo>
                      <a:pt x="156" y="222"/>
                      <a:pt x="152" y="225"/>
                      <a:pt x="147" y="227"/>
                    </a:cubicBezTo>
                    <a:cubicBezTo>
                      <a:pt x="143" y="229"/>
                      <a:pt x="139" y="231"/>
                      <a:pt x="134" y="233"/>
                    </a:cubicBezTo>
                    <a:cubicBezTo>
                      <a:pt x="130" y="235"/>
                      <a:pt x="126" y="237"/>
                      <a:pt x="122" y="238"/>
                    </a:cubicBezTo>
                    <a:lnTo>
                      <a:pt x="122" y="256"/>
                    </a:lnTo>
                    <a:cubicBezTo>
                      <a:pt x="125" y="255"/>
                      <a:pt x="129" y="254"/>
                      <a:pt x="132" y="253"/>
                    </a:cubicBezTo>
                    <a:cubicBezTo>
                      <a:pt x="136" y="251"/>
                      <a:pt x="140" y="249"/>
                      <a:pt x="143" y="247"/>
                    </a:cubicBezTo>
                    <a:cubicBezTo>
                      <a:pt x="146" y="246"/>
                      <a:pt x="150" y="244"/>
                      <a:pt x="153" y="242"/>
                    </a:cubicBezTo>
                    <a:cubicBezTo>
                      <a:pt x="155" y="240"/>
                      <a:pt x="156" y="238"/>
                      <a:pt x="158" y="237"/>
                    </a:cubicBezTo>
                    <a:lnTo>
                      <a:pt x="158" y="374"/>
                    </a:lnTo>
                    <a:lnTo>
                      <a:pt x="176" y="374"/>
                    </a:lnTo>
                    <a:lnTo>
                      <a:pt x="176" y="212"/>
                    </a:lnTo>
                    <a:lnTo>
                      <a:pt x="169" y="212"/>
                    </a:lnTo>
                    <a:close/>
                    <a:moveTo>
                      <a:pt x="277" y="213"/>
                    </a:moveTo>
                    <a:cubicBezTo>
                      <a:pt x="268" y="213"/>
                      <a:pt x="260" y="214"/>
                      <a:pt x="254" y="217"/>
                    </a:cubicBezTo>
                    <a:cubicBezTo>
                      <a:pt x="248" y="219"/>
                      <a:pt x="241" y="223"/>
                      <a:pt x="236" y="228"/>
                    </a:cubicBezTo>
                    <a:lnTo>
                      <a:pt x="236" y="247"/>
                    </a:lnTo>
                    <a:cubicBezTo>
                      <a:pt x="239" y="245"/>
                      <a:pt x="242" y="242"/>
                      <a:pt x="245" y="240"/>
                    </a:cubicBezTo>
                    <a:cubicBezTo>
                      <a:pt x="248" y="237"/>
                      <a:pt x="251" y="235"/>
                      <a:pt x="254" y="233"/>
                    </a:cubicBezTo>
                    <a:cubicBezTo>
                      <a:pt x="257" y="232"/>
                      <a:pt x="260" y="231"/>
                      <a:pt x="264" y="230"/>
                    </a:cubicBezTo>
                    <a:cubicBezTo>
                      <a:pt x="267" y="229"/>
                      <a:pt x="271" y="228"/>
                      <a:pt x="274" y="228"/>
                    </a:cubicBezTo>
                    <a:cubicBezTo>
                      <a:pt x="278" y="228"/>
                      <a:pt x="282" y="229"/>
                      <a:pt x="286" y="230"/>
                    </a:cubicBezTo>
                    <a:cubicBezTo>
                      <a:pt x="289" y="231"/>
                      <a:pt x="293" y="233"/>
                      <a:pt x="295" y="235"/>
                    </a:cubicBezTo>
                    <a:cubicBezTo>
                      <a:pt x="298" y="237"/>
                      <a:pt x="300" y="241"/>
                      <a:pt x="302" y="245"/>
                    </a:cubicBezTo>
                    <a:cubicBezTo>
                      <a:pt x="303" y="248"/>
                      <a:pt x="303" y="252"/>
                      <a:pt x="303" y="257"/>
                    </a:cubicBezTo>
                    <a:cubicBezTo>
                      <a:pt x="303" y="261"/>
                      <a:pt x="304" y="266"/>
                      <a:pt x="303" y="269"/>
                    </a:cubicBezTo>
                    <a:cubicBezTo>
                      <a:pt x="302" y="273"/>
                      <a:pt x="300" y="277"/>
                      <a:pt x="297" y="281"/>
                    </a:cubicBezTo>
                    <a:cubicBezTo>
                      <a:pt x="295" y="285"/>
                      <a:pt x="291" y="289"/>
                      <a:pt x="288" y="292"/>
                    </a:cubicBezTo>
                    <a:cubicBezTo>
                      <a:pt x="284" y="296"/>
                      <a:pt x="279" y="300"/>
                      <a:pt x="273" y="304"/>
                    </a:cubicBezTo>
                    <a:cubicBezTo>
                      <a:pt x="265" y="310"/>
                      <a:pt x="259" y="315"/>
                      <a:pt x="253" y="320"/>
                    </a:cubicBezTo>
                    <a:cubicBezTo>
                      <a:pt x="248" y="324"/>
                      <a:pt x="243" y="329"/>
                      <a:pt x="240" y="334"/>
                    </a:cubicBezTo>
                    <a:cubicBezTo>
                      <a:pt x="237" y="339"/>
                      <a:pt x="234" y="343"/>
                      <a:pt x="233" y="348"/>
                    </a:cubicBezTo>
                    <a:cubicBezTo>
                      <a:pt x="231" y="353"/>
                      <a:pt x="230" y="360"/>
                      <a:pt x="230" y="367"/>
                    </a:cubicBezTo>
                    <a:lnTo>
                      <a:pt x="230" y="374"/>
                    </a:lnTo>
                    <a:lnTo>
                      <a:pt x="328" y="374"/>
                    </a:lnTo>
                    <a:lnTo>
                      <a:pt x="328" y="358"/>
                    </a:lnTo>
                    <a:lnTo>
                      <a:pt x="250" y="358"/>
                    </a:lnTo>
                    <a:cubicBezTo>
                      <a:pt x="250" y="353"/>
                      <a:pt x="250" y="349"/>
                      <a:pt x="251" y="346"/>
                    </a:cubicBezTo>
                    <a:cubicBezTo>
                      <a:pt x="252" y="343"/>
                      <a:pt x="254" y="340"/>
                      <a:pt x="257" y="337"/>
                    </a:cubicBezTo>
                    <a:cubicBezTo>
                      <a:pt x="259" y="333"/>
                      <a:pt x="263" y="330"/>
                      <a:pt x="268" y="326"/>
                    </a:cubicBezTo>
                    <a:cubicBezTo>
                      <a:pt x="273" y="322"/>
                      <a:pt x="279" y="318"/>
                      <a:pt x="287" y="313"/>
                    </a:cubicBezTo>
                    <a:cubicBezTo>
                      <a:pt x="293" y="308"/>
                      <a:pt x="298" y="304"/>
                      <a:pt x="303" y="299"/>
                    </a:cubicBezTo>
                    <a:cubicBezTo>
                      <a:pt x="307" y="295"/>
                      <a:pt x="310" y="292"/>
                      <a:pt x="313" y="287"/>
                    </a:cubicBezTo>
                    <a:cubicBezTo>
                      <a:pt x="316" y="283"/>
                      <a:pt x="319" y="278"/>
                      <a:pt x="320" y="273"/>
                    </a:cubicBezTo>
                    <a:cubicBezTo>
                      <a:pt x="322" y="268"/>
                      <a:pt x="322" y="262"/>
                      <a:pt x="322" y="255"/>
                    </a:cubicBezTo>
                    <a:cubicBezTo>
                      <a:pt x="322" y="249"/>
                      <a:pt x="321" y="243"/>
                      <a:pt x="318" y="238"/>
                    </a:cubicBezTo>
                    <a:cubicBezTo>
                      <a:pt x="316" y="232"/>
                      <a:pt x="313" y="227"/>
                      <a:pt x="309" y="224"/>
                    </a:cubicBezTo>
                    <a:cubicBezTo>
                      <a:pt x="305" y="220"/>
                      <a:pt x="300" y="218"/>
                      <a:pt x="295" y="216"/>
                    </a:cubicBezTo>
                    <a:cubicBezTo>
                      <a:pt x="289" y="214"/>
                      <a:pt x="283" y="213"/>
                      <a:pt x="277" y="213"/>
                    </a:cubicBezTo>
                    <a:close/>
                  </a:path>
                </a:pathLst>
              </a:custGeom>
              <a:solidFill>
                <a:srgbClr val="80808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2422675" y="1538704"/>
              <a:ext cx="225556" cy="211203"/>
            </a:xfrm>
            <a:prstGeom prst="rect">
              <a:avLst/>
            </a:prstGeom>
            <a:noFill/>
          </p:spPr>
          <p:txBody>
            <a:bodyPr wrap="none" lIns="72000" tIns="36000" rIns="72000" bIns="36000" rtlCol="0">
              <a:spAutoFit/>
            </a:bodyPr>
            <a:lstStyle/>
            <a:p>
              <a:r>
                <a:rPr lang="en-US" altLang="ko-KR" sz="900" dirty="0" smtClean="0">
                  <a:latin typeface="+mn-ea"/>
                  <a:ea typeface="+mn-ea"/>
                </a:rPr>
                <a:t>~</a:t>
              </a:r>
              <a:endParaRPr lang="ko-KR" altLang="en-US" sz="900" dirty="0" smtClean="0">
                <a:latin typeface="+mn-ea"/>
                <a:ea typeface="+mn-ea"/>
              </a:endParaRPr>
            </a:p>
          </p:txBody>
        </p:sp>
      </p:grpSp>
      <p:grpSp>
        <p:nvGrpSpPr>
          <p:cNvPr id="86" name="그룹 85"/>
          <p:cNvGrpSpPr/>
          <p:nvPr/>
        </p:nvGrpSpPr>
        <p:grpSpPr>
          <a:xfrm>
            <a:off x="4080687" y="1357514"/>
            <a:ext cx="998950" cy="241995"/>
            <a:chOff x="3720197" y="1528316"/>
            <a:chExt cx="998950" cy="241995"/>
          </a:xfrm>
        </p:grpSpPr>
        <p:sp>
          <p:nvSpPr>
            <p:cNvPr id="83" name="Button"/>
            <p:cNvSpPr>
              <a:spLocks/>
            </p:cNvSpPr>
            <p:nvPr/>
          </p:nvSpPr>
          <p:spPr bwMode="auto">
            <a:xfrm>
              <a:off x="3720197" y="1528316"/>
              <a:ext cx="427553" cy="241995"/>
            </a:xfrm>
            <a:prstGeom prst="roundRect">
              <a:avLst>
                <a:gd name="adj" fmla="val 8776"/>
              </a:avLst>
            </a:prstGeom>
            <a:solidFill>
              <a:srgbClr val="FFFFFF"/>
            </a:solidFill>
            <a:ln w="63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900" dirty="0" smtClean="0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검색</a:t>
              </a:r>
              <a:endParaRPr lang="en-US" sz="900" dirty="0" smtClean="0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4" name="Button"/>
            <p:cNvSpPr>
              <a:spLocks/>
            </p:cNvSpPr>
            <p:nvPr/>
          </p:nvSpPr>
          <p:spPr bwMode="auto">
            <a:xfrm>
              <a:off x="4177963" y="1528316"/>
              <a:ext cx="541184" cy="241995"/>
            </a:xfrm>
            <a:prstGeom prst="roundRect">
              <a:avLst>
                <a:gd name="adj" fmla="val 8776"/>
              </a:avLst>
            </a:prstGeom>
            <a:solidFill>
              <a:srgbClr val="FFFFFF"/>
            </a:solidFill>
            <a:ln w="63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900" dirty="0" smtClean="0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초기화</a:t>
              </a:r>
              <a:endParaRPr lang="en-US" sz="900" dirty="0" smtClean="0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93" name="Button"/>
          <p:cNvSpPr>
            <a:spLocks/>
          </p:cNvSpPr>
          <p:nvPr/>
        </p:nvSpPr>
        <p:spPr bwMode="auto">
          <a:xfrm>
            <a:off x="6617455" y="1367902"/>
            <a:ext cx="918017" cy="241995"/>
          </a:xfrm>
          <a:prstGeom prst="roundRect">
            <a:avLst>
              <a:gd name="adj" fmla="val 8776"/>
            </a:avLst>
          </a:prstGeom>
          <a:solidFill>
            <a:srgbClr val="FFFFFF"/>
          </a:solidFill>
          <a:ln w="635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900" dirty="0" smtClean="0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엑셀다운로드</a:t>
            </a:r>
            <a:endParaRPr lang="en-US" sz="900" dirty="0" smtClean="0">
              <a:solidFill>
                <a:srgbClr val="5F5F5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02" name="Drop-Down Box"/>
          <p:cNvGrpSpPr/>
          <p:nvPr/>
        </p:nvGrpSpPr>
        <p:grpSpPr>
          <a:xfrm>
            <a:off x="380431" y="1352957"/>
            <a:ext cx="1368150" cy="241092"/>
            <a:chOff x="595686" y="1261242"/>
            <a:chExt cx="1368150" cy="241092"/>
          </a:xfrm>
        </p:grpSpPr>
        <p:sp>
          <p:nvSpPr>
            <p:cNvPr id="106" name="Text Box" descr="&lt;SmartSettings&gt;&lt;SmartResize anchorLeft=&quot;Absolute&quot; anchorTop=&quot;Absolute&quot; anchorRight=&quot;Absolute&quot; anchorBottom=&quot;None&quot; /&gt;&lt;/SmartSettings&gt;"/>
            <p:cNvSpPr/>
            <p:nvPr>
              <p:custDataLst>
                <p:tags r:id="rId14"/>
              </p:custDataLst>
            </p:nvPr>
          </p:nvSpPr>
          <p:spPr>
            <a:xfrm>
              <a:off x="595686" y="1261242"/>
              <a:ext cx="1368150" cy="241092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50800" rIns="256032" bIns="508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900" dirty="0" smtClean="0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전체</a:t>
              </a:r>
              <a:endParaRPr lang="en-US" sz="900" dirty="0" smtClean="0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7" name="Arrow Down" descr="&lt;Tags&gt;&lt;SMARTRESIZEANCHORS&gt;Absolute,None,None,Absolute&lt;/SMARTRESIZEANCHORS&gt;&lt;/Tags&gt;"/>
            <p:cNvSpPr>
              <a:spLocks noChangeAspect="1"/>
            </p:cNvSpPr>
            <p:nvPr/>
          </p:nvSpPr>
          <p:spPr bwMode="auto">
            <a:xfrm rot="10800000" flipH="1">
              <a:off x="1848835" y="1363700"/>
              <a:ext cx="64008" cy="36177"/>
            </a:xfrm>
            <a:custGeom>
              <a:avLst/>
              <a:gdLst>
                <a:gd name="T0" fmla="*/ 0 w 197"/>
                <a:gd name="T1" fmla="*/ 0 h 115"/>
                <a:gd name="T2" fmla="*/ 99 w 197"/>
                <a:gd name="T3" fmla="*/ 115 h 115"/>
                <a:gd name="T4" fmla="*/ 197 w 197"/>
                <a:gd name="T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7" h="115">
                  <a:moveTo>
                    <a:pt x="0" y="0"/>
                  </a:moveTo>
                  <a:lnTo>
                    <a:pt x="99" y="115"/>
                  </a:lnTo>
                  <a:lnTo>
                    <a:pt x="197" y="0"/>
                  </a:lnTo>
                </a:path>
              </a:pathLst>
            </a:custGeom>
            <a:noFill/>
            <a:ln w="6350" cap="sq">
              <a:solidFill>
                <a:srgbClr val="80808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3" name="Drop-Down Box (Expanded)" descr="&lt;SmartSettings&gt;&lt;SmartResize enabled=&quot;True&quot; minWidth=&quot;0&quot; minHeight=&quot;0&quot; /&gt;&lt;/SmartSettings&gt;"/>
          <p:cNvGrpSpPr/>
          <p:nvPr>
            <p:custDataLst>
              <p:tags r:id="rId2"/>
            </p:custDataLst>
          </p:nvPr>
        </p:nvGrpSpPr>
        <p:grpSpPr>
          <a:xfrm>
            <a:off x="8300580" y="4094481"/>
            <a:ext cx="1368150" cy="810479"/>
            <a:chOff x="595686" y="691855"/>
            <a:chExt cx="1368150" cy="810479"/>
          </a:xfrm>
        </p:grpSpPr>
        <p:grpSp>
          <p:nvGrpSpPr>
            <p:cNvPr id="34" name="Drop-Down Box"/>
            <p:cNvGrpSpPr/>
            <p:nvPr/>
          </p:nvGrpSpPr>
          <p:grpSpPr>
            <a:xfrm>
              <a:off x="595686" y="1261242"/>
              <a:ext cx="1368150" cy="241092"/>
              <a:chOff x="595686" y="1261242"/>
              <a:chExt cx="1368150" cy="241092"/>
            </a:xfrm>
          </p:grpSpPr>
          <p:sp>
            <p:nvSpPr>
              <p:cNvPr id="38" name="Text Box" descr="&lt;SmartSettings&gt;&lt;SmartResize anchorLeft=&quot;Absolute&quot; anchorTop=&quot;Absolute&quot; anchorRight=&quot;Absolute&quot; anchorBottom=&quot;None&quot; /&gt;&lt;/SmartSettings&gt;"/>
              <p:cNvSpPr/>
              <p:nvPr>
                <p:custDataLst>
                  <p:tags r:id="rId13"/>
                </p:custDataLst>
              </p:nvPr>
            </p:nvSpPr>
            <p:spPr>
              <a:xfrm>
                <a:off x="595686" y="1261242"/>
                <a:ext cx="1368150" cy="241092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808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50800" rIns="256032" bIns="5080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ko-KR" altLang="en-US" sz="900" dirty="0" smtClean="0">
                    <a:solidFill>
                      <a:srgbClr val="5F5F5F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전체</a:t>
                </a:r>
                <a:endParaRPr lang="en-US" sz="900" dirty="0" smtClean="0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39" name="Arrow Down" descr="&lt;Tags&gt;&lt;SMARTRESIZEANCHORS&gt;Absolute,None,None,Absolute&lt;/SMARTRESIZEANCHORS&gt;&lt;/Tags&gt;"/>
              <p:cNvSpPr>
                <a:spLocks noChangeAspect="1"/>
              </p:cNvSpPr>
              <p:nvPr/>
            </p:nvSpPr>
            <p:spPr bwMode="auto">
              <a:xfrm rot="10800000" flipH="1">
                <a:off x="1848835" y="1363700"/>
                <a:ext cx="64008" cy="36177"/>
              </a:xfrm>
              <a:custGeom>
                <a:avLst/>
                <a:gdLst>
                  <a:gd name="T0" fmla="*/ 0 w 197"/>
                  <a:gd name="T1" fmla="*/ 0 h 115"/>
                  <a:gd name="T2" fmla="*/ 99 w 197"/>
                  <a:gd name="T3" fmla="*/ 115 h 115"/>
                  <a:gd name="T4" fmla="*/ 197 w 197"/>
                  <a:gd name="T5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7" h="115">
                    <a:moveTo>
                      <a:pt x="0" y="0"/>
                    </a:moveTo>
                    <a:lnTo>
                      <a:pt x="99" y="115"/>
                    </a:lnTo>
                    <a:lnTo>
                      <a:pt x="197" y="0"/>
                    </a:lnTo>
                  </a:path>
                </a:pathLst>
              </a:custGeom>
              <a:noFill/>
              <a:ln w="6350" cap="sq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5" name="Drop-Down Menu"/>
            <p:cNvGrpSpPr/>
            <p:nvPr/>
          </p:nvGrpSpPr>
          <p:grpSpPr>
            <a:xfrm>
              <a:off x="595686" y="691855"/>
              <a:ext cx="1368150" cy="569387"/>
              <a:chOff x="595686" y="691855"/>
              <a:chExt cx="1368150" cy="569387"/>
            </a:xfrm>
          </p:grpSpPr>
          <p:sp>
            <p:nvSpPr>
              <p:cNvPr id="36" name="Box" descr="&lt;SmartSettings&gt;&lt;SmartResize anchorLeft=&quot;Absolute&quot; anchorTop=&quot;Absolute&quot; anchorRight=&quot;Absolute&quot; anchorBottom=&quot;Absolute&quot; /&gt;&lt;/SmartSettings&gt;"/>
              <p:cNvSpPr/>
              <p:nvPr>
                <p:custDataLst>
                  <p:tags r:id="rId11"/>
                </p:custDataLst>
              </p:nvPr>
            </p:nvSpPr>
            <p:spPr>
              <a:xfrm>
                <a:off x="595686" y="691855"/>
                <a:ext cx="1368150" cy="569387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808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50800" rIns="91440" bIns="5080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200"/>
                  </a:spcAft>
                </a:pPr>
                <a:r>
                  <a:rPr lang="ko-KR" altLang="en-US" sz="900" noProof="1" smtClean="0">
                    <a:solidFill>
                      <a:srgbClr val="5F5F5F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전체</a:t>
                </a:r>
                <a:endParaRPr lang="en-US" altLang="ko-KR" sz="900" noProof="1" smtClean="0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  <a:p>
                <a:pPr>
                  <a:spcAft>
                    <a:spcPts val="200"/>
                  </a:spcAft>
                </a:pPr>
                <a:r>
                  <a:rPr lang="ko-KR" altLang="en-US" sz="900" noProof="1" smtClean="0">
                    <a:solidFill>
                      <a:srgbClr val="5F5F5F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활성화 기사</a:t>
                </a:r>
                <a:endParaRPr lang="en-US" altLang="ko-KR" sz="900" noProof="1" smtClean="0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  <a:p>
                <a:pPr>
                  <a:spcAft>
                    <a:spcPts val="200"/>
                  </a:spcAft>
                </a:pPr>
                <a:r>
                  <a:rPr lang="ko-KR" altLang="en-US" sz="900" noProof="1" smtClean="0">
                    <a:solidFill>
                      <a:srgbClr val="5F5F5F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비활성화 기사</a:t>
                </a:r>
                <a:endParaRPr lang="en-US" sz="900" noProof="1" smtClean="0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37" name="Selection Overlay" descr="&lt;SmartSettings&gt;&lt;SmartResize anchorLeft=&quot;Absolute&quot; anchorTop=&quot;Absolute&quot; anchorRight=&quot;Absolute&quot; anchorBottom=&quot;None&quot; /&gt;&lt;/SmartSettings&gt;"/>
              <p:cNvSpPr/>
              <p:nvPr>
                <p:custDataLst>
                  <p:tags r:id="rId12"/>
                </p:custDataLst>
              </p:nvPr>
            </p:nvSpPr>
            <p:spPr>
              <a:xfrm>
                <a:off x="595686" y="742399"/>
                <a:ext cx="1368150" cy="165672"/>
              </a:xfrm>
              <a:prstGeom prst="rect">
                <a:avLst/>
              </a:prstGeom>
              <a:solidFill>
                <a:srgbClr val="5B9BD5">
                  <a:alpha val="21961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900" dirty="0" smtClean="0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aphicFrame>
        <p:nvGraphicFramePr>
          <p:cNvPr id="40" name="표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190204"/>
              </p:ext>
            </p:extLst>
          </p:nvPr>
        </p:nvGraphicFramePr>
        <p:xfrm>
          <a:off x="1151241" y="2317617"/>
          <a:ext cx="6164343" cy="118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1330"/>
                <a:gridCol w="2666458"/>
                <a:gridCol w="1037895"/>
                <a:gridCol w="1144905"/>
                <a:gridCol w="833755"/>
              </a:tblGrid>
              <a:tr h="2385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번호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기사명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국문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해당국가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등록날짜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활성화 여부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751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금융권으로부터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도난당한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데이터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다크웹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…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아랍에미리트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2017-06-16 00:00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V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8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일반데이터 보호규정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디지털 전환의 기폭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…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기타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2017-06-16 00:00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V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8500"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중 </a:t>
                      </a: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략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8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인공지능이 변호사를 대체할까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?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인도</a:t>
                      </a:r>
                      <a:endParaRPr lang="ko-KR" altLang="en-US" sz="900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2017-06-16 00:00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41" name="Checkbox" descr="&lt;SmartSettings&gt;&lt;SmartOptions&gt;&lt;Code&gt;H4sIAAAAAAAEAO29B2AcSZYlJi9tynt/SvVK1+B0oQiAYBMk2JBAEOzBiM3mkuwdaUcjKasqgcplVmVdZhZAzO2dvPfee++999577733ujudTif33/8/XGZkAWz2zkrayZ4hgKrIHz9+fB8/ItZNsbxIvyimddVU5+34y/PzYpqPz5ZtXler8cvqKq9fVsWyPfyNE2n7+rpp80Xnz/FJVZb5tC2qZTP+PF/mdTHtNnm1XrbFwsJ+ndeX1FXTbfYmf+c6++66PGe8GJEvqunb9Wr8epHV7em7Nl821J/AO8+m+dd7i1BftnVVOkTe7/XTy3zZ4uXfOFlmi7xZ0Ydp2Po3Tn7xb5yk9KzWk7KYptMyaxpp8+WKaZY+Cv58kjW5vKEv8st1cZm1ecodfjtbzsq8/m6drVZ5nU7n+fRtPjuZZ8uLfOa3SD9Ll+uyZPwsJEGjuszrupjl6aSqyvRsWbRbZz4Wz6p6kTadD0bp2fFqlVK3dxxAD0s8E0J/zPD6b+PFABk8QvetE4ziSfXu9Txb5Y0Myv1JA8mv0rDNFoEbv87BevlMPpIuPOQiCOIpztOtsIfxWWOh08xNi7IDZQASnrt3mYBFVhY/0Ok3U3tO446/dGa6s0OlQXZJNj6ezUy7rY/4t3z2EWgYA2kAjbUhAYwPMp/1ZsE8NJbjts2m8zQHI6Vz4aQNHQ5yHk1YhF3tRP/+ioq+fdtBafP0Ex1ctPux/8fgWOu8XdfLtK3XeaTzXxJ+9Eu6UPTt86xs/NeDdkZsL6tiZrm3M/CtavLTxMJpky9neT0Smh3XF02aD0tZnHsYQpo17uve2H3OT39X0Q83y0tbX7+PNHy1mmHU7TxPGzBevOHPuuCbZwBRPEPy4YmOYbwB/uywycBH06wlkdo6fTfNWbrT/N3t9QuG+7y6uABf13VVb330LCtKQrKt0rWQ2rID03v80Qgd3IqpvV/dH3dpEh836wWpo+uj8GNjdUizyQTrPEjPzbgD5G4fihEKsYSd6X+Unj0tmlXVZJPS45sOZQwIY46coYu1YtAyn/JrxCxyezGNHWbjH68gqjJE/jVqCfHEhGdeNGNBkv6NaiOYj2d1tXB9bbm+uvPY00QDs2W++jxvm/RqntNs6ZQJqbNpu87K8jqd5GVFkkjclAmVyCl4502k7SMymXiUbuJJdM3ojeS5yNv0Fxtt6k2SKqfDGxXxbYZfnROjdshgh5oWqnby2YeNOp/dZrS3lnulSY+k6S/8hfEX8DgKjn+yaAqSovSzz/pO/klV5+MvmupNXbxuSUjGC/x+G0OIp3mPUcDi3Ma5wnOTpu6MK73MynWe/h7Db+G59djTR98AoGcdf8B/brYVPeZWLmMHQhRjvnWzyjkp86ze+lDF4ZzahgXmyqh+0lT8wUVBvkrq4sS+DbC9DAmR7yBFtGBU+b7P+PvfgR8dLAhHxAcyj4hgFM77+ERhn+M316vNUsnDRitw1Od1tV6RzHsUoIYUUAPELr5gfwhfftUWJWLw9gVFo74JQVOJH0jfffT+0sc4qIm+wO9nFK7DO/Nw+tx+PsD+eEAJD0DcA/WfDUjhic6C/9zwPh64Mltg34IGtHtIPx5/5o1SiE0ff/LJBjzNc4v+8IiNY+qlfmffK76/gXr+w4Znmi1fkQNGMbfxbAaimdhzI+3Mc8sx4bGc/p5M/qzOcwTLt6Cwed4DKzw28lFKCedZuRpDZJyYDMnI0POeyOAJHFLG4Zbz5j99BugGpLd5IoZp6Lll01s2Oy+WcEFv1/g9aMyTHZLmPSf0i6ymOSnHCuKkWnzJcbpw91C2ovvcggw3NLnh61sR8BaEGxyuU003jXkDpgNf3ewP4dHY+eTLL7758LlwebtfvPNL6M+mzZaUw2UXpxvaclQ9QkABrbV1h1VG3MnAE3fC8HxgRPMq51gGHtjjJqdAps7PP/vIetiM7Ed3j+xovq4/pgMIW0SI3NGswzZ9YIIGec8B3ZgdNJovkgLAszHnoT9+yf8DsKF77QwZAAA=&lt;/Code&gt;&lt;CodeSignature&gt;PumjWDhaFvPEOdqY3tUbECgDvq633JANu6xWafpW3bKjkpwD650A0r9G0rHNloFYXbRYGJl06QG0crqjzjMh1v/sNFBV0kQa0wQkZe6R1NuSCIpv6kda2RGjVWU7NyxnvRHbZzEUcW6MZVD/QlMEKYvBzFxOd1itsdL6Ss4v9LONo4qX1kuYIsfkAtPn/YdxufzRzmBGjwVMwbsYXAPpyltKc2GrDmMQxNHXDM3uTQri19/ZIExwxj2C9u/a78+pOLTeuvM10dUzVvHTJ51gvEJeCDh3yTK0GuWOvJHW7JIG5lF9ak6qDjAX6jLl/KeLin3gqvRJ+auzg//zJFWWrA==&lt;/CodeSignature&gt;&lt;/SmartOptions&gt;&lt;SmartResize enabled=&quot;True&quot; minWidth=&quot;10.4&quot; minHeight=&quot;10.4&quot; /&gt;&lt;/SmartSettings&gt;"/>
          <p:cNvGrpSpPr/>
          <p:nvPr>
            <p:custDataLst>
              <p:tags r:id="rId3"/>
            </p:custDataLst>
          </p:nvPr>
        </p:nvGrpSpPr>
        <p:grpSpPr>
          <a:xfrm>
            <a:off x="6630375" y="2042913"/>
            <a:ext cx="131556" cy="131556"/>
            <a:chOff x="554563" y="2632644"/>
            <a:chExt cx="131556" cy="131556"/>
          </a:xfrm>
        </p:grpSpPr>
        <p:sp>
          <p:nvSpPr>
            <p:cNvPr id="42" name="Box" descr="&lt;SmartSettings&gt;&lt;SmartResize anchorLeft=&quot;Absolute&quot; anchorTop=&quot;None&quot; anchorRight=&quot;None&quot; anchorBottom=&quot;None&quot; /&gt;&lt;/SmartSettings&gt;"/>
            <p:cNvSpPr/>
            <p:nvPr>
              <p:custDataLst>
                <p:tags r:id="rId10"/>
              </p:custDataLst>
            </p:nvPr>
          </p:nvSpPr>
          <p:spPr>
            <a:xfrm>
              <a:off x="554563" y="2632644"/>
              <a:ext cx="131556" cy="131556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 smtClean="0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6" name="Check" descr="&lt;Tags&gt;&lt;SMARTRESIZEANCHORS&gt;None,None,Absolute,None&lt;/SMARTRESIZEANCHORS&gt;&lt;/Tags&gt;" hidden="1"/>
            <p:cNvSpPr>
              <a:spLocks noEditPoints="1"/>
            </p:cNvSpPr>
            <p:nvPr/>
          </p:nvSpPr>
          <p:spPr bwMode="auto">
            <a:xfrm>
              <a:off x="576252" y="2653644"/>
              <a:ext cx="88178" cy="89556"/>
            </a:xfrm>
            <a:custGeom>
              <a:avLst/>
              <a:gdLst>
                <a:gd name="T0" fmla="*/ 275 w 275"/>
                <a:gd name="T1" fmla="*/ 0 h 275"/>
                <a:gd name="T2" fmla="*/ 0 w 275"/>
                <a:gd name="T3" fmla="*/ 275 h 275"/>
                <a:gd name="T4" fmla="*/ 0 w 275"/>
                <a:gd name="T5" fmla="*/ 0 h 275"/>
                <a:gd name="T6" fmla="*/ 275 w 275"/>
                <a:gd name="T7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75">
                  <a:moveTo>
                    <a:pt x="275" y="0"/>
                  </a:moveTo>
                  <a:lnTo>
                    <a:pt x="0" y="275"/>
                  </a:lnTo>
                  <a:moveTo>
                    <a:pt x="0" y="0"/>
                  </a:moveTo>
                  <a:lnTo>
                    <a:pt x="275" y="275"/>
                  </a:lnTo>
                </a:path>
              </a:pathLst>
            </a:custGeom>
            <a:noFill/>
            <a:ln w="6350" cap="flat">
              <a:solidFill>
                <a:srgbClr val="80808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7" name="Checkbox" descr="&lt;SmartSettings&gt;&lt;SmartOptions&gt;&lt;Code&gt;H4sIAAAAAAAEAO29B2AcSZYlJi9tynt/SvVK1+B0oQiAYBMk2JBAEOzBiM3mkuwdaUcjKasqgcplVmVdZhZAzO2dvPfee++999577733ujudTif33/8/XGZkAWz2zkrayZ4hgKrIHz9+fB8/ItZNsbxIvyimddVU5+34y/PzYpqPz5ZtXler8cvqKq9fVsWyPfyNE2n7+rpp80Xnz/FJVZb5tC2qZTP+PF/mdTHtNnm1XrbFwsJ+ndeX1FXTbfYmf+c6++66PGe8GJEvqunb9Wr8epHV7em7Nl821J/AO8+m+dd7i1BftnVVOkTe7/XTy3zZ4uXfOFlmi7xZ0Ydp2Po3Tn7xb5yk9KzWk7KYptMyaxpp8+WKaZY+Cv58kjW5vKEv8st1cZm1ecodfjtbzsq8/m6drVZ5nU7n+fRtPjuZZ8uLfOa3SD9Ll+uyZPwsJEGjuszrupjl6aSqyvRsWbRbZz4Wz6p6kTadD0bp2fFqlVK3dxxAD0s8E0J/zPD6b+PFABk8QvetE4ziSfXu9Txb5Y0Myv1JA8mv0rDNFoEbv87BevlMPpIuPOQiCOIpztOtsIfxWWOh08xNi7IDZQASnrt3mYBFVhY/0Ok3U3tO446/dGa6s0OlQXZJNj6ezUy7rY/4t3z2EWgYA2kAjbUhAYwPMp/1ZsE8NJbjts2m8zQHI6Vz4aQNHQ5yHk1YhF3tRP/+ioq+fdtBafP0Ex1ctPux/8fgWOu8XdfLtK3XeaTzXxJ+9Eu6UPTt86xs/NeDdkZsL6tiZrm3M/CtavLTxMJpky9neT0Smh3XF02aD0tZnHsYQpo17uve2H3OT39X0Q83y0tbX7+PNHy1mmHU7TxPGzBevOHPuuCbZwBRPEPy4YmOYbwB/uywycBH06wlkdo6fTfNWbrT/N3t9QuG+7y6uABf13VVb330LCtKQrKt0rWQ2rID03v80Qgd3IqpvV/dH3dpEh836wWpo+uj8GNjdUizyQTrPEjPzbgD5G4fihEKsYSd6X+Unj0tmlXVZJPS45sOZQwIY46coYu1YtAyn/JrxCxyezGNHWbjH68gqjJE/jVqCfHEhGdeNGNBkv6NaiOYj2d1tXB9bbm+uvPY00QDs2W++jxvm/RqntNs6ZQJqbNpu87K8jqd5GVFkkjclAmVyCl4502k7SMymXiUbuJJdM3ojeS5yNv0Fxtt6k2SKqfDGxXxbYZfnROjdshgh5oWqnby2YeNOp/dZrS3lnulSY+k6S/8hfEX8DgKjn+yaAqSovSzz/pO/klV5+MvmupNXbxuSUjGC/x+G0OIp3mPUcDi3Ma5wnOTpu6MK73MynWe/h7Db+G59djTR98AoGcdf8B/brYVPeZWLmMHQhRjvnWzyjkp86ze+lDF4ZzahgXmyqh+0lT8wUVBvkrq4sS+DbC9DAmR7yBFtGBU+b7P+PvfgR8dLAhHxAcyj4hgFM77+ERhn+M316vNUsnDRitw1Od1tV6RzHsUoIYUUAPELr5gfwhfftUWJWLw9gVFo74JQVOJH0jfffT+0sc4qIm+wO9nFK7DO/Nw+tx+PsD+eEAJD0DcA/WfDUjhic6C/9zwPh64Mltg34IGtHtIPx5/5o1SiE0ff/LJBjzNc4v+8IiNY+qlfmffK76/gXr+w4Znmi1fkQNGMbfxbAaimdhzI+3Mc8sx4bGc/p5M/qzOcwTLt6Cwed4DKzw28lFKCedZuRpDZJyYDMnI0POeyOAJHFLG4Zbz5j99BugGpLd5IoZp6Lll01s2Oy+WcEFv1/g9aMyTHZLmPSf0i6ymOSnHCuKkWnzJcbpw91C2ovvcggw3NLnh61sR8BaEGxyuU003jXkDpgNf3ewP4dHY+eTLL7758LlwebtfvPNL6M+mzZaUw2UXpxvaclQ9QkABrbV1h1VG3MnAE3fC8HxgRPMq51gGHtjjJqdAps7PP/vIetiM7Ed3j+xovq4/pgMIW0SI3NGswzZ9YIIGec8B3ZgdNJovkgLAszHnoT9+yf8DsKF77QwZAAA=&lt;/Code&gt;&lt;CodeSignature&gt;PumjWDhaFvPEOdqY3tUbECgDvq633JANu6xWafpW3bKjkpwD650A0r9G0rHNloFYXbRYGJl06QG0crqjzjMh1v/sNFBV0kQa0wQkZe6R1NuSCIpv6kda2RGjVWU7NyxnvRHbZzEUcW6MZVD/QlMEKYvBzFxOd1itsdL6Ss4v9LONo4qX1kuYIsfkAtPn/YdxufzRzmBGjwVMwbsYXAPpyltKc2GrDmMQxNHXDM3uTQri19/ZIExwxj2C9u/a78+pOLTeuvM10dUzVvHTJ51gvEJeCDh3yTK0GuWOvJHW7JIG5lF9ak6qDjAX6jLl/KeLin3gqvRJ+auzg//zJFWWrA==&lt;/CodeSignature&gt;&lt;/SmartOptions&gt;&lt;SmartResize enabled=&quot;True&quot; minWidth=&quot;10.4&quot; minHeight=&quot;10.4&quot; /&gt;&lt;/SmartSettings&gt;"/>
          <p:cNvGrpSpPr/>
          <p:nvPr>
            <p:custDataLst>
              <p:tags r:id="rId4"/>
            </p:custDataLst>
          </p:nvPr>
        </p:nvGrpSpPr>
        <p:grpSpPr>
          <a:xfrm>
            <a:off x="6630375" y="3690553"/>
            <a:ext cx="131556" cy="131556"/>
            <a:chOff x="554563" y="2632644"/>
            <a:chExt cx="131556" cy="131556"/>
          </a:xfrm>
        </p:grpSpPr>
        <p:sp>
          <p:nvSpPr>
            <p:cNvPr id="48" name="Box" descr="&lt;SmartSettings&gt;&lt;SmartResize anchorLeft=&quot;Absolute&quot; anchorTop=&quot;None&quot; anchorRight=&quot;None&quot; anchorBottom=&quot;None&quot; /&gt;&lt;/SmartSettings&gt;"/>
            <p:cNvSpPr/>
            <p:nvPr>
              <p:custDataLst>
                <p:tags r:id="rId9"/>
              </p:custDataLst>
            </p:nvPr>
          </p:nvSpPr>
          <p:spPr>
            <a:xfrm>
              <a:off x="554563" y="2632644"/>
              <a:ext cx="131556" cy="131556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 smtClean="0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9" name="Check" descr="&lt;Tags&gt;&lt;SMARTRESIZEANCHORS&gt;None,None,Absolute,None&lt;/SMARTRESIZEANCHORS&gt;&lt;/Tags&gt;" hidden="1"/>
            <p:cNvSpPr>
              <a:spLocks noEditPoints="1"/>
            </p:cNvSpPr>
            <p:nvPr/>
          </p:nvSpPr>
          <p:spPr bwMode="auto">
            <a:xfrm>
              <a:off x="576252" y="2653644"/>
              <a:ext cx="88178" cy="89556"/>
            </a:xfrm>
            <a:custGeom>
              <a:avLst/>
              <a:gdLst>
                <a:gd name="T0" fmla="*/ 275 w 275"/>
                <a:gd name="T1" fmla="*/ 0 h 275"/>
                <a:gd name="T2" fmla="*/ 0 w 275"/>
                <a:gd name="T3" fmla="*/ 275 h 275"/>
                <a:gd name="T4" fmla="*/ 0 w 275"/>
                <a:gd name="T5" fmla="*/ 0 h 275"/>
                <a:gd name="T6" fmla="*/ 275 w 275"/>
                <a:gd name="T7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75">
                  <a:moveTo>
                    <a:pt x="275" y="0"/>
                  </a:moveTo>
                  <a:lnTo>
                    <a:pt x="0" y="275"/>
                  </a:lnTo>
                  <a:moveTo>
                    <a:pt x="0" y="0"/>
                  </a:moveTo>
                  <a:lnTo>
                    <a:pt x="275" y="275"/>
                  </a:lnTo>
                </a:path>
              </a:pathLst>
            </a:custGeom>
            <a:noFill/>
            <a:ln w="6350" cap="flat">
              <a:solidFill>
                <a:srgbClr val="80808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0" name="Checkbox" descr="&lt;SmartSettings&gt;&lt;SmartOptions&gt;&lt;Code&gt;H4sIAAAAAAAEAO29B2AcSZYlJi9tynt/SvVK1+B0oQiAYBMk2JBAEOzBiM3mkuwdaUcjKasqgcplVmVdZhZAzO2dvPfee++999577733ujudTif33/8/XGZkAWz2zkrayZ4hgKrIHz9+fB8/ItZNsbxIvyimddVU5+34y/PzYpqPz5ZtXler8cvqKq9fVsWyPfyNE2n7+rpp80Xnz/FJVZb5tC2qZTP+PF/mdTHtNnm1XrbFwsJ+ndeX1FXTbfYmf+c6++66PGe8GJEvqunb9Wr8epHV7em7Nl821J/AO8+m+dd7i1BftnVVOkTe7/XTy3zZ4uXfOFlmi7xZ0Ydp2Po3Tn7xb5yk9KzWk7KYptMyaxpp8+WKaZY+Cv58kjW5vKEv8st1cZm1ecodfjtbzsq8/m6drVZ5nU7n+fRtPjuZZ8uLfOa3SD9Ll+uyZPwsJEGjuszrupjl6aSqyvRsWbRbZz4Wz6p6kTadD0bp2fFqlVK3dxxAD0s8E0J/zPD6b+PFABk8QvetE4ziSfXu9Txb5Y0Myv1JA8mv0rDNFoEbv87BevlMPpIuPOQiCOIpztOtsIfxWWOh08xNi7IDZQASnrt3mYBFVhY/0Ok3U3tO446/dGa6s0OlQXZJNj6ezUy7rY/4t3z2EWgYA2kAjbUhAYwPMp/1ZsE8NJbjts2m8zQHI6Vz4aQNHQ5yHk1YhF3tRP/+ioq+fdtBafP0Ex1ctPux/8fgWOu8XdfLtK3XeaTzXxJ+9Eu6UPTt86xs/NeDdkZsL6tiZrm3M/CtavLTxMJpky9neT0Smh3XF02aD0tZnHsYQpo17uve2H3OT39X0Q83y0tbX7+PNHy1mmHU7TxPGzBevOHPuuCbZwBRPEPy4YmOYbwB/uywycBH06wlkdo6fTfNWbrT/N3t9QuG+7y6uABf13VVb330LCtKQrKt0rWQ2rID03v80Qgd3IqpvV/dH3dpEh836wWpo+uj8GNjdUizyQTrPEjPzbgD5G4fihEKsYSd6X+Unj0tmlXVZJPS45sOZQwIY46coYu1YtAyn/JrxCxyezGNHWbjH68gqjJE/jVqCfHEhGdeNGNBkv6NaiOYj2d1tXB9bbm+uvPY00QDs2W++jxvm/RqntNs6ZQJqbNpu87K8jqd5GVFkkjclAmVyCl4502k7SMymXiUbuJJdM3ojeS5yNv0Fxtt6k2SKqfDGxXxbYZfnROjdshgh5oWqnby2YeNOp/dZrS3lnulSY+k6S/8hfEX8DgKjn+yaAqSovSzz/pO/klV5+MvmupNXbxuSUjGC/x+G0OIp3mPUcDi3Ma5wnOTpu6MK73MynWe/h7Db+G59djTR98AoGcdf8B/brYVPeZWLmMHQhRjvnWzyjkp86ze+lDF4ZzahgXmyqh+0lT8wUVBvkrq4sS+DbC9DAmR7yBFtGBU+b7P+PvfgR8dLAhHxAcyj4hgFM77+ERhn+M316vNUsnDRitw1Od1tV6RzHsUoIYUUAPELr5gfwhfftUWJWLw9gVFo74JQVOJH0jfffT+0sc4qIm+wO9nFK7DO/Nw+tx+PsD+eEAJD0DcA/WfDUjhic6C/9zwPh64Mltg34IGtHtIPx5/5o1SiE0ff/LJBjzNc4v+8IiNY+qlfmffK76/gXr+w4Znmi1fkQNGMbfxbAaimdhzI+3Mc8sx4bGc/p5M/qzOcwTLt6Cwed4DKzw28lFKCedZuRpDZJyYDMnI0POeyOAJHFLG4Zbz5j99BugGpLd5IoZp6Lll01s2Oy+WcEFv1/g9aMyTHZLmPSf0i6ymOSnHCuKkWnzJcbpw91C2ovvcggw3NLnh61sR8BaEGxyuU003jXkDpgNf3ewP4dHY+eTLL7758LlwebtfvPNL6M+mzZaUw2UXpxvaclQ9QkABrbV1h1VG3MnAE3fC8HxgRPMq51gGHtjjJqdAps7PP/vIetiM7Ed3j+xovq4/pgMIW0SI3NGswzZ9YIIGec8B3ZgdNJovkgLAszHnoT9+yf8DsKF77QwZAAA=&lt;/Code&gt;&lt;CodeSignature&gt;PumjWDhaFvPEOdqY3tUbECgDvq633JANu6xWafpW3bKjkpwD650A0r9G0rHNloFYXbRYGJl06QG0crqjzjMh1v/sNFBV0kQa0wQkZe6R1NuSCIpv6kda2RGjVWU7NyxnvRHbZzEUcW6MZVD/QlMEKYvBzFxOd1itsdL6Ss4v9LONo4qX1kuYIsfkAtPn/YdxufzRzmBGjwVMwbsYXAPpyltKc2GrDmMQxNHXDM3uTQri19/ZIExwxj2C9u/a78+pOLTeuvM10dUzVvHTJ51gvEJeCDh3yTK0GuWOvJHW7JIG5lF9ak6qDjAX6jLl/KeLin3gqvRJ+auzg//zJFWWrA==&lt;/CodeSignature&gt;&lt;/SmartOptions&gt;&lt;SmartResize enabled=&quot;True&quot; minWidth=&quot;10.4&quot; minHeight=&quot;10.4&quot; /&gt;&lt;/SmartSettings&gt;"/>
          <p:cNvGrpSpPr/>
          <p:nvPr>
            <p:custDataLst>
              <p:tags r:id="rId5"/>
            </p:custDataLst>
          </p:nvPr>
        </p:nvGrpSpPr>
        <p:grpSpPr>
          <a:xfrm>
            <a:off x="6630375" y="3949789"/>
            <a:ext cx="131556" cy="131556"/>
            <a:chOff x="554563" y="2632644"/>
            <a:chExt cx="131556" cy="131556"/>
          </a:xfrm>
        </p:grpSpPr>
        <p:sp>
          <p:nvSpPr>
            <p:cNvPr id="51" name="Box" descr="&lt;SmartSettings&gt;&lt;SmartResize anchorLeft=&quot;Absolute&quot; anchorTop=&quot;None&quot; anchorRight=&quot;None&quot; anchorBottom=&quot;None&quot; /&gt;&lt;/SmartSettings&gt;"/>
            <p:cNvSpPr/>
            <p:nvPr>
              <p:custDataLst>
                <p:tags r:id="rId8"/>
              </p:custDataLst>
            </p:nvPr>
          </p:nvSpPr>
          <p:spPr>
            <a:xfrm>
              <a:off x="554563" y="2632644"/>
              <a:ext cx="131556" cy="131556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 smtClean="0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2" name="Check" descr="&lt;Tags&gt;&lt;SMARTRESIZEANCHORS&gt;None,None,Absolute,None&lt;/SMARTRESIZEANCHORS&gt;&lt;/Tags&gt;" hidden="1"/>
            <p:cNvSpPr>
              <a:spLocks noEditPoints="1"/>
            </p:cNvSpPr>
            <p:nvPr/>
          </p:nvSpPr>
          <p:spPr bwMode="auto">
            <a:xfrm>
              <a:off x="576252" y="2653644"/>
              <a:ext cx="88178" cy="89556"/>
            </a:xfrm>
            <a:custGeom>
              <a:avLst/>
              <a:gdLst>
                <a:gd name="T0" fmla="*/ 275 w 275"/>
                <a:gd name="T1" fmla="*/ 0 h 275"/>
                <a:gd name="T2" fmla="*/ 0 w 275"/>
                <a:gd name="T3" fmla="*/ 275 h 275"/>
                <a:gd name="T4" fmla="*/ 0 w 275"/>
                <a:gd name="T5" fmla="*/ 0 h 275"/>
                <a:gd name="T6" fmla="*/ 275 w 275"/>
                <a:gd name="T7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75">
                  <a:moveTo>
                    <a:pt x="275" y="0"/>
                  </a:moveTo>
                  <a:lnTo>
                    <a:pt x="0" y="275"/>
                  </a:lnTo>
                  <a:moveTo>
                    <a:pt x="0" y="0"/>
                  </a:moveTo>
                  <a:lnTo>
                    <a:pt x="275" y="275"/>
                  </a:lnTo>
                </a:path>
              </a:pathLst>
            </a:custGeom>
            <a:noFill/>
            <a:ln w="6350" cap="flat">
              <a:solidFill>
                <a:srgbClr val="80808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3" name="Checkbox" descr="&lt;SmartSettings&gt;&lt;SmartOptions&gt;&lt;Code&gt;H4sIAAAAAAAEAO29B2AcSZYlJi9tynt/SvVK1+B0oQiAYBMk2JBAEOzBiM3mkuwdaUcjKasqgcplVmVdZhZAzO2dvPfee++999577733ujudTif33/8/XGZkAWz2zkrayZ4hgKrIHz9+fB8/ItZNsbxIvyimddVU5+34y/PzYpqPz5ZtXler8cvqKq9fVsWyPfyNE2n7+rpp80Xnz/FJVZb5tC2qZTP+PF/mdTHtNnm1XrbFwsJ+ndeX1FXTbfYmf+c6++66PGe8GJEvqunb9Wr8epHV7em7Nl821J/AO8+m+dd7i1BftnVVOkTe7/XTy3zZ4uXfOFlmi7xZ0Ydp2Po3Tn7xb5yk9KzWk7KYptMyaxpp8+WKaZY+Cv58kjW5vKEv8st1cZm1ecodfjtbzsq8/m6drVZ5nU7n+fRtPjuZZ8uLfOa3SD9Ll+uyZPwsJEGjuszrupjl6aSqyvRsWbRbZz4Wz6p6kTadD0bp2fFqlVK3dxxAD0s8E0J/zPD6b+PFABk8QvetE4ziSfXu9Txb5Y0Myv1JA8mv0rDNFoEbv87BevlMPpIuPOQiCOIpztOtsIfxWWOh08xNi7IDZQASnrt3mYBFVhY/0Ok3U3tO446/dGa6s0OlQXZJNj6ezUy7rY/4t3z2EWgYA2kAjbUhAYwPMp/1ZsE8NJbjts2m8zQHI6Vz4aQNHQ5yHk1YhF3tRP/+ioq+fdtBafP0Ex1ctPux/8fgWOu8XdfLtK3XeaTzXxJ+9Eu6UPTt86xs/NeDdkZsL6tiZrm3M/CtavLTxMJpky9neT0Smh3XF02aD0tZnHsYQpo17uve2H3OT39X0Q83y0tbX7+PNHy1mmHU7TxPGzBevOHPuuCbZwBRPEPy4YmOYbwB/uywycBH06wlkdo6fTfNWbrT/N3t9QuG+7y6uABf13VVb330LCtKQrKt0rWQ2rID03v80Qgd3IqpvV/dH3dpEh836wWpo+uj8GNjdUizyQTrPEjPzbgD5G4fihEKsYSd6X+Unj0tmlXVZJPS45sOZQwIY46coYu1YtAyn/JrxCxyezGNHWbjH68gqjJE/jVqCfHEhGdeNGNBkv6NaiOYj2d1tXB9bbm+uvPY00QDs2W++jxvm/RqntNs6ZQJqbNpu87K8jqd5GVFkkjclAmVyCl4502k7SMymXiUbuJJdM3ojeS5yNv0Fxtt6k2SKqfDGxXxbYZfnROjdshgh5oWqnby2YeNOp/dZrS3lnulSY+k6S/8hfEX8DgKjn+yaAqSovSzz/pO/klV5+MvmupNXbxuSUjGC/x+G0OIp3mPUcDi3Ma5wnOTpu6MK73MynWe/h7Db+G59djTR98AoGcdf8B/brYVPeZWLmMHQhRjvnWzyjkp86ze+lDF4ZzahgXmyqh+0lT8wUVBvkrq4sS+DbC9DAmR7yBFtGBU+b7P+PvfgR8dLAhHxAcyj4hgFM77+ERhn+M316vNUsnDRitw1Od1tV6RzHsUoIYUUAPELr5gfwhfftUWJWLw9gVFo74JQVOJH0jfffT+0sc4qIm+wO9nFK7DO/Nw+tx+PsD+eEAJD0DcA/WfDUjhic6C/9zwPh64Mltg34IGtHtIPx5/5o1SiE0ff/LJBjzNc4v+8IiNY+qlfmffK76/gXr+w4Znmi1fkQNGMbfxbAaimdhzI+3Mc8sx4bGc/p5M/qzOcwTLt6Cwed4DKzw28lFKCedZuRpDZJyYDMnI0POeyOAJHFLG4Zbz5j99BugGpLd5IoZp6Lll01s2Oy+WcEFv1/g9aMyTHZLmPSf0i6ymOSnHCuKkWnzJcbpw91C2ovvcggw3NLnh61sR8BaEGxyuU003jXkDpgNf3ewP4dHY+eTLL7758LlwebtfvPNL6M+mzZaUw2UXpxvaclQ9QkABrbV1h1VG3MnAE3fC8HxgRPMq51gGHtjjJqdAps7PP/vIetiM7Ed3j+xovq4/pgMIW0SI3NGswzZ9YIIGec8B3ZgdNJovkgLAszHnoT9+yf8DsKF77QwZAAA=&lt;/Code&gt;&lt;CodeSignature&gt;PumjWDhaFvPEOdqY3tUbECgDvq633JANu6xWafpW3bKjkpwD650A0r9G0rHNloFYXbRYGJl06QG0crqjzjMh1v/sNFBV0kQa0wQkZe6R1NuSCIpv6kda2RGjVWU7NyxnvRHbZzEUcW6MZVD/QlMEKYvBzFxOd1itsdL6Ss4v9LONo4qX1kuYIsfkAtPn/YdxufzRzmBGjwVMwbsYXAPpyltKc2GrDmMQxNHXDM3uTQri19/ZIExwxj2C9u/a78+pOLTeuvM10dUzVvHTJ51gvEJeCDh3yTK0GuWOvJHW7JIG5lF9ak6qDjAX6jLl/KeLin3gqvRJ+auzg//zJFWWrA==&lt;/CodeSignature&gt;&lt;/SmartOptions&gt;&lt;SmartResize enabled=&quot;True&quot; minWidth=&quot;10.4&quot; minHeight=&quot;10.4&quot; /&gt;&lt;/SmartSettings&gt;"/>
          <p:cNvGrpSpPr/>
          <p:nvPr>
            <p:custDataLst>
              <p:tags r:id="rId6"/>
            </p:custDataLst>
          </p:nvPr>
        </p:nvGrpSpPr>
        <p:grpSpPr>
          <a:xfrm>
            <a:off x="6630375" y="4423614"/>
            <a:ext cx="131556" cy="131556"/>
            <a:chOff x="554563" y="2632644"/>
            <a:chExt cx="131556" cy="131556"/>
          </a:xfrm>
        </p:grpSpPr>
        <p:sp>
          <p:nvSpPr>
            <p:cNvPr id="54" name="Box" descr="&lt;SmartSettings&gt;&lt;SmartResize anchorLeft=&quot;Absolute&quot; anchorTop=&quot;None&quot; anchorRight=&quot;None&quot; anchorBottom=&quot;None&quot; /&gt;&lt;/SmartSettings&gt;"/>
            <p:cNvSpPr/>
            <p:nvPr>
              <p:custDataLst>
                <p:tags r:id="rId7"/>
              </p:custDataLst>
            </p:nvPr>
          </p:nvSpPr>
          <p:spPr>
            <a:xfrm>
              <a:off x="554563" y="2632644"/>
              <a:ext cx="131556" cy="131556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 smtClean="0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5" name="Check" descr="&lt;Tags&gt;&lt;SMARTRESIZEANCHORS&gt;None,None,Absolute,None&lt;/SMARTRESIZEANCHORS&gt;&lt;/Tags&gt;" hidden="1"/>
            <p:cNvSpPr>
              <a:spLocks noEditPoints="1"/>
            </p:cNvSpPr>
            <p:nvPr/>
          </p:nvSpPr>
          <p:spPr bwMode="auto">
            <a:xfrm>
              <a:off x="576252" y="2653644"/>
              <a:ext cx="88178" cy="89556"/>
            </a:xfrm>
            <a:custGeom>
              <a:avLst/>
              <a:gdLst>
                <a:gd name="T0" fmla="*/ 275 w 275"/>
                <a:gd name="T1" fmla="*/ 0 h 275"/>
                <a:gd name="T2" fmla="*/ 0 w 275"/>
                <a:gd name="T3" fmla="*/ 275 h 275"/>
                <a:gd name="T4" fmla="*/ 0 w 275"/>
                <a:gd name="T5" fmla="*/ 0 h 275"/>
                <a:gd name="T6" fmla="*/ 275 w 275"/>
                <a:gd name="T7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75">
                  <a:moveTo>
                    <a:pt x="275" y="0"/>
                  </a:moveTo>
                  <a:lnTo>
                    <a:pt x="0" y="275"/>
                  </a:lnTo>
                  <a:moveTo>
                    <a:pt x="0" y="0"/>
                  </a:moveTo>
                  <a:lnTo>
                    <a:pt x="275" y="275"/>
                  </a:lnTo>
                </a:path>
              </a:pathLst>
            </a:custGeom>
            <a:noFill/>
            <a:ln w="6350" cap="flat">
              <a:solidFill>
                <a:srgbClr val="80808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56" name="직사각형 55"/>
          <p:cNvSpPr/>
          <p:nvPr/>
        </p:nvSpPr>
        <p:spPr>
          <a:xfrm>
            <a:off x="6630375" y="4689140"/>
            <a:ext cx="944549" cy="225793"/>
          </a:xfrm>
          <a:prstGeom prst="rect">
            <a:avLst/>
          </a:prstGeom>
          <a:ln/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 b="1" dirty="0" smtClean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결제 여부  확정</a:t>
            </a:r>
            <a:endParaRPr lang="ko-KR" altLang="en-US" sz="8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822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표 42"/>
          <p:cNvGraphicFramePr>
            <a:graphicFrameLocks noGrp="1"/>
          </p:cNvGraphicFramePr>
          <p:nvPr>
            <p:extLst/>
          </p:nvPr>
        </p:nvGraphicFramePr>
        <p:xfrm>
          <a:off x="7736399" y="5013176"/>
          <a:ext cx="1932331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40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28406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500" b="1" dirty="0" err="1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버튼부</a:t>
                      </a:r>
                      <a:r>
                        <a:rPr lang="en-US" altLang="ko-KR" sz="500" b="1" dirty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endParaRPr lang="ko-KR" altLang="en-US" sz="5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sym typeface="Wingdings" panose="05000000000000000000" pitchFamily="2" charset="2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107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a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ko-KR" altLang="en-US" sz="5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37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b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sym typeface="Wingdings" panose="05000000000000000000" pitchFamily="2" charset="2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29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29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d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229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e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229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f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229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g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45" name="표 44"/>
          <p:cNvGraphicFramePr>
            <a:graphicFrameLocks noGrp="1"/>
          </p:cNvGraphicFramePr>
          <p:nvPr>
            <p:extLst/>
          </p:nvPr>
        </p:nvGraphicFramePr>
        <p:xfrm>
          <a:off x="7740517" y="983226"/>
          <a:ext cx="1928213" cy="3739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8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03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sym typeface="Wingdings" panose="05000000000000000000" pitchFamily="2" charset="2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sym typeface="Wingdings" panose="05000000000000000000" pitchFamily="2" charset="2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757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757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265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8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17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18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312038" y="386474"/>
            <a:ext cx="1055992" cy="21544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r>
              <a:rPr lang="en-US" altLang="ko-KR" sz="800" dirty="0" smtClean="0">
                <a:latin typeface="+mn-ea"/>
                <a:ea typeface="+mn-ea"/>
              </a:rPr>
              <a:t>GTB_A100</a:t>
            </a:r>
            <a:endParaRPr lang="en-US" altLang="ko-KR" sz="800" dirty="0">
              <a:latin typeface="+mn-ea"/>
              <a:ea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44" y="386474"/>
            <a:ext cx="1872000" cy="21544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r>
              <a:rPr lang="ko-KR" altLang="en-US" sz="900" dirty="0" smtClean="0">
                <a:latin typeface="+mn-ea"/>
                <a:ea typeface="+mn-ea"/>
              </a:rPr>
              <a:t>로그인 </a:t>
            </a:r>
            <a:r>
              <a:rPr lang="en-US" altLang="ko-KR" sz="900" dirty="0" smtClean="0">
                <a:latin typeface="+mn-ea"/>
                <a:ea typeface="+mn-ea"/>
              </a:rPr>
              <a:t>&gt; WSB </a:t>
            </a:r>
            <a:r>
              <a:rPr lang="ko-KR" altLang="en-US" sz="900" dirty="0" smtClean="0">
                <a:latin typeface="+mn-ea"/>
                <a:ea typeface="+mn-ea"/>
              </a:rPr>
              <a:t>게시판 </a:t>
            </a:r>
            <a:r>
              <a:rPr lang="en-US" altLang="ko-KR" sz="900" dirty="0" smtClean="0">
                <a:latin typeface="+mn-ea"/>
                <a:ea typeface="+mn-ea"/>
              </a:rPr>
              <a:t>&gt; </a:t>
            </a:r>
            <a:r>
              <a:rPr lang="ko-KR" altLang="en-US" sz="900" dirty="0" smtClean="0">
                <a:latin typeface="+mn-ea"/>
                <a:ea typeface="+mn-ea"/>
              </a:rPr>
              <a:t>글 등록</a:t>
            </a:r>
            <a:endParaRPr lang="en-US" altLang="ko-KR" sz="900" dirty="0">
              <a:latin typeface="+mn-ea"/>
              <a:ea typeface="+mn-ea"/>
            </a:endParaRPr>
          </a:p>
        </p:txBody>
      </p:sp>
      <p:grpSp>
        <p:nvGrpSpPr>
          <p:cNvPr id="11" name="Tab Bar" descr="&lt;SmartSettings&gt;&lt;SmartOptions&gt;&lt;Code&gt;H4sIAAAAAAAEAO29B2AcSZYlJi9tynt/SvVK1+B0oQiAYBMk2JBAEOzBiM3mkuwdaUcjKasqgcplVmVdZhZAzO2dvPfee++999577733ujudTif33/8/XGZkAWz2zkrayZ4hgKrIHz9+fB8/ItZNsbxIvyimddVU5+34y/PzYpqPz5ZtXler8cvqKq9fVsWyPfyNE2n7+rpp80Xnz/FJVZb5tC2qZTP+PF/mdTHd1OTLyU/Tr19Us7zsNnu1XrbFwqLwOq8vCaOm2+xN/s7h9N11ec7oM75fVNO369X49SKr29N3bb5sqE+Bd55N86/3FqG/bOuqdIi83+unl/myxcu/cbLMFnmzog/TsPVvnPzi3zhJ6VmtJ2UxTadl1jTS5ssV0y19FPz5JGtyeUNfxHP37t30cbNeULvro/DjN/M8nRW1TEJanactfdCsV6uqbvNZ2maTdJLV4w6su31gq7q4zNo8nRISbfommzzJ6jfXq9z79Sezcp2nn3mfjN9UKx7/LTFdZO+KxXqRLteLSV4zutmkeW/siHfTL7J3hEdD6OzufBgK03lWZ1Oa1CY9r+o0Y6K1xIsfgBdY+Xm+vGjnhOC9EEHzDrPPt7PlrMzr79bZakXooNuTeba8yGf+1wRkuS7LEIxwVHWZ13Uxy9NJVZXp2bJot858hnpW1Yu06XwwSs+OV6uU+rzjAHoMh2dCnDhmeP238WKADB4RoS3hjtfzbJU3IKX7gwaRXyn3yEfa2DIXQx6/zqFU8pm0kd48PCO44inO0y2/u/FZI9A7rw68jocm+Xg2AxcsMKOsG+ItuyQZ03vPs0lebn0Ernz0EcgTe/EMnHFc5xlPNf/yWRSaabf10UejdG9nZwigATP+bjFjbqO2NzUFbGoZUOtN9bqtaQK3+hNrHpCnbbPpPM3Bm+lcmHO4swFOJiaI8P6WGfHv/8a9euOovbbpJ58N9Tr2/xgcX52363qZtvU6j3T7S/of5aVR1v4zwFwK/Tyjl24G7/35SzZJ/WVVzNKnRbOqmnxrWJhZOAZm5HcV5XKzhA0R13YfGdaNCs1vHIwUD+ugGPiQJqpQmRYxLtqq2DdJm3w5y+uRcN9xfdGk+TDJ2vr6Ror8MFXeAAp43kf1mSdo/9VqRgR8VlcLUG1ra8uqqTtCszssaLEJHuZbPNOsJXWxdfpumrN6S/N3N/MZCPK8uriA3NZ1VW999CwrSngzVbpmTEHRlNBPG+A/Jg1JcPvM5P3q/tjgH7wuFquyOC9o4rIpOagNeuQuGjgKWfqR9vvR+7gG7PIFLPIoPROmzialp0A6pDAAjKmOy4xp5Xlsrf11oO3zomkfMy5HaBzwqvddT6DN+/w1kagtLvM3+v5m7KRJWSzz3fdqvddpHbYfmErzFZyXIiuLH2A+eXCPm5wmpM7PP/vIn5CP7h6R79a02ZIc+HOSAvGiV/kUzDDrQxae8JjAYhNhBDyqtgcUgTdjIxn8K+gt6YZ/jTpseGJqel40Y+EX+jemk9HAdWk9AeWY/gsgJJSDQ23LoRaRu+jYxT9VxXTjIC7yNv3FxmZ2OE0N1mFE97wXf3yetyTXpETwk2ecwbfzrKWeV3XeIL7jb6bruqY/ymvFBRR7n+kPGPs4GM6HkKJHAjw0nP6HGyzH72pVAAfEGUnC1iVMU8wCmaed19UVyxTZ0fWCaGN1/NZHMsyiSZdVS5K3yE2oZfBuxh8Nu5nAqT/jglH8jYHB4elZcf/Z8B4eWISrAgaMVHUh0Tq5L+zTbH7zvKyIh4g6z/NzeNqM/Bh/RMQx+iIF1vY9CbI3vdaw687viWvPPgVI91VblEjftGzYhYg3AEMUS5DOyO6/E91gvAp88uW5g7IZjhs0EAom9DaksGPvv30zQTrjf+2PXz2uPnXCXu7cRCdLmO/1SdQB9X0zlzcSLUInMcy3oFifSvLq1yZXCHBk+Ov2hDFs9P3eHN5ICBI+8UrZD2huYFlSGZ5zEY9ous8N0o/HOdZiKLu5r/RnfsaznZ3vn1RtWy1uQMI8DnsbyBv1se1/eQs2wBOPTGOPB/vbeXExV3bD4IKOb2aiiCnyHzNH6tL9f2yOboEIHjdAO41fZO18TFlBb/Ai1p/0W297ky76jz8fUY7z/CapM0+3G8dIn/gwbwHthgnFczs+e3/iWVaMUQ+TGhBPW287xpWByudfl3q+/rS0E5C3AHYD8TZ8veErDadPvvxiQ0TtPzdQPrs50vb83WiY7T8DmEc+vslz76a51MFxScqweWSY0vDJuigpfZE2Ew1vg48Hcp3QKO+fPKascZ5hdkS/GSNI7pQziO/vvwKXZjLWtYSjdOcGXUVtKVCknM1zYuQNuVw8qjkFzc+6Fvrrc5XFYeujd+lgJhxPb979R+e8ldWUYafWDGFTRzpUtB+/binb3ny3aOeE30ebghw8/mBoLOyYnDZTkKzMsxkwfLdxFPZ97X8IzbiU9D/UQJDgBin7je+pOHGCtJPrM1QGZjcKlTT+3vfFJ0NwwASlpFm7Bemy3//i9KPft/59l6Qx6Cf/u/wo/SUjFT9+Qdc7xi+q5UAwQZR+VlC85VRQRFYpWLF8a0KW7d0IjbG2t4XmBbXYOaQfj9W6FEu2Lo1K2cisLdJsF598cnsNYDyc5nvF97tclv7CX5j+rvEvh3lwg5z1xlzYIfcbT0gzvf1AtsPij0k/YCoQ3tf5L1rT2nMnQYYniOEFxceDuks4OsoCLPJYHXuVN5THO10iYzqj4Q4to0Tj/QE62hDjbjbjpfIm3u4b5Bw8G2ZVhREwqSvDLjcq8SLQ3kzuG7Sa18P4Vb4gO7u1Q34SpfnrYsHcGV3NMQ/cPsvut+Vm8wz1feMw+Q1rCbsL7e/R6+v1RCiNjntwNuLRMe7RNLb/yPQ89rIoJ9V62VW1/nODcfW6tjCFRza9NRDgGwgjpsvXcO3w3BwDeDhjZTubbJnuvmm+DlOrHo2Gtd+gbhDeJO00Wy9nGYl/Q0t0MFnxN67m5Dk7h0onmhl1o6p4fy0hiD3PmhakfD9/ovvRebHMyvL2OnNQId9u1XyjZxJZxsYTweSEXK/6Zrfnhvz/64rUFuWnS1ryQna64XmDw541U/LYoIqrGuHD5BqrAEWdPp4eUTT4+O70SOLB91oD0kUAWmdqzZCBwpPrn8xr+iQrn1cU4CGD7i/QCVY300TajQFxa0bLyRfUl8Yi/NWuLi3JX3u3d2uMw8lAEBUTZy9WWZ2/qbYEFj6Mrg3/3MwQkh3f9BR9u6qLH2B15P8TkwQK9GcJn/6sTNNHL7O6oWVUXiq7IAW89FdaeUC8VIh1VjhTOo3hQhte7oNewbXA1AM03M5JVn+NCeWZjCxjul8FKVnRvHEanf7pf/c+HihH97bfsUlQflFM66qpaA6/PD8vpjlNZZ2Pv2gqRpcTl4um+ryu1ivEFR4EsTkEYrfzxauqZa7Fdzvn9GUcITz9MPtFtghWfAHkI7I9KSVIPnp/+8WIi5FML/D7WZsvEE16+H5uP7/BufIA3JxSvsm32rRYiOeG9/EEwcIuBwufeaOUGdoUHvjPLfrD46mM1O/sZr/QPLw4P82Wr0gnZU3+WkENGPXYcyPtzHPLMeGx4vGeknG8buWDjXwee6S3b2cN3ONnNfH9xl4pWqLgp+VO3xCtvmZ/L7QfyNSQPMWe9yAlHueakhcuhL1tWtw8fRYZCsSHnlssKpjHRplhYhKUgpx/TWK/Hys9q/OcRHrxNTv7ueSk9DXN1LTNZ//vZqnu5MpI3hPIzw1fuuXRHypPIrX/NTuy/MEwdn8WOcOnzf/HpnTv/8NTuvezPKWGNv/vntJbNhtMfsSe9yAWGKkz1veYFTxfUEA1z8qxgqBQ7svJT5Myfz8VewsyfP1lajy3IuAtCDc4XOfL3jTmzQvqw19qloFjSyZug1wC5aEKhEvD7+mKIkVARtLf2L+QD0l/5mfSwe+fVG1bLW7gicHEgzW6N6XobwO/l3u6EfrtEosEDYvhJ19+cfpumvNaXxpN3w6wB6LQ59XFRV6PT+u6qrc+epYVSDW2FeV/aHKykvKPSlRBmD6nxM1ymqfnFOVTulbcH53WMS1DEgLRmB1PPKeI56Yc5g3ZkWNe/kUaC0uk4DMaAtIZNoT+GgkNUaCaTX+vNVx/1d8lqWNrcwMzMxjpbRB0QbeUlLVR/haL73Xx2U53N0WuAoDS8dVy9qbSRHgPqh3bbvp7bOxr7/vpo5vWcfgVSRTRLJru5INbLQIFY/9dvWWNm8zDDeqTeOXpmtbTp+AKdOI02eYXI8PwcRxbqCQTm+Bs1LtDX1l/KzqJH5zICYgiXUDoPpA8MVx/9sn03kQwLwdE8Bbuv97gQ34Nhv1+sMY2OyOGcdhDDhrCSxYgpNQJTrnJbdxo8cF2vQF+MMvdmP+6hRsUw2yjhu4+t+gDj0iZ1xNUWKff723UwP7jFCpyAB6czQu8/vOz70yZ55YUwnNeVhkt+q6yKYxrXPwN35CFCZQnllrIskQ1xqbvvlvM2jlZo/3x3t7+3qfnt5wCPB7hpYuOPufPPgk/k+4+MYP8mr1hgjqd0Ue3BHaLGAXPze6seX5IM4xBD0zihq/M/N4b7+3f+6Zn92uCi0/fN8MqGxWx//gISUZDsuG37CcL16xe5y3Srr4yGol7fGuVRNbz9N0qI8cBaQ9a0jknHKd505BPfktd08kn3Wxi/Oc92PiHpz3xvAdieEIiWC3kPhHGetzn8E+Cjwz/7e6cvwey5un1Fxi8G/ojYe6M4JZcieeW+g3P7XUcng+bB5Vw98G38+Ji3nbmQVr5n2izb2AeFFI4EZs7DCfi9jYGzy3n4dYKq87bdb30Ub0FMv8vz7Z1fcAPy7m9x8e3Thbh2TDCTUmjbDbzUjANs5BNCcWAxfNc/Q8NJ/RzAO+bKXqVL6pLymMhOWRjVc5lfWi66LIqZgpe/ZGtr5sp2v3/X6YomhPaALWXz/nsPfI5eI57a54RDDcgECZqSIxviMPd+IQHAuw3vTioKm4D4OdQ2GseZihIX1vkO3++p0g3eSsS/bjJ83Ra5+efQZJt1vqju0c2cf11JVtz1zdK9HlVkydLDF5EEqUkSof0xdFn6Q793N6+vZwPcomTsOL7QzTv8uZxu1UMZOHjKspbaR52sd8Xcwd0CO9ggXsgARzhp1sHBV8H470bMdZuN2Hc/zDUbfGXvaEGMAbkAx+/XuXT4rxQgzcrahoGlEF1ToYaEjvJak8ihqTBSEK+XC+8yMY16FDyBol9M+c0Ka3X1ECqWZXZNSmVbGIUCmnqNl+27yGr5KmO3lNvDGAxycvq6mtiIZHeN4RIiYhJ17HeHxXEUN8QIjWHB18bk1d4PWBd/fFL/h/0QEWyR1cAAA==&lt;/Code&gt;&lt;CodeSignature&gt;jCu+5ge7H3MmU+YJ8OVg5UfykE4rOnzmp5RsiEZm+GW/oOFA4Ls33pmDI3q9blBI/Dk74wejzG7FY4C4vOdaS6iR2PA4epListS9pOdEl2Bnl9mQD5WlY4XegJIofLU3Qx5j8gyCWGYlqrXqYrGlV474IaRsay6ULCtEGqvabvwrzICYpXApQXQ4Z0tHpnTJSAqwYx5L0Y63faAhBE5o1gVoynBULr+GxsFyWEIuJVTDfzXg/i82Atowvhe87/oZWKS89ognxHa6fk74HNBu0jgPB0cr4/PgruWujwdENusfo4pJLLjrBEiW5fBuRAzsTtoLzxHklpTV2CZz4qUefA==&lt;/CodeSignature&gt;&lt;/SmartOptions&gt;&lt;SmartResize enabled=&quot;True&quot; minWidth=&quot;0&quot; minHeight=&quot;0&quot; /&gt;&lt;/SmartSettings&gt;"/>
          <p:cNvGrpSpPr/>
          <p:nvPr>
            <p:custDataLst>
              <p:tags r:id="rId1"/>
            </p:custDataLst>
          </p:nvPr>
        </p:nvGrpSpPr>
        <p:grpSpPr>
          <a:xfrm>
            <a:off x="242330" y="977189"/>
            <a:ext cx="7452000" cy="240301"/>
            <a:chOff x="595685" y="2423988"/>
            <a:chExt cx="3074195" cy="240301"/>
          </a:xfrm>
          <a:solidFill>
            <a:srgbClr val="FFFFFF"/>
          </a:solidFill>
        </p:grpSpPr>
        <p:cxnSp>
          <p:nvCxnSpPr>
            <p:cNvPr id="12" name="Line 1" descr="&lt;SmartSettings&gt;&lt;SmartResize anchorLeft=&quot;Absolute&quot; anchorTop=&quot;None&quot; anchorRight=&quot;None&quot; anchorBottom=&quot;Absolute&quot; /&gt;&lt;/SmartSettings&gt;"/>
            <p:cNvCxnSpPr/>
            <p:nvPr>
              <p:custDataLst>
                <p:tags r:id="rId4"/>
              </p:custDataLst>
            </p:nvPr>
          </p:nvCxnSpPr>
          <p:spPr>
            <a:xfrm flipH="1">
              <a:off x="595685" y="2664289"/>
              <a:ext cx="554881" cy="0"/>
            </a:xfrm>
            <a:prstGeom prst="line">
              <a:avLst/>
            </a:prstGeom>
            <a:grpFill/>
            <a:ln w="6350">
              <a:solidFill>
                <a:srgbClr val="8080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Line 2" descr="&lt;SmartSettings&gt;&lt;SmartResize anchorLeft=&quot;Absolute&quot; anchorTop=&quot;None&quot; anchorRight=&quot;Absolute&quot; anchorBottom=&quot;Absolute&quot; /&gt;&lt;/SmartSettings&gt;"/>
            <p:cNvCxnSpPr/>
            <p:nvPr>
              <p:custDataLst>
                <p:tags r:id="rId5"/>
              </p:custDataLst>
            </p:nvPr>
          </p:nvCxnSpPr>
          <p:spPr>
            <a:xfrm>
              <a:off x="1617269" y="2664289"/>
              <a:ext cx="2052611" cy="0"/>
            </a:xfrm>
            <a:prstGeom prst="line">
              <a:avLst/>
            </a:prstGeom>
            <a:grpFill/>
            <a:ln w="6350">
              <a:solidFill>
                <a:srgbClr val="8080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ab Selected" descr="&lt;SmartSettings&gt;&lt;SmartResize anchorLeft=&quot;Absolute&quot; anchorTop=&quot;Absolute&quot; anchorRight=&quot;None&quot; anchorBottom=&quot;Absolute&quot; /&gt;&lt;/SmartSettings&gt;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1150566" y="2423988"/>
              <a:ext cx="466703" cy="240299"/>
            </a:xfrm>
            <a:custGeom>
              <a:avLst/>
              <a:gdLst>
                <a:gd name="T0" fmla="*/ 0 w 2218"/>
                <a:gd name="T1" fmla="*/ 670 h 670"/>
                <a:gd name="T2" fmla="*/ 0 w 2218"/>
                <a:gd name="T3" fmla="*/ 0 h 670"/>
                <a:gd name="T4" fmla="*/ 2218 w 2218"/>
                <a:gd name="T5" fmla="*/ 0 h 670"/>
                <a:gd name="T6" fmla="*/ 2218 w 2218"/>
                <a:gd name="T7" fmla="*/ 67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8" h="670">
                  <a:moveTo>
                    <a:pt x="0" y="670"/>
                  </a:moveTo>
                  <a:lnTo>
                    <a:pt x="0" y="0"/>
                  </a:lnTo>
                  <a:lnTo>
                    <a:pt x="2218" y="0"/>
                  </a:lnTo>
                  <a:lnTo>
                    <a:pt x="2218" y="670"/>
                  </a:lnTo>
                </a:path>
              </a:pathLst>
            </a:custGeom>
            <a:grpFill/>
            <a:ln w="6350" cap="sq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900" smtClean="0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월별 통계 </a:t>
              </a:r>
              <a:endParaRPr lang="en-US" sz="900" dirty="0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Tab" descr="&lt;SmartSettings&gt;&lt;SmartResize anchorLeft=&quot;Absolute&quot; anchorTop=&quot;Absolute&quot; anchorRight=&quot;None&quot; anchorBottom=&quot;Absolute&quot; /&gt;&lt;/SmartSettings&gt;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652759" y="2423988"/>
              <a:ext cx="466703" cy="240299"/>
            </a:xfrm>
            <a:prstGeom prst="rect">
              <a:avLst/>
            </a:prstGeom>
            <a:grpFill/>
            <a:ln w="6350" cap="sq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900" smtClean="0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리포터 별 통계</a:t>
              </a:r>
              <a:endParaRPr lang="en-US" sz="900" dirty="0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800056" y="970675"/>
            <a:ext cx="2503941" cy="211203"/>
          </a:xfrm>
          <a:prstGeom prst="rect">
            <a:avLst/>
          </a:prstGeom>
          <a:noFill/>
        </p:spPr>
        <p:txBody>
          <a:bodyPr wrap="none" lIns="72000" tIns="36000" rIns="36000" bIns="36000" rtlCol="0">
            <a:spAutoFit/>
          </a:bodyPr>
          <a:lstStyle/>
          <a:p>
            <a:r>
              <a:rPr lang="ko-KR" altLang="en-US" sz="900" dirty="0" smtClean="0">
                <a:latin typeface="+mn-ea"/>
                <a:ea typeface="+mn-ea"/>
              </a:rPr>
              <a:t>전체 등록 건수 </a:t>
            </a:r>
            <a:r>
              <a:rPr lang="en-US" altLang="ko-KR" sz="900" dirty="0" smtClean="0">
                <a:latin typeface="+mn-ea"/>
                <a:ea typeface="+mn-ea"/>
              </a:rPr>
              <a:t>: 2,384</a:t>
            </a:r>
            <a:r>
              <a:rPr lang="ko-KR" altLang="en-US" sz="900" dirty="0" smtClean="0">
                <a:latin typeface="+mn-ea"/>
                <a:ea typeface="+mn-ea"/>
              </a:rPr>
              <a:t>건</a:t>
            </a:r>
            <a:r>
              <a:rPr lang="en-US" altLang="ko-KR" sz="900" dirty="0">
                <a:latin typeface="+mn-ea"/>
                <a:ea typeface="+mn-ea"/>
              </a:rPr>
              <a:t> </a:t>
            </a:r>
            <a:r>
              <a:rPr lang="en-US" altLang="ko-KR" sz="900" dirty="0" smtClean="0">
                <a:latin typeface="+mn-ea"/>
                <a:ea typeface="+mn-ea"/>
              </a:rPr>
              <a:t> |  </a:t>
            </a:r>
            <a:r>
              <a:rPr lang="ko-KR" altLang="en-US" sz="900" dirty="0" smtClean="0">
                <a:latin typeface="+mn-ea"/>
                <a:ea typeface="+mn-ea"/>
              </a:rPr>
              <a:t>리포터 수 </a:t>
            </a:r>
            <a:r>
              <a:rPr lang="en-US" altLang="ko-KR" sz="900" dirty="0" smtClean="0">
                <a:latin typeface="+mn-ea"/>
                <a:ea typeface="+mn-ea"/>
              </a:rPr>
              <a:t>: 21</a:t>
            </a:r>
            <a:r>
              <a:rPr lang="ko-KR" altLang="en-US" sz="900" dirty="0" smtClean="0">
                <a:latin typeface="+mn-ea"/>
                <a:ea typeface="+mn-ea"/>
              </a:rPr>
              <a:t>명</a:t>
            </a:r>
            <a:r>
              <a:rPr lang="en-US" altLang="ko-KR" sz="900" dirty="0" smtClean="0">
                <a:latin typeface="+mn-ea"/>
                <a:ea typeface="+mn-ea"/>
              </a:rPr>
              <a:t> </a:t>
            </a:r>
            <a:endParaRPr lang="ko-KR" altLang="en-US" sz="900" dirty="0" smtClean="0">
              <a:latin typeface="+mn-ea"/>
              <a:ea typeface="+mn-ea"/>
            </a:endParaRPr>
          </a:p>
        </p:txBody>
      </p:sp>
      <p:sp>
        <p:nvSpPr>
          <p:cNvPr id="93" name="Button"/>
          <p:cNvSpPr>
            <a:spLocks/>
          </p:cNvSpPr>
          <p:nvPr/>
        </p:nvSpPr>
        <p:spPr bwMode="auto">
          <a:xfrm>
            <a:off x="6617455" y="1367902"/>
            <a:ext cx="918017" cy="241995"/>
          </a:xfrm>
          <a:prstGeom prst="roundRect">
            <a:avLst>
              <a:gd name="adj" fmla="val 8776"/>
            </a:avLst>
          </a:prstGeom>
          <a:solidFill>
            <a:srgbClr val="FFFFFF"/>
          </a:solidFill>
          <a:ln w="635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900" dirty="0" smtClean="0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엑셀다운로드</a:t>
            </a:r>
            <a:endParaRPr lang="en-US" sz="900" dirty="0" smtClean="0">
              <a:solidFill>
                <a:srgbClr val="5F5F5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02" name="Drop-Down Box"/>
          <p:cNvGrpSpPr/>
          <p:nvPr/>
        </p:nvGrpSpPr>
        <p:grpSpPr>
          <a:xfrm>
            <a:off x="380431" y="1352957"/>
            <a:ext cx="1368150" cy="241092"/>
            <a:chOff x="595686" y="1261242"/>
            <a:chExt cx="1368150" cy="241092"/>
          </a:xfrm>
        </p:grpSpPr>
        <p:sp>
          <p:nvSpPr>
            <p:cNvPr id="106" name="Text Box" descr="&lt;SmartSettings&gt;&lt;SmartResize anchorLeft=&quot;Absolute&quot; anchorTop=&quot;Absolute&quot; anchorRight=&quot;Absolute&quot; anchorBottom=&quot;None&quot; /&gt;&lt;/SmartSettings&gt;"/>
            <p:cNvSpPr/>
            <p:nvPr>
              <p:custDataLst>
                <p:tags r:id="rId2"/>
              </p:custDataLst>
            </p:nvPr>
          </p:nvSpPr>
          <p:spPr>
            <a:xfrm>
              <a:off x="595686" y="1261242"/>
              <a:ext cx="1368150" cy="241092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8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50800" rIns="256032" bIns="508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900" dirty="0" smtClean="0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2017</a:t>
              </a:r>
              <a:r>
                <a:rPr lang="ko-KR" altLang="en-US" sz="900" dirty="0" smtClean="0">
                  <a:solidFill>
                    <a:srgbClr val="5F5F5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년</a:t>
              </a:r>
              <a:endParaRPr lang="en-US" sz="900" dirty="0" smtClean="0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7" name="Arrow Down" descr="&lt;SmartSettings&gt;&lt;SmartResize anchorLeft=&quot;None&quot; anchorTop=&quot;Absolute&quot; anchorRight=&quot;Absolute&quot; anchorBottom=&quot;None&quot; /&gt;&lt;/SmartSettings&gt;"/>
            <p:cNvSpPr>
              <a:spLocks noChangeAspect="1"/>
            </p:cNvSpPr>
            <p:nvPr>
              <p:custDataLst>
                <p:tags r:id="rId3"/>
              </p:custDataLst>
            </p:nvPr>
          </p:nvSpPr>
          <p:spPr bwMode="auto">
            <a:xfrm rot="10800000" flipH="1" flipV="1">
              <a:off x="1848835" y="1363700"/>
              <a:ext cx="64008" cy="36177"/>
            </a:xfrm>
            <a:custGeom>
              <a:avLst/>
              <a:gdLst>
                <a:gd name="T0" fmla="*/ 0 w 197"/>
                <a:gd name="T1" fmla="*/ 0 h 115"/>
                <a:gd name="T2" fmla="*/ 99 w 197"/>
                <a:gd name="T3" fmla="*/ 115 h 115"/>
                <a:gd name="T4" fmla="*/ 197 w 197"/>
                <a:gd name="T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7" h="115">
                  <a:moveTo>
                    <a:pt x="0" y="0"/>
                  </a:moveTo>
                  <a:lnTo>
                    <a:pt x="99" y="115"/>
                  </a:lnTo>
                  <a:lnTo>
                    <a:pt x="197" y="0"/>
                  </a:lnTo>
                </a:path>
              </a:pathLst>
            </a:custGeom>
            <a:noFill/>
            <a:ln w="6350" cap="sq">
              <a:solidFill>
                <a:srgbClr val="80808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5F5F5F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aphicFrame>
        <p:nvGraphicFramePr>
          <p:cNvPr id="56" name="표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713194"/>
              </p:ext>
            </p:extLst>
          </p:nvPr>
        </p:nvGraphicFramePr>
        <p:xfrm>
          <a:off x="390814" y="1749920"/>
          <a:ext cx="7155422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"/>
                <a:gridCol w="1188000"/>
                <a:gridCol w="1188000"/>
                <a:gridCol w="1188000"/>
                <a:gridCol w="1188000"/>
                <a:gridCol w="1093532"/>
                <a:gridCol w="733890"/>
              </a:tblGrid>
              <a:tr h="2385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월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등록 리포터 수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리포트 등록 건수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활성화 건수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비활성화 건수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총 결제금액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결제여부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751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월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99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5,940,000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원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미지불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8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월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1,200,000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지불완료</a:t>
                      </a: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8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월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600,000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지불완료</a:t>
                      </a:r>
                      <a:endParaRPr lang="ko-KR" altLang="en-US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8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월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600,000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지불완료</a:t>
                      </a: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8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월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99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5,940,000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원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미지불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8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월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1,200,000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지불완료</a:t>
                      </a: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8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월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600,000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지불완료</a:t>
                      </a: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8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월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600,000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지불완료</a:t>
                      </a: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8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월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99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5,940,000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원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미지불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8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월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1,200,000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지불완료</a:t>
                      </a: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8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월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600,000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지불완료</a:t>
                      </a: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85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월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600,000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지불완료</a:t>
                      </a:r>
                    </a:p>
                  </a:txBody>
                  <a:tcPr marR="90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35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표 42"/>
          <p:cNvGraphicFramePr>
            <a:graphicFrameLocks noGrp="1"/>
          </p:cNvGraphicFramePr>
          <p:nvPr>
            <p:extLst/>
          </p:nvPr>
        </p:nvGraphicFramePr>
        <p:xfrm>
          <a:off x="7736399" y="5013176"/>
          <a:ext cx="1932331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40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28406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500" b="1" dirty="0" err="1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버튼부</a:t>
                      </a:r>
                      <a:r>
                        <a:rPr lang="en-US" altLang="ko-KR" sz="500" b="1" dirty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endParaRPr lang="ko-KR" altLang="en-US" sz="5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sym typeface="Wingdings" panose="05000000000000000000" pitchFamily="2" charset="2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107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a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ko-KR" altLang="en-US" sz="5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37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b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sym typeface="Wingdings" panose="05000000000000000000" pitchFamily="2" charset="2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29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29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d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229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e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229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f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2293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500" b="0" dirty="0">
                          <a:solidFill>
                            <a:srgbClr val="00B0F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g</a:t>
                      </a:r>
                      <a:endParaRPr lang="ko-KR" altLang="en-US" sz="500" b="0" dirty="0">
                        <a:solidFill>
                          <a:srgbClr val="00B0F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500" b="0" baseline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45" name="표 44"/>
          <p:cNvGraphicFramePr>
            <a:graphicFrameLocks noGrp="1"/>
          </p:cNvGraphicFramePr>
          <p:nvPr>
            <p:extLst/>
          </p:nvPr>
        </p:nvGraphicFramePr>
        <p:xfrm>
          <a:off x="7740517" y="983226"/>
          <a:ext cx="1928213" cy="3739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8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03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sym typeface="Wingdings" panose="05000000000000000000" pitchFamily="2" charset="2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sym typeface="Wingdings" panose="05000000000000000000" pitchFamily="2" charset="2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757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757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265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8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17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5800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18</a:t>
                      </a:r>
                      <a:endParaRPr lang="ko-KR" altLang="en-US" sz="7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0" marR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latinLnBrk="1">
                        <a:buFont typeface="Arial" panose="020B0604020202020204" pitchFamily="34" charset="0"/>
                        <a:buNone/>
                      </a:pPr>
                      <a:endParaRPr lang="en-US" altLang="ko-KR" sz="700" b="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36000" marT="36000" marB="36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14" y="1088740"/>
            <a:ext cx="6660000" cy="4967747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3764074" y="1088740"/>
            <a:ext cx="5616624" cy="442616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Ins="90000" bIns="180000" rtlCol="0" anchor="ctr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메일링 관리</a:t>
            </a:r>
            <a:endParaRPr lang="en-US" altLang="ko-KR" sz="1100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목록 </a:t>
            </a: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- 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메일 전송 이력 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포함</a:t>
            </a:r>
            <a:r>
              <a:rPr lang="en-US" altLang="ko-KR" sz="11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1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- 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전송성공 </a:t>
            </a: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 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실패 </a:t>
            </a: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수신차단 표시</a:t>
            </a:r>
            <a:endParaRPr lang="en-US" altLang="ko-KR" sz="11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메일 쓰기 </a:t>
            </a: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– 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메일 형식 고정 </a:t>
            </a: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or 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에디터</a:t>
            </a:r>
            <a:r>
              <a:rPr lang="en-US" altLang="ko-KR" sz="11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1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- 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임시저장을 두어 바로 보내지 않도록 함</a:t>
            </a: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- DB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 있을 경우 수신자는 전체선택만 가능 </a:t>
            </a: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 DB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 없을 경우 엑셀파일 업로드</a:t>
            </a:r>
            <a:endParaRPr lang="en-US" altLang="ko-KR" sz="1100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수정 </a:t>
            </a: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– 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메일을 보내지 않은 상태 일 때만 가능</a:t>
            </a: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endParaRPr lang="en-US" altLang="ko-KR" sz="11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수신자 관리</a:t>
            </a:r>
            <a:r>
              <a:rPr lang="en-US" altLang="ko-KR" sz="11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기존</a:t>
            </a: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DB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 있을 경우</a:t>
            </a: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en-US" altLang="ko-KR" sz="1100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목록</a:t>
            </a: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- 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전체</a:t>
            </a:r>
            <a:r>
              <a:rPr lang="en-US" altLang="ko-KR" sz="11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 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일반 </a:t>
            </a: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 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수신차단으로 </a:t>
            </a: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sort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 가능하게 하도록 함</a:t>
            </a:r>
            <a:endParaRPr lang="en-US" altLang="ko-KR" sz="1100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추가등록 </a:t>
            </a: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 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수정</a:t>
            </a:r>
            <a:r>
              <a:rPr lang="en-US" altLang="ko-KR" sz="11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1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- 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이름</a:t>
            </a: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100" dirty="0" err="1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이메일</a:t>
            </a:r>
            <a:r>
              <a:rPr lang="en-US" altLang="ko-KR" sz="11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등 정보 입력</a:t>
            </a:r>
            <a:r>
              <a:rPr lang="en-US" altLang="ko-KR" sz="11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100" dirty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- </a:t>
            </a:r>
            <a:r>
              <a:rPr lang="ko-KR" altLang="en-US" sz="110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수신차단 값 표시 및 수동으로 수정이 가능하도록 함</a:t>
            </a:r>
            <a:endParaRPr lang="en-US" altLang="ko-KR" sz="1100" dirty="0" smtClean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1635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qc0n8q8OTDWbeCEFVBtR+HYFLWKeTcIyKrVOywWjiD8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MiCPcBciJSuT3YS/PyKxI0+nAoAdZBcdnM4Bzsb1u78=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YNCVjCPV1IzMKXKl9/fgBjVQoFrENqHg4RSYVydCDrE=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24HdOxIeVI7JnOqmjeFkqH6SQJck4rAfb5XZmkqfeMk=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24HdOxIeVI7JnOqmjeFkqH6SQJck4rAfb5XZmkqfeMk=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24HdOxIeVI7JnOqmjeFkqH6SQJck4rAfb5XZmkqfeMk=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24HdOxIeVI7JnOqmjeFkqH6SQJck4rAfb5XZmkqfeMk=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IXeDFoAUYg6HjsbYlv2TXlpA+GBJ8aBvQTUjOfR6E1g=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IXeDFoAUYg6HjsbYlv2TXlpA+GBJ8aBvQTUjOfR6E1g=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IXeDFoAUYg6HjsbYlv2TXlpA+GBJ8aBvQTUjOfR6E1g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qc0n8q8OTDWbeCEFVBtR+HYFLWKeTcIyKrVOywWjiD8=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IXeDFoAUYg6HjsbYlv2TXlpA+GBJ8aBvQTUjOfR6E1g=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SB3bqgv5ghGJknk/m+/9EdPMDkanH9eNosaoBtCx42Q=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SB3bqgv5ghGJknk/m+/9EdPMDkanH9eNosaoBtCx42Q=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SB3bqgv5ghGJknk/m+/9EdPMDkanH9eNosaoBtCx42Q=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znRgHpYmis/JB0HS+8o+Rfupj29ApZfvniaEzwGtDgk=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znRgHpYmis/JB0HS+8o+Rfupj29ApZfvniaEzwGtDgk=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SThg0O+dJSRfQjtfbw/IzDZWahZ0BzS4i1/XP2hcJ/8=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vDQdCLjBzuNDMcjREtDKQ+AoKO0QGBD/nb6CP3H9hyU=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qrgBSaGW9H5XhBk6FvsoHeHKR7KZlzlqN8OQDH8Ex1U=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qrgBSaGW9H5XhBk6FvsoHeHKR7KZlzlqN8OQDH8Ex1U=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MiCPcBciJSuT3YS/PyKxI0+nAoAdZBcdnM4Bzsb1u78=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SB3bqgv5ghGJknk/m+/9EdPMDkanH9eNosaoBtCx42Q=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scEFkRiZvbxLfN1YzQGPp4nKBgtuPrjp3QiTCcMWwM=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SThg0O+dJSRfQjtfbw/IzDZWahZ0BzS4i1/XP2hcJ/8=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vDQdCLjBzuNDMcjREtDKQ+AoKO0QGBD/nb6CP3H9hyU=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qrgBSaGW9H5XhBk6FvsoHeHKR7KZlzlqN8OQDH8Ex1U=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qrgBSaGW9H5XhBk6FvsoHeHKR7KZlzlqN8OQDH8Ex1U=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heme/theme1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3175">
          <a:solidFill>
            <a:schemeClr val="bg1">
              <a:lumMod val="75000"/>
            </a:schemeClr>
          </a:solidFill>
        </a:ln>
      </a:spPr>
      <a:bodyPr rtlCol="0" anchor="ctr"/>
      <a:lstStyle>
        <a:defPPr algn="ctr">
          <a:defRPr sz="800">
            <a:solidFill>
              <a:schemeClr val="tx1"/>
            </a:solidFill>
            <a:latin typeface="나눔고딕" panose="020D0604000000000000" pitchFamily="50" charset="-127"/>
            <a:ea typeface="나눔고딕" panose="020D0604000000000000" pitchFamily="50" charset="-127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>
              <a:lumMod val="75000"/>
              <a:lumOff val="2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72000" tIns="36000" rIns="72000" bIns="36000" rtlCol="0">
        <a:spAutoFit/>
      </a:bodyPr>
      <a:lstStyle>
        <a:defPPr>
          <a:defRPr sz="900" dirty="0" smtClean="0">
            <a:latin typeface="+mn-ea"/>
            <a:ea typeface="+mn-e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32138</TotalTime>
  <Words>581</Words>
  <Application>Microsoft Office PowerPoint</Application>
  <PresentationFormat>사용자 지정</PresentationFormat>
  <Paragraphs>356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6" baseType="lpstr">
      <vt:lpstr>굴림</vt:lpstr>
      <vt:lpstr>나눔고딕</vt:lpstr>
      <vt:lpstr>나눔고딕 ExtraBold</vt:lpstr>
      <vt:lpstr>돋움</vt:lpstr>
      <vt:lpstr>맑은 고딕</vt:lpstr>
      <vt:lpstr>Arial</vt:lpstr>
      <vt:lpstr>Segoe UI</vt:lpstr>
      <vt:lpstr>Wingdings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sang-min Lee</dc:creator>
  <cp:lastModifiedBy>mj-cho</cp:lastModifiedBy>
  <cp:revision>2458</cp:revision>
  <cp:lastPrinted>2017-03-07T06:02:52Z</cp:lastPrinted>
  <dcterms:created xsi:type="dcterms:W3CDTF">2009-02-04T01:56:40Z</dcterms:created>
  <dcterms:modified xsi:type="dcterms:W3CDTF">2017-06-16T12:01:52Z</dcterms:modified>
</cp:coreProperties>
</file>