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12192000" cy="6858000"/>
  <p:notesSz cx="6858000" cy="9144000"/>
  <p:embeddedFontLst>
    <p:embeddedFont>
      <p:font typeface="Calibri" panose="020F0502020204030204" pitchFamily="34" charset="0"/>
      <p:regular r:id="rId25"/>
      <p:bold r:id="rId26"/>
      <p:italic r:id="rId27"/>
      <p:boldItalic r:id="rId28"/>
    </p:embeddedFont>
    <p:embeddedFont>
      <p:font typeface="EB Garamond" panose="00000500000000000000" pitchFamily="2" charset="0"/>
      <p:regular r:id="rId29"/>
      <p:bold r:id="rId30"/>
      <p:italic r:id="rId31"/>
      <p:boldItalic r:id="rId32"/>
    </p:embeddedFont>
    <p:embeddedFont>
      <p:font typeface="Garamond" panose="02020404030301010803" pitchFamily="18" charset="0"/>
      <p:regular r:id="rId33"/>
      <p:bold r:id="rId34"/>
      <p:italic r:id="rId35"/>
      <p:boldItalic r:id="rId36"/>
    </p:embeddedFont>
    <p:embeddedFont>
      <p:font typeface="Libre Baskerville" panose="02000000000000000000" pitchFamily="2" charset="0"/>
      <p:regular r:id="rId37"/>
      <p:bold r:id="rId38"/>
      <p:italic r:id="rId3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0" roundtripDataSignature="AMtx7mjs/nw7rrENAj+tZRdrUfk9jO9pe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3" d="100"/>
          <a:sy n="103" d="100"/>
        </p:scale>
        <p:origin x="864"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9" Type="http://schemas.openxmlformats.org/officeDocument/2006/relationships/font" Target="fonts/font15.fntdata"/><Relationship Id="rId21" Type="http://schemas.openxmlformats.org/officeDocument/2006/relationships/slide" Target="slides/slide20.xml"/><Relationship Id="rId34" Type="http://schemas.openxmlformats.org/officeDocument/2006/relationships/font" Target="fonts/font10.fntdata"/><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font" Target="fonts/font13.fntdata"/><Relationship Id="rId40" Type="http://customschemas.google.com/relationships/presentationmetadata" Target="meta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font" Target="fonts/font1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dri.ie/fair-and-open-science"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repository.dri.ie/catalog?f%5Binstitute_sim%5D%5B%5D=archiving+reproductive+health&amp;mode=collections&amp;search_field=all_fields&amp;view=grid"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
        <p:cNvGrpSpPr/>
        <p:nvPr/>
      </p:nvGrpSpPr>
      <p:grpSpPr>
        <a:xfrm>
          <a:off x="0" y="0"/>
          <a:ext cx="0" cy="0"/>
          <a:chOff x="0" y="0"/>
          <a:chExt cx="0" cy="0"/>
        </a:xfrm>
      </p:grpSpPr>
      <p:sp>
        <p:nvSpPr>
          <p:cNvPr id="79" name="Google Shape;79;g23a220b051b_2_69:notes"/>
          <p:cNvSpPr>
            <a:spLocks noGrp="1" noRot="1" noChangeAspect="1"/>
          </p:cNvSpPr>
          <p:nvPr>
            <p:ph type="sldImg" idx="2"/>
          </p:nvPr>
        </p:nvSpPr>
        <p:spPr>
          <a:xfrm>
            <a:off x="381000" y="685800"/>
            <a:ext cx="6097588"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0" name="Google Shape;80;g23a220b051b_2_69:notes"/>
          <p:cNvSpPr txBox="1">
            <a:spLocks noGrp="1"/>
          </p:cNvSpPr>
          <p:nvPr>
            <p:ph type="body" idx="1"/>
          </p:nvPr>
        </p:nvSpPr>
        <p:spPr>
          <a:xfrm>
            <a:off x="685480" y="4343150"/>
            <a:ext cx="5486965" cy="411509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1" name="Google Shape;81;g23a220b051b_2_69:notes"/>
          <p:cNvSpPr txBox="1">
            <a:spLocks noGrp="1"/>
          </p:cNvSpPr>
          <p:nvPr>
            <p:ph type="sldNum" idx="12"/>
          </p:nvPr>
        </p:nvSpPr>
        <p:spPr>
          <a:xfrm>
            <a:off x="3883852" y="8684837"/>
            <a:ext cx="2972447" cy="457632"/>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23a220b051b_2_150:notes"/>
          <p:cNvSpPr txBox="1">
            <a:spLocks noGrp="1"/>
          </p:cNvSpPr>
          <p:nvPr>
            <p:ph type="body" idx="1"/>
          </p:nvPr>
        </p:nvSpPr>
        <p:spPr>
          <a:xfrm>
            <a:off x="685480" y="4343150"/>
            <a:ext cx="5486965" cy="411509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400"/>
              <a:buNone/>
            </a:pPr>
            <a:r>
              <a:rPr lang="en-GB"/>
              <a:t>In June 2022 Archiving Reproductive Health was shortlisted for a Digital Preservation Awards 2022, the prestigious National Records of Scotland Award for Safeguarding the Digital Legacy. This award celebrates initiatives for the practical application of tools to protect at-risk digital objects.  In September 2022, Archiving Reproductive won the award in this category, at the iPres conference in Glasgow. </a:t>
            </a:r>
            <a:endParaRPr/>
          </a:p>
          <a:p>
            <a:pPr marL="0" lvl="0" indent="0" algn="l" rtl="0">
              <a:lnSpc>
                <a:spcPct val="100000"/>
              </a:lnSpc>
              <a:spcBef>
                <a:spcPts val="360"/>
              </a:spcBef>
              <a:spcAft>
                <a:spcPts val="0"/>
              </a:spcAft>
              <a:buSzPts val="1400"/>
              <a:buNone/>
            </a:pPr>
            <a:r>
              <a:rPr lang="en-GB"/>
              <a:t>In April 2022 Archiving Reproductive Health won third place in the Open Scholarship Prize 2022. The Open Scholarship Prize, run as part of Open Scholarship Week, recognises the substantial contribution that Open Scholarship makes to the betterment of science and society. The aim is to award research and researchers that improve society and research generally through making research more accessible, transparent and reproducible.</a:t>
            </a:r>
            <a:endParaRPr/>
          </a:p>
          <a:p>
            <a:pPr marL="0" lvl="0" indent="0" algn="l" rtl="0">
              <a:lnSpc>
                <a:spcPct val="100000"/>
              </a:lnSpc>
              <a:spcBef>
                <a:spcPts val="360"/>
              </a:spcBef>
              <a:spcAft>
                <a:spcPts val="0"/>
              </a:spcAft>
              <a:buSzPts val="1400"/>
              <a:buNone/>
            </a:pPr>
            <a:endParaRPr sz="1000">
              <a:solidFill>
                <a:srgbClr val="808082"/>
              </a:solidFill>
              <a:highlight>
                <a:srgbClr val="FFFFFF"/>
              </a:highlight>
              <a:latin typeface="Arial"/>
              <a:ea typeface="Arial"/>
              <a:cs typeface="Arial"/>
              <a:sym typeface="Arial"/>
            </a:endParaRPr>
          </a:p>
          <a:p>
            <a:pPr marL="0" lvl="0" indent="0" algn="l" rtl="0">
              <a:lnSpc>
                <a:spcPct val="100000"/>
              </a:lnSpc>
              <a:spcBef>
                <a:spcPts val="360"/>
              </a:spcBef>
              <a:spcAft>
                <a:spcPts val="0"/>
              </a:spcAft>
              <a:buSzPts val="1400"/>
              <a:buNone/>
            </a:pPr>
            <a:endParaRPr sz="1000">
              <a:solidFill>
                <a:srgbClr val="808082"/>
              </a:solidFill>
              <a:highlight>
                <a:srgbClr val="FFFFFF"/>
              </a:highlight>
              <a:latin typeface="Arial"/>
              <a:ea typeface="Arial"/>
              <a:cs typeface="Arial"/>
              <a:sym typeface="Arial"/>
            </a:endParaRPr>
          </a:p>
        </p:txBody>
      </p:sp>
      <p:sp>
        <p:nvSpPr>
          <p:cNvPr id="235" name="Google Shape;235;g23a220b051b_2_150:notes"/>
          <p:cNvSpPr>
            <a:spLocks noGrp="1" noRot="1" noChangeAspect="1"/>
          </p:cNvSpPr>
          <p:nvPr>
            <p:ph type="sldImg" idx="2"/>
          </p:nvPr>
        </p:nvSpPr>
        <p:spPr>
          <a:xfrm>
            <a:off x="91291" y="685838"/>
            <a:ext cx="6675520" cy="3429199"/>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24edc017577_1_138:notes"/>
          <p:cNvSpPr txBox="1">
            <a:spLocks noGrp="1"/>
          </p:cNvSpPr>
          <p:nvPr>
            <p:ph type="body" idx="1"/>
          </p:nvPr>
        </p:nvSpPr>
        <p:spPr>
          <a:xfrm>
            <a:off x="685480" y="4343150"/>
            <a:ext cx="54870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Clr>
                <a:schemeClr val="dk1"/>
              </a:buClr>
              <a:buSzPts val="1100"/>
              <a:buFont typeface="Arial"/>
              <a:buNone/>
            </a:pPr>
            <a:r>
              <a:rPr lang="en-GB"/>
              <a:t>ARH Researcher Self-Care Protocol:</a:t>
            </a:r>
            <a:endParaRPr/>
          </a:p>
          <a:p>
            <a:pPr marL="0" lvl="0" indent="0" algn="l" rtl="0">
              <a:lnSpc>
                <a:spcPct val="100000"/>
              </a:lnSpc>
              <a:spcBef>
                <a:spcPts val="360"/>
              </a:spcBef>
              <a:spcAft>
                <a:spcPts val="0"/>
              </a:spcAft>
              <a:buClr>
                <a:schemeClr val="dk1"/>
              </a:buClr>
              <a:buSzPts val="1100"/>
              <a:buFont typeface="Arial"/>
              <a:buNone/>
            </a:pPr>
            <a:endParaRPr/>
          </a:p>
          <a:p>
            <a:pPr marL="0" lvl="0" indent="0" algn="l" rtl="0">
              <a:lnSpc>
                <a:spcPct val="100000"/>
              </a:lnSpc>
              <a:spcBef>
                <a:spcPts val="360"/>
              </a:spcBef>
              <a:spcAft>
                <a:spcPts val="0"/>
              </a:spcAft>
              <a:buClr>
                <a:schemeClr val="dk1"/>
              </a:buClr>
              <a:buSzPts val="1100"/>
              <a:buFont typeface="Arial"/>
              <a:buNone/>
            </a:pPr>
            <a:r>
              <a:rPr lang="en-GB"/>
              <a:t>It focuses on the potential to harm the researcher when working with sensitive data on reproductive health.</a:t>
            </a:r>
            <a:endParaRPr/>
          </a:p>
          <a:p>
            <a:pPr marL="0" lvl="0" indent="0" algn="l" rtl="0">
              <a:lnSpc>
                <a:spcPct val="100000"/>
              </a:lnSpc>
              <a:spcBef>
                <a:spcPts val="360"/>
              </a:spcBef>
              <a:spcAft>
                <a:spcPts val="0"/>
              </a:spcAft>
              <a:buClr>
                <a:schemeClr val="dk1"/>
              </a:buClr>
              <a:buSzPts val="1100"/>
              <a:buFont typeface="Arial"/>
              <a:buNone/>
            </a:pPr>
            <a:endParaRPr/>
          </a:p>
          <a:p>
            <a:pPr marL="0" lvl="0" indent="0" algn="l" rtl="0">
              <a:lnSpc>
                <a:spcPct val="100000"/>
              </a:lnSpc>
              <a:spcBef>
                <a:spcPts val="360"/>
              </a:spcBef>
              <a:spcAft>
                <a:spcPts val="0"/>
              </a:spcAft>
              <a:buClr>
                <a:schemeClr val="dk1"/>
              </a:buClr>
              <a:buSzPts val="1100"/>
              <a:buFont typeface="Arial"/>
              <a:buNone/>
            </a:pPr>
            <a:r>
              <a:rPr lang="en-GB"/>
              <a:t>It provides practicalities for working with sensitive or traumatic data. </a:t>
            </a:r>
            <a:endParaRPr/>
          </a:p>
          <a:p>
            <a:pPr marL="0" lvl="0" indent="0" algn="l" rtl="0">
              <a:lnSpc>
                <a:spcPct val="100000"/>
              </a:lnSpc>
              <a:spcBef>
                <a:spcPts val="360"/>
              </a:spcBef>
              <a:spcAft>
                <a:spcPts val="0"/>
              </a:spcAft>
              <a:buClr>
                <a:schemeClr val="dk1"/>
              </a:buClr>
              <a:buSzPts val="1100"/>
              <a:buFont typeface="Arial"/>
              <a:buNone/>
            </a:pPr>
            <a:endParaRPr/>
          </a:p>
          <a:p>
            <a:pPr marL="0" lvl="0" indent="0" algn="l" rtl="0">
              <a:lnSpc>
                <a:spcPct val="100000"/>
              </a:lnSpc>
              <a:spcBef>
                <a:spcPts val="360"/>
              </a:spcBef>
              <a:spcAft>
                <a:spcPts val="0"/>
              </a:spcAft>
              <a:buClr>
                <a:schemeClr val="dk1"/>
              </a:buClr>
              <a:buSzPts val="1400"/>
              <a:buFont typeface="Calibri"/>
              <a:buNone/>
            </a:pPr>
            <a:endParaRPr/>
          </a:p>
        </p:txBody>
      </p:sp>
      <p:sp>
        <p:nvSpPr>
          <p:cNvPr id="247" name="Google Shape;247;g24edc017577_1_138:notes"/>
          <p:cNvSpPr>
            <a:spLocks noGrp="1" noRot="1" noChangeAspect="1"/>
          </p:cNvSpPr>
          <p:nvPr>
            <p:ph type="sldImg" idx="2"/>
          </p:nvPr>
        </p:nvSpPr>
        <p:spPr>
          <a:xfrm>
            <a:off x="381000" y="685800"/>
            <a:ext cx="60975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24edc017577_1_47:notes"/>
          <p:cNvSpPr txBox="1">
            <a:spLocks noGrp="1"/>
          </p:cNvSpPr>
          <p:nvPr>
            <p:ph type="body" idx="1"/>
          </p:nvPr>
        </p:nvSpPr>
        <p:spPr>
          <a:xfrm>
            <a:off x="685480" y="4343150"/>
            <a:ext cx="54870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Clr>
                <a:schemeClr val="dk1"/>
              </a:buClr>
              <a:buSzPts val="1100"/>
              <a:buFont typeface="Arial"/>
              <a:buNone/>
            </a:pPr>
            <a:r>
              <a:rPr lang="en-GB" b="1"/>
              <a:t>ARH Ethics Protocol:</a:t>
            </a:r>
            <a:endParaRPr b="1"/>
          </a:p>
          <a:p>
            <a:pPr marL="0" lvl="0" indent="0" algn="l" rtl="0">
              <a:lnSpc>
                <a:spcPct val="100000"/>
              </a:lnSpc>
              <a:spcBef>
                <a:spcPts val="360"/>
              </a:spcBef>
              <a:spcAft>
                <a:spcPts val="0"/>
              </a:spcAft>
              <a:buClr>
                <a:schemeClr val="dk1"/>
              </a:buClr>
              <a:buSzPts val="1100"/>
              <a:buFont typeface="Arial"/>
              <a:buNone/>
            </a:pPr>
            <a:r>
              <a:rPr lang="en-GB" b="1"/>
              <a:t>To ensure the quality and integrity of our research and archiving processes</a:t>
            </a:r>
            <a:endParaRPr b="1"/>
          </a:p>
          <a:p>
            <a:pPr marL="0" lvl="0" indent="0" algn="l" rtl="0">
              <a:lnSpc>
                <a:spcPct val="100000"/>
              </a:lnSpc>
              <a:spcBef>
                <a:spcPts val="360"/>
              </a:spcBef>
              <a:spcAft>
                <a:spcPts val="0"/>
              </a:spcAft>
              <a:buClr>
                <a:schemeClr val="dk1"/>
              </a:buClr>
              <a:buSzPts val="1100"/>
              <a:buFont typeface="Arial"/>
              <a:buNone/>
            </a:pPr>
            <a:r>
              <a:rPr lang="en-GB" b="1"/>
              <a:t>To outline the ethical issues which arise from the project, and to ensure transparency in the project.</a:t>
            </a:r>
            <a:endParaRPr b="1"/>
          </a:p>
          <a:p>
            <a:pPr marL="0" lvl="0" indent="0" algn="l" rtl="0">
              <a:lnSpc>
                <a:spcPct val="100000"/>
              </a:lnSpc>
              <a:spcBef>
                <a:spcPts val="360"/>
              </a:spcBef>
              <a:spcAft>
                <a:spcPts val="0"/>
              </a:spcAft>
              <a:buClr>
                <a:schemeClr val="dk1"/>
              </a:buClr>
              <a:buSzPts val="1100"/>
              <a:buFont typeface="Arial"/>
              <a:buNone/>
            </a:pPr>
            <a:endParaRPr b="1"/>
          </a:p>
          <a:p>
            <a:pPr marL="0" lvl="0" indent="0" algn="l" rtl="0">
              <a:lnSpc>
                <a:spcPct val="100000"/>
              </a:lnSpc>
              <a:spcBef>
                <a:spcPts val="360"/>
              </a:spcBef>
              <a:spcAft>
                <a:spcPts val="0"/>
              </a:spcAft>
              <a:buClr>
                <a:schemeClr val="dk1"/>
              </a:buClr>
              <a:buSzPts val="1400"/>
              <a:buFont typeface="Calibri"/>
              <a:buNone/>
            </a:pPr>
            <a:endParaRPr b="1"/>
          </a:p>
        </p:txBody>
      </p:sp>
      <p:sp>
        <p:nvSpPr>
          <p:cNvPr id="260" name="Google Shape;260;g24edc017577_1_47:notes"/>
          <p:cNvSpPr>
            <a:spLocks noGrp="1" noRot="1" noChangeAspect="1"/>
          </p:cNvSpPr>
          <p:nvPr>
            <p:ph type="sldImg" idx="2"/>
          </p:nvPr>
        </p:nvSpPr>
        <p:spPr>
          <a:xfrm>
            <a:off x="381000" y="685800"/>
            <a:ext cx="60975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27472717462_0_0:notes"/>
          <p:cNvSpPr txBox="1">
            <a:spLocks noGrp="1"/>
          </p:cNvSpPr>
          <p:nvPr>
            <p:ph type="body" idx="1"/>
          </p:nvPr>
        </p:nvSpPr>
        <p:spPr>
          <a:xfrm>
            <a:off x="685480" y="4343150"/>
            <a:ext cx="54870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273" name="Google Shape;273;g27472717462_0_0:notes"/>
          <p:cNvSpPr>
            <a:spLocks noGrp="1" noRot="1" noChangeAspect="1"/>
          </p:cNvSpPr>
          <p:nvPr>
            <p:ph type="sldImg" idx="2"/>
          </p:nvPr>
        </p:nvSpPr>
        <p:spPr>
          <a:xfrm>
            <a:off x="91291" y="685838"/>
            <a:ext cx="66756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24edc017577_1_152:notes"/>
          <p:cNvSpPr txBox="1">
            <a:spLocks noGrp="1"/>
          </p:cNvSpPr>
          <p:nvPr>
            <p:ph type="body" idx="1"/>
          </p:nvPr>
        </p:nvSpPr>
        <p:spPr>
          <a:xfrm>
            <a:off x="685480" y="4343150"/>
            <a:ext cx="54870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Clr>
                <a:schemeClr val="dk1"/>
              </a:buClr>
              <a:buSzPts val="1100"/>
              <a:buFont typeface="Arial"/>
              <a:buNone/>
            </a:pPr>
            <a:r>
              <a:rPr lang="en-GB"/>
              <a:t>This is a guide for volunteer, grassroots and community groups, created to assist them with cataloguing and preserving their digital records. Although the focus of this guide is primarily digital records, it also provides information on cataloguing and organising physical records.</a:t>
            </a:r>
            <a:endParaRPr/>
          </a:p>
          <a:p>
            <a:pPr marL="0" lvl="0" indent="0" algn="l" rtl="0">
              <a:lnSpc>
                <a:spcPct val="100000"/>
              </a:lnSpc>
              <a:spcBef>
                <a:spcPts val="360"/>
              </a:spcBef>
              <a:spcAft>
                <a:spcPts val="0"/>
              </a:spcAft>
              <a:buClr>
                <a:schemeClr val="dk1"/>
              </a:buClr>
              <a:buSzPts val="1100"/>
              <a:buFont typeface="Arial"/>
              <a:buNone/>
            </a:pPr>
            <a:r>
              <a:rPr lang="en-GB"/>
              <a:t>The guide is informed by the Archiving the 8th E-guide, produced by the Wellcome Trust-funded project ‘Archiving the 8th’, and by the findings of the ‘Archiving Reproductive Health’ project to date.</a:t>
            </a:r>
            <a:endParaRPr/>
          </a:p>
          <a:p>
            <a:pPr marL="0" lvl="0" indent="0" algn="l" rtl="0">
              <a:lnSpc>
                <a:spcPct val="100000"/>
              </a:lnSpc>
              <a:spcBef>
                <a:spcPts val="360"/>
              </a:spcBef>
              <a:spcAft>
                <a:spcPts val="0"/>
              </a:spcAft>
              <a:buClr>
                <a:schemeClr val="dk1"/>
              </a:buClr>
              <a:buSzPts val="1100"/>
              <a:buFont typeface="Arial"/>
              <a:buNone/>
            </a:pPr>
            <a:r>
              <a:rPr lang="en-GB"/>
              <a:t>The guide intends to provide clear, easy to follow and accessible instructions and advice for small organisations with limited resources, enabling them to make the best use of what resources they have and to preserve a cross-section of their digital records. It aims to enable small groups to organise their materials in such a way that if they have the opportunity to deposit them in a trusted digital repository such as the Digital Repository of Ireland, they will have well-organised collections in accessible and interoperable formats.</a:t>
            </a:r>
            <a:endParaRPr/>
          </a:p>
          <a:p>
            <a:pPr marL="0" lvl="0" indent="0" algn="l" rtl="0">
              <a:lnSpc>
                <a:spcPct val="100000"/>
              </a:lnSpc>
              <a:spcBef>
                <a:spcPts val="360"/>
              </a:spcBef>
              <a:spcAft>
                <a:spcPts val="0"/>
              </a:spcAft>
              <a:buClr>
                <a:schemeClr val="dk1"/>
              </a:buClr>
              <a:buSzPts val="1100"/>
              <a:buFont typeface="Arial"/>
              <a:buNone/>
            </a:pPr>
            <a:r>
              <a:rPr lang="en-GB"/>
              <a:t>The guide also draws on the Community Archive Training resources developed over the last number of years by the Digital Repository of Ireland.</a:t>
            </a:r>
            <a:endParaRPr/>
          </a:p>
          <a:p>
            <a:pPr marL="0" lvl="0" indent="0" algn="l" rtl="0">
              <a:lnSpc>
                <a:spcPct val="100000"/>
              </a:lnSpc>
              <a:spcBef>
                <a:spcPts val="360"/>
              </a:spcBef>
              <a:spcAft>
                <a:spcPts val="0"/>
              </a:spcAft>
              <a:buClr>
                <a:schemeClr val="dk1"/>
              </a:buClr>
              <a:buSzPts val="1400"/>
              <a:buFont typeface="Calibri"/>
              <a:buNone/>
            </a:pPr>
            <a:endParaRPr/>
          </a:p>
        </p:txBody>
      </p:sp>
      <p:sp>
        <p:nvSpPr>
          <p:cNvPr id="285" name="Google Shape;285;g24edc017577_1_152:notes"/>
          <p:cNvSpPr>
            <a:spLocks noGrp="1" noRot="1" noChangeAspect="1"/>
          </p:cNvSpPr>
          <p:nvPr>
            <p:ph type="sldImg" idx="2"/>
          </p:nvPr>
        </p:nvSpPr>
        <p:spPr>
          <a:xfrm>
            <a:off x="381000" y="685800"/>
            <a:ext cx="60975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27472717462_0_192:notes"/>
          <p:cNvSpPr txBox="1">
            <a:spLocks noGrp="1"/>
          </p:cNvSpPr>
          <p:nvPr>
            <p:ph type="body" idx="1"/>
          </p:nvPr>
        </p:nvSpPr>
        <p:spPr>
          <a:xfrm>
            <a:off x="685480" y="4343150"/>
            <a:ext cx="54870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endParaRPr/>
          </a:p>
        </p:txBody>
      </p:sp>
      <p:sp>
        <p:nvSpPr>
          <p:cNvPr id="298" name="Google Shape;298;g27472717462_0_192:notes"/>
          <p:cNvSpPr>
            <a:spLocks noGrp="1" noRot="1" noChangeAspect="1"/>
          </p:cNvSpPr>
          <p:nvPr>
            <p:ph type="sldImg" idx="2"/>
          </p:nvPr>
        </p:nvSpPr>
        <p:spPr>
          <a:xfrm>
            <a:off x="91291" y="685838"/>
            <a:ext cx="66756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g27472717462_0_15:notes"/>
          <p:cNvSpPr txBox="1">
            <a:spLocks noGrp="1"/>
          </p:cNvSpPr>
          <p:nvPr>
            <p:ph type="body" idx="1"/>
          </p:nvPr>
        </p:nvSpPr>
        <p:spPr>
          <a:xfrm>
            <a:off x="685480" y="4343150"/>
            <a:ext cx="54870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GB"/>
              <a:t>This forum consists of representatives of each of the organisations whose data is collected and ingested to DRI. The aim of the forum is for us to get feedback from stakeholders about the ARH project and the digital collections we are creating. We want to ensure that we are collecting and archiving this material in the best way possible, and we feel that people involved with the organisations whose material we are archiving, either as volunteers or as researchers, are best placed to give us this feedback.</a:t>
            </a:r>
            <a:endParaRPr/>
          </a:p>
          <a:p>
            <a:pPr marL="0" lvl="0" indent="0" algn="l" rtl="0">
              <a:lnSpc>
                <a:spcPct val="100000"/>
              </a:lnSpc>
              <a:spcBef>
                <a:spcPts val="0"/>
              </a:spcBef>
              <a:spcAft>
                <a:spcPts val="0"/>
              </a:spcAft>
              <a:buClr>
                <a:schemeClr val="dk1"/>
              </a:buClr>
              <a:buSzPts val="1100"/>
              <a:buFont typeface="Arial"/>
              <a:buNone/>
            </a:pPr>
            <a:endParaRPr/>
          </a:p>
          <a:p>
            <a:pPr marL="0" lvl="0" indent="0" algn="l" rtl="0">
              <a:lnSpc>
                <a:spcPct val="100000"/>
              </a:lnSpc>
              <a:spcBef>
                <a:spcPts val="0"/>
              </a:spcBef>
              <a:spcAft>
                <a:spcPts val="0"/>
              </a:spcAft>
              <a:buClr>
                <a:schemeClr val="dk1"/>
              </a:buClr>
              <a:buSzPts val="1100"/>
              <a:buFont typeface="Arial"/>
              <a:buNone/>
            </a:pPr>
            <a:r>
              <a:rPr lang="en-GB"/>
              <a:t>Over the course of the project we will hold three Stakeholder Advisory Forum meetings, in order to get essential feedback and advice on the progress of the ingested collections.</a:t>
            </a:r>
            <a:endParaRPr/>
          </a:p>
          <a:p>
            <a:pPr marL="0" lvl="0" indent="0" algn="l" rtl="0">
              <a:lnSpc>
                <a:spcPct val="100000"/>
              </a:lnSpc>
              <a:spcBef>
                <a:spcPts val="0"/>
              </a:spcBef>
              <a:spcAft>
                <a:spcPts val="0"/>
              </a:spcAft>
              <a:buSzPts val="1100"/>
              <a:buNone/>
            </a:pPr>
            <a:endParaRPr/>
          </a:p>
        </p:txBody>
      </p:sp>
      <p:sp>
        <p:nvSpPr>
          <p:cNvPr id="310" name="Google Shape;310;g27472717462_0_15:notes"/>
          <p:cNvSpPr>
            <a:spLocks noGrp="1" noRot="1" noChangeAspect="1"/>
          </p:cNvSpPr>
          <p:nvPr>
            <p:ph type="sldImg" idx="2"/>
          </p:nvPr>
        </p:nvSpPr>
        <p:spPr>
          <a:xfrm>
            <a:off x="91291" y="685838"/>
            <a:ext cx="66756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g27472717462_0_51:notes"/>
          <p:cNvSpPr txBox="1">
            <a:spLocks noGrp="1"/>
          </p:cNvSpPr>
          <p:nvPr>
            <p:ph type="body" idx="1"/>
          </p:nvPr>
        </p:nvSpPr>
        <p:spPr>
          <a:xfrm>
            <a:off x="685480" y="4343150"/>
            <a:ext cx="54870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r>
              <a:rPr lang="en-GB"/>
              <a:t>This forum consists of representatives of each of the organisations whose data will be collected and ingested to DRI. The aim of the forum is for us to get feedback from stakeholders about the ARH project and the digital collections we are creating. We want to ensure that we are collecting and archiving this material in the best way possible, and we feel that people involved with the organisations whose material we are archiving, either as volunteers or as researchers, are best placed to give us this feedback.</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SzPts val="1100"/>
              <a:buNone/>
            </a:pPr>
            <a:r>
              <a:rPr lang="en-GB"/>
              <a:t>Over the course of the project we will hold three Stakeholder Advisory Forum meetings, in order to get essential feedback and advice on the progress of the ingested collections.</a:t>
            </a:r>
            <a:endParaRPr/>
          </a:p>
          <a:p>
            <a:pPr marL="0" lvl="0" indent="0" algn="l" rtl="0">
              <a:lnSpc>
                <a:spcPct val="100000"/>
              </a:lnSpc>
              <a:spcBef>
                <a:spcPts val="0"/>
              </a:spcBef>
              <a:spcAft>
                <a:spcPts val="0"/>
              </a:spcAft>
              <a:buSzPts val="1100"/>
              <a:buNone/>
            </a:pPr>
            <a:endParaRPr/>
          </a:p>
        </p:txBody>
      </p:sp>
      <p:sp>
        <p:nvSpPr>
          <p:cNvPr id="322" name="Google Shape;322;g27472717462_0_51:notes"/>
          <p:cNvSpPr>
            <a:spLocks noGrp="1" noRot="1" noChangeAspect="1"/>
          </p:cNvSpPr>
          <p:nvPr>
            <p:ph type="sldImg" idx="2"/>
          </p:nvPr>
        </p:nvSpPr>
        <p:spPr>
          <a:xfrm>
            <a:off x="91291" y="685838"/>
            <a:ext cx="66756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g27472717462_0_29:notes"/>
          <p:cNvSpPr txBox="1">
            <a:spLocks noGrp="1"/>
          </p:cNvSpPr>
          <p:nvPr>
            <p:ph type="body" idx="1"/>
          </p:nvPr>
        </p:nvSpPr>
        <p:spPr>
          <a:xfrm>
            <a:off x="685480" y="4343150"/>
            <a:ext cx="54870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r>
              <a:rPr lang="en-GB"/>
              <a:t>From meeting minutes:</a:t>
            </a:r>
            <a:endParaRPr/>
          </a:p>
          <a:p>
            <a:pPr marL="0" lvl="0" indent="0" algn="l" rtl="0">
              <a:lnSpc>
                <a:spcPct val="100000"/>
              </a:lnSpc>
              <a:spcBef>
                <a:spcPts val="0"/>
              </a:spcBef>
              <a:spcAft>
                <a:spcPts val="0"/>
              </a:spcAft>
              <a:buClr>
                <a:schemeClr val="dk1"/>
              </a:buClr>
              <a:buSzPts val="1100"/>
              <a:buFont typeface="Arial"/>
              <a:buNone/>
            </a:pPr>
            <a:r>
              <a:rPr lang="en-GB"/>
              <a:t>Mandy Lee (ML): Remembers a former PHD project archiving organisational</a:t>
            </a:r>
            <a:endParaRPr/>
          </a:p>
          <a:p>
            <a:pPr marL="0" lvl="0" indent="0" algn="l" rtl="0">
              <a:lnSpc>
                <a:spcPct val="100000"/>
              </a:lnSpc>
              <a:spcBef>
                <a:spcPts val="0"/>
              </a:spcBef>
              <a:spcAft>
                <a:spcPts val="0"/>
              </a:spcAft>
              <a:buClr>
                <a:schemeClr val="dk1"/>
              </a:buClr>
              <a:buSzPts val="1100"/>
              <a:buFont typeface="Arial"/>
              <a:buNone/>
            </a:pPr>
            <a:r>
              <a:rPr lang="en-GB"/>
              <a:t>documents from Department of Health (possibly including recent minutes</a:t>
            </a:r>
            <a:endParaRPr/>
          </a:p>
          <a:p>
            <a:pPr marL="0" lvl="0" indent="0" algn="l" rtl="0">
              <a:lnSpc>
                <a:spcPct val="100000"/>
              </a:lnSpc>
              <a:spcBef>
                <a:spcPts val="0"/>
              </a:spcBef>
              <a:spcAft>
                <a:spcPts val="0"/>
              </a:spcAft>
              <a:buClr>
                <a:schemeClr val="dk1"/>
              </a:buClr>
              <a:buSzPts val="1100"/>
              <a:buFont typeface="Arial"/>
              <a:buNone/>
            </a:pPr>
            <a:r>
              <a:rPr lang="en-GB"/>
              <a:t>docs).</a:t>
            </a:r>
            <a:endParaRPr/>
          </a:p>
          <a:p>
            <a:pPr marL="0" lvl="0" indent="0" algn="l" rtl="0">
              <a:lnSpc>
                <a:spcPct val="100000"/>
              </a:lnSpc>
              <a:spcBef>
                <a:spcPts val="0"/>
              </a:spcBef>
              <a:spcAft>
                <a:spcPts val="0"/>
              </a:spcAft>
              <a:buClr>
                <a:schemeClr val="dk1"/>
              </a:buClr>
              <a:buSzPts val="1100"/>
              <a:buFont typeface="Arial"/>
              <a:buNone/>
            </a:pPr>
            <a:r>
              <a:rPr lang="en-GB"/>
              <a:t>● Sinead Kennedy (SK): Minutes of Coalition, can’t see a problem publishing</a:t>
            </a:r>
            <a:endParaRPr/>
          </a:p>
          <a:p>
            <a:pPr marL="0" lvl="0" indent="0" algn="l" rtl="0">
              <a:lnSpc>
                <a:spcPct val="100000"/>
              </a:lnSpc>
              <a:spcBef>
                <a:spcPts val="0"/>
              </a:spcBef>
              <a:spcAft>
                <a:spcPts val="0"/>
              </a:spcAft>
              <a:buClr>
                <a:schemeClr val="dk1"/>
              </a:buClr>
              <a:buSzPts val="1100"/>
              <a:buFont typeface="Arial"/>
              <a:buNone/>
            </a:pPr>
            <a:r>
              <a:rPr lang="en-GB"/>
              <a:t>them, decision was taken early on that the minutes would be decisions, not a</a:t>
            </a:r>
            <a:endParaRPr/>
          </a:p>
          <a:p>
            <a:pPr marL="0" lvl="0" indent="0" algn="l" rtl="0">
              <a:lnSpc>
                <a:spcPct val="100000"/>
              </a:lnSpc>
              <a:spcBef>
                <a:spcPts val="0"/>
              </a:spcBef>
              <a:spcAft>
                <a:spcPts val="0"/>
              </a:spcAft>
              <a:buClr>
                <a:schemeClr val="dk1"/>
              </a:buClr>
              <a:buSzPts val="1100"/>
              <a:buFont typeface="Arial"/>
              <a:buNone/>
            </a:pPr>
            <a:r>
              <a:rPr lang="en-GB"/>
              <a:t>transcript of the discussion. Widely distributed to member organisations, so</a:t>
            </a:r>
            <a:endParaRPr/>
          </a:p>
          <a:p>
            <a:pPr marL="0" lvl="0" indent="0" algn="l" rtl="0">
              <a:lnSpc>
                <a:spcPct val="100000"/>
              </a:lnSpc>
              <a:spcBef>
                <a:spcPts val="0"/>
              </a:spcBef>
              <a:spcAft>
                <a:spcPts val="0"/>
              </a:spcAft>
              <a:buClr>
                <a:schemeClr val="dk1"/>
              </a:buClr>
              <a:buSzPts val="1100"/>
              <a:buFont typeface="Arial"/>
              <a:buNone/>
            </a:pPr>
            <a:r>
              <a:rPr lang="en-GB"/>
              <a:t>minutes were already semi-public. List of attendees and those responsible for</a:t>
            </a:r>
            <a:endParaRPr/>
          </a:p>
          <a:p>
            <a:pPr marL="0" lvl="0" indent="0" algn="l" rtl="0">
              <a:lnSpc>
                <a:spcPct val="100000"/>
              </a:lnSpc>
              <a:spcBef>
                <a:spcPts val="0"/>
              </a:spcBef>
              <a:spcAft>
                <a:spcPts val="0"/>
              </a:spcAft>
              <a:buClr>
                <a:schemeClr val="dk1"/>
              </a:buClr>
              <a:buSzPts val="1100"/>
              <a:buFont typeface="Arial"/>
              <a:buNone/>
            </a:pPr>
            <a:r>
              <a:rPr lang="en-GB"/>
              <a:t>certain tasks included, but not expecting that to be an issue (can anonymise</a:t>
            </a:r>
            <a:endParaRPr/>
          </a:p>
          <a:p>
            <a:pPr marL="0" lvl="0" indent="0" algn="l" rtl="0">
              <a:lnSpc>
                <a:spcPct val="100000"/>
              </a:lnSpc>
              <a:spcBef>
                <a:spcPts val="0"/>
              </a:spcBef>
              <a:spcAft>
                <a:spcPts val="0"/>
              </a:spcAft>
              <a:buClr>
                <a:schemeClr val="dk1"/>
              </a:buClr>
              <a:buSzPts val="1100"/>
              <a:buFont typeface="Arial"/>
              <a:buNone/>
            </a:pPr>
            <a:r>
              <a:rPr lang="en-GB"/>
              <a:t>or request consent).</a:t>
            </a:r>
            <a:endParaRPr/>
          </a:p>
          <a:p>
            <a:pPr marL="0" lvl="0" indent="0" algn="l" rtl="0">
              <a:lnSpc>
                <a:spcPct val="100000"/>
              </a:lnSpc>
              <a:spcBef>
                <a:spcPts val="0"/>
              </a:spcBef>
              <a:spcAft>
                <a:spcPts val="0"/>
              </a:spcAft>
              <a:buClr>
                <a:schemeClr val="dk1"/>
              </a:buClr>
              <a:buSzPts val="1100"/>
              <a:buFont typeface="Arial"/>
              <a:buNone/>
            </a:pPr>
            <a:r>
              <a:rPr lang="en-GB"/>
              <a:t>● Mary McAuliffe (MMcA): Semi-restricted Attic Press archive contains meetings</a:t>
            </a:r>
            <a:endParaRPr/>
          </a:p>
          <a:p>
            <a:pPr marL="0" lvl="0" indent="0" algn="l" rtl="0">
              <a:lnSpc>
                <a:spcPct val="100000"/>
              </a:lnSpc>
              <a:spcBef>
                <a:spcPts val="0"/>
              </a:spcBef>
              <a:spcAft>
                <a:spcPts val="0"/>
              </a:spcAft>
              <a:buClr>
                <a:schemeClr val="dk1"/>
              </a:buClr>
              <a:buSzPts val="1100"/>
              <a:buFont typeface="Arial"/>
              <a:buNone/>
            </a:pPr>
            <a:r>
              <a:rPr lang="en-GB"/>
              <a:t>and minutes from many labour &amp; women’s groups from the 90s. Archive is</a:t>
            </a:r>
            <a:endParaRPr/>
          </a:p>
          <a:p>
            <a:pPr marL="0" lvl="0" indent="0" algn="l" rtl="0">
              <a:lnSpc>
                <a:spcPct val="100000"/>
              </a:lnSpc>
              <a:spcBef>
                <a:spcPts val="0"/>
              </a:spcBef>
              <a:spcAft>
                <a:spcPts val="0"/>
              </a:spcAft>
              <a:buClr>
                <a:schemeClr val="dk1"/>
              </a:buClr>
              <a:buSzPts val="1100"/>
              <a:buFont typeface="Arial"/>
              <a:buNone/>
            </a:pPr>
            <a:r>
              <a:rPr lang="en-GB"/>
              <a:t>physical, but the catalogue is online.</a:t>
            </a:r>
            <a:endParaRPr/>
          </a:p>
          <a:p>
            <a:pPr marL="0" lvl="0" indent="0" algn="l" rtl="0">
              <a:lnSpc>
                <a:spcPct val="100000"/>
              </a:lnSpc>
              <a:spcBef>
                <a:spcPts val="0"/>
              </a:spcBef>
              <a:spcAft>
                <a:spcPts val="0"/>
              </a:spcAft>
              <a:buClr>
                <a:schemeClr val="dk1"/>
              </a:buClr>
              <a:buSzPts val="1100"/>
              <a:buFont typeface="Arial"/>
              <a:buNone/>
            </a:pPr>
            <a:r>
              <a:rPr lang="en-GB"/>
              <a:t>● Camilla Fitzsimins (CFS): Concern about retrospective consent, would prefer</a:t>
            </a:r>
            <a:endParaRPr/>
          </a:p>
          <a:p>
            <a:pPr marL="0" lvl="0" indent="0" algn="l" rtl="0">
              <a:lnSpc>
                <a:spcPct val="100000"/>
              </a:lnSpc>
              <a:spcBef>
                <a:spcPts val="0"/>
              </a:spcBef>
              <a:spcAft>
                <a:spcPts val="0"/>
              </a:spcAft>
              <a:buClr>
                <a:schemeClr val="dk1"/>
              </a:buClr>
              <a:buSzPts val="1100"/>
              <a:buFont typeface="Arial"/>
              <a:buNone/>
            </a:pPr>
            <a:r>
              <a:rPr lang="en-GB"/>
              <a:t>to redact names, individuals may feel pressured to give consent, especially if</a:t>
            </a:r>
            <a:endParaRPr/>
          </a:p>
          <a:p>
            <a:pPr marL="0" lvl="0" indent="0" algn="l" rtl="0">
              <a:lnSpc>
                <a:spcPct val="100000"/>
              </a:lnSpc>
              <a:spcBef>
                <a:spcPts val="0"/>
              </a:spcBef>
              <a:spcAft>
                <a:spcPts val="0"/>
              </a:spcAft>
              <a:buClr>
                <a:schemeClr val="dk1"/>
              </a:buClr>
              <a:buSzPts val="1100"/>
              <a:buFont typeface="Arial"/>
              <a:buNone/>
            </a:pPr>
            <a:r>
              <a:rPr lang="en-GB"/>
              <a:t>everyone else is consenting.</a:t>
            </a:r>
            <a:endParaRPr/>
          </a:p>
          <a:p>
            <a:pPr marL="0" lvl="0" indent="0" algn="l" rtl="0">
              <a:lnSpc>
                <a:spcPct val="100000"/>
              </a:lnSpc>
              <a:spcBef>
                <a:spcPts val="0"/>
              </a:spcBef>
              <a:spcAft>
                <a:spcPts val="0"/>
              </a:spcAft>
              <a:buClr>
                <a:schemeClr val="dk1"/>
              </a:buClr>
              <a:buSzPts val="1100"/>
              <a:buFont typeface="Arial"/>
              <a:buNone/>
            </a:pPr>
            <a:r>
              <a:rPr lang="en-GB"/>
              <a:t>● Heike Felzmann (HF): Makes sense where minutes were taken carefully with</a:t>
            </a:r>
            <a:endParaRPr/>
          </a:p>
          <a:p>
            <a:pPr marL="0" lvl="0" indent="0" algn="l" rtl="0">
              <a:lnSpc>
                <a:spcPct val="100000"/>
              </a:lnSpc>
              <a:spcBef>
                <a:spcPts val="0"/>
              </a:spcBef>
              <a:spcAft>
                <a:spcPts val="0"/>
              </a:spcAft>
              <a:buClr>
                <a:schemeClr val="dk1"/>
              </a:buClr>
              <a:buSzPts val="1100"/>
              <a:buFont typeface="Arial"/>
              <a:buNone/>
            </a:pPr>
            <a:r>
              <a:rPr lang="en-GB"/>
              <a:t>assumption that they would be seen, but could be a problem for smaller</a:t>
            </a:r>
            <a:endParaRPr/>
          </a:p>
          <a:p>
            <a:pPr marL="0" lvl="0" indent="0" algn="l" rtl="0">
              <a:lnSpc>
                <a:spcPct val="100000"/>
              </a:lnSpc>
              <a:spcBef>
                <a:spcPts val="0"/>
              </a:spcBef>
              <a:spcAft>
                <a:spcPts val="0"/>
              </a:spcAft>
              <a:buClr>
                <a:schemeClr val="dk1"/>
              </a:buClr>
              <a:buSzPts val="1100"/>
              <a:buFont typeface="Arial"/>
              <a:buNone/>
            </a:pPr>
            <a:r>
              <a:rPr lang="en-GB"/>
              <a:t>organisations who maybe didn’t consider this so carefully. HK would agree</a:t>
            </a:r>
            <a:endParaRPr/>
          </a:p>
          <a:p>
            <a:pPr marL="0" lvl="0" indent="0" algn="l" rtl="0">
              <a:lnSpc>
                <a:spcPct val="100000"/>
              </a:lnSpc>
              <a:spcBef>
                <a:spcPts val="0"/>
              </a:spcBef>
              <a:spcAft>
                <a:spcPts val="0"/>
              </a:spcAft>
              <a:buClr>
                <a:schemeClr val="dk1"/>
              </a:buClr>
              <a:buSzPts val="1100"/>
              <a:buFont typeface="Arial"/>
              <a:buNone/>
            </a:pPr>
            <a:r>
              <a:rPr lang="en-GB"/>
              <a:t>maybe anonymisation would be the best.</a:t>
            </a:r>
            <a:endParaRPr/>
          </a:p>
          <a:p>
            <a:pPr marL="0" lvl="0" indent="0" algn="l" rtl="0">
              <a:lnSpc>
                <a:spcPct val="100000"/>
              </a:lnSpc>
              <a:spcBef>
                <a:spcPts val="0"/>
              </a:spcBef>
              <a:spcAft>
                <a:spcPts val="0"/>
              </a:spcAft>
              <a:buClr>
                <a:schemeClr val="dk1"/>
              </a:buClr>
              <a:buSzPts val="1100"/>
              <a:buFont typeface="Arial"/>
              <a:buNone/>
            </a:pPr>
            <a:r>
              <a:rPr lang="en-GB"/>
              <a:t>● SK: 1983 Referendum campaign - not a lot of work out there, one book “The</a:t>
            </a:r>
            <a:endParaRPr/>
          </a:p>
          <a:p>
            <a:pPr marL="0" lvl="0" indent="0" algn="l" rtl="0">
              <a:lnSpc>
                <a:spcPct val="100000"/>
              </a:lnSpc>
              <a:spcBef>
                <a:spcPts val="0"/>
              </a:spcBef>
              <a:spcAft>
                <a:spcPts val="0"/>
              </a:spcAft>
              <a:buClr>
                <a:schemeClr val="dk1"/>
              </a:buClr>
              <a:buSzPts val="1100"/>
              <a:buFont typeface="Arial"/>
              <a:buNone/>
            </a:pPr>
            <a:r>
              <a:rPr lang="en-GB"/>
              <a:t>Second Partitioning of Ireland” published in 1990-91. The author had access</a:t>
            </a:r>
            <a:endParaRPr/>
          </a:p>
          <a:p>
            <a:pPr marL="0" lvl="0" indent="0" algn="l" rtl="0">
              <a:lnSpc>
                <a:spcPct val="100000"/>
              </a:lnSpc>
              <a:spcBef>
                <a:spcPts val="0"/>
              </a:spcBef>
              <a:spcAft>
                <a:spcPts val="0"/>
              </a:spcAft>
              <a:buClr>
                <a:schemeClr val="dk1"/>
              </a:buClr>
              <a:buSzPts val="1100"/>
              <a:buFont typeface="Arial"/>
              <a:buNone/>
            </a:pPr>
            <a:endParaRPr/>
          </a:p>
          <a:p>
            <a:pPr marL="0" lvl="0" indent="0" algn="l" rtl="0">
              <a:lnSpc>
                <a:spcPct val="100000"/>
              </a:lnSpc>
              <a:spcBef>
                <a:spcPts val="0"/>
              </a:spcBef>
              <a:spcAft>
                <a:spcPts val="0"/>
              </a:spcAft>
              <a:buClr>
                <a:schemeClr val="dk1"/>
              </a:buClr>
              <a:buSzPts val="1100"/>
              <a:buFont typeface="Arial"/>
              <a:buNone/>
            </a:pPr>
            <a:r>
              <a:rPr lang="en-GB"/>
              <a:t>to the material from the original campaign (both sides). He quotes people, etc.</a:t>
            </a:r>
            <a:endParaRPr/>
          </a:p>
          <a:p>
            <a:pPr marL="0" lvl="0" indent="0" algn="l" rtl="0">
              <a:lnSpc>
                <a:spcPct val="100000"/>
              </a:lnSpc>
              <a:spcBef>
                <a:spcPts val="0"/>
              </a:spcBef>
              <a:spcAft>
                <a:spcPts val="0"/>
              </a:spcAft>
              <a:buClr>
                <a:schemeClr val="dk1"/>
              </a:buClr>
              <a:buSzPts val="1100"/>
              <a:buFont typeface="Arial"/>
              <a:buNone/>
            </a:pPr>
            <a:r>
              <a:rPr lang="en-GB"/>
              <a:t>From a research point of view it’s better to have the names.</a:t>
            </a:r>
            <a:endParaRPr/>
          </a:p>
          <a:p>
            <a:pPr marL="0" lvl="0" indent="0" algn="l" rtl="0">
              <a:lnSpc>
                <a:spcPct val="100000"/>
              </a:lnSpc>
              <a:spcBef>
                <a:spcPts val="0"/>
              </a:spcBef>
              <a:spcAft>
                <a:spcPts val="0"/>
              </a:spcAft>
              <a:buClr>
                <a:schemeClr val="dk1"/>
              </a:buClr>
              <a:buSzPts val="1100"/>
              <a:buFont typeface="Arial"/>
              <a:buNone/>
            </a:pPr>
            <a:r>
              <a:rPr lang="en-GB"/>
              <a:t>● CFS: A lot of the policy submissions are already in the public domain, so</a:t>
            </a:r>
            <a:endParaRPr/>
          </a:p>
          <a:p>
            <a:pPr marL="0" lvl="0" indent="0" algn="l" rtl="0">
              <a:lnSpc>
                <a:spcPct val="100000"/>
              </a:lnSpc>
              <a:spcBef>
                <a:spcPts val="0"/>
              </a:spcBef>
              <a:spcAft>
                <a:spcPts val="0"/>
              </a:spcAft>
              <a:buClr>
                <a:schemeClr val="dk1"/>
              </a:buClr>
              <a:buSzPts val="1100"/>
              <a:buFont typeface="Arial"/>
              <a:buNone/>
            </a:pPr>
            <a:r>
              <a:rPr lang="en-GB"/>
              <a:t>minutes and agendas seem more important.</a:t>
            </a:r>
            <a:endParaRPr/>
          </a:p>
          <a:p>
            <a:pPr marL="0" lvl="0" indent="0" algn="l" rtl="0">
              <a:lnSpc>
                <a:spcPct val="100000"/>
              </a:lnSpc>
              <a:spcBef>
                <a:spcPts val="0"/>
              </a:spcBef>
              <a:spcAft>
                <a:spcPts val="0"/>
              </a:spcAft>
              <a:buClr>
                <a:schemeClr val="dk1"/>
              </a:buClr>
              <a:buSzPts val="1100"/>
              <a:buFont typeface="Arial"/>
              <a:buNone/>
            </a:pPr>
            <a:r>
              <a:rPr lang="en-GB"/>
              <a:t>● Aileen O’Carroll (AOC): Submissions are in the public domain, but not being</a:t>
            </a:r>
            <a:endParaRPr/>
          </a:p>
          <a:p>
            <a:pPr marL="0" lvl="0" indent="0" algn="l" rtl="0">
              <a:lnSpc>
                <a:spcPct val="100000"/>
              </a:lnSpc>
              <a:spcBef>
                <a:spcPts val="0"/>
              </a:spcBef>
              <a:spcAft>
                <a:spcPts val="0"/>
              </a:spcAft>
              <a:buClr>
                <a:schemeClr val="dk1"/>
              </a:buClr>
              <a:buSzPts val="1100"/>
              <a:buFont typeface="Arial"/>
              <a:buNone/>
            </a:pPr>
            <a:r>
              <a:rPr lang="en-GB"/>
              <a:t>preserved for the long-term, even government sites could be taken offline</a:t>
            </a:r>
            <a:endParaRPr/>
          </a:p>
          <a:p>
            <a:pPr marL="0" lvl="0" indent="0" algn="l" rtl="0">
              <a:lnSpc>
                <a:spcPct val="100000"/>
              </a:lnSpc>
              <a:spcBef>
                <a:spcPts val="0"/>
              </a:spcBef>
              <a:spcAft>
                <a:spcPts val="0"/>
              </a:spcAft>
              <a:buClr>
                <a:schemeClr val="dk1"/>
              </a:buClr>
              <a:buSzPts val="1100"/>
              <a:buFont typeface="Arial"/>
              <a:buNone/>
            </a:pPr>
            <a:r>
              <a:rPr lang="en-GB"/>
              <a:t>over time.</a:t>
            </a:r>
            <a:endParaRPr/>
          </a:p>
          <a:p>
            <a:pPr marL="0" lvl="0" indent="0" algn="l" rtl="0">
              <a:lnSpc>
                <a:spcPct val="100000"/>
              </a:lnSpc>
              <a:spcBef>
                <a:spcPts val="0"/>
              </a:spcBef>
              <a:spcAft>
                <a:spcPts val="0"/>
              </a:spcAft>
              <a:buClr>
                <a:schemeClr val="dk1"/>
              </a:buClr>
              <a:buSzPts val="1100"/>
              <a:buFont typeface="Arial"/>
              <a:buNone/>
            </a:pPr>
            <a:r>
              <a:rPr lang="en-GB"/>
              <a:t>● NOTE: All members are broadly supportive of the idea of focusing on these</a:t>
            </a:r>
            <a:endParaRPr/>
          </a:p>
          <a:p>
            <a:pPr marL="0" lvl="0" indent="0" algn="l" rtl="0">
              <a:lnSpc>
                <a:spcPct val="100000"/>
              </a:lnSpc>
              <a:spcBef>
                <a:spcPts val="0"/>
              </a:spcBef>
              <a:spcAft>
                <a:spcPts val="0"/>
              </a:spcAft>
              <a:buClr>
                <a:schemeClr val="dk1"/>
              </a:buClr>
              <a:buSzPts val="1100"/>
              <a:buFont typeface="Arial"/>
              <a:buNone/>
            </a:pPr>
            <a:r>
              <a:rPr lang="en-GB"/>
              <a:t>types of materials and of anonymising names.</a:t>
            </a:r>
            <a:endParaRPr/>
          </a:p>
          <a:p>
            <a:pPr marL="0" lvl="0" indent="0" algn="l" rtl="0">
              <a:lnSpc>
                <a:spcPct val="100000"/>
              </a:lnSpc>
              <a:spcBef>
                <a:spcPts val="0"/>
              </a:spcBef>
              <a:spcAft>
                <a:spcPts val="0"/>
              </a:spcAft>
              <a:buSzPts val="1100"/>
              <a:buNone/>
            </a:pPr>
            <a:endParaRPr/>
          </a:p>
        </p:txBody>
      </p:sp>
      <p:sp>
        <p:nvSpPr>
          <p:cNvPr id="334" name="Google Shape;334;g27472717462_0_29:notes"/>
          <p:cNvSpPr>
            <a:spLocks noGrp="1" noRot="1" noChangeAspect="1"/>
          </p:cNvSpPr>
          <p:nvPr>
            <p:ph type="sldImg" idx="2"/>
          </p:nvPr>
        </p:nvSpPr>
        <p:spPr>
          <a:xfrm>
            <a:off x="91291" y="685838"/>
            <a:ext cx="66756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g27472717462_0_234:notes"/>
          <p:cNvSpPr txBox="1">
            <a:spLocks noGrp="1"/>
          </p:cNvSpPr>
          <p:nvPr>
            <p:ph type="body" idx="1"/>
          </p:nvPr>
        </p:nvSpPr>
        <p:spPr>
          <a:xfrm>
            <a:off x="685480" y="4343150"/>
            <a:ext cx="54870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GB"/>
              <a:t>Legal advice</a:t>
            </a:r>
            <a:endParaRPr/>
          </a:p>
          <a:p>
            <a:pPr marL="0" lvl="0" indent="0" algn="l" rtl="0">
              <a:lnSpc>
                <a:spcPct val="100000"/>
              </a:lnSpc>
              <a:spcBef>
                <a:spcPts val="0"/>
              </a:spcBef>
              <a:spcAft>
                <a:spcPts val="0"/>
              </a:spcAft>
              <a:buClr>
                <a:schemeClr val="dk1"/>
              </a:buClr>
              <a:buSzPts val="1100"/>
              <a:buFont typeface="Arial"/>
              <a:buNone/>
            </a:pPr>
            <a:r>
              <a:rPr lang="en-GB"/>
              <a:t>● At a meeting in February, DRI’s legal advisor advised that the In Her Shoes</a:t>
            </a:r>
            <a:endParaRPr/>
          </a:p>
          <a:p>
            <a:pPr marL="0" lvl="0" indent="0" algn="l" rtl="0">
              <a:lnSpc>
                <a:spcPct val="100000"/>
              </a:lnSpc>
              <a:spcBef>
                <a:spcPts val="0"/>
              </a:spcBef>
              <a:spcAft>
                <a:spcPts val="0"/>
              </a:spcAft>
              <a:buClr>
                <a:schemeClr val="dk1"/>
              </a:buClr>
              <a:buSzPts val="1100"/>
              <a:buFont typeface="Arial"/>
              <a:buNone/>
            </a:pPr>
            <a:r>
              <a:rPr lang="en-GB"/>
              <a:t>Facebook collection has three main potential legal issues associated with it:</a:t>
            </a:r>
            <a:endParaRPr/>
          </a:p>
          <a:p>
            <a:pPr marL="0" lvl="0" indent="0" algn="l" rtl="0">
              <a:lnSpc>
                <a:spcPct val="100000"/>
              </a:lnSpc>
              <a:spcBef>
                <a:spcPts val="0"/>
              </a:spcBef>
              <a:spcAft>
                <a:spcPts val="0"/>
              </a:spcAft>
              <a:buClr>
                <a:schemeClr val="dk1"/>
              </a:buClr>
              <a:buSzPts val="1100"/>
              <a:buFont typeface="Arial"/>
              <a:buNone/>
            </a:pPr>
            <a:r>
              <a:rPr lang="en-GB"/>
              <a:t>○ A copyright issue because copyright is with the original authors of the</a:t>
            </a:r>
            <a:endParaRPr/>
          </a:p>
          <a:p>
            <a:pPr marL="0" lvl="0" indent="0" algn="l" rtl="0">
              <a:lnSpc>
                <a:spcPct val="100000"/>
              </a:lnSpc>
              <a:spcBef>
                <a:spcPts val="0"/>
              </a:spcBef>
              <a:spcAft>
                <a:spcPts val="0"/>
              </a:spcAft>
              <a:buClr>
                <a:schemeClr val="dk1"/>
              </a:buClr>
              <a:buSzPts val="1100"/>
              <a:buFont typeface="Arial"/>
              <a:buNone/>
            </a:pPr>
            <a:r>
              <a:rPr lang="en-GB"/>
              <a:t>posts.</a:t>
            </a:r>
            <a:endParaRPr/>
          </a:p>
          <a:p>
            <a:pPr marL="0" lvl="0" indent="0" algn="l" rtl="0">
              <a:lnSpc>
                <a:spcPct val="100000"/>
              </a:lnSpc>
              <a:spcBef>
                <a:spcPts val="0"/>
              </a:spcBef>
              <a:spcAft>
                <a:spcPts val="0"/>
              </a:spcAft>
              <a:buClr>
                <a:schemeClr val="dk1"/>
              </a:buClr>
              <a:buSzPts val="1100"/>
              <a:buFont typeface="Arial"/>
              <a:buNone/>
            </a:pPr>
            <a:r>
              <a:rPr lang="en-GB"/>
              <a:t>○ A GDPR issue. The material falls under special category data. As such,</a:t>
            </a:r>
            <a:endParaRPr/>
          </a:p>
          <a:p>
            <a:pPr marL="0" lvl="0" indent="0" algn="l" rtl="0">
              <a:lnSpc>
                <a:spcPct val="100000"/>
              </a:lnSpc>
              <a:spcBef>
                <a:spcPts val="0"/>
              </a:spcBef>
              <a:spcAft>
                <a:spcPts val="0"/>
              </a:spcAft>
              <a:buClr>
                <a:schemeClr val="dk1"/>
              </a:buClr>
              <a:buSzPts val="1100"/>
              <a:buFont typeface="Arial"/>
              <a:buNone/>
            </a:pPr>
            <a:r>
              <a:rPr lang="en-GB"/>
              <a:t>we do not fall under the archiving exemption, according to the legal</a:t>
            </a:r>
            <a:endParaRPr/>
          </a:p>
          <a:p>
            <a:pPr marL="0" lvl="0" indent="0" algn="l" rtl="0">
              <a:lnSpc>
                <a:spcPct val="100000"/>
              </a:lnSpc>
              <a:spcBef>
                <a:spcPts val="0"/>
              </a:spcBef>
              <a:spcAft>
                <a:spcPts val="0"/>
              </a:spcAft>
              <a:buClr>
                <a:schemeClr val="dk1"/>
              </a:buClr>
              <a:buSzPts val="1100"/>
              <a:buFont typeface="Arial"/>
              <a:buNone/>
            </a:pPr>
            <a:r>
              <a:rPr lang="en-GB"/>
              <a:t>advisor. This is contested by DRI Policy Manager.</a:t>
            </a:r>
            <a:endParaRPr/>
          </a:p>
          <a:p>
            <a:pPr marL="0" lvl="0" indent="0" algn="l" rtl="0">
              <a:lnSpc>
                <a:spcPct val="100000"/>
              </a:lnSpc>
              <a:spcBef>
                <a:spcPts val="0"/>
              </a:spcBef>
              <a:spcAft>
                <a:spcPts val="0"/>
              </a:spcAft>
              <a:buClr>
                <a:schemeClr val="dk1"/>
              </a:buClr>
              <a:buSzPts val="1100"/>
              <a:buFont typeface="Arial"/>
              <a:buNone/>
            </a:pPr>
            <a:r>
              <a:rPr lang="en-GB"/>
              <a:t>○ The potential to open the DRI to a defamation charge. The reason for</a:t>
            </a:r>
            <a:endParaRPr/>
          </a:p>
          <a:p>
            <a:pPr marL="0" lvl="0" indent="0" algn="l" rtl="0">
              <a:lnSpc>
                <a:spcPct val="100000"/>
              </a:lnSpc>
              <a:spcBef>
                <a:spcPts val="0"/>
              </a:spcBef>
              <a:spcAft>
                <a:spcPts val="0"/>
              </a:spcAft>
              <a:buClr>
                <a:schemeClr val="dk1"/>
              </a:buClr>
              <a:buSzPts val="1100"/>
              <a:buFont typeface="Arial"/>
              <a:buNone/>
            </a:pPr>
            <a:r>
              <a:rPr lang="en-GB"/>
              <a:t>this is: In preparing the data for ingest we had included subject terms</a:t>
            </a:r>
            <a:endParaRPr/>
          </a:p>
          <a:p>
            <a:pPr marL="0" lvl="0" indent="0" algn="l" rtl="0">
              <a:lnSpc>
                <a:spcPct val="100000"/>
              </a:lnSpc>
              <a:spcBef>
                <a:spcPts val="0"/>
              </a:spcBef>
              <a:spcAft>
                <a:spcPts val="0"/>
              </a:spcAft>
              <a:buClr>
                <a:schemeClr val="dk1"/>
              </a:buClr>
              <a:buSzPts val="1100"/>
              <a:buFont typeface="Arial"/>
              <a:buNone/>
            </a:pPr>
            <a:r>
              <a:rPr lang="en-GB"/>
              <a:t>such as intimate partner violence and sexual assault, where they were</a:t>
            </a:r>
            <a:endParaRPr/>
          </a:p>
          <a:p>
            <a:pPr marL="0" lvl="0" indent="0" algn="l" rtl="0">
              <a:lnSpc>
                <a:spcPct val="100000"/>
              </a:lnSpc>
              <a:spcBef>
                <a:spcPts val="0"/>
              </a:spcBef>
              <a:spcAft>
                <a:spcPts val="0"/>
              </a:spcAft>
              <a:buClr>
                <a:schemeClr val="dk1"/>
              </a:buClr>
              <a:buSzPts val="1100"/>
              <a:buFont typeface="Arial"/>
              <a:buNone/>
            </a:pPr>
            <a:r>
              <a:rPr lang="en-GB"/>
              <a:t>relevant. Even though the stories are mostly anonymous, we are still</a:t>
            </a:r>
            <a:endParaRPr/>
          </a:p>
          <a:p>
            <a:pPr marL="0" lvl="0" indent="0" algn="l" rtl="0">
              <a:lnSpc>
                <a:spcPct val="100000"/>
              </a:lnSpc>
              <a:spcBef>
                <a:spcPts val="0"/>
              </a:spcBef>
              <a:spcAft>
                <a:spcPts val="0"/>
              </a:spcAft>
              <a:buClr>
                <a:schemeClr val="dk1"/>
              </a:buClr>
              <a:buSzPts val="1100"/>
              <a:buFont typeface="Arial"/>
              <a:buNone/>
            </a:pPr>
            <a:r>
              <a:rPr lang="en-GB"/>
              <a:t>open to potential defamation lawsuits under the law because these</a:t>
            </a:r>
            <a:endParaRPr/>
          </a:p>
          <a:p>
            <a:pPr marL="0" lvl="0" indent="0" algn="l" rtl="0">
              <a:lnSpc>
                <a:spcPct val="100000"/>
              </a:lnSpc>
              <a:spcBef>
                <a:spcPts val="0"/>
              </a:spcBef>
              <a:spcAft>
                <a:spcPts val="0"/>
              </a:spcAft>
              <a:buClr>
                <a:schemeClr val="dk1"/>
              </a:buClr>
              <a:buSzPts val="1100"/>
              <a:buFont typeface="Arial"/>
              <a:buNone/>
            </a:pPr>
            <a:r>
              <a:rPr lang="en-GB"/>
              <a:t>descriptions implicate third parties. Any allegation about a third party is</a:t>
            </a:r>
            <a:endParaRPr/>
          </a:p>
          <a:p>
            <a:pPr marL="0" lvl="0" indent="0" algn="l" rtl="0">
              <a:lnSpc>
                <a:spcPct val="100000"/>
              </a:lnSpc>
              <a:spcBef>
                <a:spcPts val="0"/>
              </a:spcBef>
              <a:spcAft>
                <a:spcPts val="0"/>
              </a:spcAft>
              <a:buClr>
                <a:schemeClr val="dk1"/>
              </a:buClr>
              <a:buSzPts val="1100"/>
              <a:buFont typeface="Arial"/>
              <a:buNone/>
            </a:pPr>
            <a:r>
              <a:rPr lang="en-GB"/>
              <a:t>potentially defamatory if untrue.</a:t>
            </a:r>
            <a:endParaRPr/>
          </a:p>
          <a:p>
            <a:pPr marL="0" lvl="0" indent="0" algn="l" rtl="0">
              <a:lnSpc>
                <a:spcPct val="100000"/>
              </a:lnSpc>
              <a:spcBef>
                <a:spcPts val="0"/>
              </a:spcBef>
              <a:spcAft>
                <a:spcPts val="0"/>
              </a:spcAft>
              <a:buClr>
                <a:schemeClr val="dk1"/>
              </a:buClr>
              <a:buSzPts val="1100"/>
              <a:buFont typeface="Arial"/>
              <a:buNone/>
            </a:pPr>
            <a:endParaRPr/>
          </a:p>
          <a:p>
            <a:pPr marL="0" lvl="0" indent="0" algn="l" rtl="0">
              <a:lnSpc>
                <a:spcPct val="100000"/>
              </a:lnSpc>
              <a:spcBef>
                <a:spcPts val="0"/>
              </a:spcBef>
              <a:spcAft>
                <a:spcPts val="0"/>
              </a:spcAft>
              <a:buClr>
                <a:schemeClr val="dk1"/>
              </a:buClr>
              <a:buSzPts val="1100"/>
              <a:buFont typeface="Arial"/>
              <a:buNone/>
            </a:pPr>
            <a:r>
              <a:rPr lang="en-GB"/>
              <a:t>DRI Strategy to safeguard the data</a:t>
            </a:r>
            <a:endParaRPr/>
          </a:p>
          <a:p>
            <a:pPr marL="0" lvl="0" indent="0" algn="l" rtl="0">
              <a:lnSpc>
                <a:spcPct val="100000"/>
              </a:lnSpc>
              <a:spcBef>
                <a:spcPts val="0"/>
              </a:spcBef>
              <a:spcAft>
                <a:spcPts val="0"/>
              </a:spcAft>
              <a:buClr>
                <a:schemeClr val="dk1"/>
              </a:buClr>
              <a:buSzPts val="1100"/>
              <a:buFont typeface="Arial"/>
              <a:buNone/>
            </a:pPr>
            <a:r>
              <a:rPr lang="en-GB"/>
              <a:t>The measures we will undertake to safeguard the fundamental rights and interests of</a:t>
            </a:r>
            <a:endParaRPr/>
          </a:p>
          <a:p>
            <a:pPr marL="0" lvl="0" indent="0" algn="l" rtl="0">
              <a:lnSpc>
                <a:spcPct val="100000"/>
              </a:lnSpc>
              <a:spcBef>
                <a:spcPts val="0"/>
              </a:spcBef>
              <a:spcAft>
                <a:spcPts val="0"/>
              </a:spcAft>
              <a:buClr>
                <a:schemeClr val="dk1"/>
              </a:buClr>
              <a:buSzPts val="1100"/>
              <a:buFont typeface="Arial"/>
              <a:buNone/>
            </a:pPr>
            <a:r>
              <a:rPr lang="en-GB"/>
              <a:t>the data subject are as follows:</a:t>
            </a:r>
            <a:endParaRPr/>
          </a:p>
          <a:p>
            <a:pPr marL="0" lvl="0" indent="0" algn="l" rtl="0">
              <a:lnSpc>
                <a:spcPct val="100000"/>
              </a:lnSpc>
              <a:spcBef>
                <a:spcPts val="0"/>
              </a:spcBef>
              <a:spcAft>
                <a:spcPts val="0"/>
              </a:spcAft>
              <a:buClr>
                <a:schemeClr val="dk1"/>
              </a:buClr>
              <a:buSzPts val="1100"/>
              <a:buFont typeface="Arial"/>
              <a:buNone/>
            </a:pPr>
            <a:r>
              <a:rPr lang="en-GB"/>
              <a:t>● Restricting access to the stories to those engaged in teaching in research.</a:t>
            </a:r>
            <a:endParaRPr/>
          </a:p>
          <a:p>
            <a:pPr marL="0" lvl="0" indent="0" algn="l" rtl="0">
              <a:lnSpc>
                <a:spcPct val="100000"/>
              </a:lnSpc>
              <a:spcBef>
                <a:spcPts val="0"/>
              </a:spcBef>
              <a:spcAft>
                <a:spcPts val="0"/>
              </a:spcAft>
              <a:buClr>
                <a:schemeClr val="dk1"/>
              </a:buClr>
              <a:buSzPts val="1100"/>
              <a:buFont typeface="Arial"/>
              <a:buNone/>
            </a:pPr>
            <a:r>
              <a:rPr lang="en-GB"/>
              <a:t>● Publicising widely our intention to archive the material.</a:t>
            </a:r>
            <a:endParaRPr/>
          </a:p>
          <a:p>
            <a:pPr marL="0" lvl="0" indent="0" algn="l" rtl="0">
              <a:lnSpc>
                <a:spcPct val="100000"/>
              </a:lnSpc>
              <a:spcBef>
                <a:spcPts val="0"/>
              </a:spcBef>
              <a:spcAft>
                <a:spcPts val="0"/>
              </a:spcAft>
              <a:buClr>
                <a:schemeClr val="dk1"/>
              </a:buClr>
              <a:buSzPts val="1100"/>
              <a:buFont typeface="Arial"/>
              <a:buNone/>
            </a:pPr>
            <a:endParaRPr/>
          </a:p>
          <a:p>
            <a:pPr marL="0" lvl="0" indent="0" algn="l" rtl="0">
              <a:lnSpc>
                <a:spcPct val="100000"/>
              </a:lnSpc>
              <a:spcBef>
                <a:spcPts val="0"/>
              </a:spcBef>
              <a:spcAft>
                <a:spcPts val="0"/>
              </a:spcAft>
              <a:buClr>
                <a:schemeClr val="dk1"/>
              </a:buClr>
              <a:buSzPts val="1100"/>
              <a:buFont typeface="Arial"/>
              <a:buNone/>
            </a:pPr>
            <a:r>
              <a:rPr lang="en-GB"/>
              <a:t>● A notice and action policy which ensures we will remove material on request</a:t>
            </a:r>
            <a:endParaRPr/>
          </a:p>
          <a:p>
            <a:pPr marL="0" lvl="0" indent="0" algn="l" rtl="0">
              <a:lnSpc>
                <a:spcPct val="100000"/>
              </a:lnSpc>
              <a:spcBef>
                <a:spcPts val="0"/>
              </a:spcBef>
              <a:spcAft>
                <a:spcPts val="0"/>
              </a:spcAft>
              <a:buClr>
                <a:schemeClr val="dk1"/>
              </a:buClr>
              <a:buSzPts val="1100"/>
              <a:buFont typeface="Arial"/>
              <a:buNone/>
            </a:pPr>
            <a:r>
              <a:rPr lang="en-GB"/>
              <a:t>from the data subject (we assume good faith on behalf of the applicant).</a:t>
            </a:r>
            <a:endParaRPr/>
          </a:p>
          <a:p>
            <a:pPr marL="0" lvl="0" indent="0" algn="l" rtl="0">
              <a:lnSpc>
                <a:spcPct val="100000"/>
              </a:lnSpc>
              <a:spcBef>
                <a:spcPts val="0"/>
              </a:spcBef>
              <a:spcAft>
                <a:spcPts val="0"/>
              </a:spcAft>
              <a:buClr>
                <a:schemeClr val="dk1"/>
              </a:buClr>
              <a:buSzPts val="1100"/>
              <a:buFont typeface="Arial"/>
              <a:buNone/>
            </a:pPr>
            <a:r>
              <a:rPr lang="en-GB"/>
              <a:t>● The majority of the stories have been posted anonymously. Any identifiable</a:t>
            </a:r>
            <a:endParaRPr/>
          </a:p>
          <a:p>
            <a:pPr marL="0" lvl="0" indent="0" algn="l" rtl="0">
              <a:lnSpc>
                <a:spcPct val="100000"/>
              </a:lnSpc>
              <a:spcBef>
                <a:spcPts val="0"/>
              </a:spcBef>
              <a:spcAft>
                <a:spcPts val="0"/>
              </a:spcAft>
              <a:buClr>
                <a:schemeClr val="dk1"/>
              </a:buClr>
              <a:buSzPts val="1100"/>
              <a:buFont typeface="Arial"/>
              <a:buNone/>
            </a:pPr>
            <a:r>
              <a:rPr lang="en-GB"/>
              <a:t>data that remains has been removed.</a:t>
            </a:r>
            <a:endParaRPr/>
          </a:p>
          <a:p>
            <a:pPr marL="0" lvl="0" indent="0" algn="l" rtl="0">
              <a:lnSpc>
                <a:spcPct val="100000"/>
              </a:lnSpc>
              <a:spcBef>
                <a:spcPts val="0"/>
              </a:spcBef>
              <a:spcAft>
                <a:spcPts val="0"/>
              </a:spcAft>
              <a:buClr>
                <a:schemeClr val="dk1"/>
              </a:buClr>
              <a:buSzPts val="1100"/>
              <a:buFont typeface="Arial"/>
              <a:buNone/>
            </a:pPr>
            <a:r>
              <a:rPr lang="en-GB"/>
              <a:t>● Archive the remainder of In Her Shoes stories as restricted (not as</a:t>
            </a:r>
            <a:endParaRPr/>
          </a:p>
          <a:p>
            <a:pPr marL="0" lvl="0" indent="0" algn="l" rtl="0">
              <a:lnSpc>
                <a:spcPct val="100000"/>
              </a:lnSpc>
              <a:spcBef>
                <a:spcPts val="0"/>
              </a:spcBef>
              <a:spcAft>
                <a:spcPts val="0"/>
              </a:spcAft>
              <a:buClr>
                <a:schemeClr val="dk1"/>
              </a:buClr>
              <a:buSzPts val="1100"/>
              <a:buFont typeface="Arial"/>
              <a:buNone/>
            </a:pPr>
            <a:r>
              <a:rPr lang="en-GB"/>
              <a:t>preservation-only) assets. This means that:</a:t>
            </a:r>
            <a:endParaRPr/>
          </a:p>
          <a:p>
            <a:pPr marL="0" lvl="0" indent="0" algn="l" rtl="0">
              <a:lnSpc>
                <a:spcPct val="100000"/>
              </a:lnSpc>
              <a:spcBef>
                <a:spcPts val="0"/>
              </a:spcBef>
              <a:spcAft>
                <a:spcPts val="0"/>
              </a:spcAft>
              <a:buClr>
                <a:schemeClr val="dk1"/>
              </a:buClr>
              <a:buSzPts val="1100"/>
              <a:buFont typeface="Arial"/>
              <a:buNone/>
            </a:pPr>
            <a:r>
              <a:rPr lang="en-GB"/>
              <a:t>○ Anyone wishing to view the stories will have to request access.</a:t>
            </a:r>
            <a:endParaRPr/>
          </a:p>
          <a:p>
            <a:pPr marL="0" lvl="0" indent="0" algn="l" rtl="0">
              <a:lnSpc>
                <a:spcPct val="100000"/>
              </a:lnSpc>
              <a:spcBef>
                <a:spcPts val="0"/>
              </a:spcBef>
              <a:spcAft>
                <a:spcPts val="0"/>
              </a:spcAft>
              <a:buClr>
                <a:schemeClr val="dk1"/>
              </a:buClr>
              <a:buSzPts val="1100"/>
              <a:buFont typeface="Arial"/>
              <a:buNone/>
            </a:pPr>
            <a:r>
              <a:rPr lang="en-GB"/>
              <a:t>○ Access will be granted to those engaged in teaching and research.</a:t>
            </a:r>
            <a:endParaRPr/>
          </a:p>
          <a:p>
            <a:pPr marL="0" lvl="0" indent="0" algn="l" rtl="0">
              <a:lnSpc>
                <a:spcPct val="100000"/>
              </a:lnSpc>
              <a:spcBef>
                <a:spcPts val="0"/>
              </a:spcBef>
              <a:spcAft>
                <a:spcPts val="0"/>
              </a:spcAft>
              <a:buClr>
                <a:schemeClr val="dk1"/>
              </a:buClr>
              <a:buSzPts val="1100"/>
              <a:buFont typeface="Arial"/>
              <a:buNone/>
            </a:pPr>
            <a:r>
              <a:rPr lang="en-GB"/>
              <a:t>○ Open metadata will be retained on all objects.</a:t>
            </a:r>
            <a:endParaRPr/>
          </a:p>
          <a:p>
            <a:pPr marL="0" lvl="0" indent="0" algn="l" rtl="0">
              <a:lnSpc>
                <a:spcPct val="100000"/>
              </a:lnSpc>
              <a:spcBef>
                <a:spcPts val="0"/>
              </a:spcBef>
              <a:spcAft>
                <a:spcPts val="0"/>
              </a:spcAft>
              <a:buClr>
                <a:schemeClr val="dk1"/>
              </a:buClr>
              <a:buSzPts val="1100"/>
              <a:buFont typeface="Arial"/>
              <a:buNone/>
            </a:pPr>
            <a:r>
              <a:rPr lang="en-GB"/>
              <a:t>○ In each object, we provide a quote from the story and an open and</a:t>
            </a:r>
            <a:endParaRPr/>
          </a:p>
          <a:p>
            <a:pPr marL="0" lvl="0" indent="0" algn="l" rtl="0">
              <a:lnSpc>
                <a:spcPct val="100000"/>
              </a:lnSpc>
              <a:spcBef>
                <a:spcPts val="0"/>
              </a:spcBef>
              <a:spcAft>
                <a:spcPts val="0"/>
              </a:spcAft>
              <a:buClr>
                <a:schemeClr val="dk1"/>
              </a:buClr>
              <a:buSzPts val="1100"/>
              <a:buFont typeface="Arial"/>
              <a:buNone/>
            </a:pPr>
            <a:r>
              <a:rPr lang="en-GB"/>
              <a:t>unrestricted link to the FB page, as part of the metadata.</a:t>
            </a:r>
            <a:endParaRPr/>
          </a:p>
          <a:p>
            <a:pPr marL="0" lvl="0" indent="0" algn="l" rtl="0">
              <a:lnSpc>
                <a:spcPct val="100000"/>
              </a:lnSpc>
              <a:spcBef>
                <a:spcPts val="0"/>
              </a:spcBef>
              <a:spcAft>
                <a:spcPts val="0"/>
              </a:spcAft>
              <a:buClr>
                <a:schemeClr val="dk1"/>
              </a:buClr>
              <a:buSzPts val="1100"/>
              <a:buFont typeface="Arial"/>
              <a:buNone/>
            </a:pPr>
            <a:endParaRPr/>
          </a:p>
          <a:p>
            <a:pPr marL="0" lvl="0" indent="0" algn="l" rtl="0">
              <a:lnSpc>
                <a:spcPct val="100000"/>
              </a:lnSpc>
              <a:spcBef>
                <a:spcPts val="0"/>
              </a:spcBef>
              <a:spcAft>
                <a:spcPts val="0"/>
              </a:spcAft>
              <a:buClr>
                <a:schemeClr val="dk1"/>
              </a:buClr>
              <a:buSzPts val="1100"/>
              <a:buFont typeface="Arial"/>
              <a:buNone/>
            </a:pPr>
            <a:r>
              <a:rPr lang="en-GB"/>
              <a:t>● We do apply the search/subject term Sexual Assault where relevant. This is a</a:t>
            </a:r>
            <a:endParaRPr/>
          </a:p>
          <a:p>
            <a:pPr marL="0" lvl="0" indent="0" algn="l" rtl="0">
              <a:lnSpc>
                <a:spcPct val="100000"/>
              </a:lnSpc>
              <a:spcBef>
                <a:spcPts val="0"/>
              </a:spcBef>
              <a:spcAft>
                <a:spcPts val="0"/>
              </a:spcAft>
              <a:buClr>
                <a:schemeClr val="dk1"/>
              </a:buClr>
              <a:buSzPts val="1100"/>
              <a:buFont typeface="Arial"/>
              <a:buNone/>
            </a:pPr>
            <a:r>
              <a:rPr lang="en-GB"/>
              <a:t>Subject Term from HASSET, a social science vocabulary:</a:t>
            </a:r>
            <a:endParaRPr/>
          </a:p>
          <a:p>
            <a:pPr marL="0" lvl="0" indent="0" algn="l" rtl="0">
              <a:lnSpc>
                <a:spcPct val="100000"/>
              </a:lnSpc>
              <a:spcBef>
                <a:spcPts val="0"/>
              </a:spcBef>
              <a:spcAft>
                <a:spcPts val="0"/>
              </a:spcAft>
              <a:buClr>
                <a:schemeClr val="dk1"/>
              </a:buClr>
              <a:buSzPts val="1100"/>
              <a:buFont typeface="Arial"/>
              <a:buNone/>
            </a:pPr>
            <a:r>
              <a:rPr lang="en-GB"/>
              <a:t>https://hasset.ukdataservice.ac.uk/hasset/en/page/8dc87447-4a07-4406-bb66</a:t>
            </a:r>
            <a:endParaRPr/>
          </a:p>
          <a:p>
            <a:pPr marL="0" lvl="0" indent="0" algn="l" rtl="0">
              <a:lnSpc>
                <a:spcPct val="100000"/>
              </a:lnSpc>
              <a:spcBef>
                <a:spcPts val="0"/>
              </a:spcBef>
              <a:spcAft>
                <a:spcPts val="0"/>
              </a:spcAft>
              <a:buClr>
                <a:schemeClr val="dk1"/>
              </a:buClr>
              <a:buSzPts val="1100"/>
              <a:buFont typeface="Arial"/>
              <a:buNone/>
            </a:pPr>
            <a:r>
              <a:rPr lang="en-GB"/>
              <a:t>-4351316b0dd4</a:t>
            </a:r>
            <a:endParaRPr/>
          </a:p>
          <a:p>
            <a:pPr marL="0" lvl="0" indent="0" algn="l" rtl="0">
              <a:lnSpc>
                <a:spcPct val="100000"/>
              </a:lnSpc>
              <a:spcBef>
                <a:spcPts val="0"/>
              </a:spcBef>
              <a:spcAft>
                <a:spcPts val="0"/>
              </a:spcAft>
              <a:buClr>
                <a:schemeClr val="dk1"/>
              </a:buClr>
              <a:buSzPts val="1100"/>
              <a:buFont typeface="Arial"/>
              <a:buNone/>
            </a:pPr>
            <a:r>
              <a:rPr lang="en-GB"/>
              <a:t>● Opinion sought on anonymisation - should we leave the names of people who</a:t>
            </a:r>
            <a:endParaRPr/>
          </a:p>
          <a:p>
            <a:pPr marL="0" lvl="0" indent="0" algn="l" rtl="0">
              <a:lnSpc>
                <a:spcPct val="100000"/>
              </a:lnSpc>
              <a:spcBef>
                <a:spcPts val="0"/>
              </a:spcBef>
              <a:spcAft>
                <a:spcPts val="0"/>
              </a:spcAft>
              <a:buClr>
                <a:schemeClr val="dk1"/>
              </a:buClr>
              <a:buSzPts val="1100"/>
              <a:buFont typeface="Arial"/>
              <a:buNone/>
            </a:pPr>
            <a:r>
              <a:rPr lang="en-GB"/>
              <a:t>signed their stories, for example?</a:t>
            </a:r>
            <a:endParaRPr/>
          </a:p>
          <a:p>
            <a:pPr marL="0" lvl="0" indent="0" algn="l" rtl="0">
              <a:lnSpc>
                <a:spcPct val="100000"/>
              </a:lnSpc>
              <a:spcBef>
                <a:spcPts val="0"/>
              </a:spcBef>
              <a:spcAft>
                <a:spcPts val="0"/>
              </a:spcAft>
              <a:buClr>
                <a:schemeClr val="dk1"/>
              </a:buClr>
              <a:buSzPts val="1100"/>
              <a:buFont typeface="Arial"/>
              <a:buNone/>
            </a:pPr>
            <a:r>
              <a:rPr lang="en-GB"/>
              <a:t>● Should we use certain metadata terms eg “rape” even if the storyteller doesn’t</a:t>
            </a:r>
            <a:endParaRPr/>
          </a:p>
          <a:p>
            <a:pPr marL="0" lvl="0" indent="0" algn="l" rtl="0">
              <a:lnSpc>
                <a:spcPct val="100000"/>
              </a:lnSpc>
              <a:spcBef>
                <a:spcPts val="0"/>
              </a:spcBef>
              <a:spcAft>
                <a:spcPts val="0"/>
              </a:spcAft>
              <a:buClr>
                <a:schemeClr val="dk1"/>
              </a:buClr>
              <a:buSzPts val="1100"/>
              <a:buFont typeface="Arial"/>
              <a:buNone/>
            </a:pPr>
            <a:r>
              <a:rPr lang="en-GB"/>
              <a:t>describe their experince as such?</a:t>
            </a:r>
            <a:endParaRPr/>
          </a:p>
          <a:p>
            <a:pPr marL="0" lvl="0" indent="0" algn="l" rtl="0">
              <a:lnSpc>
                <a:spcPct val="100000"/>
              </a:lnSpc>
              <a:spcBef>
                <a:spcPts val="0"/>
              </a:spcBef>
              <a:spcAft>
                <a:spcPts val="0"/>
              </a:spcAft>
              <a:buClr>
                <a:schemeClr val="dk1"/>
              </a:buClr>
              <a:buSzPts val="1100"/>
              <a:buFont typeface="Arial"/>
              <a:buNone/>
            </a:pPr>
            <a:endParaRPr/>
          </a:p>
          <a:p>
            <a:pPr marL="0" lvl="0" indent="0" algn="l" rtl="0">
              <a:lnSpc>
                <a:spcPct val="100000"/>
              </a:lnSpc>
              <a:spcBef>
                <a:spcPts val="0"/>
              </a:spcBef>
              <a:spcAft>
                <a:spcPts val="0"/>
              </a:spcAft>
              <a:buClr>
                <a:schemeClr val="dk1"/>
              </a:buClr>
              <a:buSzPts val="1100"/>
              <a:buFont typeface="Arial"/>
              <a:buNone/>
            </a:pPr>
            <a:r>
              <a:rPr lang="en-GB"/>
              <a:t>Discussion on InHerShoes</a:t>
            </a:r>
            <a:endParaRPr/>
          </a:p>
          <a:p>
            <a:pPr marL="0" lvl="0" indent="0" algn="l" rtl="0">
              <a:lnSpc>
                <a:spcPct val="100000"/>
              </a:lnSpc>
              <a:spcBef>
                <a:spcPts val="0"/>
              </a:spcBef>
              <a:spcAft>
                <a:spcPts val="0"/>
              </a:spcAft>
              <a:buClr>
                <a:schemeClr val="dk1"/>
              </a:buClr>
              <a:buSzPts val="1100"/>
              <a:buFont typeface="Arial"/>
              <a:buNone/>
            </a:pPr>
            <a:r>
              <a:rPr lang="en-GB"/>
              <a:t>● Question: should we decide subject terms regarding things like probable</a:t>
            </a:r>
            <a:endParaRPr/>
          </a:p>
          <a:p>
            <a:pPr marL="0" lvl="0" indent="0" algn="l" rtl="0">
              <a:lnSpc>
                <a:spcPct val="100000"/>
              </a:lnSpc>
              <a:spcBef>
                <a:spcPts val="0"/>
              </a:spcBef>
              <a:spcAft>
                <a:spcPts val="0"/>
              </a:spcAft>
              <a:buClr>
                <a:schemeClr val="dk1"/>
              </a:buClr>
              <a:buSzPts val="1100"/>
              <a:buFont typeface="Arial"/>
              <a:buNone/>
            </a:pPr>
            <a:r>
              <a:rPr lang="en-GB"/>
              <a:t>sexual assualt?</a:t>
            </a:r>
            <a:endParaRPr/>
          </a:p>
          <a:p>
            <a:pPr marL="0" lvl="0" indent="0" algn="l" rtl="0">
              <a:lnSpc>
                <a:spcPct val="100000"/>
              </a:lnSpc>
              <a:spcBef>
                <a:spcPts val="0"/>
              </a:spcBef>
              <a:spcAft>
                <a:spcPts val="0"/>
              </a:spcAft>
              <a:buClr>
                <a:schemeClr val="dk1"/>
              </a:buClr>
              <a:buSzPts val="1100"/>
              <a:buFont typeface="Arial"/>
              <a:buNone/>
            </a:pPr>
            <a:r>
              <a:rPr lang="en-GB"/>
              <a:t>● MMcA: We shouldn’t impose subject terms, if the woman doesn’t use these</a:t>
            </a:r>
            <a:endParaRPr/>
          </a:p>
          <a:p>
            <a:pPr marL="0" lvl="0" indent="0" algn="l" rtl="0">
              <a:lnSpc>
                <a:spcPct val="100000"/>
              </a:lnSpc>
              <a:spcBef>
                <a:spcPts val="0"/>
              </a:spcBef>
              <a:spcAft>
                <a:spcPts val="0"/>
              </a:spcAft>
              <a:buClr>
                <a:schemeClr val="dk1"/>
              </a:buClr>
              <a:buSzPts val="1100"/>
              <a:buFont typeface="Arial"/>
              <a:buNone/>
            </a:pPr>
            <a:r>
              <a:rPr lang="en-GB"/>
              <a:t>terms. Stories from women who left their names should be anonymised. In the</a:t>
            </a:r>
            <a:endParaRPr/>
          </a:p>
          <a:p>
            <a:pPr marL="0" lvl="0" indent="0" algn="l" rtl="0">
              <a:lnSpc>
                <a:spcPct val="100000"/>
              </a:lnSpc>
              <a:spcBef>
                <a:spcPts val="0"/>
              </a:spcBef>
              <a:spcAft>
                <a:spcPts val="0"/>
              </a:spcAft>
              <a:buClr>
                <a:schemeClr val="dk1"/>
              </a:buClr>
              <a:buSzPts val="1100"/>
              <a:buFont typeface="Arial"/>
              <a:buNone/>
            </a:pPr>
            <a:r>
              <a:rPr lang="en-GB"/>
              <a:t>heat of the campaign people were happy to have their names included, but in</a:t>
            </a:r>
            <a:endParaRPr/>
          </a:p>
          <a:p>
            <a:pPr marL="0" lvl="0" indent="0" algn="l" rtl="0">
              <a:lnSpc>
                <a:spcPct val="100000"/>
              </a:lnSpc>
              <a:spcBef>
                <a:spcPts val="0"/>
              </a:spcBef>
              <a:spcAft>
                <a:spcPts val="0"/>
              </a:spcAft>
              <a:buClr>
                <a:schemeClr val="dk1"/>
              </a:buClr>
              <a:buSzPts val="1100"/>
              <a:buFont typeface="Arial"/>
              <a:buNone/>
            </a:pPr>
            <a:r>
              <a:rPr lang="en-GB"/>
              <a:t>hindsight they might not be happy for that to be preserved.</a:t>
            </a:r>
            <a:endParaRPr/>
          </a:p>
          <a:p>
            <a:pPr marL="0" lvl="0" indent="0" algn="l" rtl="0">
              <a:lnSpc>
                <a:spcPct val="100000"/>
              </a:lnSpc>
              <a:spcBef>
                <a:spcPts val="0"/>
              </a:spcBef>
              <a:spcAft>
                <a:spcPts val="0"/>
              </a:spcAft>
              <a:buClr>
                <a:schemeClr val="dk1"/>
              </a:buClr>
              <a:buSzPts val="1100"/>
              <a:buFont typeface="Arial"/>
              <a:buNone/>
            </a:pPr>
            <a:r>
              <a:rPr lang="en-GB"/>
              <a:t>● CFS: why do we want to apply these terms? (A: for searchability for future</a:t>
            </a:r>
            <a:endParaRPr/>
          </a:p>
          <a:p>
            <a:pPr marL="0" lvl="0" indent="0" algn="l" rtl="0">
              <a:lnSpc>
                <a:spcPct val="100000"/>
              </a:lnSpc>
              <a:spcBef>
                <a:spcPts val="0"/>
              </a:spcBef>
              <a:spcAft>
                <a:spcPts val="0"/>
              </a:spcAft>
              <a:buClr>
                <a:schemeClr val="dk1"/>
              </a:buClr>
              <a:buSzPts val="1100"/>
              <a:buFont typeface="Arial"/>
              <a:buNone/>
            </a:pPr>
            <a:r>
              <a:rPr lang="en-GB"/>
              <a:t>researchers). What’s the broadest term we could use to enable the</a:t>
            </a:r>
            <a:endParaRPr/>
          </a:p>
          <a:p>
            <a:pPr marL="0" lvl="0" indent="0" algn="l" rtl="0">
              <a:lnSpc>
                <a:spcPct val="100000"/>
              </a:lnSpc>
              <a:spcBef>
                <a:spcPts val="0"/>
              </a:spcBef>
              <a:spcAft>
                <a:spcPts val="0"/>
              </a:spcAft>
              <a:buClr>
                <a:schemeClr val="dk1"/>
              </a:buClr>
              <a:buSzPts val="1100"/>
              <a:buFont typeface="Arial"/>
              <a:buNone/>
            </a:pPr>
            <a:r>
              <a:rPr lang="en-GB"/>
              <a:t>searchability?</a:t>
            </a:r>
            <a:endParaRPr/>
          </a:p>
          <a:p>
            <a:pPr marL="0" lvl="0" indent="0" algn="l" rtl="0">
              <a:lnSpc>
                <a:spcPct val="100000"/>
              </a:lnSpc>
              <a:spcBef>
                <a:spcPts val="0"/>
              </a:spcBef>
              <a:spcAft>
                <a:spcPts val="0"/>
              </a:spcAft>
              <a:buClr>
                <a:schemeClr val="dk1"/>
              </a:buClr>
              <a:buSzPts val="1100"/>
              <a:buFont typeface="Arial"/>
              <a:buNone/>
            </a:pPr>
            <a:r>
              <a:rPr lang="en-GB"/>
              <a:t>● AOC: We prefer to use a vocabulary where possible, as it is standardised.</a:t>
            </a:r>
            <a:endParaRPr/>
          </a:p>
          <a:p>
            <a:pPr marL="0" lvl="0" indent="0" algn="l" rtl="0">
              <a:lnSpc>
                <a:spcPct val="100000"/>
              </a:lnSpc>
              <a:spcBef>
                <a:spcPts val="0"/>
              </a:spcBef>
              <a:spcAft>
                <a:spcPts val="0"/>
              </a:spcAft>
              <a:buClr>
                <a:schemeClr val="dk1"/>
              </a:buClr>
              <a:buSzPts val="1100"/>
              <a:buFont typeface="Arial"/>
              <a:buNone/>
            </a:pPr>
            <a:r>
              <a:rPr lang="en-GB"/>
              <a:t>● Kathryn Cassidy (KC): Important to balance benefit to future researchers with</a:t>
            </a:r>
            <a:endParaRPr/>
          </a:p>
          <a:p>
            <a:pPr marL="0" lvl="0" indent="0" algn="l" rtl="0">
              <a:lnSpc>
                <a:spcPct val="100000"/>
              </a:lnSpc>
              <a:spcBef>
                <a:spcPts val="0"/>
              </a:spcBef>
              <a:spcAft>
                <a:spcPts val="0"/>
              </a:spcAft>
              <a:buClr>
                <a:schemeClr val="dk1"/>
              </a:buClr>
              <a:buSzPts val="1100"/>
              <a:buFont typeface="Arial"/>
              <a:buNone/>
            </a:pPr>
            <a:r>
              <a:rPr lang="en-GB"/>
              <a:t>duty of care to the original author</a:t>
            </a:r>
            <a:endParaRPr/>
          </a:p>
          <a:p>
            <a:pPr marL="0" lvl="0" indent="0" algn="l" rtl="0">
              <a:lnSpc>
                <a:spcPct val="100000"/>
              </a:lnSpc>
              <a:spcBef>
                <a:spcPts val="0"/>
              </a:spcBef>
              <a:spcAft>
                <a:spcPts val="0"/>
              </a:spcAft>
              <a:buClr>
                <a:schemeClr val="dk1"/>
              </a:buClr>
              <a:buSzPts val="1100"/>
              <a:buFont typeface="Arial"/>
              <a:buNone/>
            </a:pPr>
            <a:r>
              <a:rPr lang="en-GB"/>
              <a:t>● ML: Purpose of archive it to be able to find and use these materials, have to</a:t>
            </a:r>
            <a:endParaRPr/>
          </a:p>
          <a:p>
            <a:pPr marL="0" lvl="0" indent="0" algn="l" rtl="0">
              <a:lnSpc>
                <a:spcPct val="100000"/>
              </a:lnSpc>
              <a:spcBef>
                <a:spcPts val="0"/>
              </a:spcBef>
              <a:spcAft>
                <a:spcPts val="0"/>
              </a:spcAft>
              <a:buClr>
                <a:schemeClr val="dk1"/>
              </a:buClr>
              <a:buSzPts val="1100"/>
              <a:buFont typeface="Arial"/>
              <a:buNone/>
            </a:pPr>
            <a:r>
              <a:rPr lang="en-GB"/>
              <a:t>be able to add controversial terms. DRI needs an ethical framework to allow</a:t>
            </a:r>
            <a:endParaRPr/>
          </a:p>
          <a:p>
            <a:pPr marL="0" lvl="0" indent="0" algn="l" rtl="0">
              <a:lnSpc>
                <a:spcPct val="100000"/>
              </a:lnSpc>
              <a:spcBef>
                <a:spcPts val="0"/>
              </a:spcBef>
              <a:spcAft>
                <a:spcPts val="0"/>
              </a:spcAft>
              <a:buClr>
                <a:schemeClr val="dk1"/>
              </a:buClr>
              <a:buSzPts val="1100"/>
              <a:buFont typeface="Arial"/>
              <a:buNone/>
            </a:pPr>
            <a:r>
              <a:rPr lang="en-GB"/>
              <a:t>us to move forward with these questions.</a:t>
            </a:r>
            <a:endParaRPr/>
          </a:p>
          <a:p>
            <a:pPr marL="0" lvl="0" indent="0" algn="l" rtl="0">
              <a:lnSpc>
                <a:spcPct val="100000"/>
              </a:lnSpc>
              <a:spcBef>
                <a:spcPts val="0"/>
              </a:spcBef>
              <a:spcAft>
                <a:spcPts val="0"/>
              </a:spcAft>
              <a:buClr>
                <a:schemeClr val="dk1"/>
              </a:buClr>
              <a:buSzPts val="1100"/>
              <a:buFont typeface="Arial"/>
              <a:buNone/>
            </a:pPr>
            <a:r>
              <a:rPr lang="en-GB"/>
              <a:t>● Lorraine Grimes (LG): Not just question of consent, also partner violence,</a:t>
            </a:r>
            <a:endParaRPr/>
          </a:p>
          <a:p>
            <a:pPr marL="0" lvl="0" indent="0" algn="l" rtl="0">
              <a:lnSpc>
                <a:spcPct val="100000"/>
              </a:lnSpc>
              <a:spcBef>
                <a:spcPts val="0"/>
              </a:spcBef>
              <a:spcAft>
                <a:spcPts val="0"/>
              </a:spcAft>
              <a:buClr>
                <a:schemeClr val="dk1"/>
              </a:buClr>
              <a:buSzPts val="1100"/>
              <a:buFont typeface="Arial"/>
              <a:buNone/>
            </a:pPr>
            <a:r>
              <a:rPr lang="en-GB"/>
              <a:t>child sexual abuse, parental abuse/neglect, etc. Most obvious situation is</a:t>
            </a:r>
            <a:endParaRPr/>
          </a:p>
          <a:p>
            <a:pPr marL="0" lvl="0" indent="0" algn="l" rtl="0">
              <a:lnSpc>
                <a:spcPct val="100000"/>
              </a:lnSpc>
              <a:spcBef>
                <a:spcPts val="0"/>
              </a:spcBef>
              <a:spcAft>
                <a:spcPts val="0"/>
              </a:spcAft>
              <a:buClr>
                <a:schemeClr val="dk1"/>
              </a:buClr>
              <a:buSzPts val="1100"/>
              <a:buFont typeface="Arial"/>
              <a:buNone/>
            </a:pPr>
            <a:r>
              <a:rPr lang="en-GB"/>
              <a:t>rape, but many other possible scenarios where we have to carefully select the</a:t>
            </a:r>
            <a:endParaRPr/>
          </a:p>
          <a:p>
            <a:pPr marL="0" lvl="0" indent="0" algn="l" rtl="0">
              <a:lnSpc>
                <a:spcPct val="100000"/>
              </a:lnSpc>
              <a:spcBef>
                <a:spcPts val="0"/>
              </a:spcBef>
              <a:spcAft>
                <a:spcPts val="0"/>
              </a:spcAft>
              <a:buClr>
                <a:schemeClr val="dk1"/>
              </a:buClr>
              <a:buSzPts val="1100"/>
              <a:buFont typeface="Arial"/>
              <a:buNone/>
            </a:pPr>
            <a:r>
              <a:rPr lang="en-GB"/>
              <a:t>terms.</a:t>
            </a:r>
            <a:endParaRPr/>
          </a:p>
          <a:p>
            <a:pPr marL="0" lvl="0" indent="0" algn="l" rtl="0">
              <a:lnSpc>
                <a:spcPct val="100000"/>
              </a:lnSpc>
              <a:spcBef>
                <a:spcPts val="0"/>
              </a:spcBef>
              <a:spcAft>
                <a:spcPts val="0"/>
              </a:spcAft>
              <a:buClr>
                <a:schemeClr val="dk1"/>
              </a:buClr>
              <a:buSzPts val="1100"/>
              <a:buFont typeface="Arial"/>
              <a:buNone/>
            </a:pPr>
            <a:r>
              <a:rPr lang="en-GB"/>
              <a:t>● HF: ‘Consent’ seems the best subject term to use, but what terms have we</a:t>
            </a:r>
            <a:endParaRPr/>
          </a:p>
          <a:p>
            <a:pPr marL="0" lvl="0" indent="0" algn="l" rtl="0">
              <a:lnSpc>
                <a:spcPct val="100000"/>
              </a:lnSpc>
              <a:spcBef>
                <a:spcPts val="0"/>
              </a:spcBef>
              <a:spcAft>
                <a:spcPts val="0"/>
              </a:spcAft>
              <a:buClr>
                <a:schemeClr val="dk1"/>
              </a:buClr>
              <a:buSzPts val="1100"/>
              <a:buFont typeface="Arial"/>
              <a:buNone/>
            </a:pPr>
            <a:r>
              <a:rPr lang="en-GB"/>
              <a:t>looked at for other scenarios?</a:t>
            </a:r>
            <a:endParaRPr/>
          </a:p>
          <a:p>
            <a:pPr marL="0" lvl="0" indent="0" algn="l" rtl="0">
              <a:lnSpc>
                <a:spcPct val="100000"/>
              </a:lnSpc>
              <a:spcBef>
                <a:spcPts val="0"/>
              </a:spcBef>
              <a:spcAft>
                <a:spcPts val="0"/>
              </a:spcAft>
              <a:buClr>
                <a:schemeClr val="dk1"/>
              </a:buClr>
              <a:buSzPts val="1100"/>
              <a:buFont typeface="Arial"/>
              <a:buNone/>
            </a:pPr>
            <a:endParaRPr/>
          </a:p>
          <a:p>
            <a:pPr marL="0" lvl="0" indent="0" algn="l" rtl="0">
              <a:lnSpc>
                <a:spcPct val="100000"/>
              </a:lnSpc>
              <a:spcBef>
                <a:spcPts val="0"/>
              </a:spcBef>
              <a:spcAft>
                <a:spcPts val="0"/>
              </a:spcAft>
              <a:buClr>
                <a:schemeClr val="dk1"/>
              </a:buClr>
              <a:buSzPts val="1100"/>
              <a:buFont typeface="Arial"/>
              <a:buNone/>
            </a:pPr>
            <a:r>
              <a:rPr lang="en-GB"/>
              <a:t>● Jenny Dagg (JD): Agree re term ‘consent’, and using multiple vocabularies to</a:t>
            </a:r>
            <a:endParaRPr/>
          </a:p>
          <a:p>
            <a:pPr marL="0" lvl="0" indent="0" algn="l" rtl="0">
              <a:lnSpc>
                <a:spcPct val="100000"/>
              </a:lnSpc>
              <a:spcBef>
                <a:spcPts val="0"/>
              </a:spcBef>
              <a:spcAft>
                <a:spcPts val="0"/>
              </a:spcAft>
              <a:buClr>
                <a:schemeClr val="dk1"/>
              </a:buClr>
              <a:buSzPts val="1100"/>
              <a:buFont typeface="Arial"/>
              <a:buNone/>
            </a:pPr>
            <a:r>
              <a:rPr lang="en-GB"/>
              <a:t>try to find commonality/best term. Suggests “Intergenerational violence”,</a:t>
            </a:r>
            <a:endParaRPr/>
          </a:p>
          <a:p>
            <a:pPr marL="0" lvl="0" indent="0" algn="l" rtl="0">
              <a:lnSpc>
                <a:spcPct val="100000"/>
              </a:lnSpc>
              <a:spcBef>
                <a:spcPts val="0"/>
              </a:spcBef>
              <a:spcAft>
                <a:spcPts val="0"/>
              </a:spcAft>
              <a:buClr>
                <a:schemeClr val="dk1"/>
              </a:buClr>
              <a:buSzPts val="1100"/>
              <a:buFont typeface="Arial"/>
              <a:buNone/>
            </a:pPr>
            <a:r>
              <a:rPr lang="en-GB"/>
              <a:t>check if it is in the vocabularies.</a:t>
            </a:r>
            <a:endParaRPr/>
          </a:p>
          <a:p>
            <a:pPr marL="0" lvl="0" indent="0" algn="l" rtl="0">
              <a:lnSpc>
                <a:spcPct val="100000"/>
              </a:lnSpc>
              <a:spcBef>
                <a:spcPts val="0"/>
              </a:spcBef>
              <a:spcAft>
                <a:spcPts val="0"/>
              </a:spcAft>
              <a:buClr>
                <a:schemeClr val="dk1"/>
              </a:buClr>
              <a:buSzPts val="1100"/>
              <a:buFont typeface="Arial"/>
              <a:buNone/>
            </a:pPr>
            <a:r>
              <a:rPr lang="en-GB"/>
              <a:t>● CFS: Abortion didn’t happen in a vacuum, don’t be afraid to capture the</a:t>
            </a:r>
            <a:endParaRPr/>
          </a:p>
          <a:p>
            <a:pPr marL="0" lvl="0" indent="0" algn="l" rtl="0">
              <a:lnSpc>
                <a:spcPct val="100000"/>
              </a:lnSpc>
              <a:spcBef>
                <a:spcPts val="0"/>
              </a:spcBef>
              <a:spcAft>
                <a:spcPts val="0"/>
              </a:spcAft>
              <a:buClr>
                <a:schemeClr val="dk1"/>
              </a:buClr>
              <a:buSzPts val="1100"/>
              <a:buFont typeface="Arial"/>
              <a:buNone/>
            </a:pPr>
            <a:r>
              <a:rPr lang="en-GB"/>
              <a:t>socio-cultural context. Makes the point that anonymisation is not just removing</a:t>
            </a:r>
            <a:endParaRPr/>
          </a:p>
          <a:p>
            <a:pPr marL="0" lvl="0" indent="0" algn="l" rtl="0">
              <a:lnSpc>
                <a:spcPct val="100000"/>
              </a:lnSpc>
              <a:spcBef>
                <a:spcPts val="0"/>
              </a:spcBef>
              <a:spcAft>
                <a:spcPts val="0"/>
              </a:spcAft>
              <a:buClr>
                <a:schemeClr val="dk1"/>
              </a:buClr>
              <a:buSzPts val="1100"/>
              <a:buFont typeface="Arial"/>
              <a:buNone/>
            </a:pPr>
            <a:r>
              <a:rPr lang="en-GB"/>
              <a:t>names, also geographical details, speech patterns, etc.</a:t>
            </a:r>
            <a:endParaRPr/>
          </a:p>
          <a:p>
            <a:pPr marL="0" lvl="0" indent="0" algn="l" rtl="0">
              <a:lnSpc>
                <a:spcPct val="100000"/>
              </a:lnSpc>
              <a:spcBef>
                <a:spcPts val="0"/>
              </a:spcBef>
              <a:spcAft>
                <a:spcPts val="0"/>
              </a:spcAft>
              <a:buClr>
                <a:schemeClr val="dk1"/>
              </a:buClr>
              <a:buSzPts val="1100"/>
              <a:buFont typeface="Arial"/>
              <a:buNone/>
            </a:pPr>
            <a:r>
              <a:rPr lang="en-GB"/>
              <a:t>● AOC: The stories on the repository include a link to the original story on FB,</a:t>
            </a:r>
            <a:endParaRPr/>
          </a:p>
          <a:p>
            <a:pPr marL="0" lvl="0" indent="0" algn="l" rtl="0">
              <a:lnSpc>
                <a:spcPct val="100000"/>
              </a:lnSpc>
              <a:spcBef>
                <a:spcPts val="0"/>
              </a:spcBef>
              <a:spcAft>
                <a:spcPts val="0"/>
              </a:spcAft>
              <a:buClr>
                <a:schemeClr val="dk1"/>
              </a:buClr>
              <a:buSzPts val="1100"/>
              <a:buFont typeface="Arial"/>
              <a:buNone/>
            </a:pPr>
            <a:r>
              <a:rPr lang="en-GB"/>
              <a:t>so even if we anonymise, at least in the short term, viewers will be able to see</a:t>
            </a:r>
            <a:endParaRPr/>
          </a:p>
          <a:p>
            <a:pPr marL="0" lvl="0" indent="0" algn="l" rtl="0">
              <a:lnSpc>
                <a:spcPct val="100000"/>
              </a:lnSpc>
              <a:spcBef>
                <a:spcPts val="0"/>
              </a:spcBef>
              <a:spcAft>
                <a:spcPts val="0"/>
              </a:spcAft>
              <a:buClr>
                <a:schemeClr val="dk1"/>
              </a:buClr>
              <a:buSzPts val="1100"/>
              <a:buFont typeface="Arial"/>
              <a:buNone/>
            </a:pPr>
            <a:r>
              <a:rPr lang="en-GB"/>
              <a:t>the original.</a:t>
            </a:r>
            <a:endParaRPr/>
          </a:p>
          <a:p>
            <a:pPr marL="0" lvl="0" indent="0" algn="l" rtl="0">
              <a:lnSpc>
                <a:spcPct val="100000"/>
              </a:lnSpc>
              <a:spcBef>
                <a:spcPts val="0"/>
              </a:spcBef>
              <a:spcAft>
                <a:spcPts val="0"/>
              </a:spcAft>
              <a:buClr>
                <a:schemeClr val="dk1"/>
              </a:buClr>
              <a:buSzPts val="1100"/>
              <a:buFont typeface="Arial"/>
              <a:buNone/>
            </a:pPr>
            <a:r>
              <a:rPr lang="en-GB"/>
              <a:t>● HF: What is the anonymisation protocol?</a:t>
            </a:r>
            <a:endParaRPr/>
          </a:p>
          <a:p>
            <a:pPr marL="0" lvl="0" indent="0" algn="l" rtl="0">
              <a:lnSpc>
                <a:spcPct val="100000"/>
              </a:lnSpc>
              <a:spcBef>
                <a:spcPts val="0"/>
              </a:spcBef>
              <a:spcAft>
                <a:spcPts val="0"/>
              </a:spcAft>
              <a:buClr>
                <a:schemeClr val="dk1"/>
              </a:buClr>
              <a:buSzPts val="1100"/>
              <a:buFont typeface="Arial"/>
              <a:buNone/>
            </a:pPr>
            <a:r>
              <a:rPr lang="en-GB"/>
              <a:t>● AOC: We follow IQDA anonymisation protocol.These stories are not so</a:t>
            </a:r>
            <a:endParaRPr/>
          </a:p>
          <a:p>
            <a:pPr marL="0" lvl="0" indent="0" algn="l" rtl="0">
              <a:lnSpc>
                <a:spcPct val="100000"/>
              </a:lnSpc>
              <a:spcBef>
                <a:spcPts val="0"/>
              </a:spcBef>
              <a:spcAft>
                <a:spcPts val="0"/>
              </a:spcAft>
              <a:buClr>
                <a:schemeClr val="dk1"/>
              </a:buClr>
              <a:buSzPts val="1100"/>
              <a:buFont typeface="Arial"/>
              <a:buNone/>
            </a:pPr>
            <a:r>
              <a:rPr lang="en-GB"/>
              <a:t>difficult to anonymise compared to life-histories where the subject talks about</a:t>
            </a:r>
            <a:endParaRPr/>
          </a:p>
          <a:p>
            <a:pPr marL="0" lvl="0" indent="0" algn="l" rtl="0">
              <a:lnSpc>
                <a:spcPct val="100000"/>
              </a:lnSpc>
              <a:spcBef>
                <a:spcPts val="0"/>
              </a:spcBef>
              <a:spcAft>
                <a:spcPts val="0"/>
              </a:spcAft>
              <a:buClr>
                <a:schemeClr val="dk1"/>
              </a:buClr>
              <a:buSzPts val="1100"/>
              <a:buFont typeface="Arial"/>
              <a:buNone/>
            </a:pPr>
            <a:r>
              <a:rPr lang="en-GB"/>
              <a:t>their lives from childhood through to being a grandparent. Many more</a:t>
            </a:r>
            <a:endParaRPr/>
          </a:p>
          <a:p>
            <a:pPr marL="0" lvl="0" indent="0" algn="l" rtl="0">
              <a:lnSpc>
                <a:spcPct val="100000"/>
              </a:lnSpc>
              <a:spcBef>
                <a:spcPts val="0"/>
              </a:spcBef>
              <a:spcAft>
                <a:spcPts val="0"/>
              </a:spcAft>
              <a:buClr>
                <a:schemeClr val="dk1"/>
              </a:buClr>
              <a:buSzPts val="1100"/>
              <a:buFont typeface="Arial"/>
              <a:buNone/>
            </a:pPr>
            <a:r>
              <a:rPr lang="en-GB"/>
              <a:t>identifiable points there.</a:t>
            </a:r>
            <a:endParaRPr/>
          </a:p>
          <a:p>
            <a:pPr marL="0" lvl="0" indent="0" algn="l" rtl="0">
              <a:lnSpc>
                <a:spcPct val="100000"/>
              </a:lnSpc>
              <a:spcBef>
                <a:spcPts val="0"/>
              </a:spcBef>
              <a:spcAft>
                <a:spcPts val="0"/>
              </a:spcAft>
              <a:buClr>
                <a:schemeClr val="dk1"/>
              </a:buClr>
              <a:buSzPts val="1100"/>
              <a:buFont typeface="Arial"/>
              <a:buNone/>
            </a:pPr>
            <a:r>
              <a:rPr lang="en-GB"/>
              <a:t>● LG: Because these stories were going to be published on FB, the authors</a:t>
            </a:r>
            <a:endParaRPr/>
          </a:p>
          <a:p>
            <a:pPr marL="0" lvl="0" indent="0" algn="l" rtl="0">
              <a:lnSpc>
                <a:spcPct val="100000"/>
              </a:lnSpc>
              <a:spcBef>
                <a:spcPts val="0"/>
              </a:spcBef>
              <a:spcAft>
                <a:spcPts val="0"/>
              </a:spcAft>
              <a:buClr>
                <a:schemeClr val="dk1"/>
              </a:buClr>
              <a:buSzPts val="1100"/>
              <a:buFont typeface="Arial"/>
              <a:buNone/>
            </a:pPr>
            <a:r>
              <a:rPr lang="en-GB"/>
              <a:t>themselves were usually fairly careful and semi-anonymised the stories (e.g.</a:t>
            </a:r>
            <a:endParaRPr/>
          </a:p>
          <a:p>
            <a:pPr marL="0" lvl="0" indent="0" algn="l" rtl="0">
              <a:lnSpc>
                <a:spcPct val="100000"/>
              </a:lnSpc>
              <a:spcBef>
                <a:spcPts val="0"/>
              </a:spcBef>
              <a:spcAft>
                <a:spcPts val="0"/>
              </a:spcAft>
              <a:buClr>
                <a:schemeClr val="dk1"/>
              </a:buClr>
              <a:buSzPts val="1100"/>
              <a:buFont typeface="Arial"/>
              <a:buNone/>
            </a:pPr>
            <a:r>
              <a:rPr lang="en-GB"/>
              <a:t>didn’t name friends or other third parties)</a:t>
            </a:r>
            <a:endParaRPr/>
          </a:p>
          <a:p>
            <a:pPr marL="0" lvl="0" indent="0" algn="l" rtl="0">
              <a:lnSpc>
                <a:spcPct val="100000"/>
              </a:lnSpc>
              <a:spcBef>
                <a:spcPts val="0"/>
              </a:spcBef>
              <a:spcAft>
                <a:spcPts val="0"/>
              </a:spcAft>
              <a:buClr>
                <a:schemeClr val="dk1"/>
              </a:buClr>
              <a:buSzPts val="1100"/>
              <a:buFont typeface="Arial"/>
              <a:buNone/>
            </a:pPr>
            <a:r>
              <a:rPr lang="en-GB"/>
              <a:t>● CL: Has the specific defamation issue come up for others before?</a:t>
            </a:r>
            <a:endParaRPr/>
          </a:p>
          <a:p>
            <a:pPr marL="0" lvl="0" indent="0" algn="l" rtl="0">
              <a:lnSpc>
                <a:spcPct val="100000"/>
              </a:lnSpc>
              <a:spcBef>
                <a:spcPts val="0"/>
              </a:spcBef>
              <a:spcAft>
                <a:spcPts val="0"/>
              </a:spcAft>
              <a:buClr>
                <a:schemeClr val="dk1"/>
              </a:buClr>
              <a:buSzPts val="1100"/>
              <a:buFont typeface="Arial"/>
              <a:buNone/>
            </a:pPr>
            <a:r>
              <a:rPr lang="en-GB"/>
              <a:t>● SK: Around the 8th Amendment there is a sense of anxiety about it. E.g.</a:t>
            </a:r>
            <a:endParaRPr/>
          </a:p>
          <a:p>
            <a:pPr marL="0" lvl="0" indent="0" algn="l" rtl="0">
              <a:lnSpc>
                <a:spcPct val="100000"/>
              </a:lnSpc>
              <a:spcBef>
                <a:spcPts val="0"/>
              </a:spcBef>
              <a:spcAft>
                <a:spcPts val="0"/>
              </a:spcAft>
              <a:buClr>
                <a:schemeClr val="dk1"/>
              </a:buClr>
              <a:buSzPts val="1100"/>
              <a:buFont typeface="Arial"/>
              <a:buNone/>
            </a:pPr>
            <a:r>
              <a:rPr lang="en-GB"/>
              <a:t>Canadian Journal of Irish Studies commissioned a special issue, but then</a:t>
            </a:r>
            <a:endParaRPr/>
          </a:p>
          <a:p>
            <a:pPr marL="0" lvl="0" indent="0" algn="l" rtl="0">
              <a:lnSpc>
                <a:spcPct val="100000"/>
              </a:lnSpc>
              <a:spcBef>
                <a:spcPts val="0"/>
              </a:spcBef>
              <a:spcAft>
                <a:spcPts val="0"/>
              </a:spcAft>
              <a:buClr>
                <a:schemeClr val="dk1"/>
              </a:buClr>
              <a:buSzPts val="1100"/>
              <a:buFont typeface="Arial"/>
              <a:buNone/>
            </a:pPr>
            <a:r>
              <a:rPr lang="en-GB"/>
              <a:t>dropped it because their legal advice was that collectively the submissions</a:t>
            </a:r>
            <a:endParaRPr/>
          </a:p>
          <a:p>
            <a:pPr marL="0" lvl="0" indent="0" algn="l" rtl="0">
              <a:lnSpc>
                <a:spcPct val="100000"/>
              </a:lnSpc>
              <a:spcBef>
                <a:spcPts val="0"/>
              </a:spcBef>
              <a:spcAft>
                <a:spcPts val="0"/>
              </a:spcAft>
              <a:buClr>
                <a:schemeClr val="dk1"/>
              </a:buClr>
              <a:buSzPts val="1100"/>
              <a:buFont typeface="Arial"/>
              <a:buNone/>
            </a:pPr>
            <a:r>
              <a:rPr lang="en-GB"/>
              <a:t>were potentially defamatory. Unclear if this was under Canadian or Irish law.</a:t>
            </a:r>
            <a:endParaRPr/>
          </a:p>
          <a:p>
            <a:pPr marL="0" lvl="0" indent="0" algn="l" rtl="0">
              <a:lnSpc>
                <a:spcPct val="100000"/>
              </a:lnSpc>
              <a:spcBef>
                <a:spcPts val="0"/>
              </a:spcBef>
              <a:spcAft>
                <a:spcPts val="0"/>
              </a:spcAft>
              <a:buClr>
                <a:schemeClr val="dk1"/>
              </a:buClr>
              <a:buSzPts val="1100"/>
              <a:buFont typeface="Arial"/>
              <a:buNone/>
            </a:pPr>
            <a:r>
              <a:rPr lang="en-GB"/>
              <a:t>● JD: In the Re(al)Reproductive Justice project, we anonymised names of</a:t>
            </a:r>
            <a:endParaRPr/>
          </a:p>
          <a:p>
            <a:pPr marL="0" lvl="0" indent="0" algn="l" rtl="0">
              <a:lnSpc>
                <a:spcPct val="100000"/>
              </a:lnSpc>
              <a:spcBef>
                <a:spcPts val="0"/>
              </a:spcBef>
              <a:spcAft>
                <a:spcPts val="0"/>
              </a:spcAft>
              <a:buClr>
                <a:schemeClr val="dk1"/>
              </a:buClr>
              <a:buSzPts val="1100"/>
              <a:buFont typeface="Arial"/>
              <a:buNone/>
            </a:pPr>
            <a:r>
              <a:rPr lang="en-GB"/>
              <a:t>consultants and professionals named in the stories even though participants</a:t>
            </a:r>
            <a:endParaRPr/>
          </a:p>
          <a:p>
            <a:pPr marL="0" lvl="0" indent="0" algn="l" rtl="0">
              <a:lnSpc>
                <a:spcPct val="100000"/>
              </a:lnSpc>
              <a:spcBef>
                <a:spcPts val="0"/>
              </a:spcBef>
              <a:spcAft>
                <a:spcPts val="0"/>
              </a:spcAft>
              <a:buClr>
                <a:schemeClr val="dk1"/>
              </a:buClr>
              <a:buSzPts val="1100"/>
              <a:buFont typeface="Arial"/>
              <a:buNone/>
            </a:pPr>
            <a:r>
              <a:rPr lang="en-GB"/>
              <a:t>chose not to be anonymous. Chose to name organisations, but not any</a:t>
            </a:r>
            <a:endParaRPr/>
          </a:p>
          <a:p>
            <a:pPr marL="0" lvl="0" indent="0" algn="l" rtl="0">
              <a:lnSpc>
                <a:spcPct val="100000"/>
              </a:lnSpc>
              <a:spcBef>
                <a:spcPts val="0"/>
              </a:spcBef>
              <a:spcAft>
                <a:spcPts val="0"/>
              </a:spcAft>
              <a:buClr>
                <a:schemeClr val="dk1"/>
              </a:buClr>
              <a:buSzPts val="1100"/>
              <a:buFont typeface="Arial"/>
              <a:buNone/>
            </a:pPr>
            <a:r>
              <a:rPr lang="en-GB"/>
              <a:t>individuals working in those organisations.</a:t>
            </a:r>
            <a:endParaRPr/>
          </a:p>
          <a:p>
            <a:pPr marL="0" lvl="0" indent="0" algn="l" rtl="0">
              <a:lnSpc>
                <a:spcPct val="100000"/>
              </a:lnSpc>
              <a:spcBef>
                <a:spcPts val="0"/>
              </a:spcBef>
              <a:spcAft>
                <a:spcPts val="0"/>
              </a:spcAft>
              <a:buClr>
                <a:schemeClr val="dk1"/>
              </a:buClr>
              <a:buSzPts val="1100"/>
              <a:buFont typeface="Arial"/>
              <a:buNone/>
            </a:pPr>
            <a:r>
              <a:rPr lang="en-GB"/>
              <a:t>● LG: In Her Shoes used the term “Medical Professionals” for both negative and</a:t>
            </a:r>
            <a:endParaRPr/>
          </a:p>
          <a:p>
            <a:pPr marL="0" lvl="0" indent="0" algn="l" rtl="0">
              <a:lnSpc>
                <a:spcPct val="100000"/>
              </a:lnSpc>
              <a:spcBef>
                <a:spcPts val="0"/>
              </a:spcBef>
              <a:spcAft>
                <a:spcPts val="0"/>
              </a:spcAft>
              <a:buClr>
                <a:schemeClr val="dk1"/>
              </a:buClr>
              <a:buSzPts val="1100"/>
              <a:buFont typeface="Arial"/>
              <a:buNone/>
            </a:pPr>
            <a:r>
              <a:rPr lang="en-GB"/>
              <a:t>positive experiences with medical professionals.</a:t>
            </a:r>
            <a:endParaRPr/>
          </a:p>
          <a:p>
            <a:pPr marL="0" lvl="0" indent="0" algn="l" rtl="0">
              <a:lnSpc>
                <a:spcPct val="100000"/>
              </a:lnSpc>
              <a:spcBef>
                <a:spcPts val="0"/>
              </a:spcBef>
              <a:spcAft>
                <a:spcPts val="0"/>
              </a:spcAft>
              <a:buSzPts val="1100"/>
              <a:buNone/>
            </a:pPr>
            <a:endParaRPr/>
          </a:p>
        </p:txBody>
      </p:sp>
      <p:sp>
        <p:nvSpPr>
          <p:cNvPr id="346" name="Google Shape;346;g27472717462_0_234:notes"/>
          <p:cNvSpPr>
            <a:spLocks noGrp="1" noRot="1" noChangeAspect="1"/>
          </p:cNvSpPr>
          <p:nvPr>
            <p:ph type="sldImg" idx="2"/>
          </p:nvPr>
        </p:nvSpPr>
        <p:spPr>
          <a:xfrm>
            <a:off x="91291" y="685838"/>
            <a:ext cx="66756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23a220b051b_0_11:notes"/>
          <p:cNvSpPr>
            <a:spLocks noGrp="1" noRot="1" noChangeAspect="1"/>
          </p:cNvSpPr>
          <p:nvPr>
            <p:ph type="sldImg" idx="2"/>
          </p:nvPr>
        </p:nvSpPr>
        <p:spPr>
          <a:xfrm>
            <a:off x="381000" y="685800"/>
            <a:ext cx="6097588"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g23a220b051b_0_11:notes"/>
          <p:cNvSpPr txBox="1">
            <a:spLocks noGrp="1"/>
          </p:cNvSpPr>
          <p:nvPr>
            <p:ph type="body" idx="1"/>
          </p:nvPr>
        </p:nvSpPr>
        <p:spPr>
          <a:xfrm>
            <a:off x="685480" y="4343150"/>
            <a:ext cx="54870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1200"/>
              </a:spcBef>
              <a:spcAft>
                <a:spcPts val="0"/>
              </a:spcAft>
              <a:buClr>
                <a:schemeClr val="dk1"/>
              </a:buClr>
              <a:buSzPts val="1100"/>
              <a:buFont typeface="Arial"/>
              <a:buNone/>
            </a:pPr>
            <a:r>
              <a:rPr lang="en-GB" sz="1100">
                <a:latin typeface="Arial"/>
                <a:ea typeface="Arial"/>
                <a:cs typeface="Arial"/>
                <a:sym typeface="Arial"/>
              </a:rPr>
              <a:t>Archiving Reproductive Health is a Wellcome-funded project coordinated by the Digital Repository of Ireland, which is working to preserve digital material created by grassroots organisations working for reproductive justice in Ireland, especially during the 2018 referendum to repeal the Eighth Amendment of the Irish constitution. To date, Archiving Reproductive Health has published collections from key organisations that were involved with the campaign, and a range of oral history interviews with feminist and reproductive rights activists working in Ireland over the last 40 years.3 In September 2022, Archiving Reproductive Health won a Digital Preservation Award in the category of ‘Safeguarding the Digital Legacy’.4 The project will continue until the end of 2023 and the collections it creates are safely deposited in the Digital Repository of Ireland for the long term. In 2023, Archiving Reproductive Health will extend its public engagement remit by holding a Public Collection Day at which members of the public will be invited to bring their personal ephemeral material relating to the history of reproductive health and activism and Ireland, to be digitised and preserved in the Digital Repository of Ireland.</a:t>
            </a:r>
            <a:endParaRPr sz="1100">
              <a:latin typeface="Arial"/>
              <a:ea typeface="Arial"/>
              <a:cs typeface="Arial"/>
              <a:sym typeface="Arial"/>
            </a:endParaRPr>
          </a:p>
          <a:p>
            <a:pPr marL="0" lvl="0" indent="0" algn="l" rtl="0">
              <a:lnSpc>
                <a:spcPct val="100000"/>
              </a:lnSpc>
              <a:spcBef>
                <a:spcPts val="1200"/>
              </a:spcBef>
              <a:spcAft>
                <a:spcPts val="0"/>
              </a:spcAft>
              <a:buClr>
                <a:schemeClr val="dk1"/>
              </a:buClr>
              <a:buSzPts val="1100"/>
              <a:buFont typeface="Arial"/>
              <a:buNone/>
            </a:pPr>
            <a:r>
              <a:rPr lang="en-GB" sz="1100">
                <a:latin typeface="Arial"/>
                <a:ea typeface="Arial"/>
                <a:cs typeface="Arial"/>
                <a:sym typeface="Arial"/>
              </a:rPr>
              <a:t>The Digital Repository of Ireland is a national Trustworthy Digital Repository (TDR) for Ireland’s humanities, cultural heritage, and social sciences data. DRI has been certified by the CoreTrustSeal since 2018, building on our established role as a TDR. We support best practice in digital archiving, digital preservation, Open Access, Open Research, and FAIR data sharing. The DRI has pioneered the implementation of </a:t>
            </a:r>
            <a:r>
              <a:rPr lang="en-GB" sz="1100" u="sng">
                <a:solidFill>
                  <a:srgbClr val="1155CC"/>
                </a:solidFill>
                <a:latin typeface="Arial"/>
                <a:ea typeface="Arial"/>
                <a:cs typeface="Arial"/>
                <a:sym typeface="Arial"/>
                <a:hlinkClick r:id="rId3">
                  <a:extLst>
                    <a:ext uri="{A12FA001-AC4F-418D-AE19-62706E023703}">
                      <ahyp:hlinkClr xmlns:ahyp="http://schemas.microsoft.com/office/drawing/2018/hyperlinkcolor" val="tx"/>
                    </a:ext>
                  </a:extLst>
                </a:hlinkClick>
              </a:rPr>
              <a:t>FAIR</a:t>
            </a:r>
            <a:r>
              <a:rPr lang="en-GB" sz="1100">
                <a:latin typeface="Arial"/>
                <a:ea typeface="Arial"/>
                <a:cs typeface="Arial"/>
                <a:sym typeface="Arial"/>
              </a:rPr>
              <a:t> (Findable, Accessible, Interoperable, Reusable) data principles in Ireland in the context of a trustworthy and certified repository for social sciences and humanities data. </a:t>
            </a:r>
            <a:endParaRPr sz="110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GB" sz="1100">
                <a:latin typeface="Arial"/>
                <a:ea typeface="Arial"/>
                <a:cs typeface="Arial"/>
                <a:sym typeface="Arial"/>
              </a:rPr>
              <a:t>Some FAIR data policies used by DRI and ARH include: consistent application of persistent identifiers including DOIs and ORCIDs, rich and standardised metadata that is indexed and searchable, promoting the use of vocabularies, and licences for reuse. </a:t>
            </a:r>
            <a:endParaRPr/>
          </a:p>
        </p:txBody>
      </p:sp>
      <p:sp>
        <p:nvSpPr>
          <p:cNvPr id="93" name="Google Shape;93;g23a220b051b_0_11:notes"/>
          <p:cNvSpPr txBox="1">
            <a:spLocks noGrp="1"/>
          </p:cNvSpPr>
          <p:nvPr>
            <p:ph type="sldNum" idx="12"/>
          </p:nvPr>
        </p:nvSpPr>
        <p:spPr>
          <a:xfrm>
            <a:off x="3883852" y="8684837"/>
            <a:ext cx="2972400" cy="457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g27472717462_0_40:notes"/>
          <p:cNvSpPr txBox="1">
            <a:spLocks noGrp="1"/>
          </p:cNvSpPr>
          <p:nvPr>
            <p:ph type="body" idx="1"/>
          </p:nvPr>
        </p:nvSpPr>
        <p:spPr>
          <a:xfrm>
            <a:off x="685480" y="4343150"/>
            <a:ext cx="54870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100"/>
              <a:buNone/>
            </a:pPr>
            <a:r>
              <a:rPr lang="en-GB"/>
              <a:t>From meeting minutes:</a:t>
            </a:r>
            <a:endParaRPr/>
          </a:p>
          <a:p>
            <a:pPr marL="0" lvl="0" indent="0" algn="l" rtl="0">
              <a:lnSpc>
                <a:spcPct val="100000"/>
              </a:lnSpc>
              <a:spcBef>
                <a:spcPts val="0"/>
              </a:spcBef>
              <a:spcAft>
                <a:spcPts val="0"/>
              </a:spcAft>
              <a:buSzPts val="1100"/>
              <a:buNone/>
            </a:pPr>
            <a:endParaRPr/>
          </a:p>
          <a:p>
            <a:pPr marL="0" lvl="0" indent="0" algn="l" rtl="0">
              <a:lnSpc>
                <a:spcPct val="100000"/>
              </a:lnSpc>
              <a:spcBef>
                <a:spcPts val="0"/>
              </a:spcBef>
              <a:spcAft>
                <a:spcPts val="0"/>
              </a:spcAft>
              <a:buClr>
                <a:schemeClr val="dk1"/>
              </a:buClr>
              <a:buSzPts val="1100"/>
              <a:buFont typeface="Arial"/>
              <a:buNone/>
            </a:pPr>
            <a:r>
              <a:rPr lang="en-GB"/>
              <a:t>Community Archiving Guide</a:t>
            </a:r>
            <a:endParaRPr/>
          </a:p>
          <a:p>
            <a:pPr marL="0" lvl="0" indent="0" algn="l" rtl="0">
              <a:lnSpc>
                <a:spcPct val="100000"/>
              </a:lnSpc>
              <a:spcBef>
                <a:spcPts val="0"/>
              </a:spcBef>
              <a:spcAft>
                <a:spcPts val="0"/>
              </a:spcAft>
              <a:buClr>
                <a:schemeClr val="dk1"/>
              </a:buClr>
              <a:buSzPts val="1100"/>
              <a:buFont typeface="Arial"/>
              <a:buNone/>
            </a:pPr>
            <a:endParaRPr/>
          </a:p>
          <a:p>
            <a:pPr marL="0" lvl="0" indent="0" algn="l" rtl="0">
              <a:lnSpc>
                <a:spcPct val="100000"/>
              </a:lnSpc>
              <a:spcBef>
                <a:spcPts val="0"/>
              </a:spcBef>
              <a:spcAft>
                <a:spcPts val="0"/>
              </a:spcAft>
              <a:buClr>
                <a:schemeClr val="dk1"/>
              </a:buClr>
              <a:buSzPts val="1100"/>
              <a:buFont typeface="Arial"/>
              <a:buNone/>
            </a:pPr>
            <a:r>
              <a:rPr lang="en-GB"/>
              <a:t>● Asking the group for feedback on the Community Guide to Archiving</a:t>
            </a:r>
            <a:endParaRPr/>
          </a:p>
          <a:p>
            <a:pPr marL="0" lvl="0" indent="0" algn="l" rtl="0">
              <a:lnSpc>
                <a:spcPct val="100000"/>
              </a:lnSpc>
              <a:spcBef>
                <a:spcPts val="0"/>
              </a:spcBef>
              <a:spcAft>
                <a:spcPts val="0"/>
              </a:spcAft>
              <a:buClr>
                <a:schemeClr val="dk1"/>
              </a:buClr>
              <a:buSzPts val="1100"/>
              <a:buFont typeface="Arial"/>
              <a:buNone/>
            </a:pPr>
            <a:r>
              <a:rPr lang="en-GB"/>
              <a:t>Digital Material. (document emailed separately).</a:t>
            </a:r>
            <a:endParaRPr/>
          </a:p>
          <a:p>
            <a:pPr marL="0" lvl="0" indent="0" algn="l" rtl="0">
              <a:lnSpc>
                <a:spcPct val="100000"/>
              </a:lnSpc>
              <a:spcBef>
                <a:spcPts val="0"/>
              </a:spcBef>
              <a:spcAft>
                <a:spcPts val="0"/>
              </a:spcAft>
              <a:buClr>
                <a:schemeClr val="dk1"/>
              </a:buClr>
              <a:buSzPts val="1100"/>
              <a:buFont typeface="Arial"/>
              <a:buNone/>
            </a:pPr>
            <a:r>
              <a:rPr lang="en-GB"/>
              <a:t>Discussion</a:t>
            </a:r>
            <a:endParaRPr/>
          </a:p>
          <a:p>
            <a:pPr marL="0" lvl="0" indent="0" algn="l" rtl="0">
              <a:lnSpc>
                <a:spcPct val="100000"/>
              </a:lnSpc>
              <a:spcBef>
                <a:spcPts val="0"/>
              </a:spcBef>
              <a:spcAft>
                <a:spcPts val="0"/>
              </a:spcAft>
              <a:buClr>
                <a:schemeClr val="dk1"/>
              </a:buClr>
              <a:buSzPts val="1100"/>
              <a:buFont typeface="Arial"/>
              <a:buNone/>
            </a:pPr>
            <a:r>
              <a:rPr lang="en-GB"/>
              <a:t>AOC: GDPR table seems to refer to business records - This is to do with</a:t>
            </a:r>
            <a:endParaRPr/>
          </a:p>
          <a:p>
            <a:pPr marL="0" lvl="0" indent="0" algn="l" rtl="0">
              <a:lnSpc>
                <a:spcPct val="100000"/>
              </a:lnSpc>
              <a:spcBef>
                <a:spcPts val="0"/>
              </a:spcBef>
              <a:spcAft>
                <a:spcPts val="0"/>
              </a:spcAft>
              <a:buClr>
                <a:schemeClr val="dk1"/>
              </a:buClr>
              <a:buSzPts val="1100"/>
              <a:buFont typeface="Arial"/>
              <a:buNone/>
            </a:pPr>
            <a:r>
              <a:rPr lang="en-GB"/>
              <a:t>archiving. Suggestion: Put the word archiving in front of it</a:t>
            </a:r>
            <a:endParaRPr/>
          </a:p>
          <a:p>
            <a:pPr marL="0" lvl="0" indent="0" algn="l" rtl="0">
              <a:lnSpc>
                <a:spcPct val="100000"/>
              </a:lnSpc>
              <a:spcBef>
                <a:spcPts val="0"/>
              </a:spcBef>
              <a:spcAft>
                <a:spcPts val="0"/>
              </a:spcAft>
              <a:buClr>
                <a:schemeClr val="dk1"/>
              </a:buClr>
              <a:buSzPts val="1100"/>
              <a:buFont typeface="Arial"/>
              <a:buNone/>
            </a:pPr>
            <a:r>
              <a:rPr lang="en-GB"/>
              <a:t>KC: Change rights statement to ‘archived material’ rather than ‘stuff’.</a:t>
            </a:r>
            <a:endParaRPr/>
          </a:p>
          <a:p>
            <a:pPr marL="0" lvl="0" indent="0" algn="l" rtl="0">
              <a:lnSpc>
                <a:spcPct val="100000"/>
              </a:lnSpc>
              <a:spcBef>
                <a:spcPts val="0"/>
              </a:spcBef>
              <a:spcAft>
                <a:spcPts val="0"/>
              </a:spcAft>
              <a:buClr>
                <a:schemeClr val="dk1"/>
              </a:buClr>
              <a:buSzPts val="1100"/>
              <a:buFont typeface="Arial"/>
              <a:buNone/>
            </a:pPr>
            <a:r>
              <a:rPr lang="en-GB"/>
              <a:t>GG: Use the same example in both examples of rights statements.</a:t>
            </a:r>
            <a:endParaRPr/>
          </a:p>
          <a:p>
            <a:pPr marL="0" lvl="0" indent="0" algn="l" rtl="0">
              <a:lnSpc>
                <a:spcPct val="100000"/>
              </a:lnSpc>
              <a:spcBef>
                <a:spcPts val="0"/>
              </a:spcBef>
              <a:spcAft>
                <a:spcPts val="0"/>
              </a:spcAft>
              <a:buClr>
                <a:schemeClr val="dk1"/>
              </a:buClr>
              <a:buSzPts val="1100"/>
              <a:buFont typeface="Arial"/>
              <a:buNone/>
            </a:pPr>
            <a:r>
              <a:rPr lang="en-GB"/>
              <a:t>Example of finding aid lists.</a:t>
            </a:r>
            <a:endParaRPr/>
          </a:p>
          <a:p>
            <a:pPr marL="0" lvl="0" indent="0" algn="l" rtl="0">
              <a:lnSpc>
                <a:spcPct val="100000"/>
              </a:lnSpc>
              <a:spcBef>
                <a:spcPts val="0"/>
              </a:spcBef>
              <a:spcAft>
                <a:spcPts val="0"/>
              </a:spcAft>
              <a:buClr>
                <a:schemeClr val="dk1"/>
              </a:buClr>
              <a:buSzPts val="1100"/>
              <a:buFont typeface="Arial"/>
              <a:buNone/>
            </a:pPr>
            <a:r>
              <a:rPr lang="en-GB"/>
              <a:t>CF: Note that it seems long to the reader.</a:t>
            </a:r>
            <a:endParaRPr/>
          </a:p>
          <a:p>
            <a:pPr marL="0" lvl="0" indent="0" algn="l" rtl="0">
              <a:lnSpc>
                <a:spcPct val="100000"/>
              </a:lnSpc>
              <a:spcBef>
                <a:spcPts val="0"/>
              </a:spcBef>
              <a:spcAft>
                <a:spcPts val="0"/>
              </a:spcAft>
              <a:buClr>
                <a:schemeClr val="dk1"/>
              </a:buClr>
              <a:buSzPts val="1100"/>
              <a:buFont typeface="Arial"/>
              <a:buNone/>
            </a:pPr>
            <a:r>
              <a:rPr lang="en-GB"/>
              <a:t>Put the example in an appendix, and link.</a:t>
            </a:r>
            <a:endParaRPr/>
          </a:p>
          <a:p>
            <a:pPr marL="0" lvl="0" indent="0" algn="l" rtl="0">
              <a:lnSpc>
                <a:spcPct val="100000"/>
              </a:lnSpc>
              <a:spcBef>
                <a:spcPts val="0"/>
              </a:spcBef>
              <a:spcAft>
                <a:spcPts val="0"/>
              </a:spcAft>
              <a:buClr>
                <a:schemeClr val="dk1"/>
              </a:buClr>
              <a:buSzPts val="1100"/>
              <a:buFont typeface="Arial"/>
              <a:buNone/>
            </a:pPr>
            <a:r>
              <a:rPr lang="en-GB"/>
              <a:t>KC: Use phrasing ‘Open Formats’</a:t>
            </a:r>
            <a:endParaRPr/>
          </a:p>
          <a:p>
            <a:pPr marL="0" lvl="0" indent="0" algn="l" rtl="0">
              <a:lnSpc>
                <a:spcPct val="100000"/>
              </a:lnSpc>
              <a:spcBef>
                <a:spcPts val="0"/>
              </a:spcBef>
              <a:spcAft>
                <a:spcPts val="0"/>
              </a:spcAft>
              <a:buClr>
                <a:schemeClr val="dk1"/>
              </a:buClr>
              <a:buSzPts val="1100"/>
              <a:buFont typeface="Arial"/>
              <a:buNone/>
            </a:pPr>
            <a:r>
              <a:rPr lang="en-GB"/>
              <a:t>Slim down suggested metadata fields</a:t>
            </a:r>
            <a:endParaRPr/>
          </a:p>
          <a:p>
            <a:pPr marL="0" lvl="0" indent="0" algn="l" rtl="0">
              <a:lnSpc>
                <a:spcPct val="100000"/>
              </a:lnSpc>
              <a:spcBef>
                <a:spcPts val="0"/>
              </a:spcBef>
              <a:spcAft>
                <a:spcPts val="0"/>
              </a:spcAft>
              <a:buClr>
                <a:schemeClr val="dk1"/>
              </a:buClr>
              <a:buSzPts val="1100"/>
              <a:buFont typeface="Arial"/>
              <a:buNone/>
            </a:pPr>
            <a:r>
              <a:rPr lang="en-GB"/>
              <a:t>Might remove financial data section, more a business records thing.</a:t>
            </a:r>
            <a:endParaRPr/>
          </a:p>
          <a:p>
            <a:pPr marL="0" lvl="0" indent="0" algn="l" rtl="0">
              <a:lnSpc>
                <a:spcPct val="100000"/>
              </a:lnSpc>
              <a:spcBef>
                <a:spcPts val="0"/>
              </a:spcBef>
              <a:spcAft>
                <a:spcPts val="0"/>
              </a:spcAft>
              <a:buSzPts val="1100"/>
              <a:buNone/>
            </a:pPr>
            <a:endParaRPr/>
          </a:p>
        </p:txBody>
      </p:sp>
      <p:sp>
        <p:nvSpPr>
          <p:cNvPr id="358" name="Google Shape;358;g27472717462_0_40:notes"/>
          <p:cNvSpPr>
            <a:spLocks noGrp="1" noRot="1" noChangeAspect="1"/>
          </p:cNvSpPr>
          <p:nvPr>
            <p:ph type="sldImg" idx="2"/>
          </p:nvPr>
        </p:nvSpPr>
        <p:spPr>
          <a:xfrm>
            <a:off x="91291" y="685838"/>
            <a:ext cx="66756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g24edc017577_1_233:notes"/>
          <p:cNvSpPr txBox="1">
            <a:spLocks noGrp="1"/>
          </p:cNvSpPr>
          <p:nvPr>
            <p:ph type="body" idx="1"/>
          </p:nvPr>
        </p:nvSpPr>
        <p:spPr>
          <a:xfrm>
            <a:off x="685480" y="4343150"/>
            <a:ext cx="54870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GB"/>
              <a:t>All objects in the repository require a Rights statement which should give information about the rights holder and permitted reuse. Each object must also have a Licence associated with it which can be selected from any of the supported DRI licences. The Licences specify under what conditions the digital assets can be reused. All of the descriptive metadata is reusable under a CC0 licence.</a:t>
            </a:r>
            <a:endParaRPr/>
          </a:p>
          <a:p>
            <a:pPr marL="0" lvl="0" indent="0" algn="l" rtl="0">
              <a:lnSpc>
                <a:spcPct val="100000"/>
              </a:lnSpc>
              <a:spcBef>
                <a:spcPts val="0"/>
              </a:spcBef>
              <a:spcAft>
                <a:spcPts val="0"/>
              </a:spcAft>
              <a:buClr>
                <a:schemeClr val="dk1"/>
              </a:buClr>
              <a:buSzPts val="1100"/>
              <a:buFont typeface="Arial"/>
              <a:buNone/>
            </a:pPr>
            <a:endParaRPr/>
          </a:p>
          <a:p>
            <a:pPr marL="0" lvl="0" indent="0" algn="l" rtl="0">
              <a:lnSpc>
                <a:spcPct val="100000"/>
              </a:lnSpc>
              <a:spcBef>
                <a:spcPts val="0"/>
              </a:spcBef>
              <a:spcAft>
                <a:spcPts val="0"/>
              </a:spcAft>
              <a:buClr>
                <a:schemeClr val="dk1"/>
              </a:buClr>
              <a:buSzPts val="1100"/>
              <a:buFont typeface="Arial"/>
              <a:buNone/>
            </a:pPr>
            <a:r>
              <a:rPr lang="en-GB"/>
              <a:t>Where appropriate, information about how the data was gathered is also ingested along with the main dataset. This is uploaded as documentation for a collection, or sub-collection of digital objects. A link to the Documentation is displayed on the object or dataset’s landing page.</a:t>
            </a:r>
            <a:endParaRPr/>
          </a:p>
          <a:p>
            <a:pPr marL="0" lvl="0" indent="0" algn="l" rtl="0">
              <a:lnSpc>
                <a:spcPct val="100000"/>
              </a:lnSpc>
              <a:spcBef>
                <a:spcPts val="0"/>
              </a:spcBef>
              <a:spcAft>
                <a:spcPts val="0"/>
              </a:spcAft>
              <a:buClr>
                <a:schemeClr val="dk1"/>
              </a:buClr>
              <a:buSzPts val="1100"/>
              <a:buFont typeface="Arial"/>
              <a:buNone/>
            </a:pPr>
            <a:endParaRPr/>
          </a:p>
          <a:p>
            <a:pPr marL="0" lvl="0" indent="0" algn="l" rtl="0">
              <a:lnSpc>
                <a:spcPct val="100000"/>
              </a:lnSpc>
              <a:spcBef>
                <a:spcPts val="0"/>
              </a:spcBef>
              <a:spcAft>
                <a:spcPts val="0"/>
              </a:spcAft>
              <a:buSzPts val="1100"/>
              <a:buNone/>
            </a:pPr>
            <a:r>
              <a:rPr lang="en-GB"/>
              <a:t>Technical metadata about the file format and other significant properties is automatically generated, as is provenance metadata relating to actions carried out on the file after it has been ingested. This additional metadata is stored with the object.</a:t>
            </a:r>
            <a:endParaRPr/>
          </a:p>
        </p:txBody>
      </p:sp>
      <p:sp>
        <p:nvSpPr>
          <p:cNvPr id="370" name="Google Shape;370;g24edc017577_1_233:notes"/>
          <p:cNvSpPr>
            <a:spLocks noGrp="1" noRot="1" noChangeAspect="1"/>
          </p:cNvSpPr>
          <p:nvPr>
            <p:ph type="sldImg" idx="2"/>
          </p:nvPr>
        </p:nvSpPr>
        <p:spPr>
          <a:xfrm>
            <a:off x="91291" y="685838"/>
            <a:ext cx="66756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g24edc017577_1_179:notes"/>
          <p:cNvSpPr txBox="1">
            <a:spLocks noGrp="1"/>
          </p:cNvSpPr>
          <p:nvPr>
            <p:ph type="body" idx="1"/>
          </p:nvPr>
        </p:nvSpPr>
        <p:spPr>
          <a:xfrm>
            <a:off x="685480" y="4343150"/>
            <a:ext cx="5487000" cy="4115100"/>
          </a:xfrm>
          <a:prstGeom prst="rect">
            <a:avLst/>
          </a:prstGeom>
          <a:noFill/>
          <a:ln>
            <a:noFill/>
          </a:ln>
        </p:spPr>
        <p:txBody>
          <a:bodyPr spcFirstLastPara="1" wrap="square" lIns="91425" tIns="45700" rIns="91425" bIns="45700" anchor="t" anchorCtr="0">
            <a:noAutofit/>
          </a:bodyPr>
          <a:lstStyle/>
          <a:p>
            <a:pPr marL="457200" lvl="0" indent="0" algn="l" rtl="0">
              <a:lnSpc>
                <a:spcPct val="115000"/>
              </a:lnSpc>
              <a:spcBef>
                <a:spcPts val="1200"/>
              </a:spcBef>
              <a:spcAft>
                <a:spcPts val="1200"/>
              </a:spcAft>
              <a:buSzPts val="1100"/>
              <a:buNone/>
            </a:pPr>
            <a:endParaRPr/>
          </a:p>
        </p:txBody>
      </p:sp>
      <p:sp>
        <p:nvSpPr>
          <p:cNvPr id="380" name="Google Shape;380;g24edc017577_1_179:notes"/>
          <p:cNvSpPr>
            <a:spLocks noGrp="1" noRot="1" noChangeAspect="1"/>
          </p:cNvSpPr>
          <p:nvPr>
            <p:ph type="sldImg" idx="2"/>
          </p:nvPr>
        </p:nvSpPr>
        <p:spPr>
          <a:xfrm>
            <a:off x="91291" y="685838"/>
            <a:ext cx="66756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23a220b051b_2_92:notes"/>
          <p:cNvSpPr txBox="1">
            <a:spLocks noGrp="1"/>
          </p:cNvSpPr>
          <p:nvPr>
            <p:ph type="body" idx="1"/>
          </p:nvPr>
        </p:nvSpPr>
        <p:spPr>
          <a:xfrm>
            <a:off x="685480" y="4343150"/>
            <a:ext cx="5486965" cy="4115094"/>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GB" sz="1100">
                <a:latin typeface="Arial"/>
                <a:ea typeface="Arial"/>
                <a:cs typeface="Arial"/>
                <a:sym typeface="Arial"/>
              </a:rPr>
              <a:t>Many countries around the world have seen mobilisations of people for progressive</a:t>
            </a:r>
            <a:endParaRPr sz="110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GB" sz="1100">
                <a:latin typeface="Arial"/>
                <a:ea typeface="Arial"/>
                <a:cs typeface="Arial"/>
                <a:sym typeface="Arial"/>
              </a:rPr>
              <a:t>change in recent years, and Ireland is no exception. In 2018, the Irish public voted in</a:t>
            </a:r>
            <a:endParaRPr sz="110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GB" sz="1100">
                <a:latin typeface="Arial"/>
                <a:ea typeface="Arial"/>
                <a:cs typeface="Arial"/>
                <a:sym typeface="Arial"/>
              </a:rPr>
              <a:t>a referendum to repeal the Eighth Amendment to the Irish Constitution. The Eighth</a:t>
            </a:r>
            <a:endParaRPr sz="110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GB" sz="1100">
                <a:latin typeface="Arial"/>
                <a:ea typeface="Arial"/>
                <a:cs typeface="Arial"/>
                <a:sym typeface="Arial"/>
              </a:rPr>
              <a:t>Amendment, enacted by another referendum in 1983, placed a constitutional block</a:t>
            </a:r>
            <a:endParaRPr sz="110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GB" sz="1100">
                <a:latin typeface="Arial"/>
                <a:ea typeface="Arial"/>
                <a:cs typeface="Arial"/>
                <a:sym typeface="Arial"/>
              </a:rPr>
              <a:t>on the right to legal abortion care in Ireland (although women in Ireland continued to</a:t>
            </a:r>
            <a:endParaRPr sz="110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GB" sz="1100">
                <a:latin typeface="Arial"/>
                <a:ea typeface="Arial"/>
                <a:cs typeface="Arial"/>
                <a:sym typeface="Arial"/>
              </a:rPr>
              <a:t>travel to Britain and other places to access abortion care).</a:t>
            </a:r>
            <a:endParaRPr sz="1100">
              <a:latin typeface="Arial"/>
              <a:ea typeface="Arial"/>
              <a:cs typeface="Arial"/>
              <a:sym typeface="Arial"/>
            </a:endParaRPr>
          </a:p>
          <a:p>
            <a:pPr marL="0" lvl="0" indent="0" algn="l" rtl="0">
              <a:lnSpc>
                <a:spcPct val="115000"/>
              </a:lnSpc>
              <a:spcBef>
                <a:spcPts val="0"/>
              </a:spcBef>
              <a:spcAft>
                <a:spcPts val="0"/>
              </a:spcAft>
              <a:buSzPts val="1100"/>
              <a:buNone/>
            </a:pPr>
            <a:endParaRPr sz="110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GB" sz="1100">
                <a:latin typeface="Arial"/>
                <a:ea typeface="Arial"/>
                <a:cs typeface="Arial"/>
                <a:sym typeface="Arial"/>
              </a:rPr>
              <a:t>When the referendum took place, on 25 May 2018, it passed by</a:t>
            </a:r>
            <a:endParaRPr sz="110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GB" sz="1100">
                <a:latin typeface="Arial"/>
                <a:ea typeface="Arial"/>
                <a:cs typeface="Arial"/>
                <a:sym typeface="Arial"/>
              </a:rPr>
              <a:t>66.4%, with every constituency but one returning a majority Yes vote. Together for Yes</a:t>
            </a:r>
            <a:endParaRPr sz="110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GB" sz="1100">
                <a:latin typeface="Arial"/>
                <a:ea typeface="Arial"/>
                <a:cs typeface="Arial"/>
                <a:sym typeface="Arial"/>
              </a:rPr>
              <a:t>disbanded after the referendum, and the various groups focused on the implementation of</a:t>
            </a:r>
            <a:endParaRPr sz="110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GB" sz="1100">
                <a:latin typeface="Arial"/>
                <a:ea typeface="Arial"/>
                <a:cs typeface="Arial"/>
                <a:sym typeface="Arial"/>
              </a:rPr>
              <a:t>legislation. In January 2019, the Health (Regulation of Termination of Pregnancy) Act 201817</a:t>
            </a:r>
            <a:endParaRPr sz="110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GB" sz="1100">
                <a:latin typeface="Arial"/>
                <a:ea typeface="Arial"/>
                <a:cs typeface="Arial"/>
                <a:sym typeface="Arial"/>
              </a:rPr>
              <a:t>was enacted, making elective abortion care legal in Ireland for the first time in the nation’s</a:t>
            </a:r>
            <a:endParaRPr sz="110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GB" sz="1100">
                <a:latin typeface="Arial"/>
                <a:ea typeface="Arial"/>
                <a:cs typeface="Arial"/>
                <a:sym typeface="Arial"/>
              </a:rPr>
              <a:t>history.</a:t>
            </a:r>
            <a:endParaRPr sz="110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endParaRPr sz="110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endParaRPr sz="1100">
              <a:latin typeface="Arial"/>
              <a:ea typeface="Arial"/>
              <a:cs typeface="Arial"/>
              <a:sym typeface="Arial"/>
            </a:endParaRPr>
          </a:p>
        </p:txBody>
      </p:sp>
      <p:sp>
        <p:nvSpPr>
          <p:cNvPr id="107" name="Google Shape;107;g23a220b051b_2_92:notes"/>
          <p:cNvSpPr>
            <a:spLocks noGrp="1" noRot="1" noChangeAspect="1"/>
          </p:cNvSpPr>
          <p:nvPr>
            <p:ph type="sldImg" idx="2"/>
          </p:nvPr>
        </p:nvSpPr>
        <p:spPr>
          <a:xfrm>
            <a:off x="381000" y="685800"/>
            <a:ext cx="6097588"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g27472717462_0_204:notes"/>
          <p:cNvSpPr txBox="1">
            <a:spLocks noGrp="1"/>
          </p:cNvSpPr>
          <p:nvPr>
            <p:ph type="body" idx="1"/>
          </p:nvPr>
        </p:nvSpPr>
        <p:spPr>
          <a:xfrm>
            <a:off x="685480" y="4343150"/>
            <a:ext cx="5487000" cy="41151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SzPts val="1100"/>
              <a:buNone/>
            </a:pPr>
            <a:r>
              <a:rPr lang="en-GB" sz="1100">
                <a:latin typeface="Arial"/>
                <a:ea typeface="Arial"/>
                <a:cs typeface="Arial"/>
                <a:sym typeface="Arial"/>
              </a:rPr>
              <a:t>Principal investigators</a:t>
            </a:r>
            <a:endParaRPr sz="1100">
              <a:latin typeface="Arial"/>
              <a:ea typeface="Arial"/>
              <a:cs typeface="Arial"/>
              <a:sym typeface="Arial"/>
            </a:endParaRPr>
          </a:p>
          <a:p>
            <a:pPr marL="0" lvl="0" indent="0" algn="l" rtl="0">
              <a:lnSpc>
                <a:spcPct val="115000"/>
              </a:lnSpc>
              <a:spcBef>
                <a:spcPts val="0"/>
              </a:spcBef>
              <a:spcAft>
                <a:spcPts val="0"/>
              </a:spcAft>
              <a:buSzPts val="1100"/>
              <a:buNone/>
            </a:pPr>
            <a:r>
              <a:rPr lang="en-GB" sz="1100">
                <a:latin typeface="Arial"/>
                <a:ea typeface="Arial"/>
                <a:cs typeface="Arial"/>
                <a:sym typeface="Arial"/>
              </a:rPr>
              <a:t>Dr Aileen O’Carroll, Maynooth University</a:t>
            </a:r>
            <a:endParaRPr sz="1100">
              <a:latin typeface="Arial"/>
              <a:ea typeface="Arial"/>
              <a:cs typeface="Arial"/>
              <a:sym typeface="Arial"/>
            </a:endParaRPr>
          </a:p>
          <a:p>
            <a:pPr marL="0" lvl="0" indent="0" algn="l" rtl="0">
              <a:lnSpc>
                <a:spcPct val="115000"/>
              </a:lnSpc>
              <a:spcBef>
                <a:spcPts val="0"/>
              </a:spcBef>
              <a:spcAft>
                <a:spcPts val="0"/>
              </a:spcAft>
              <a:buSzPts val="1100"/>
              <a:buNone/>
            </a:pPr>
            <a:r>
              <a:rPr lang="en-GB" sz="1100">
                <a:latin typeface="Arial"/>
                <a:ea typeface="Arial"/>
                <a:cs typeface="Arial"/>
                <a:sym typeface="Arial"/>
              </a:rPr>
              <a:t>Dr Kathryn Cassidy, Trinity College Dublin</a:t>
            </a:r>
            <a:endParaRPr sz="1100">
              <a:latin typeface="Arial"/>
              <a:ea typeface="Arial"/>
              <a:cs typeface="Arial"/>
              <a:sym typeface="Arial"/>
            </a:endParaRPr>
          </a:p>
          <a:p>
            <a:pPr marL="0" lvl="0" indent="0" algn="l" rtl="0">
              <a:lnSpc>
                <a:spcPct val="115000"/>
              </a:lnSpc>
              <a:spcBef>
                <a:spcPts val="0"/>
              </a:spcBef>
              <a:spcAft>
                <a:spcPts val="0"/>
              </a:spcAft>
              <a:buSzPts val="1100"/>
              <a:buNone/>
            </a:pPr>
            <a:r>
              <a:rPr lang="en-GB" sz="1100">
                <a:latin typeface="Arial"/>
                <a:ea typeface="Arial"/>
                <a:cs typeface="Arial"/>
                <a:sym typeface="Arial"/>
              </a:rPr>
              <a:t>Dr Lisa Griffith, DRI Director</a:t>
            </a:r>
            <a:endParaRPr sz="1100">
              <a:latin typeface="Arial"/>
              <a:ea typeface="Arial"/>
              <a:cs typeface="Arial"/>
              <a:sym typeface="Arial"/>
            </a:endParaRPr>
          </a:p>
          <a:p>
            <a:pPr marL="0" lvl="0" indent="0" algn="l" rtl="0">
              <a:lnSpc>
                <a:spcPct val="115000"/>
              </a:lnSpc>
              <a:spcBef>
                <a:spcPts val="0"/>
              </a:spcBef>
              <a:spcAft>
                <a:spcPts val="0"/>
              </a:spcAft>
              <a:buSzPts val="1100"/>
              <a:buNone/>
            </a:pPr>
            <a:endParaRPr sz="110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GB" sz="1100">
                <a:latin typeface="Arial"/>
                <a:ea typeface="Arial"/>
                <a:cs typeface="Arial"/>
                <a:sym typeface="Arial"/>
              </a:rPr>
              <a:t>Clare Lanigan</a:t>
            </a:r>
            <a:endParaRPr sz="110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GB" sz="1100" i="1">
                <a:latin typeface="Arial"/>
                <a:ea typeface="Arial"/>
                <a:cs typeface="Arial"/>
                <a:sym typeface="Arial"/>
              </a:rPr>
              <a:t>Digital Archivist and Coordinator</a:t>
            </a:r>
            <a:endParaRPr sz="1100" i="1">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GB" sz="1100">
                <a:latin typeface="Arial"/>
                <a:ea typeface="Arial"/>
                <a:cs typeface="Arial"/>
                <a:sym typeface="Arial"/>
              </a:rPr>
              <a:t>Lorraine Grimes</a:t>
            </a:r>
            <a:endParaRPr sz="110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GB" sz="1100" i="1">
                <a:latin typeface="Arial"/>
                <a:ea typeface="Arial"/>
                <a:cs typeface="Arial"/>
                <a:sym typeface="Arial"/>
              </a:rPr>
              <a:t>Postdoctoral Researcher and Digital Archivist</a:t>
            </a:r>
            <a:endParaRPr sz="1100" i="1">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GB" sz="1100">
                <a:latin typeface="Arial"/>
                <a:ea typeface="Arial"/>
                <a:cs typeface="Arial"/>
                <a:sym typeface="Arial"/>
              </a:rPr>
              <a:t>Preetam Singhvi</a:t>
            </a:r>
            <a:endParaRPr sz="110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GB" sz="1100" i="1">
                <a:latin typeface="Arial"/>
                <a:ea typeface="Arial"/>
                <a:cs typeface="Arial"/>
                <a:sym typeface="Arial"/>
              </a:rPr>
              <a:t>Junior Software Developer </a:t>
            </a:r>
            <a:endParaRPr sz="1100" i="1">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GB" sz="1100">
                <a:latin typeface="Arial"/>
                <a:ea typeface="Arial"/>
                <a:cs typeface="Arial"/>
                <a:sym typeface="Arial"/>
              </a:rPr>
              <a:t>Murilo Dias</a:t>
            </a:r>
            <a:endParaRPr sz="1100">
              <a:latin typeface="Arial"/>
              <a:ea typeface="Arial"/>
              <a:cs typeface="Arial"/>
              <a:sym typeface="Arial"/>
            </a:endParaRPr>
          </a:p>
          <a:p>
            <a:pPr marL="0" lvl="0" indent="0" algn="l" rtl="0">
              <a:lnSpc>
                <a:spcPct val="115000"/>
              </a:lnSpc>
              <a:spcBef>
                <a:spcPts val="0"/>
              </a:spcBef>
              <a:spcAft>
                <a:spcPts val="0"/>
              </a:spcAft>
              <a:buSzPts val="1100"/>
              <a:buNone/>
            </a:pPr>
            <a:r>
              <a:rPr lang="en-GB" sz="1100" i="1">
                <a:latin typeface="Arial"/>
                <a:ea typeface="Arial"/>
                <a:cs typeface="Arial"/>
                <a:sym typeface="Arial"/>
              </a:rPr>
              <a:t>Junior Software Developer</a:t>
            </a:r>
            <a:endParaRPr sz="1100" i="1">
              <a:latin typeface="Arial"/>
              <a:ea typeface="Arial"/>
              <a:cs typeface="Arial"/>
              <a:sym typeface="Arial"/>
            </a:endParaRPr>
          </a:p>
          <a:p>
            <a:pPr marL="0" lvl="0" indent="0" algn="l" rtl="0">
              <a:lnSpc>
                <a:spcPct val="115000"/>
              </a:lnSpc>
              <a:spcBef>
                <a:spcPts val="0"/>
              </a:spcBef>
              <a:spcAft>
                <a:spcPts val="0"/>
              </a:spcAft>
              <a:buSzPts val="1100"/>
              <a:buNone/>
            </a:pPr>
            <a:endParaRPr sz="1100" i="1">
              <a:latin typeface="Arial"/>
              <a:ea typeface="Arial"/>
              <a:cs typeface="Arial"/>
              <a:sym typeface="Arial"/>
            </a:endParaRPr>
          </a:p>
          <a:p>
            <a:pPr marL="0" lvl="0" indent="0" algn="l" rtl="0">
              <a:lnSpc>
                <a:spcPct val="115000"/>
              </a:lnSpc>
              <a:spcBef>
                <a:spcPts val="0"/>
              </a:spcBef>
              <a:spcAft>
                <a:spcPts val="0"/>
              </a:spcAft>
              <a:buSzPts val="1100"/>
              <a:buNone/>
            </a:pPr>
            <a:r>
              <a:rPr lang="en-GB" sz="1100">
                <a:latin typeface="Arial"/>
                <a:ea typeface="Arial"/>
                <a:cs typeface="Arial"/>
                <a:sym typeface="Arial"/>
              </a:rPr>
              <a:t>Kevin Long</a:t>
            </a:r>
            <a:endParaRPr sz="1100">
              <a:latin typeface="Arial"/>
              <a:ea typeface="Arial"/>
              <a:cs typeface="Arial"/>
              <a:sym typeface="Arial"/>
            </a:endParaRPr>
          </a:p>
          <a:p>
            <a:pPr marL="0" lvl="0" indent="0" algn="l" rtl="0">
              <a:lnSpc>
                <a:spcPct val="115000"/>
              </a:lnSpc>
              <a:spcBef>
                <a:spcPts val="0"/>
              </a:spcBef>
              <a:spcAft>
                <a:spcPts val="0"/>
              </a:spcAft>
              <a:buClr>
                <a:schemeClr val="dk1"/>
              </a:buClr>
              <a:buSzPts val="1100"/>
              <a:buFont typeface="Arial"/>
              <a:buNone/>
            </a:pPr>
            <a:r>
              <a:rPr lang="en-GB" sz="1100" i="1">
                <a:latin typeface="Arial"/>
                <a:ea typeface="Arial"/>
                <a:cs typeface="Arial"/>
                <a:sym typeface="Arial"/>
              </a:rPr>
              <a:t>DRI Digital Archivist</a:t>
            </a:r>
            <a:endParaRPr sz="1100" i="1">
              <a:latin typeface="Arial"/>
              <a:ea typeface="Arial"/>
              <a:cs typeface="Arial"/>
              <a:sym typeface="Arial"/>
            </a:endParaRPr>
          </a:p>
        </p:txBody>
      </p:sp>
      <p:sp>
        <p:nvSpPr>
          <p:cNvPr id="121" name="Google Shape;121;g27472717462_0_204:notes"/>
          <p:cNvSpPr>
            <a:spLocks noGrp="1" noRot="1" noChangeAspect="1"/>
          </p:cNvSpPr>
          <p:nvPr>
            <p:ph type="sldImg" idx="2"/>
          </p:nvPr>
        </p:nvSpPr>
        <p:spPr>
          <a:xfrm>
            <a:off x="91291" y="685838"/>
            <a:ext cx="66756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23a220b051b_2_105:notes"/>
          <p:cNvSpPr txBox="1">
            <a:spLocks noGrp="1"/>
          </p:cNvSpPr>
          <p:nvPr>
            <p:ph type="body" idx="1"/>
          </p:nvPr>
        </p:nvSpPr>
        <p:spPr>
          <a:xfrm>
            <a:off x="685480" y="4343150"/>
            <a:ext cx="5486965" cy="411509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Clr>
                <a:schemeClr val="dk1"/>
              </a:buClr>
              <a:buSzPts val="1100"/>
              <a:buFont typeface="Arial"/>
              <a:buNone/>
            </a:pPr>
            <a:r>
              <a:rPr lang="en-GB" sz="1100">
                <a:latin typeface="Arial"/>
                <a:ea typeface="Arial"/>
                <a:cs typeface="Arial"/>
                <a:sym typeface="Arial"/>
              </a:rPr>
              <a:t>The material ARH is working with comes from a number of Stakeholder Organisations who have donated their digital records to us, and qualitative data from researchers, primarily in the social sciences.</a:t>
            </a:r>
            <a:endParaRPr sz="1100">
              <a:latin typeface="Arial"/>
              <a:ea typeface="Arial"/>
              <a:cs typeface="Arial"/>
              <a:sym typeface="Arial"/>
            </a:endParaRPr>
          </a:p>
          <a:p>
            <a:pPr marL="0" lvl="0" indent="0" algn="l" rtl="0">
              <a:lnSpc>
                <a:spcPct val="100000"/>
              </a:lnSpc>
              <a:spcBef>
                <a:spcPts val="360"/>
              </a:spcBef>
              <a:spcAft>
                <a:spcPts val="0"/>
              </a:spcAft>
              <a:buClr>
                <a:schemeClr val="dk1"/>
              </a:buClr>
              <a:buSzPts val="1100"/>
              <a:buFont typeface="Arial"/>
              <a:buNone/>
            </a:pPr>
            <a:r>
              <a:rPr lang="en-GB" sz="1100" b="1">
                <a:latin typeface="Arial"/>
                <a:ea typeface="Arial"/>
                <a:cs typeface="Arial"/>
                <a:sym typeface="Arial"/>
              </a:rPr>
              <a:t>Stakeholder organisations</a:t>
            </a:r>
            <a:endParaRPr sz="1100" b="1">
              <a:latin typeface="Arial"/>
              <a:ea typeface="Arial"/>
              <a:cs typeface="Arial"/>
              <a:sym typeface="Arial"/>
            </a:endParaRPr>
          </a:p>
          <a:p>
            <a:pPr marL="457200" lvl="0" indent="-298450" algn="l" rtl="0">
              <a:lnSpc>
                <a:spcPct val="100000"/>
              </a:lnSpc>
              <a:spcBef>
                <a:spcPts val="360"/>
              </a:spcBef>
              <a:spcAft>
                <a:spcPts val="0"/>
              </a:spcAft>
              <a:buSzPts val="1100"/>
              <a:buFont typeface="Arial"/>
              <a:buChar char="●"/>
            </a:pPr>
            <a:r>
              <a:rPr lang="en-GB" sz="1100">
                <a:latin typeface="Arial"/>
                <a:ea typeface="Arial"/>
                <a:cs typeface="Arial"/>
                <a:sym typeface="Arial"/>
              </a:rPr>
              <a:t>Abortion Rights Campaign (ARC): an all-Ireland campaign for free, safe and legal abortion</a:t>
            </a:r>
            <a:endParaRPr sz="1100">
              <a:latin typeface="Arial"/>
              <a:ea typeface="Arial"/>
              <a:cs typeface="Arial"/>
              <a:sym typeface="Arial"/>
            </a:endParaRPr>
          </a:p>
          <a:p>
            <a:pPr marL="457200" lvl="0" indent="-298450" algn="l" rtl="0">
              <a:lnSpc>
                <a:spcPct val="100000"/>
              </a:lnSpc>
              <a:spcBef>
                <a:spcPts val="0"/>
              </a:spcBef>
              <a:spcAft>
                <a:spcPts val="0"/>
              </a:spcAft>
              <a:buSzPts val="1100"/>
              <a:buFont typeface="Arial"/>
              <a:buChar char="●"/>
            </a:pPr>
            <a:r>
              <a:rPr lang="en-GB" sz="1100">
                <a:latin typeface="Arial"/>
                <a:ea typeface="Arial"/>
                <a:cs typeface="Arial"/>
                <a:sym typeface="Arial"/>
              </a:rPr>
              <a:t>Terminations for Medical Reasons (TFMR): a group that supports women, parents and families following diagnosis of a foetal anomaly during pregnancy</a:t>
            </a:r>
            <a:endParaRPr sz="1100">
              <a:latin typeface="Arial"/>
              <a:ea typeface="Arial"/>
              <a:cs typeface="Arial"/>
              <a:sym typeface="Arial"/>
            </a:endParaRPr>
          </a:p>
          <a:p>
            <a:pPr marL="457200" lvl="0" indent="-298450" algn="l" rtl="0">
              <a:lnSpc>
                <a:spcPct val="100000"/>
              </a:lnSpc>
              <a:spcBef>
                <a:spcPts val="360"/>
              </a:spcBef>
              <a:spcAft>
                <a:spcPts val="0"/>
              </a:spcAft>
              <a:buSzPts val="1100"/>
              <a:buChar char="●"/>
            </a:pPr>
            <a:r>
              <a:rPr lang="en-GB" sz="1100">
                <a:latin typeface="Arial"/>
                <a:ea typeface="Arial"/>
                <a:cs typeface="Arial"/>
                <a:sym typeface="Arial"/>
              </a:rPr>
              <a:t>Coalition to Repeal the 8th: a broad umbrella organisation intended to bring together a wide range of civil society organisations that supported the repeal of the Eighth Amendment.</a:t>
            </a:r>
            <a:endParaRPr sz="1100">
              <a:latin typeface="Arial"/>
              <a:ea typeface="Arial"/>
              <a:cs typeface="Arial"/>
              <a:sym typeface="Arial"/>
            </a:endParaRPr>
          </a:p>
          <a:p>
            <a:pPr marL="457200" lvl="0" indent="-298450" algn="l" rtl="0">
              <a:lnSpc>
                <a:spcPct val="100000"/>
              </a:lnSpc>
              <a:spcBef>
                <a:spcPts val="360"/>
              </a:spcBef>
              <a:spcAft>
                <a:spcPts val="0"/>
              </a:spcAft>
              <a:buSzPts val="1100"/>
              <a:buChar char="●"/>
            </a:pPr>
            <a:r>
              <a:rPr lang="en-GB" sz="1100">
                <a:latin typeface="Arial"/>
                <a:ea typeface="Arial"/>
                <a:cs typeface="Arial"/>
                <a:sym typeface="Arial"/>
              </a:rPr>
              <a:t>Together for Yes: The national campaign for a Yes vote in the 2018 referendum, made up of ARC, the Coalition and the National Women’s Council of Ireland</a:t>
            </a:r>
            <a:endParaRPr sz="1100">
              <a:latin typeface="Arial"/>
              <a:ea typeface="Arial"/>
              <a:cs typeface="Arial"/>
              <a:sym typeface="Arial"/>
            </a:endParaRPr>
          </a:p>
          <a:p>
            <a:pPr marL="457200" lvl="0" indent="-298450" algn="l" rtl="0">
              <a:lnSpc>
                <a:spcPct val="100000"/>
              </a:lnSpc>
              <a:spcBef>
                <a:spcPts val="360"/>
              </a:spcBef>
              <a:spcAft>
                <a:spcPts val="0"/>
              </a:spcAft>
              <a:buSzPts val="1100"/>
              <a:buChar char="●"/>
            </a:pPr>
            <a:r>
              <a:rPr lang="en-GB" sz="1100">
                <a:latin typeface="Arial"/>
                <a:ea typeface="Arial"/>
                <a:cs typeface="Arial"/>
                <a:sym typeface="Arial"/>
              </a:rPr>
              <a:t>InHerShoes: Women of the Eighth: Personal accounts from women in Ireland who sought abortion prior to the repeal of the Eighth Amendment</a:t>
            </a:r>
            <a:endParaRPr sz="1100">
              <a:latin typeface="Arial"/>
              <a:ea typeface="Arial"/>
              <a:cs typeface="Arial"/>
              <a:sym typeface="Arial"/>
            </a:endParaRPr>
          </a:p>
          <a:p>
            <a:pPr marL="0" lvl="0" indent="0" algn="l" rtl="0">
              <a:lnSpc>
                <a:spcPct val="100000"/>
              </a:lnSpc>
              <a:spcBef>
                <a:spcPts val="360"/>
              </a:spcBef>
              <a:spcAft>
                <a:spcPts val="0"/>
              </a:spcAft>
              <a:buSzPts val="1100"/>
              <a:buNone/>
            </a:pPr>
            <a:endParaRPr sz="1100">
              <a:latin typeface="Arial"/>
              <a:ea typeface="Arial"/>
              <a:cs typeface="Arial"/>
              <a:sym typeface="Arial"/>
            </a:endParaRPr>
          </a:p>
          <a:p>
            <a:pPr marL="0" lvl="0" indent="0" algn="l" rtl="0">
              <a:lnSpc>
                <a:spcPct val="100000"/>
              </a:lnSpc>
              <a:spcBef>
                <a:spcPts val="360"/>
              </a:spcBef>
              <a:spcAft>
                <a:spcPts val="0"/>
              </a:spcAft>
              <a:buSzPts val="1100"/>
              <a:buNone/>
            </a:pPr>
            <a:r>
              <a:rPr lang="en-GB" sz="1100" b="1">
                <a:latin typeface="Arial"/>
                <a:ea typeface="Arial"/>
                <a:cs typeface="Arial"/>
                <a:sym typeface="Arial"/>
              </a:rPr>
              <a:t>Research data</a:t>
            </a:r>
            <a:endParaRPr sz="1100" b="1">
              <a:latin typeface="Arial"/>
              <a:ea typeface="Arial"/>
              <a:cs typeface="Arial"/>
              <a:sym typeface="Arial"/>
            </a:endParaRPr>
          </a:p>
          <a:p>
            <a:pPr marL="457200" lvl="0" indent="-298450" algn="l" rtl="0">
              <a:lnSpc>
                <a:spcPct val="100000"/>
              </a:lnSpc>
              <a:spcBef>
                <a:spcPts val="360"/>
              </a:spcBef>
              <a:spcAft>
                <a:spcPts val="0"/>
              </a:spcAft>
              <a:buSzPts val="1100"/>
              <a:buFont typeface="Arial"/>
              <a:buChar char="●"/>
            </a:pPr>
            <a:r>
              <a:rPr lang="en-GB" sz="1100">
                <a:latin typeface="Arial"/>
                <a:ea typeface="Arial"/>
                <a:cs typeface="Arial"/>
                <a:sym typeface="Arial"/>
              </a:rPr>
              <a:t>Re(al)productive Justice: Gender and Disability: a disability rights and reproductive justice project based in Galway University.</a:t>
            </a:r>
            <a:endParaRPr sz="1100">
              <a:latin typeface="Arial"/>
              <a:ea typeface="Arial"/>
              <a:cs typeface="Arial"/>
              <a:sym typeface="Arial"/>
            </a:endParaRPr>
          </a:p>
          <a:p>
            <a:pPr marL="457200" lvl="0" indent="-298450" algn="l" rtl="0">
              <a:lnSpc>
                <a:spcPct val="100000"/>
              </a:lnSpc>
              <a:spcBef>
                <a:spcPts val="0"/>
              </a:spcBef>
              <a:spcAft>
                <a:spcPts val="0"/>
              </a:spcAft>
              <a:buSzPts val="1100"/>
              <a:buFont typeface="Arial"/>
              <a:buChar char="●"/>
            </a:pPr>
            <a:r>
              <a:rPr lang="en-GB" sz="1100">
                <a:latin typeface="Arial"/>
                <a:ea typeface="Arial"/>
                <a:cs typeface="Arial"/>
                <a:sym typeface="Arial"/>
              </a:rPr>
              <a:t>Physician Advocacy and Reproductive Rights in Ireland: interviews with current and former committee members of Doctors for Choice, an Irish pro-choice physician advocacy group.</a:t>
            </a:r>
            <a:endParaRPr sz="1100">
              <a:latin typeface="Arial"/>
              <a:ea typeface="Arial"/>
              <a:cs typeface="Arial"/>
              <a:sym typeface="Arial"/>
            </a:endParaRPr>
          </a:p>
          <a:p>
            <a:pPr marL="457200" lvl="0" indent="-298450" algn="l" rtl="0">
              <a:lnSpc>
                <a:spcPct val="100000"/>
              </a:lnSpc>
              <a:spcBef>
                <a:spcPts val="0"/>
              </a:spcBef>
              <a:spcAft>
                <a:spcPts val="0"/>
              </a:spcAft>
              <a:buSzPts val="1100"/>
              <a:buFont typeface="Arial"/>
              <a:buChar char="●"/>
            </a:pPr>
            <a:r>
              <a:rPr lang="en-GB" sz="1100">
                <a:latin typeface="Arial"/>
                <a:ea typeface="Arial"/>
                <a:cs typeface="Arial"/>
                <a:sym typeface="Arial"/>
              </a:rPr>
              <a:t>Posters and City Streets: The Linguistic Landscape of the Eighth Amendment: This is a visual collection created by researcher Louis Strange, containing 432 images of signage from the 2018 referendum.</a:t>
            </a:r>
            <a:endParaRPr sz="1100">
              <a:latin typeface="Arial"/>
              <a:ea typeface="Arial"/>
              <a:cs typeface="Arial"/>
              <a:sym typeface="Arial"/>
            </a:endParaRPr>
          </a:p>
          <a:p>
            <a:pPr marL="457200" lvl="0" indent="-298450" algn="l" rtl="0">
              <a:lnSpc>
                <a:spcPct val="100000"/>
              </a:lnSpc>
              <a:spcBef>
                <a:spcPts val="0"/>
              </a:spcBef>
              <a:spcAft>
                <a:spcPts val="0"/>
              </a:spcAft>
              <a:buSzPts val="1100"/>
              <a:buFont typeface="Arial"/>
              <a:buChar char="●"/>
            </a:pPr>
            <a:r>
              <a:rPr lang="en-GB" sz="1100">
                <a:latin typeface="Arial"/>
                <a:ea typeface="Arial"/>
                <a:cs typeface="Arial"/>
                <a:sym typeface="Arial"/>
              </a:rPr>
              <a:t>Mixed-Methods Research Findings from Repeal Activists. This collection contains qualitative data collected through questionnaire responses. The questionnaires were conducted in 2015, 2020 and 2021. Each provides an insight into activist's thinking on campaigning pre and post the 2018 referendum.</a:t>
            </a:r>
            <a:endParaRPr sz="1100">
              <a:latin typeface="Arial"/>
              <a:ea typeface="Arial"/>
              <a:cs typeface="Arial"/>
              <a:sym typeface="Arial"/>
            </a:endParaRPr>
          </a:p>
          <a:p>
            <a:pPr marL="457200" lvl="0" indent="-298450" algn="l" rtl="0">
              <a:lnSpc>
                <a:spcPct val="100000"/>
              </a:lnSpc>
              <a:spcBef>
                <a:spcPts val="0"/>
              </a:spcBef>
              <a:spcAft>
                <a:spcPts val="0"/>
              </a:spcAft>
              <a:buSzPts val="1100"/>
              <a:buFont typeface="Arial"/>
              <a:buChar char="●"/>
            </a:pPr>
            <a:r>
              <a:rPr lang="en-GB" sz="1100">
                <a:latin typeface="Arial"/>
                <a:ea typeface="Arial"/>
                <a:cs typeface="Arial"/>
                <a:sym typeface="Arial"/>
              </a:rPr>
              <a:t>The Pro-Choice Movement in Ireland from 1983-2010. This is a collection of interviews carried out by historian Mary Muldowney in 2010. The interviews are with pro-choice activists who were involved in the movement at different stages from 1983 to 2010. </a:t>
            </a:r>
            <a:endParaRPr sz="1100">
              <a:latin typeface="Arial"/>
              <a:ea typeface="Arial"/>
              <a:cs typeface="Arial"/>
              <a:sym typeface="Arial"/>
            </a:endParaRPr>
          </a:p>
          <a:p>
            <a:pPr marL="457200" lvl="0" indent="-298450" algn="l" rtl="0">
              <a:lnSpc>
                <a:spcPct val="100000"/>
              </a:lnSpc>
              <a:spcBef>
                <a:spcPts val="0"/>
              </a:spcBef>
              <a:spcAft>
                <a:spcPts val="0"/>
              </a:spcAft>
              <a:buSzPts val="1100"/>
              <a:buChar char="●"/>
            </a:pPr>
            <a:r>
              <a:rPr lang="en-GB" sz="1100">
                <a:latin typeface="Arial"/>
                <a:ea typeface="Arial"/>
                <a:cs typeface="Arial"/>
                <a:sym typeface="Arial"/>
              </a:rPr>
              <a:t>Voices of the Irish Women’s Movement: Second wave feminism in Ireland. This collection comprises of legacy qualitative interviews conducted by Professor Linda Connelly in the course of completing her PhD project in 1997. The interviews were conducted with key feminist activists and examined their experience of activism, their political approaches, and the methods used by the groups they were involved in. </a:t>
            </a:r>
            <a:endParaRPr sz="1100">
              <a:latin typeface="Arial"/>
              <a:ea typeface="Arial"/>
              <a:cs typeface="Arial"/>
              <a:sym typeface="Arial"/>
            </a:endParaRPr>
          </a:p>
          <a:p>
            <a:pPr marL="457200" lvl="0" indent="-298450" algn="l" rtl="0">
              <a:lnSpc>
                <a:spcPct val="100000"/>
              </a:lnSpc>
              <a:spcBef>
                <a:spcPts val="0"/>
              </a:spcBef>
              <a:spcAft>
                <a:spcPts val="0"/>
              </a:spcAft>
              <a:buSzPts val="1100"/>
              <a:buChar char="●"/>
            </a:pPr>
            <a:r>
              <a:rPr lang="en-GB" sz="1100">
                <a:latin typeface="Arial"/>
                <a:ea typeface="Arial"/>
                <a:cs typeface="Arial"/>
                <a:sym typeface="Arial"/>
              </a:rPr>
              <a:t>retweetthe8th: This dataset contains the tweet ids of 2,108,782 tweets related to the referendum to repeal the 8th Amendment of the Constitution of Ireland. They were collected between March 9th, 2018 and May 30th, 2018 from the Twitter filter stream API using various terms related to the referendum.</a:t>
            </a:r>
            <a:endParaRPr sz="1100">
              <a:latin typeface="Arial"/>
              <a:ea typeface="Arial"/>
              <a:cs typeface="Arial"/>
              <a:sym typeface="Arial"/>
            </a:endParaRPr>
          </a:p>
          <a:p>
            <a:pPr marL="0" lvl="0" indent="0" algn="l" rtl="0">
              <a:lnSpc>
                <a:spcPct val="100000"/>
              </a:lnSpc>
              <a:spcBef>
                <a:spcPts val="360"/>
              </a:spcBef>
              <a:spcAft>
                <a:spcPts val="0"/>
              </a:spcAft>
              <a:buSzPts val="1400"/>
              <a:buNone/>
            </a:pPr>
            <a:endParaRPr sz="1100">
              <a:latin typeface="Arial"/>
              <a:ea typeface="Arial"/>
              <a:cs typeface="Arial"/>
              <a:sym typeface="Arial"/>
            </a:endParaRPr>
          </a:p>
          <a:p>
            <a:pPr marL="0" lvl="0" indent="0" algn="l" rtl="0">
              <a:lnSpc>
                <a:spcPct val="100000"/>
              </a:lnSpc>
              <a:spcBef>
                <a:spcPts val="360"/>
              </a:spcBef>
              <a:spcAft>
                <a:spcPts val="0"/>
              </a:spcAft>
              <a:buClr>
                <a:schemeClr val="dk1"/>
              </a:buClr>
              <a:buSzPts val="1100"/>
              <a:buFont typeface="Arial"/>
              <a:buNone/>
            </a:pPr>
            <a:endParaRPr sz="1100">
              <a:latin typeface="Arial"/>
              <a:ea typeface="Arial"/>
              <a:cs typeface="Arial"/>
              <a:sym typeface="Arial"/>
            </a:endParaRPr>
          </a:p>
          <a:p>
            <a:pPr marL="0" lvl="0" indent="0" algn="l" rtl="0">
              <a:lnSpc>
                <a:spcPct val="100000"/>
              </a:lnSpc>
              <a:spcBef>
                <a:spcPts val="360"/>
              </a:spcBef>
              <a:spcAft>
                <a:spcPts val="0"/>
              </a:spcAft>
              <a:buSzPts val="1400"/>
              <a:buNone/>
            </a:pPr>
            <a:endParaRPr sz="1100">
              <a:latin typeface="Arial"/>
              <a:ea typeface="Arial"/>
              <a:cs typeface="Arial"/>
              <a:sym typeface="Arial"/>
            </a:endParaRPr>
          </a:p>
        </p:txBody>
      </p:sp>
      <p:sp>
        <p:nvSpPr>
          <p:cNvPr id="149" name="Google Shape;149;g23a220b051b_2_105:notes"/>
          <p:cNvSpPr>
            <a:spLocks noGrp="1" noRot="1" noChangeAspect="1"/>
          </p:cNvSpPr>
          <p:nvPr>
            <p:ph type="sldImg" idx="2"/>
          </p:nvPr>
        </p:nvSpPr>
        <p:spPr>
          <a:xfrm>
            <a:off x="381000" y="685800"/>
            <a:ext cx="6097588"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23a220b051b_7_0:notes"/>
          <p:cNvSpPr txBox="1">
            <a:spLocks noGrp="1"/>
          </p:cNvSpPr>
          <p:nvPr>
            <p:ph type="body" idx="1"/>
          </p:nvPr>
        </p:nvSpPr>
        <p:spPr>
          <a:xfrm>
            <a:off x="685480" y="4343150"/>
            <a:ext cx="5486965" cy="4115094"/>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SzPts val="1400"/>
              <a:buNone/>
            </a:pPr>
            <a:r>
              <a:rPr lang="en-GB" sz="1100">
                <a:latin typeface="Arial"/>
                <a:ea typeface="Arial"/>
                <a:cs typeface="Arial"/>
                <a:sym typeface="Arial"/>
              </a:rPr>
              <a:t>Clockwise from left: Banner for the 2016 March for Choice, designed by ARC; early version of logo used by TFMR; photograph of activists in costume at 2017 March for Choice; donation infographic created by the Coalition to Repeal the Eighth; an infographic used by Together for Yes on the day of the referendum; and a TFMR banner from the 2017 March for Choice.</a:t>
            </a:r>
            <a:endParaRPr sz="1100">
              <a:latin typeface="Arial"/>
              <a:ea typeface="Arial"/>
              <a:cs typeface="Arial"/>
              <a:sym typeface="Arial"/>
            </a:endParaRPr>
          </a:p>
          <a:p>
            <a:pPr marL="0" lvl="0" indent="0" algn="l" rtl="0">
              <a:lnSpc>
                <a:spcPct val="115000"/>
              </a:lnSpc>
              <a:spcBef>
                <a:spcPts val="1200"/>
              </a:spcBef>
              <a:spcAft>
                <a:spcPts val="0"/>
              </a:spcAft>
              <a:buSzPts val="1400"/>
              <a:buNone/>
            </a:pPr>
            <a:r>
              <a:rPr lang="en-GB" sz="1100">
                <a:latin typeface="Arial"/>
                <a:ea typeface="Arial"/>
                <a:cs typeface="Arial"/>
                <a:sym typeface="Arial"/>
              </a:rPr>
              <a:t>Much of the material is already familiar to the Irish public from the 2018 referendum campaign, especially the design and publicity materials of Together for Yes, the national organisation campaigning for a Yes vote. The In Her Shoes Facebook page was very well-known and is still updated today.</a:t>
            </a:r>
            <a:endParaRPr sz="1100">
              <a:latin typeface="Arial"/>
              <a:ea typeface="Arial"/>
              <a:cs typeface="Arial"/>
              <a:sym typeface="Arial"/>
            </a:endParaRPr>
          </a:p>
          <a:p>
            <a:pPr marL="0" lvl="0" indent="0" algn="l" rtl="0">
              <a:lnSpc>
                <a:spcPct val="115000"/>
              </a:lnSpc>
              <a:spcBef>
                <a:spcPts val="1200"/>
              </a:spcBef>
              <a:spcAft>
                <a:spcPts val="0"/>
              </a:spcAft>
              <a:buSzPts val="1400"/>
              <a:buNone/>
            </a:pPr>
            <a:r>
              <a:rPr lang="en-GB" sz="1100">
                <a:latin typeface="Arial"/>
                <a:ea typeface="Arial"/>
                <a:cs typeface="Arial"/>
                <a:sym typeface="Arial"/>
              </a:rPr>
              <a:t>Quick link to the collections: </a:t>
            </a:r>
            <a:r>
              <a:rPr lang="en-GB" sz="1100" u="sng">
                <a:solidFill>
                  <a:schemeClr val="hlink"/>
                </a:solidFill>
                <a:latin typeface="Arial"/>
                <a:ea typeface="Arial"/>
                <a:cs typeface="Arial"/>
                <a:sym typeface="Arial"/>
                <a:hlinkClick r:id="rId3"/>
              </a:rPr>
              <a:t>Click here</a:t>
            </a:r>
            <a:endParaRPr sz="1100">
              <a:latin typeface="Arial"/>
              <a:ea typeface="Arial"/>
              <a:cs typeface="Arial"/>
              <a:sym typeface="Arial"/>
            </a:endParaRPr>
          </a:p>
          <a:p>
            <a:pPr marL="0" lvl="0" indent="0" algn="l" rtl="0">
              <a:lnSpc>
                <a:spcPct val="100000"/>
              </a:lnSpc>
              <a:spcBef>
                <a:spcPts val="1200"/>
              </a:spcBef>
              <a:spcAft>
                <a:spcPts val="0"/>
              </a:spcAft>
              <a:buClr>
                <a:srgbClr val="000000"/>
              </a:buClr>
              <a:buSzPts val="1400"/>
              <a:buFont typeface="Arial"/>
              <a:buNone/>
            </a:pPr>
            <a:endParaRPr sz="1100">
              <a:latin typeface="Arial"/>
              <a:ea typeface="Arial"/>
              <a:cs typeface="Arial"/>
              <a:sym typeface="Arial"/>
            </a:endParaRPr>
          </a:p>
        </p:txBody>
      </p:sp>
      <p:sp>
        <p:nvSpPr>
          <p:cNvPr id="170" name="Google Shape;170;g23a220b051b_7_0:notes"/>
          <p:cNvSpPr>
            <a:spLocks noGrp="1" noRot="1" noChangeAspect="1"/>
          </p:cNvSpPr>
          <p:nvPr>
            <p:ph type="sldImg" idx="2"/>
          </p:nvPr>
        </p:nvSpPr>
        <p:spPr>
          <a:xfrm>
            <a:off x="381000" y="685800"/>
            <a:ext cx="6097588"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23a220b051b_7_49:notes"/>
          <p:cNvSpPr txBox="1">
            <a:spLocks noGrp="1"/>
          </p:cNvSpPr>
          <p:nvPr>
            <p:ph type="body" idx="1"/>
          </p:nvPr>
        </p:nvSpPr>
        <p:spPr>
          <a:xfrm>
            <a:off x="685480" y="4343150"/>
            <a:ext cx="5486965" cy="4115094"/>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SzPts val="1100"/>
              <a:buNone/>
            </a:pPr>
            <a:r>
              <a:rPr lang="en-GB" sz="1100">
                <a:solidFill>
                  <a:srgbClr val="262626"/>
                </a:solidFill>
                <a:highlight>
                  <a:srgbClr val="FFFFFF"/>
                </a:highlight>
                <a:latin typeface="Arial"/>
                <a:ea typeface="Arial"/>
                <a:cs typeface="Arial"/>
                <a:sym typeface="Arial"/>
              </a:rPr>
              <a:t>Publications and reports by the Abortion Rights Campaign, Terminations for Medical Reasons, and Together for Yes. These include annual reports, submissions to transnational entities such as the United Nations, and submissions to the Irish Government.</a:t>
            </a:r>
            <a:endParaRPr sz="1100">
              <a:solidFill>
                <a:srgbClr val="262626"/>
              </a:solidFill>
              <a:highlight>
                <a:srgbClr val="FFFFFF"/>
              </a:highlight>
              <a:latin typeface="Arial"/>
              <a:ea typeface="Arial"/>
              <a:cs typeface="Arial"/>
              <a:sym typeface="Arial"/>
            </a:endParaRPr>
          </a:p>
          <a:p>
            <a:pPr marL="0" lvl="0" indent="0" algn="l" rtl="0">
              <a:lnSpc>
                <a:spcPct val="100000"/>
              </a:lnSpc>
              <a:spcBef>
                <a:spcPts val="360"/>
              </a:spcBef>
              <a:spcAft>
                <a:spcPts val="0"/>
              </a:spcAft>
              <a:buSzPts val="1100"/>
              <a:buNone/>
            </a:pPr>
            <a:endParaRPr sz="1100">
              <a:solidFill>
                <a:srgbClr val="262626"/>
              </a:solidFill>
              <a:highlight>
                <a:srgbClr val="FFFFFF"/>
              </a:highlight>
              <a:latin typeface="Arial"/>
              <a:ea typeface="Arial"/>
              <a:cs typeface="Arial"/>
              <a:sym typeface="Arial"/>
            </a:endParaRPr>
          </a:p>
          <a:p>
            <a:pPr marL="0" lvl="0" indent="0" algn="l" rtl="0">
              <a:lnSpc>
                <a:spcPct val="100000"/>
              </a:lnSpc>
              <a:spcBef>
                <a:spcPts val="360"/>
              </a:spcBef>
              <a:spcAft>
                <a:spcPts val="0"/>
              </a:spcAft>
              <a:buClr>
                <a:schemeClr val="dk1"/>
              </a:buClr>
              <a:buSzPts val="1100"/>
              <a:buFont typeface="Arial"/>
              <a:buNone/>
            </a:pPr>
            <a:r>
              <a:rPr lang="en-GB" sz="1100">
                <a:solidFill>
                  <a:srgbClr val="262626"/>
                </a:solidFill>
                <a:highlight>
                  <a:srgbClr val="FFFFFF"/>
                </a:highlight>
                <a:latin typeface="Arial"/>
                <a:ea typeface="Arial"/>
                <a:cs typeface="Arial"/>
                <a:sym typeface="Arial"/>
              </a:rPr>
              <a:t>Left: Abortion Rights Campaign (ARC) Regional Toolkit. This was a booklet developed by ARC in 2017 to help and support the network of regional groups that went on to become the backbone of canvassing teams around the country in 2018.</a:t>
            </a:r>
            <a:endParaRPr sz="1100">
              <a:solidFill>
                <a:srgbClr val="262626"/>
              </a:solidFill>
              <a:highlight>
                <a:srgbClr val="FFFFFF"/>
              </a:highlight>
              <a:latin typeface="Arial"/>
              <a:ea typeface="Arial"/>
              <a:cs typeface="Arial"/>
              <a:sym typeface="Arial"/>
            </a:endParaRPr>
          </a:p>
          <a:p>
            <a:pPr marL="0" lvl="0" indent="0" algn="l" rtl="0">
              <a:lnSpc>
                <a:spcPct val="100000"/>
              </a:lnSpc>
              <a:spcBef>
                <a:spcPts val="360"/>
              </a:spcBef>
              <a:spcAft>
                <a:spcPts val="0"/>
              </a:spcAft>
              <a:buSzPts val="1400"/>
              <a:buNone/>
            </a:pPr>
            <a:endParaRPr sz="1100">
              <a:latin typeface="Arial"/>
              <a:ea typeface="Arial"/>
              <a:cs typeface="Arial"/>
              <a:sym typeface="Arial"/>
            </a:endParaRPr>
          </a:p>
          <a:p>
            <a:pPr marL="0" lvl="0" indent="0" algn="l" rtl="0">
              <a:lnSpc>
                <a:spcPct val="100000"/>
              </a:lnSpc>
              <a:spcBef>
                <a:spcPts val="360"/>
              </a:spcBef>
              <a:spcAft>
                <a:spcPts val="0"/>
              </a:spcAft>
              <a:buSzPts val="1400"/>
              <a:buNone/>
            </a:pPr>
            <a:r>
              <a:rPr lang="en-GB" sz="1100">
                <a:solidFill>
                  <a:srgbClr val="262626"/>
                </a:solidFill>
                <a:highlight>
                  <a:srgbClr val="FFFFFF"/>
                </a:highlight>
                <a:latin typeface="Arial"/>
                <a:ea typeface="Arial"/>
                <a:cs typeface="Arial"/>
                <a:sym typeface="Arial"/>
              </a:rPr>
              <a:t>Right: The submission to the Citizens’ Assembly on the Eighth Amendment published by Terminations for Medical Reasons in 2016. The submission outlines the ways in which the Eighth Amendment affected people who receive fetal anomaly diagnoses, and how many were forced to travel to access abortion care without the support of their doctors at home. Personal testimony from women and couples affected by fetal anomaly diagnoses are a key part of the document.</a:t>
            </a:r>
            <a:endParaRPr sz="1100">
              <a:solidFill>
                <a:srgbClr val="262626"/>
              </a:solidFill>
              <a:highlight>
                <a:srgbClr val="FFFFFF"/>
              </a:highlight>
              <a:latin typeface="Arial"/>
              <a:ea typeface="Arial"/>
              <a:cs typeface="Arial"/>
              <a:sym typeface="Arial"/>
            </a:endParaRPr>
          </a:p>
          <a:p>
            <a:pPr marL="0" lvl="0" indent="0" algn="l" rtl="0">
              <a:lnSpc>
                <a:spcPct val="100000"/>
              </a:lnSpc>
              <a:spcBef>
                <a:spcPts val="360"/>
              </a:spcBef>
              <a:spcAft>
                <a:spcPts val="0"/>
              </a:spcAft>
              <a:buSzPts val="1400"/>
              <a:buNone/>
            </a:pPr>
            <a:endParaRPr sz="1100">
              <a:solidFill>
                <a:srgbClr val="262626"/>
              </a:solidFill>
              <a:highlight>
                <a:srgbClr val="FFFFFF"/>
              </a:highlight>
              <a:latin typeface="Arial"/>
              <a:ea typeface="Arial"/>
              <a:cs typeface="Arial"/>
              <a:sym typeface="Arial"/>
            </a:endParaRPr>
          </a:p>
        </p:txBody>
      </p:sp>
      <p:sp>
        <p:nvSpPr>
          <p:cNvPr id="192" name="Google Shape;192;g23a220b051b_7_49:notes"/>
          <p:cNvSpPr>
            <a:spLocks noGrp="1" noRot="1" noChangeAspect="1"/>
          </p:cNvSpPr>
          <p:nvPr>
            <p:ph type="sldImg" idx="2"/>
          </p:nvPr>
        </p:nvSpPr>
        <p:spPr>
          <a:xfrm>
            <a:off x="91291" y="685838"/>
            <a:ext cx="6675520" cy="3429199"/>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23a220b051b_7_35:notes"/>
          <p:cNvSpPr txBox="1">
            <a:spLocks noGrp="1"/>
          </p:cNvSpPr>
          <p:nvPr>
            <p:ph type="body" idx="1"/>
          </p:nvPr>
        </p:nvSpPr>
        <p:spPr>
          <a:xfrm>
            <a:off x="685480" y="4343150"/>
            <a:ext cx="5486965" cy="4115094"/>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Clr>
                <a:schemeClr val="dk1"/>
              </a:buClr>
              <a:buSzPts val="1100"/>
              <a:buFont typeface="Arial"/>
              <a:buNone/>
            </a:pPr>
            <a:r>
              <a:rPr lang="en-GB" sz="1100">
                <a:latin typeface="Arial"/>
                <a:ea typeface="Arial"/>
                <a:cs typeface="Arial"/>
                <a:sym typeface="Arial"/>
              </a:rPr>
              <a:t>Research data collections in the form of oral history interviews with campaigners and women’s rights activists from the 1970s to the 1990s were also recently published. These provide important records of the lived experiences of activists and people affected by issues of reproductive inequality in Ireland.</a:t>
            </a:r>
            <a:endParaRPr sz="1100">
              <a:latin typeface="Arial"/>
              <a:ea typeface="Arial"/>
              <a:cs typeface="Arial"/>
              <a:sym typeface="Arial"/>
            </a:endParaRPr>
          </a:p>
        </p:txBody>
      </p:sp>
      <p:sp>
        <p:nvSpPr>
          <p:cNvPr id="206" name="Google Shape;206;g23a220b051b_7_35:notes"/>
          <p:cNvSpPr>
            <a:spLocks noGrp="1" noRot="1" noChangeAspect="1"/>
          </p:cNvSpPr>
          <p:nvPr>
            <p:ph type="sldImg" idx="2"/>
          </p:nvPr>
        </p:nvSpPr>
        <p:spPr>
          <a:xfrm>
            <a:off x="91291" y="685838"/>
            <a:ext cx="6675520" cy="3429199"/>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24edc017577_1_1:notes"/>
          <p:cNvSpPr txBox="1">
            <a:spLocks noGrp="1"/>
          </p:cNvSpPr>
          <p:nvPr>
            <p:ph type="body" idx="1"/>
          </p:nvPr>
        </p:nvSpPr>
        <p:spPr>
          <a:xfrm>
            <a:off x="685480" y="4343150"/>
            <a:ext cx="5487000" cy="4115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360"/>
              </a:spcBef>
              <a:spcAft>
                <a:spcPts val="0"/>
              </a:spcAft>
              <a:buClr>
                <a:schemeClr val="dk1"/>
              </a:buClr>
              <a:buSzPts val="1100"/>
              <a:buFont typeface="Arial"/>
              <a:buNone/>
            </a:pPr>
            <a:r>
              <a:rPr lang="en-GB"/>
              <a:t>A collection of images of notes left at the mural of Savita Halappanavar during the 2018 referendum to repeal the Eighth Amendment will now be available long term as a digital archive.</a:t>
            </a:r>
            <a:endParaRPr/>
          </a:p>
          <a:p>
            <a:pPr marL="0" lvl="0" indent="0" algn="l" rtl="0">
              <a:lnSpc>
                <a:spcPct val="100000"/>
              </a:lnSpc>
              <a:spcBef>
                <a:spcPts val="360"/>
              </a:spcBef>
              <a:spcAft>
                <a:spcPts val="0"/>
              </a:spcAft>
              <a:buClr>
                <a:schemeClr val="dk1"/>
              </a:buClr>
              <a:buSzPts val="1100"/>
              <a:buFont typeface="Arial"/>
              <a:buNone/>
            </a:pPr>
            <a:endParaRPr/>
          </a:p>
          <a:p>
            <a:pPr marL="0" lvl="0" indent="0" algn="l" rtl="0">
              <a:lnSpc>
                <a:spcPct val="100000"/>
              </a:lnSpc>
              <a:spcBef>
                <a:spcPts val="360"/>
              </a:spcBef>
              <a:spcAft>
                <a:spcPts val="0"/>
              </a:spcAft>
              <a:buClr>
                <a:schemeClr val="dk1"/>
              </a:buClr>
              <a:buSzPts val="1100"/>
              <a:buFont typeface="Arial"/>
              <a:buNone/>
            </a:pPr>
            <a:r>
              <a:rPr lang="en-GB"/>
              <a:t>DRI Member Dublin City Library and Archive (DCLA) have published the Savita Halappanavar Memorial Collection on the Digital Repository of Ireland (DRI). This collection brings together photographs commissioned by DCLA in May 2018 of the hundreds of personal notes left by the public at the mural of Savita Halappanavar.</a:t>
            </a:r>
            <a:endParaRPr/>
          </a:p>
          <a:p>
            <a:pPr marL="0" lvl="0" indent="0" algn="l" rtl="0">
              <a:lnSpc>
                <a:spcPct val="100000"/>
              </a:lnSpc>
              <a:spcBef>
                <a:spcPts val="360"/>
              </a:spcBef>
              <a:spcAft>
                <a:spcPts val="0"/>
              </a:spcAft>
              <a:buSzPts val="1400"/>
              <a:buNone/>
            </a:pPr>
            <a:endParaRPr/>
          </a:p>
        </p:txBody>
      </p:sp>
      <p:sp>
        <p:nvSpPr>
          <p:cNvPr id="221" name="Google Shape;221;g24edc017577_1_1:notes"/>
          <p:cNvSpPr>
            <a:spLocks noGrp="1" noRot="1" noChangeAspect="1"/>
          </p:cNvSpPr>
          <p:nvPr>
            <p:ph type="sldImg" idx="2"/>
          </p:nvPr>
        </p:nvSpPr>
        <p:spPr>
          <a:xfrm>
            <a:off x="91291" y="685838"/>
            <a:ext cx="6675600" cy="34293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g23a220b051b_2_6"/>
          <p:cNvSpPr txBox="1">
            <a:spLocks noGrp="1"/>
          </p:cNvSpPr>
          <p:nvPr>
            <p:ph type="dt" idx="10"/>
          </p:nvPr>
        </p:nvSpPr>
        <p:spPr>
          <a:xfrm>
            <a:off x="609600" y="6356351"/>
            <a:ext cx="2844800" cy="365125"/>
          </a:xfrm>
          <a:prstGeom prst="rect">
            <a:avLst/>
          </a:prstGeom>
          <a:noFill/>
          <a:ln>
            <a:noFill/>
          </a:ln>
        </p:spPr>
        <p:txBody>
          <a:bodyPr spcFirstLastPara="1" wrap="square" lIns="121900" tIns="60925" rIns="121900" bIns="60925" anchor="ctr" anchorCtr="0">
            <a:noAutofit/>
          </a:bodyPr>
          <a:lstStyle>
            <a:lvl1pPr lvl="0" algn="l">
              <a:lnSpc>
                <a:spcPct val="100000"/>
              </a:lnSpc>
              <a:spcBef>
                <a:spcPts val="0"/>
              </a:spcBef>
              <a:spcAft>
                <a:spcPts val="0"/>
              </a:spcAft>
              <a:buSzPts val="1900"/>
              <a:buNone/>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17" name="Google Shape;17;g23a220b051b_2_6"/>
          <p:cNvSpPr txBox="1">
            <a:spLocks noGrp="1"/>
          </p:cNvSpPr>
          <p:nvPr>
            <p:ph type="ftr" idx="11"/>
          </p:nvPr>
        </p:nvSpPr>
        <p:spPr>
          <a:xfrm>
            <a:off x="4165600" y="6356351"/>
            <a:ext cx="3860800" cy="365125"/>
          </a:xfrm>
          <a:prstGeom prst="rect">
            <a:avLst/>
          </a:prstGeom>
          <a:noFill/>
          <a:ln>
            <a:noFill/>
          </a:ln>
        </p:spPr>
        <p:txBody>
          <a:bodyPr spcFirstLastPara="1" wrap="square" lIns="121900" tIns="60925" rIns="121900" bIns="60925" anchor="ctr" anchorCtr="0">
            <a:noAutofit/>
          </a:bodyPr>
          <a:lstStyle>
            <a:lvl1pPr lvl="0" algn="ctr">
              <a:lnSpc>
                <a:spcPct val="100000"/>
              </a:lnSpc>
              <a:spcBef>
                <a:spcPts val="0"/>
              </a:spcBef>
              <a:spcAft>
                <a:spcPts val="0"/>
              </a:spcAft>
              <a:buSzPts val="1900"/>
              <a:buNone/>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18" name="Google Shape;18;g23a220b051b_2_6"/>
          <p:cNvSpPr txBox="1">
            <a:spLocks noGrp="1"/>
          </p:cNvSpPr>
          <p:nvPr>
            <p:ph type="sldNum" idx="12"/>
          </p:nvPr>
        </p:nvSpPr>
        <p:spPr>
          <a:xfrm>
            <a:off x="8737600" y="6356351"/>
            <a:ext cx="2844800" cy="365125"/>
          </a:xfrm>
          <a:prstGeom prst="rect">
            <a:avLst/>
          </a:prstGeom>
          <a:noFill/>
          <a:ln>
            <a:noFill/>
          </a:ln>
        </p:spPr>
        <p:txBody>
          <a:bodyPr spcFirstLastPara="1" wrap="square" lIns="121900" tIns="60925" rIns="121900" bIns="60925"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2"/>
        <p:cNvGrpSpPr/>
        <p:nvPr/>
      </p:nvGrpSpPr>
      <p:grpSpPr>
        <a:xfrm>
          <a:off x="0" y="0"/>
          <a:ext cx="0" cy="0"/>
          <a:chOff x="0" y="0"/>
          <a:chExt cx="0" cy="0"/>
        </a:xfrm>
      </p:grpSpPr>
      <p:sp>
        <p:nvSpPr>
          <p:cNvPr id="73" name="Google Shape;73;g23a220b051b_2_63"/>
          <p:cNvSpPr txBox="1">
            <a:spLocks noGrp="1"/>
          </p:cNvSpPr>
          <p:nvPr>
            <p:ph type="title"/>
          </p:nvPr>
        </p:nvSpPr>
        <p:spPr>
          <a:xfrm rot="5400000">
            <a:off x="7285037" y="1828801"/>
            <a:ext cx="5851525" cy="2743200"/>
          </a:xfrm>
          <a:prstGeom prst="rect">
            <a:avLst/>
          </a:prstGeom>
          <a:noFill/>
          <a:ln>
            <a:noFill/>
          </a:ln>
        </p:spPr>
        <p:txBody>
          <a:bodyPr spcFirstLastPara="1" wrap="square" lIns="121900" tIns="60925" rIns="121900" bIns="60925" anchor="ctr" anchorCtr="0">
            <a:noAutofit/>
          </a:bodyPr>
          <a:lstStyle>
            <a:lvl1pPr lvl="0" algn="ctr">
              <a:lnSpc>
                <a:spcPct val="100000"/>
              </a:lnSpc>
              <a:spcBef>
                <a:spcPts val="0"/>
              </a:spcBef>
              <a:spcAft>
                <a:spcPts val="0"/>
              </a:spcAft>
              <a:buSzPts val="1900"/>
              <a:buNone/>
              <a:defRPr/>
            </a:lvl1pPr>
            <a:lvl2pPr lvl="1" algn="ctr">
              <a:lnSpc>
                <a:spcPct val="100000"/>
              </a:lnSpc>
              <a:spcBef>
                <a:spcPts val="0"/>
              </a:spcBef>
              <a:spcAft>
                <a:spcPts val="0"/>
              </a:spcAft>
              <a:buSzPts val="1900"/>
              <a:buNone/>
              <a:defRPr/>
            </a:lvl2pPr>
            <a:lvl3pPr lvl="2" algn="ctr">
              <a:lnSpc>
                <a:spcPct val="100000"/>
              </a:lnSpc>
              <a:spcBef>
                <a:spcPts val="0"/>
              </a:spcBef>
              <a:spcAft>
                <a:spcPts val="0"/>
              </a:spcAft>
              <a:buSzPts val="1900"/>
              <a:buNone/>
              <a:defRPr/>
            </a:lvl3pPr>
            <a:lvl4pPr lvl="3" algn="ctr">
              <a:lnSpc>
                <a:spcPct val="100000"/>
              </a:lnSpc>
              <a:spcBef>
                <a:spcPts val="0"/>
              </a:spcBef>
              <a:spcAft>
                <a:spcPts val="0"/>
              </a:spcAft>
              <a:buSzPts val="1900"/>
              <a:buNone/>
              <a:defRPr/>
            </a:lvl4pPr>
            <a:lvl5pPr lvl="4" algn="ctr">
              <a:lnSpc>
                <a:spcPct val="100000"/>
              </a:lnSpc>
              <a:spcBef>
                <a:spcPts val="0"/>
              </a:spcBef>
              <a:spcAft>
                <a:spcPts val="0"/>
              </a:spcAft>
              <a:buSzPts val="1900"/>
              <a:buNone/>
              <a:defRPr/>
            </a:lvl5pPr>
            <a:lvl6pPr lvl="5" algn="ctr">
              <a:lnSpc>
                <a:spcPct val="100000"/>
              </a:lnSpc>
              <a:spcBef>
                <a:spcPts val="0"/>
              </a:spcBef>
              <a:spcAft>
                <a:spcPts val="0"/>
              </a:spcAft>
              <a:buSzPts val="1900"/>
              <a:buNone/>
              <a:defRPr/>
            </a:lvl6pPr>
            <a:lvl7pPr lvl="6" algn="ctr">
              <a:lnSpc>
                <a:spcPct val="100000"/>
              </a:lnSpc>
              <a:spcBef>
                <a:spcPts val="0"/>
              </a:spcBef>
              <a:spcAft>
                <a:spcPts val="0"/>
              </a:spcAft>
              <a:buSzPts val="1900"/>
              <a:buNone/>
              <a:defRPr/>
            </a:lvl7pPr>
            <a:lvl8pPr lvl="7" algn="ctr">
              <a:lnSpc>
                <a:spcPct val="100000"/>
              </a:lnSpc>
              <a:spcBef>
                <a:spcPts val="0"/>
              </a:spcBef>
              <a:spcAft>
                <a:spcPts val="0"/>
              </a:spcAft>
              <a:buSzPts val="1900"/>
              <a:buNone/>
              <a:defRPr/>
            </a:lvl8pPr>
            <a:lvl9pPr lvl="8" algn="ctr">
              <a:lnSpc>
                <a:spcPct val="100000"/>
              </a:lnSpc>
              <a:spcBef>
                <a:spcPts val="0"/>
              </a:spcBef>
              <a:spcAft>
                <a:spcPts val="0"/>
              </a:spcAft>
              <a:buSzPts val="1900"/>
              <a:buNone/>
              <a:defRPr/>
            </a:lvl9pPr>
          </a:lstStyle>
          <a:p>
            <a:endParaRPr/>
          </a:p>
        </p:txBody>
      </p:sp>
      <p:sp>
        <p:nvSpPr>
          <p:cNvPr id="74" name="Google Shape;74;g23a220b051b_2_63"/>
          <p:cNvSpPr txBox="1">
            <a:spLocks noGrp="1"/>
          </p:cNvSpPr>
          <p:nvPr>
            <p:ph type="body" idx="1"/>
          </p:nvPr>
        </p:nvSpPr>
        <p:spPr>
          <a:xfrm rot="5400000">
            <a:off x="1697037" y="-812799"/>
            <a:ext cx="5851525" cy="8026400"/>
          </a:xfrm>
          <a:prstGeom prst="rect">
            <a:avLst/>
          </a:prstGeom>
          <a:noFill/>
          <a:ln>
            <a:noFill/>
          </a:ln>
        </p:spPr>
        <p:txBody>
          <a:bodyPr spcFirstLastPara="1" wrap="square" lIns="121900" tIns="60925" rIns="121900" bIns="60925" anchor="t" anchorCtr="0">
            <a:noAutofit/>
          </a:bodyPr>
          <a:lstStyle>
            <a:lvl1pPr marL="457200" lvl="0" indent="-381000" algn="l">
              <a:lnSpc>
                <a:spcPct val="100000"/>
              </a:lnSpc>
              <a:spcBef>
                <a:spcPts val="500"/>
              </a:spcBef>
              <a:spcAft>
                <a:spcPts val="0"/>
              </a:spcAft>
              <a:buClr>
                <a:schemeClr val="dk1"/>
              </a:buClr>
              <a:buSzPts val="2400"/>
              <a:buChar char="•"/>
              <a:defRPr/>
            </a:lvl1pPr>
            <a:lvl2pPr marL="914400" lvl="1" indent="-381000" algn="l">
              <a:lnSpc>
                <a:spcPct val="100000"/>
              </a:lnSpc>
              <a:spcBef>
                <a:spcPts val="500"/>
              </a:spcBef>
              <a:spcAft>
                <a:spcPts val="0"/>
              </a:spcAft>
              <a:buClr>
                <a:schemeClr val="dk1"/>
              </a:buClr>
              <a:buSzPts val="2400"/>
              <a:buChar char="–"/>
              <a:defRPr/>
            </a:lvl2pPr>
            <a:lvl3pPr marL="1371600" lvl="2" indent="-381000" algn="l">
              <a:lnSpc>
                <a:spcPct val="100000"/>
              </a:lnSpc>
              <a:spcBef>
                <a:spcPts val="500"/>
              </a:spcBef>
              <a:spcAft>
                <a:spcPts val="0"/>
              </a:spcAft>
              <a:buClr>
                <a:schemeClr val="dk1"/>
              </a:buClr>
              <a:buSzPts val="2400"/>
              <a:buChar char="•"/>
              <a:defRPr/>
            </a:lvl3pPr>
            <a:lvl4pPr marL="1828800" lvl="3" indent="-381000" algn="l">
              <a:lnSpc>
                <a:spcPct val="100000"/>
              </a:lnSpc>
              <a:spcBef>
                <a:spcPts val="500"/>
              </a:spcBef>
              <a:spcAft>
                <a:spcPts val="0"/>
              </a:spcAft>
              <a:buClr>
                <a:schemeClr val="dk1"/>
              </a:buClr>
              <a:buSzPts val="2400"/>
              <a:buChar char="–"/>
              <a:defRPr/>
            </a:lvl4pPr>
            <a:lvl5pPr marL="2286000" lvl="4" indent="-381000" algn="l">
              <a:lnSpc>
                <a:spcPct val="100000"/>
              </a:lnSpc>
              <a:spcBef>
                <a:spcPts val="500"/>
              </a:spcBef>
              <a:spcAft>
                <a:spcPts val="0"/>
              </a:spcAft>
              <a:buClr>
                <a:schemeClr val="dk1"/>
              </a:buClr>
              <a:buSzPts val="2400"/>
              <a:buChar char="»"/>
              <a:defRPr/>
            </a:lvl5pPr>
            <a:lvl6pPr marL="2743200" lvl="5" indent="-381000" algn="l">
              <a:lnSpc>
                <a:spcPct val="100000"/>
              </a:lnSpc>
              <a:spcBef>
                <a:spcPts val="500"/>
              </a:spcBef>
              <a:spcAft>
                <a:spcPts val="0"/>
              </a:spcAft>
              <a:buClr>
                <a:schemeClr val="dk1"/>
              </a:buClr>
              <a:buSzPts val="2400"/>
              <a:buChar char="•"/>
              <a:defRPr/>
            </a:lvl6pPr>
            <a:lvl7pPr marL="3200400" lvl="6" indent="-381000" algn="l">
              <a:lnSpc>
                <a:spcPct val="100000"/>
              </a:lnSpc>
              <a:spcBef>
                <a:spcPts val="500"/>
              </a:spcBef>
              <a:spcAft>
                <a:spcPts val="0"/>
              </a:spcAft>
              <a:buClr>
                <a:schemeClr val="dk1"/>
              </a:buClr>
              <a:buSzPts val="2400"/>
              <a:buChar char="•"/>
              <a:defRPr/>
            </a:lvl7pPr>
            <a:lvl8pPr marL="3657600" lvl="7" indent="-381000" algn="l">
              <a:lnSpc>
                <a:spcPct val="100000"/>
              </a:lnSpc>
              <a:spcBef>
                <a:spcPts val="500"/>
              </a:spcBef>
              <a:spcAft>
                <a:spcPts val="0"/>
              </a:spcAft>
              <a:buClr>
                <a:schemeClr val="dk1"/>
              </a:buClr>
              <a:buSzPts val="2400"/>
              <a:buChar char="•"/>
              <a:defRPr/>
            </a:lvl8pPr>
            <a:lvl9pPr marL="4114800" lvl="8" indent="-381000" algn="l">
              <a:lnSpc>
                <a:spcPct val="100000"/>
              </a:lnSpc>
              <a:spcBef>
                <a:spcPts val="500"/>
              </a:spcBef>
              <a:spcAft>
                <a:spcPts val="0"/>
              </a:spcAft>
              <a:buClr>
                <a:schemeClr val="dk1"/>
              </a:buClr>
              <a:buSzPts val="2400"/>
              <a:buChar char="•"/>
              <a:defRPr/>
            </a:lvl9pPr>
          </a:lstStyle>
          <a:p>
            <a:endParaRPr/>
          </a:p>
        </p:txBody>
      </p:sp>
      <p:sp>
        <p:nvSpPr>
          <p:cNvPr id="75" name="Google Shape;75;g23a220b051b_2_63"/>
          <p:cNvSpPr txBox="1">
            <a:spLocks noGrp="1"/>
          </p:cNvSpPr>
          <p:nvPr>
            <p:ph type="dt" idx="10"/>
          </p:nvPr>
        </p:nvSpPr>
        <p:spPr>
          <a:xfrm>
            <a:off x="609600" y="6356351"/>
            <a:ext cx="2844800" cy="365125"/>
          </a:xfrm>
          <a:prstGeom prst="rect">
            <a:avLst/>
          </a:prstGeom>
          <a:noFill/>
          <a:ln>
            <a:noFill/>
          </a:ln>
        </p:spPr>
        <p:txBody>
          <a:bodyPr spcFirstLastPara="1" wrap="square" lIns="121900" tIns="60925" rIns="121900" bIns="60925" anchor="ctr" anchorCtr="0">
            <a:noAutofit/>
          </a:bodyPr>
          <a:lstStyle>
            <a:lvl1pPr lvl="0" algn="l">
              <a:lnSpc>
                <a:spcPct val="100000"/>
              </a:lnSpc>
              <a:spcBef>
                <a:spcPts val="0"/>
              </a:spcBef>
              <a:spcAft>
                <a:spcPts val="0"/>
              </a:spcAft>
              <a:buSzPts val="1900"/>
              <a:buNone/>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76" name="Google Shape;76;g23a220b051b_2_63"/>
          <p:cNvSpPr txBox="1">
            <a:spLocks noGrp="1"/>
          </p:cNvSpPr>
          <p:nvPr>
            <p:ph type="ftr" idx="11"/>
          </p:nvPr>
        </p:nvSpPr>
        <p:spPr>
          <a:xfrm>
            <a:off x="4165600" y="6356351"/>
            <a:ext cx="3860800" cy="365125"/>
          </a:xfrm>
          <a:prstGeom prst="rect">
            <a:avLst/>
          </a:prstGeom>
          <a:noFill/>
          <a:ln>
            <a:noFill/>
          </a:ln>
        </p:spPr>
        <p:txBody>
          <a:bodyPr spcFirstLastPara="1" wrap="square" lIns="121900" tIns="60925" rIns="121900" bIns="60925" anchor="ctr" anchorCtr="0">
            <a:noAutofit/>
          </a:bodyPr>
          <a:lstStyle>
            <a:lvl1pPr lvl="0" algn="ctr">
              <a:lnSpc>
                <a:spcPct val="100000"/>
              </a:lnSpc>
              <a:spcBef>
                <a:spcPts val="0"/>
              </a:spcBef>
              <a:spcAft>
                <a:spcPts val="0"/>
              </a:spcAft>
              <a:buSzPts val="1900"/>
              <a:buNone/>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77" name="Google Shape;77;g23a220b051b_2_63"/>
          <p:cNvSpPr txBox="1">
            <a:spLocks noGrp="1"/>
          </p:cNvSpPr>
          <p:nvPr>
            <p:ph type="sldNum" idx="12"/>
          </p:nvPr>
        </p:nvSpPr>
        <p:spPr>
          <a:xfrm>
            <a:off x="8737600" y="6356351"/>
            <a:ext cx="2844800" cy="365125"/>
          </a:xfrm>
          <a:prstGeom prst="rect">
            <a:avLst/>
          </a:prstGeom>
          <a:noFill/>
          <a:ln>
            <a:noFill/>
          </a:ln>
        </p:spPr>
        <p:txBody>
          <a:bodyPr spcFirstLastPara="1" wrap="square" lIns="121900" tIns="60925" rIns="121900" bIns="60925"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9"/>
        <p:cNvGrpSpPr/>
        <p:nvPr/>
      </p:nvGrpSpPr>
      <p:grpSpPr>
        <a:xfrm>
          <a:off x="0" y="0"/>
          <a:ext cx="0" cy="0"/>
          <a:chOff x="0" y="0"/>
          <a:chExt cx="0" cy="0"/>
        </a:xfrm>
      </p:grpSpPr>
      <p:sp>
        <p:nvSpPr>
          <p:cNvPr id="20" name="Google Shape;20;g23a220b051b_2_10"/>
          <p:cNvSpPr txBox="1">
            <a:spLocks noGrp="1"/>
          </p:cNvSpPr>
          <p:nvPr>
            <p:ph type="ctrTitle"/>
          </p:nvPr>
        </p:nvSpPr>
        <p:spPr>
          <a:xfrm>
            <a:off x="914400" y="2130425"/>
            <a:ext cx="10363200" cy="1470025"/>
          </a:xfrm>
          <a:prstGeom prst="rect">
            <a:avLst/>
          </a:prstGeom>
          <a:noFill/>
          <a:ln>
            <a:noFill/>
          </a:ln>
        </p:spPr>
        <p:txBody>
          <a:bodyPr spcFirstLastPara="1" wrap="square" lIns="121900" tIns="60925" rIns="121900" bIns="60925" anchor="ctr" anchorCtr="0">
            <a:noAutofit/>
          </a:bodyPr>
          <a:lstStyle>
            <a:lvl1pPr lvl="0" algn="ctr">
              <a:lnSpc>
                <a:spcPct val="100000"/>
              </a:lnSpc>
              <a:spcBef>
                <a:spcPts val="0"/>
              </a:spcBef>
              <a:spcAft>
                <a:spcPts val="0"/>
              </a:spcAft>
              <a:buSzPts val="1900"/>
              <a:buNone/>
              <a:defRPr/>
            </a:lvl1pPr>
            <a:lvl2pPr lvl="1" algn="ctr">
              <a:lnSpc>
                <a:spcPct val="100000"/>
              </a:lnSpc>
              <a:spcBef>
                <a:spcPts val="0"/>
              </a:spcBef>
              <a:spcAft>
                <a:spcPts val="0"/>
              </a:spcAft>
              <a:buSzPts val="1900"/>
              <a:buNone/>
              <a:defRPr/>
            </a:lvl2pPr>
            <a:lvl3pPr lvl="2" algn="ctr">
              <a:lnSpc>
                <a:spcPct val="100000"/>
              </a:lnSpc>
              <a:spcBef>
                <a:spcPts val="0"/>
              </a:spcBef>
              <a:spcAft>
                <a:spcPts val="0"/>
              </a:spcAft>
              <a:buSzPts val="1900"/>
              <a:buNone/>
              <a:defRPr/>
            </a:lvl3pPr>
            <a:lvl4pPr lvl="3" algn="ctr">
              <a:lnSpc>
                <a:spcPct val="100000"/>
              </a:lnSpc>
              <a:spcBef>
                <a:spcPts val="0"/>
              </a:spcBef>
              <a:spcAft>
                <a:spcPts val="0"/>
              </a:spcAft>
              <a:buSzPts val="1900"/>
              <a:buNone/>
              <a:defRPr/>
            </a:lvl4pPr>
            <a:lvl5pPr lvl="4" algn="ctr">
              <a:lnSpc>
                <a:spcPct val="100000"/>
              </a:lnSpc>
              <a:spcBef>
                <a:spcPts val="0"/>
              </a:spcBef>
              <a:spcAft>
                <a:spcPts val="0"/>
              </a:spcAft>
              <a:buSzPts val="1900"/>
              <a:buNone/>
              <a:defRPr/>
            </a:lvl5pPr>
            <a:lvl6pPr lvl="5" algn="ctr">
              <a:lnSpc>
                <a:spcPct val="100000"/>
              </a:lnSpc>
              <a:spcBef>
                <a:spcPts val="0"/>
              </a:spcBef>
              <a:spcAft>
                <a:spcPts val="0"/>
              </a:spcAft>
              <a:buSzPts val="1900"/>
              <a:buNone/>
              <a:defRPr/>
            </a:lvl6pPr>
            <a:lvl7pPr lvl="6" algn="ctr">
              <a:lnSpc>
                <a:spcPct val="100000"/>
              </a:lnSpc>
              <a:spcBef>
                <a:spcPts val="0"/>
              </a:spcBef>
              <a:spcAft>
                <a:spcPts val="0"/>
              </a:spcAft>
              <a:buSzPts val="1900"/>
              <a:buNone/>
              <a:defRPr/>
            </a:lvl7pPr>
            <a:lvl8pPr lvl="7" algn="ctr">
              <a:lnSpc>
                <a:spcPct val="100000"/>
              </a:lnSpc>
              <a:spcBef>
                <a:spcPts val="0"/>
              </a:spcBef>
              <a:spcAft>
                <a:spcPts val="0"/>
              </a:spcAft>
              <a:buSzPts val="1900"/>
              <a:buNone/>
              <a:defRPr/>
            </a:lvl8pPr>
            <a:lvl9pPr lvl="8" algn="ctr">
              <a:lnSpc>
                <a:spcPct val="100000"/>
              </a:lnSpc>
              <a:spcBef>
                <a:spcPts val="0"/>
              </a:spcBef>
              <a:spcAft>
                <a:spcPts val="0"/>
              </a:spcAft>
              <a:buSzPts val="1900"/>
              <a:buNone/>
              <a:defRPr/>
            </a:lvl9pPr>
          </a:lstStyle>
          <a:p>
            <a:endParaRPr/>
          </a:p>
        </p:txBody>
      </p:sp>
      <p:sp>
        <p:nvSpPr>
          <p:cNvPr id="21" name="Google Shape;21;g23a220b051b_2_10"/>
          <p:cNvSpPr txBox="1">
            <a:spLocks noGrp="1"/>
          </p:cNvSpPr>
          <p:nvPr>
            <p:ph type="subTitle" idx="1"/>
          </p:nvPr>
        </p:nvSpPr>
        <p:spPr>
          <a:xfrm>
            <a:off x="1828800" y="3886200"/>
            <a:ext cx="8534400" cy="1752600"/>
          </a:xfrm>
          <a:prstGeom prst="rect">
            <a:avLst/>
          </a:prstGeom>
          <a:noFill/>
          <a:ln>
            <a:noFill/>
          </a:ln>
        </p:spPr>
        <p:txBody>
          <a:bodyPr spcFirstLastPara="1" wrap="square" lIns="121900" tIns="60925" rIns="121900" bIns="60925" anchor="t" anchorCtr="0">
            <a:noAutofit/>
          </a:bodyPr>
          <a:lstStyle>
            <a:lvl1pPr lvl="0" algn="ctr">
              <a:lnSpc>
                <a:spcPct val="100000"/>
              </a:lnSpc>
              <a:spcBef>
                <a:spcPts val="600"/>
              </a:spcBef>
              <a:spcAft>
                <a:spcPts val="0"/>
              </a:spcAft>
              <a:buClr>
                <a:srgbClr val="888888"/>
              </a:buClr>
              <a:buSzPts val="3200"/>
              <a:buNone/>
              <a:defRPr>
                <a:solidFill>
                  <a:srgbClr val="888888"/>
                </a:solidFill>
              </a:defRPr>
            </a:lvl1pPr>
            <a:lvl2pPr lvl="1" algn="ctr">
              <a:lnSpc>
                <a:spcPct val="100000"/>
              </a:lnSpc>
              <a:spcBef>
                <a:spcPts val="600"/>
              </a:spcBef>
              <a:spcAft>
                <a:spcPts val="0"/>
              </a:spcAft>
              <a:buClr>
                <a:srgbClr val="888888"/>
              </a:buClr>
              <a:buSzPts val="2800"/>
              <a:buNone/>
              <a:defRPr>
                <a:solidFill>
                  <a:srgbClr val="888888"/>
                </a:solidFill>
              </a:defRPr>
            </a:lvl2pPr>
            <a:lvl3pPr lvl="2" algn="ctr">
              <a:lnSpc>
                <a:spcPct val="100000"/>
              </a:lnSpc>
              <a:spcBef>
                <a:spcPts val="50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a:endParaRPr/>
          </a:p>
        </p:txBody>
      </p:sp>
      <p:sp>
        <p:nvSpPr>
          <p:cNvPr id="22" name="Google Shape;22;g23a220b051b_2_10"/>
          <p:cNvSpPr txBox="1">
            <a:spLocks noGrp="1"/>
          </p:cNvSpPr>
          <p:nvPr>
            <p:ph type="dt" idx="10"/>
          </p:nvPr>
        </p:nvSpPr>
        <p:spPr>
          <a:xfrm>
            <a:off x="609600" y="6356351"/>
            <a:ext cx="2844800" cy="365125"/>
          </a:xfrm>
          <a:prstGeom prst="rect">
            <a:avLst/>
          </a:prstGeom>
          <a:noFill/>
          <a:ln>
            <a:noFill/>
          </a:ln>
        </p:spPr>
        <p:txBody>
          <a:bodyPr spcFirstLastPara="1" wrap="square" lIns="121900" tIns="60925" rIns="121900" bIns="60925" anchor="ctr" anchorCtr="0">
            <a:noAutofit/>
          </a:bodyPr>
          <a:lstStyle>
            <a:lvl1pPr lvl="0" algn="l">
              <a:lnSpc>
                <a:spcPct val="100000"/>
              </a:lnSpc>
              <a:spcBef>
                <a:spcPts val="0"/>
              </a:spcBef>
              <a:spcAft>
                <a:spcPts val="0"/>
              </a:spcAft>
              <a:buSzPts val="1900"/>
              <a:buNone/>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23" name="Google Shape;23;g23a220b051b_2_10"/>
          <p:cNvSpPr txBox="1">
            <a:spLocks noGrp="1"/>
          </p:cNvSpPr>
          <p:nvPr>
            <p:ph type="ftr" idx="11"/>
          </p:nvPr>
        </p:nvSpPr>
        <p:spPr>
          <a:xfrm>
            <a:off x="4165600" y="6356351"/>
            <a:ext cx="3860800" cy="365125"/>
          </a:xfrm>
          <a:prstGeom prst="rect">
            <a:avLst/>
          </a:prstGeom>
          <a:noFill/>
          <a:ln>
            <a:noFill/>
          </a:ln>
        </p:spPr>
        <p:txBody>
          <a:bodyPr spcFirstLastPara="1" wrap="square" lIns="121900" tIns="60925" rIns="121900" bIns="60925" anchor="ctr" anchorCtr="0">
            <a:noAutofit/>
          </a:bodyPr>
          <a:lstStyle>
            <a:lvl1pPr lvl="0" algn="ctr">
              <a:lnSpc>
                <a:spcPct val="100000"/>
              </a:lnSpc>
              <a:spcBef>
                <a:spcPts val="0"/>
              </a:spcBef>
              <a:spcAft>
                <a:spcPts val="0"/>
              </a:spcAft>
              <a:buSzPts val="1900"/>
              <a:buNone/>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24" name="Google Shape;24;g23a220b051b_2_10"/>
          <p:cNvSpPr txBox="1">
            <a:spLocks noGrp="1"/>
          </p:cNvSpPr>
          <p:nvPr>
            <p:ph type="sldNum" idx="12"/>
          </p:nvPr>
        </p:nvSpPr>
        <p:spPr>
          <a:xfrm>
            <a:off x="8737600" y="6356351"/>
            <a:ext cx="2844800" cy="365125"/>
          </a:xfrm>
          <a:prstGeom prst="rect">
            <a:avLst/>
          </a:prstGeom>
          <a:noFill/>
          <a:ln>
            <a:noFill/>
          </a:ln>
        </p:spPr>
        <p:txBody>
          <a:bodyPr spcFirstLastPara="1" wrap="square" lIns="121900" tIns="60925" rIns="121900" bIns="60925"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5"/>
        <p:cNvGrpSpPr/>
        <p:nvPr/>
      </p:nvGrpSpPr>
      <p:grpSpPr>
        <a:xfrm>
          <a:off x="0" y="0"/>
          <a:ext cx="0" cy="0"/>
          <a:chOff x="0" y="0"/>
          <a:chExt cx="0" cy="0"/>
        </a:xfrm>
      </p:grpSpPr>
      <p:sp>
        <p:nvSpPr>
          <p:cNvPr id="26" name="Google Shape;26;g23a220b051b_2_16"/>
          <p:cNvSpPr txBox="1">
            <a:spLocks noGrp="1"/>
          </p:cNvSpPr>
          <p:nvPr>
            <p:ph type="title"/>
          </p:nvPr>
        </p:nvSpPr>
        <p:spPr>
          <a:xfrm>
            <a:off x="963084" y="4406901"/>
            <a:ext cx="10363200" cy="1362075"/>
          </a:xfrm>
          <a:prstGeom prst="rect">
            <a:avLst/>
          </a:prstGeom>
          <a:noFill/>
          <a:ln>
            <a:noFill/>
          </a:ln>
        </p:spPr>
        <p:txBody>
          <a:bodyPr spcFirstLastPara="1" wrap="square" lIns="121900" tIns="60925" rIns="121900" bIns="60925" anchor="t" anchorCtr="0">
            <a:noAutofit/>
          </a:bodyPr>
          <a:lstStyle>
            <a:lvl1pPr lvl="0" algn="l">
              <a:lnSpc>
                <a:spcPct val="100000"/>
              </a:lnSpc>
              <a:spcBef>
                <a:spcPts val="0"/>
              </a:spcBef>
              <a:spcAft>
                <a:spcPts val="0"/>
              </a:spcAft>
              <a:buSzPts val="1900"/>
              <a:buNone/>
              <a:defRPr sz="4000" b="1" cap="none"/>
            </a:lvl1pPr>
            <a:lvl2pPr lvl="1" algn="ctr">
              <a:lnSpc>
                <a:spcPct val="100000"/>
              </a:lnSpc>
              <a:spcBef>
                <a:spcPts val="0"/>
              </a:spcBef>
              <a:spcAft>
                <a:spcPts val="0"/>
              </a:spcAft>
              <a:buSzPts val="1900"/>
              <a:buNone/>
              <a:defRPr/>
            </a:lvl2pPr>
            <a:lvl3pPr lvl="2" algn="ctr">
              <a:lnSpc>
                <a:spcPct val="100000"/>
              </a:lnSpc>
              <a:spcBef>
                <a:spcPts val="0"/>
              </a:spcBef>
              <a:spcAft>
                <a:spcPts val="0"/>
              </a:spcAft>
              <a:buSzPts val="1900"/>
              <a:buNone/>
              <a:defRPr/>
            </a:lvl3pPr>
            <a:lvl4pPr lvl="3" algn="ctr">
              <a:lnSpc>
                <a:spcPct val="100000"/>
              </a:lnSpc>
              <a:spcBef>
                <a:spcPts val="0"/>
              </a:spcBef>
              <a:spcAft>
                <a:spcPts val="0"/>
              </a:spcAft>
              <a:buSzPts val="1900"/>
              <a:buNone/>
              <a:defRPr/>
            </a:lvl4pPr>
            <a:lvl5pPr lvl="4" algn="ctr">
              <a:lnSpc>
                <a:spcPct val="100000"/>
              </a:lnSpc>
              <a:spcBef>
                <a:spcPts val="0"/>
              </a:spcBef>
              <a:spcAft>
                <a:spcPts val="0"/>
              </a:spcAft>
              <a:buSzPts val="1900"/>
              <a:buNone/>
              <a:defRPr/>
            </a:lvl5pPr>
            <a:lvl6pPr lvl="5" algn="ctr">
              <a:lnSpc>
                <a:spcPct val="100000"/>
              </a:lnSpc>
              <a:spcBef>
                <a:spcPts val="0"/>
              </a:spcBef>
              <a:spcAft>
                <a:spcPts val="0"/>
              </a:spcAft>
              <a:buSzPts val="1900"/>
              <a:buNone/>
              <a:defRPr/>
            </a:lvl6pPr>
            <a:lvl7pPr lvl="6" algn="ctr">
              <a:lnSpc>
                <a:spcPct val="100000"/>
              </a:lnSpc>
              <a:spcBef>
                <a:spcPts val="0"/>
              </a:spcBef>
              <a:spcAft>
                <a:spcPts val="0"/>
              </a:spcAft>
              <a:buSzPts val="1900"/>
              <a:buNone/>
              <a:defRPr/>
            </a:lvl7pPr>
            <a:lvl8pPr lvl="7" algn="ctr">
              <a:lnSpc>
                <a:spcPct val="100000"/>
              </a:lnSpc>
              <a:spcBef>
                <a:spcPts val="0"/>
              </a:spcBef>
              <a:spcAft>
                <a:spcPts val="0"/>
              </a:spcAft>
              <a:buSzPts val="1900"/>
              <a:buNone/>
              <a:defRPr/>
            </a:lvl8pPr>
            <a:lvl9pPr lvl="8" algn="ctr">
              <a:lnSpc>
                <a:spcPct val="100000"/>
              </a:lnSpc>
              <a:spcBef>
                <a:spcPts val="0"/>
              </a:spcBef>
              <a:spcAft>
                <a:spcPts val="0"/>
              </a:spcAft>
              <a:buSzPts val="1900"/>
              <a:buNone/>
              <a:defRPr/>
            </a:lvl9pPr>
          </a:lstStyle>
          <a:p>
            <a:endParaRPr/>
          </a:p>
        </p:txBody>
      </p:sp>
      <p:sp>
        <p:nvSpPr>
          <p:cNvPr id="27" name="Google Shape;27;g23a220b051b_2_16"/>
          <p:cNvSpPr txBox="1">
            <a:spLocks noGrp="1"/>
          </p:cNvSpPr>
          <p:nvPr>
            <p:ph type="body" idx="1"/>
          </p:nvPr>
        </p:nvSpPr>
        <p:spPr>
          <a:xfrm>
            <a:off x="963084" y="2906713"/>
            <a:ext cx="10363200" cy="1500187"/>
          </a:xfrm>
          <a:prstGeom prst="rect">
            <a:avLst/>
          </a:prstGeom>
          <a:noFill/>
          <a:ln>
            <a:noFill/>
          </a:ln>
        </p:spPr>
        <p:txBody>
          <a:bodyPr spcFirstLastPara="1" wrap="square" lIns="121900" tIns="60925" rIns="121900" bIns="60925" anchor="b" anchorCtr="0">
            <a:noAutofit/>
          </a:bodyPr>
          <a:lstStyle>
            <a:lvl1pPr marL="457200" lvl="0" indent="-228600" algn="l">
              <a:lnSpc>
                <a:spcPct val="100000"/>
              </a:lnSpc>
              <a:spcBef>
                <a:spcPts val="400"/>
              </a:spcBef>
              <a:spcAft>
                <a:spcPts val="0"/>
              </a:spcAft>
              <a:buClr>
                <a:srgbClr val="888888"/>
              </a:buClr>
              <a:buSzPts val="2000"/>
              <a:buNone/>
              <a:defRPr sz="2000">
                <a:solidFill>
                  <a:srgbClr val="888888"/>
                </a:solidFill>
              </a:defRPr>
            </a:lvl1pPr>
            <a:lvl2pPr marL="914400" lvl="1" indent="-228600" algn="l">
              <a:lnSpc>
                <a:spcPct val="100000"/>
              </a:lnSpc>
              <a:spcBef>
                <a:spcPts val="400"/>
              </a:spcBef>
              <a:spcAft>
                <a:spcPts val="0"/>
              </a:spcAft>
              <a:buClr>
                <a:srgbClr val="888888"/>
              </a:buClr>
              <a:buSzPts val="1800"/>
              <a:buNone/>
              <a:defRPr sz="1800">
                <a:solidFill>
                  <a:srgbClr val="888888"/>
                </a:solidFill>
              </a:defRPr>
            </a:lvl2pPr>
            <a:lvl3pPr marL="1371600" lvl="2" indent="-228600" algn="l">
              <a:lnSpc>
                <a:spcPct val="100000"/>
              </a:lnSpc>
              <a:spcBef>
                <a:spcPts val="300"/>
              </a:spcBef>
              <a:spcAft>
                <a:spcPts val="0"/>
              </a:spcAft>
              <a:buClr>
                <a:srgbClr val="888888"/>
              </a:buClr>
              <a:buSzPts val="1600"/>
              <a:buNone/>
              <a:defRPr sz="1600">
                <a:solidFill>
                  <a:srgbClr val="888888"/>
                </a:solidFill>
              </a:defRPr>
            </a:lvl3pPr>
            <a:lvl4pPr marL="1828800" lvl="3" indent="-228600" algn="l">
              <a:lnSpc>
                <a:spcPct val="100000"/>
              </a:lnSpc>
              <a:spcBef>
                <a:spcPts val="300"/>
              </a:spcBef>
              <a:spcAft>
                <a:spcPts val="0"/>
              </a:spcAft>
              <a:buClr>
                <a:srgbClr val="888888"/>
              </a:buClr>
              <a:buSzPts val="1400"/>
              <a:buNone/>
              <a:defRPr sz="1400">
                <a:solidFill>
                  <a:srgbClr val="888888"/>
                </a:solidFill>
              </a:defRPr>
            </a:lvl4pPr>
            <a:lvl5pPr marL="2286000" lvl="4" indent="-228600" algn="l">
              <a:lnSpc>
                <a:spcPct val="100000"/>
              </a:lnSpc>
              <a:spcBef>
                <a:spcPts val="300"/>
              </a:spcBef>
              <a:spcAft>
                <a:spcPts val="0"/>
              </a:spcAft>
              <a:buClr>
                <a:srgbClr val="888888"/>
              </a:buClr>
              <a:buSzPts val="1400"/>
              <a:buNone/>
              <a:defRPr sz="1400">
                <a:solidFill>
                  <a:srgbClr val="888888"/>
                </a:solidFill>
              </a:defRPr>
            </a:lvl5pPr>
            <a:lvl6pPr marL="2743200" lvl="5" indent="-228600" algn="l">
              <a:lnSpc>
                <a:spcPct val="100000"/>
              </a:lnSpc>
              <a:spcBef>
                <a:spcPts val="300"/>
              </a:spcBef>
              <a:spcAft>
                <a:spcPts val="0"/>
              </a:spcAft>
              <a:buClr>
                <a:srgbClr val="888888"/>
              </a:buClr>
              <a:buSzPts val="1400"/>
              <a:buNone/>
              <a:defRPr sz="1400">
                <a:solidFill>
                  <a:srgbClr val="888888"/>
                </a:solidFill>
              </a:defRPr>
            </a:lvl6pPr>
            <a:lvl7pPr marL="3200400" lvl="6" indent="-228600" algn="l">
              <a:lnSpc>
                <a:spcPct val="100000"/>
              </a:lnSpc>
              <a:spcBef>
                <a:spcPts val="300"/>
              </a:spcBef>
              <a:spcAft>
                <a:spcPts val="0"/>
              </a:spcAft>
              <a:buClr>
                <a:srgbClr val="888888"/>
              </a:buClr>
              <a:buSzPts val="1400"/>
              <a:buNone/>
              <a:defRPr sz="1400">
                <a:solidFill>
                  <a:srgbClr val="888888"/>
                </a:solidFill>
              </a:defRPr>
            </a:lvl7pPr>
            <a:lvl8pPr marL="3657600" lvl="7" indent="-228600" algn="l">
              <a:lnSpc>
                <a:spcPct val="100000"/>
              </a:lnSpc>
              <a:spcBef>
                <a:spcPts val="300"/>
              </a:spcBef>
              <a:spcAft>
                <a:spcPts val="0"/>
              </a:spcAft>
              <a:buClr>
                <a:srgbClr val="888888"/>
              </a:buClr>
              <a:buSzPts val="1400"/>
              <a:buNone/>
              <a:defRPr sz="1400">
                <a:solidFill>
                  <a:srgbClr val="888888"/>
                </a:solidFill>
              </a:defRPr>
            </a:lvl8pPr>
            <a:lvl9pPr marL="4114800" lvl="8" indent="-228600" algn="l">
              <a:lnSpc>
                <a:spcPct val="100000"/>
              </a:lnSpc>
              <a:spcBef>
                <a:spcPts val="300"/>
              </a:spcBef>
              <a:spcAft>
                <a:spcPts val="0"/>
              </a:spcAft>
              <a:buClr>
                <a:srgbClr val="888888"/>
              </a:buClr>
              <a:buSzPts val="1400"/>
              <a:buNone/>
              <a:defRPr sz="1400">
                <a:solidFill>
                  <a:srgbClr val="888888"/>
                </a:solidFill>
              </a:defRPr>
            </a:lvl9pPr>
          </a:lstStyle>
          <a:p>
            <a:endParaRPr/>
          </a:p>
        </p:txBody>
      </p:sp>
      <p:sp>
        <p:nvSpPr>
          <p:cNvPr id="28" name="Google Shape;28;g23a220b051b_2_16"/>
          <p:cNvSpPr txBox="1">
            <a:spLocks noGrp="1"/>
          </p:cNvSpPr>
          <p:nvPr>
            <p:ph type="dt" idx="10"/>
          </p:nvPr>
        </p:nvSpPr>
        <p:spPr>
          <a:xfrm>
            <a:off x="609600" y="6356351"/>
            <a:ext cx="2844800" cy="365125"/>
          </a:xfrm>
          <a:prstGeom prst="rect">
            <a:avLst/>
          </a:prstGeom>
          <a:noFill/>
          <a:ln>
            <a:noFill/>
          </a:ln>
        </p:spPr>
        <p:txBody>
          <a:bodyPr spcFirstLastPara="1" wrap="square" lIns="121900" tIns="60925" rIns="121900" bIns="60925" anchor="ctr" anchorCtr="0">
            <a:noAutofit/>
          </a:bodyPr>
          <a:lstStyle>
            <a:lvl1pPr lvl="0" algn="l">
              <a:lnSpc>
                <a:spcPct val="100000"/>
              </a:lnSpc>
              <a:spcBef>
                <a:spcPts val="0"/>
              </a:spcBef>
              <a:spcAft>
                <a:spcPts val="0"/>
              </a:spcAft>
              <a:buSzPts val="1900"/>
              <a:buNone/>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29" name="Google Shape;29;g23a220b051b_2_16"/>
          <p:cNvSpPr txBox="1">
            <a:spLocks noGrp="1"/>
          </p:cNvSpPr>
          <p:nvPr>
            <p:ph type="ftr" idx="11"/>
          </p:nvPr>
        </p:nvSpPr>
        <p:spPr>
          <a:xfrm>
            <a:off x="4165600" y="6356351"/>
            <a:ext cx="3860800" cy="365125"/>
          </a:xfrm>
          <a:prstGeom prst="rect">
            <a:avLst/>
          </a:prstGeom>
          <a:noFill/>
          <a:ln>
            <a:noFill/>
          </a:ln>
        </p:spPr>
        <p:txBody>
          <a:bodyPr spcFirstLastPara="1" wrap="square" lIns="121900" tIns="60925" rIns="121900" bIns="60925" anchor="ctr" anchorCtr="0">
            <a:noAutofit/>
          </a:bodyPr>
          <a:lstStyle>
            <a:lvl1pPr lvl="0" algn="ctr">
              <a:lnSpc>
                <a:spcPct val="100000"/>
              </a:lnSpc>
              <a:spcBef>
                <a:spcPts val="0"/>
              </a:spcBef>
              <a:spcAft>
                <a:spcPts val="0"/>
              </a:spcAft>
              <a:buSzPts val="1900"/>
              <a:buNone/>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30" name="Google Shape;30;g23a220b051b_2_16"/>
          <p:cNvSpPr txBox="1">
            <a:spLocks noGrp="1"/>
          </p:cNvSpPr>
          <p:nvPr>
            <p:ph type="sldNum" idx="12"/>
          </p:nvPr>
        </p:nvSpPr>
        <p:spPr>
          <a:xfrm>
            <a:off x="8737600" y="6356351"/>
            <a:ext cx="2844800" cy="365125"/>
          </a:xfrm>
          <a:prstGeom prst="rect">
            <a:avLst/>
          </a:prstGeom>
          <a:noFill/>
          <a:ln>
            <a:noFill/>
          </a:ln>
        </p:spPr>
        <p:txBody>
          <a:bodyPr spcFirstLastPara="1" wrap="square" lIns="121900" tIns="60925" rIns="121900" bIns="60925"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1"/>
        <p:cNvGrpSpPr/>
        <p:nvPr/>
      </p:nvGrpSpPr>
      <p:grpSpPr>
        <a:xfrm>
          <a:off x="0" y="0"/>
          <a:ext cx="0" cy="0"/>
          <a:chOff x="0" y="0"/>
          <a:chExt cx="0" cy="0"/>
        </a:xfrm>
      </p:grpSpPr>
      <p:sp>
        <p:nvSpPr>
          <p:cNvPr id="32" name="Google Shape;32;g23a220b051b_2_22"/>
          <p:cNvSpPr txBox="1">
            <a:spLocks noGrp="1"/>
          </p:cNvSpPr>
          <p:nvPr>
            <p:ph type="title"/>
          </p:nvPr>
        </p:nvSpPr>
        <p:spPr>
          <a:xfrm>
            <a:off x="609600" y="274639"/>
            <a:ext cx="10972800" cy="1143000"/>
          </a:xfrm>
          <a:prstGeom prst="rect">
            <a:avLst/>
          </a:prstGeom>
          <a:noFill/>
          <a:ln>
            <a:noFill/>
          </a:ln>
        </p:spPr>
        <p:txBody>
          <a:bodyPr spcFirstLastPara="1" wrap="square" lIns="121900" tIns="60925" rIns="121900" bIns="60925" anchor="ctr" anchorCtr="0">
            <a:noAutofit/>
          </a:bodyPr>
          <a:lstStyle>
            <a:lvl1pPr lvl="0" algn="ctr">
              <a:lnSpc>
                <a:spcPct val="100000"/>
              </a:lnSpc>
              <a:spcBef>
                <a:spcPts val="0"/>
              </a:spcBef>
              <a:spcAft>
                <a:spcPts val="0"/>
              </a:spcAft>
              <a:buSzPts val="1900"/>
              <a:buNone/>
              <a:defRPr/>
            </a:lvl1pPr>
            <a:lvl2pPr lvl="1" algn="ctr">
              <a:lnSpc>
                <a:spcPct val="100000"/>
              </a:lnSpc>
              <a:spcBef>
                <a:spcPts val="0"/>
              </a:spcBef>
              <a:spcAft>
                <a:spcPts val="0"/>
              </a:spcAft>
              <a:buSzPts val="1900"/>
              <a:buNone/>
              <a:defRPr/>
            </a:lvl2pPr>
            <a:lvl3pPr lvl="2" algn="ctr">
              <a:lnSpc>
                <a:spcPct val="100000"/>
              </a:lnSpc>
              <a:spcBef>
                <a:spcPts val="0"/>
              </a:spcBef>
              <a:spcAft>
                <a:spcPts val="0"/>
              </a:spcAft>
              <a:buSzPts val="1900"/>
              <a:buNone/>
              <a:defRPr/>
            </a:lvl3pPr>
            <a:lvl4pPr lvl="3" algn="ctr">
              <a:lnSpc>
                <a:spcPct val="100000"/>
              </a:lnSpc>
              <a:spcBef>
                <a:spcPts val="0"/>
              </a:spcBef>
              <a:spcAft>
                <a:spcPts val="0"/>
              </a:spcAft>
              <a:buSzPts val="1900"/>
              <a:buNone/>
              <a:defRPr/>
            </a:lvl4pPr>
            <a:lvl5pPr lvl="4" algn="ctr">
              <a:lnSpc>
                <a:spcPct val="100000"/>
              </a:lnSpc>
              <a:spcBef>
                <a:spcPts val="0"/>
              </a:spcBef>
              <a:spcAft>
                <a:spcPts val="0"/>
              </a:spcAft>
              <a:buSzPts val="1900"/>
              <a:buNone/>
              <a:defRPr/>
            </a:lvl5pPr>
            <a:lvl6pPr lvl="5" algn="ctr">
              <a:lnSpc>
                <a:spcPct val="100000"/>
              </a:lnSpc>
              <a:spcBef>
                <a:spcPts val="0"/>
              </a:spcBef>
              <a:spcAft>
                <a:spcPts val="0"/>
              </a:spcAft>
              <a:buSzPts val="1900"/>
              <a:buNone/>
              <a:defRPr/>
            </a:lvl6pPr>
            <a:lvl7pPr lvl="6" algn="ctr">
              <a:lnSpc>
                <a:spcPct val="100000"/>
              </a:lnSpc>
              <a:spcBef>
                <a:spcPts val="0"/>
              </a:spcBef>
              <a:spcAft>
                <a:spcPts val="0"/>
              </a:spcAft>
              <a:buSzPts val="1900"/>
              <a:buNone/>
              <a:defRPr/>
            </a:lvl7pPr>
            <a:lvl8pPr lvl="7" algn="ctr">
              <a:lnSpc>
                <a:spcPct val="100000"/>
              </a:lnSpc>
              <a:spcBef>
                <a:spcPts val="0"/>
              </a:spcBef>
              <a:spcAft>
                <a:spcPts val="0"/>
              </a:spcAft>
              <a:buSzPts val="1900"/>
              <a:buNone/>
              <a:defRPr/>
            </a:lvl8pPr>
            <a:lvl9pPr lvl="8" algn="ctr">
              <a:lnSpc>
                <a:spcPct val="100000"/>
              </a:lnSpc>
              <a:spcBef>
                <a:spcPts val="0"/>
              </a:spcBef>
              <a:spcAft>
                <a:spcPts val="0"/>
              </a:spcAft>
              <a:buSzPts val="1900"/>
              <a:buNone/>
              <a:defRPr/>
            </a:lvl9pPr>
          </a:lstStyle>
          <a:p>
            <a:endParaRPr/>
          </a:p>
        </p:txBody>
      </p:sp>
      <p:sp>
        <p:nvSpPr>
          <p:cNvPr id="33" name="Google Shape;33;g23a220b051b_2_22"/>
          <p:cNvSpPr txBox="1">
            <a:spLocks noGrp="1"/>
          </p:cNvSpPr>
          <p:nvPr>
            <p:ph type="body" idx="1"/>
          </p:nvPr>
        </p:nvSpPr>
        <p:spPr>
          <a:xfrm>
            <a:off x="609600" y="1600201"/>
            <a:ext cx="5384800" cy="4525963"/>
          </a:xfrm>
          <a:prstGeom prst="rect">
            <a:avLst/>
          </a:prstGeom>
          <a:noFill/>
          <a:ln>
            <a:noFill/>
          </a:ln>
        </p:spPr>
        <p:txBody>
          <a:bodyPr spcFirstLastPara="1" wrap="square" lIns="121900" tIns="60925" rIns="121900" bIns="60925" anchor="t" anchorCtr="0">
            <a:noAutofit/>
          </a:bodyPr>
          <a:lstStyle>
            <a:lvl1pPr marL="457200" lvl="0" indent="-406400" algn="l">
              <a:lnSpc>
                <a:spcPct val="100000"/>
              </a:lnSpc>
              <a:spcBef>
                <a:spcPts val="600"/>
              </a:spcBef>
              <a:spcAft>
                <a:spcPts val="0"/>
              </a:spcAft>
              <a:buClr>
                <a:schemeClr val="dk1"/>
              </a:buClr>
              <a:buSzPts val="2800"/>
              <a:buChar char="•"/>
              <a:defRPr sz="2800"/>
            </a:lvl1pPr>
            <a:lvl2pPr marL="914400" lvl="1" indent="-381000" algn="l">
              <a:lnSpc>
                <a:spcPct val="100000"/>
              </a:lnSpc>
              <a:spcBef>
                <a:spcPts val="500"/>
              </a:spcBef>
              <a:spcAft>
                <a:spcPts val="0"/>
              </a:spcAft>
              <a:buClr>
                <a:schemeClr val="dk1"/>
              </a:buClr>
              <a:buSzPts val="2400"/>
              <a:buChar char="–"/>
              <a:defRPr sz="2400"/>
            </a:lvl2pPr>
            <a:lvl3pPr marL="1371600" lvl="2" indent="-355600" algn="l">
              <a:lnSpc>
                <a:spcPct val="100000"/>
              </a:lnSpc>
              <a:spcBef>
                <a:spcPts val="400"/>
              </a:spcBef>
              <a:spcAft>
                <a:spcPts val="0"/>
              </a:spcAft>
              <a:buClr>
                <a:schemeClr val="dk1"/>
              </a:buClr>
              <a:buSzPts val="2000"/>
              <a:buChar char="•"/>
              <a:defRPr sz="2000"/>
            </a:lvl3pPr>
            <a:lvl4pPr marL="1828800" lvl="3" indent="-342900" algn="l">
              <a:lnSpc>
                <a:spcPct val="100000"/>
              </a:lnSpc>
              <a:spcBef>
                <a:spcPts val="400"/>
              </a:spcBef>
              <a:spcAft>
                <a:spcPts val="0"/>
              </a:spcAft>
              <a:buClr>
                <a:schemeClr val="dk1"/>
              </a:buClr>
              <a:buSzPts val="1800"/>
              <a:buChar char="–"/>
              <a:defRPr sz="1800"/>
            </a:lvl4pPr>
            <a:lvl5pPr marL="2286000" lvl="4" indent="-342900" algn="l">
              <a:lnSpc>
                <a:spcPct val="100000"/>
              </a:lnSpc>
              <a:spcBef>
                <a:spcPts val="400"/>
              </a:spcBef>
              <a:spcAft>
                <a:spcPts val="0"/>
              </a:spcAft>
              <a:buClr>
                <a:schemeClr val="dk1"/>
              </a:buClr>
              <a:buSzPts val="1800"/>
              <a:buChar char="»"/>
              <a:defRPr sz="1800"/>
            </a:lvl5pPr>
            <a:lvl6pPr marL="2743200" lvl="5" indent="-342900" algn="l">
              <a:lnSpc>
                <a:spcPct val="100000"/>
              </a:lnSpc>
              <a:spcBef>
                <a:spcPts val="400"/>
              </a:spcBef>
              <a:spcAft>
                <a:spcPts val="0"/>
              </a:spcAft>
              <a:buClr>
                <a:schemeClr val="dk1"/>
              </a:buClr>
              <a:buSzPts val="1800"/>
              <a:buChar char="•"/>
              <a:defRPr sz="1800"/>
            </a:lvl6pPr>
            <a:lvl7pPr marL="3200400" lvl="6" indent="-342900" algn="l">
              <a:lnSpc>
                <a:spcPct val="100000"/>
              </a:lnSpc>
              <a:spcBef>
                <a:spcPts val="400"/>
              </a:spcBef>
              <a:spcAft>
                <a:spcPts val="0"/>
              </a:spcAft>
              <a:buClr>
                <a:schemeClr val="dk1"/>
              </a:buClr>
              <a:buSzPts val="1800"/>
              <a:buChar char="•"/>
              <a:defRPr sz="1800"/>
            </a:lvl7pPr>
            <a:lvl8pPr marL="3657600" lvl="7" indent="-342900" algn="l">
              <a:lnSpc>
                <a:spcPct val="100000"/>
              </a:lnSpc>
              <a:spcBef>
                <a:spcPts val="400"/>
              </a:spcBef>
              <a:spcAft>
                <a:spcPts val="0"/>
              </a:spcAft>
              <a:buClr>
                <a:schemeClr val="dk1"/>
              </a:buClr>
              <a:buSzPts val="1800"/>
              <a:buChar char="•"/>
              <a:defRPr sz="1800"/>
            </a:lvl8pPr>
            <a:lvl9pPr marL="4114800" lvl="8" indent="-342900" algn="l">
              <a:lnSpc>
                <a:spcPct val="100000"/>
              </a:lnSpc>
              <a:spcBef>
                <a:spcPts val="400"/>
              </a:spcBef>
              <a:spcAft>
                <a:spcPts val="0"/>
              </a:spcAft>
              <a:buClr>
                <a:schemeClr val="dk1"/>
              </a:buClr>
              <a:buSzPts val="1800"/>
              <a:buChar char="•"/>
              <a:defRPr sz="1800"/>
            </a:lvl9pPr>
          </a:lstStyle>
          <a:p>
            <a:endParaRPr/>
          </a:p>
        </p:txBody>
      </p:sp>
      <p:sp>
        <p:nvSpPr>
          <p:cNvPr id="34" name="Google Shape;34;g23a220b051b_2_22"/>
          <p:cNvSpPr txBox="1">
            <a:spLocks noGrp="1"/>
          </p:cNvSpPr>
          <p:nvPr>
            <p:ph type="body" idx="2"/>
          </p:nvPr>
        </p:nvSpPr>
        <p:spPr>
          <a:xfrm>
            <a:off x="6197600" y="1600201"/>
            <a:ext cx="5384800" cy="4525963"/>
          </a:xfrm>
          <a:prstGeom prst="rect">
            <a:avLst/>
          </a:prstGeom>
          <a:noFill/>
          <a:ln>
            <a:noFill/>
          </a:ln>
        </p:spPr>
        <p:txBody>
          <a:bodyPr spcFirstLastPara="1" wrap="square" lIns="121900" tIns="60925" rIns="121900" bIns="60925" anchor="t" anchorCtr="0">
            <a:noAutofit/>
          </a:bodyPr>
          <a:lstStyle>
            <a:lvl1pPr marL="457200" lvl="0" indent="-406400" algn="l">
              <a:lnSpc>
                <a:spcPct val="100000"/>
              </a:lnSpc>
              <a:spcBef>
                <a:spcPts val="600"/>
              </a:spcBef>
              <a:spcAft>
                <a:spcPts val="0"/>
              </a:spcAft>
              <a:buClr>
                <a:schemeClr val="dk1"/>
              </a:buClr>
              <a:buSzPts val="2800"/>
              <a:buChar char="•"/>
              <a:defRPr sz="2800"/>
            </a:lvl1pPr>
            <a:lvl2pPr marL="914400" lvl="1" indent="-381000" algn="l">
              <a:lnSpc>
                <a:spcPct val="100000"/>
              </a:lnSpc>
              <a:spcBef>
                <a:spcPts val="500"/>
              </a:spcBef>
              <a:spcAft>
                <a:spcPts val="0"/>
              </a:spcAft>
              <a:buClr>
                <a:schemeClr val="dk1"/>
              </a:buClr>
              <a:buSzPts val="2400"/>
              <a:buChar char="–"/>
              <a:defRPr sz="2400"/>
            </a:lvl2pPr>
            <a:lvl3pPr marL="1371600" lvl="2" indent="-355600" algn="l">
              <a:lnSpc>
                <a:spcPct val="100000"/>
              </a:lnSpc>
              <a:spcBef>
                <a:spcPts val="400"/>
              </a:spcBef>
              <a:spcAft>
                <a:spcPts val="0"/>
              </a:spcAft>
              <a:buClr>
                <a:schemeClr val="dk1"/>
              </a:buClr>
              <a:buSzPts val="2000"/>
              <a:buChar char="•"/>
              <a:defRPr sz="2000"/>
            </a:lvl3pPr>
            <a:lvl4pPr marL="1828800" lvl="3" indent="-342900" algn="l">
              <a:lnSpc>
                <a:spcPct val="100000"/>
              </a:lnSpc>
              <a:spcBef>
                <a:spcPts val="400"/>
              </a:spcBef>
              <a:spcAft>
                <a:spcPts val="0"/>
              </a:spcAft>
              <a:buClr>
                <a:schemeClr val="dk1"/>
              </a:buClr>
              <a:buSzPts val="1800"/>
              <a:buChar char="–"/>
              <a:defRPr sz="1800"/>
            </a:lvl4pPr>
            <a:lvl5pPr marL="2286000" lvl="4" indent="-342900" algn="l">
              <a:lnSpc>
                <a:spcPct val="100000"/>
              </a:lnSpc>
              <a:spcBef>
                <a:spcPts val="400"/>
              </a:spcBef>
              <a:spcAft>
                <a:spcPts val="0"/>
              </a:spcAft>
              <a:buClr>
                <a:schemeClr val="dk1"/>
              </a:buClr>
              <a:buSzPts val="1800"/>
              <a:buChar char="»"/>
              <a:defRPr sz="1800"/>
            </a:lvl5pPr>
            <a:lvl6pPr marL="2743200" lvl="5" indent="-342900" algn="l">
              <a:lnSpc>
                <a:spcPct val="100000"/>
              </a:lnSpc>
              <a:spcBef>
                <a:spcPts val="400"/>
              </a:spcBef>
              <a:spcAft>
                <a:spcPts val="0"/>
              </a:spcAft>
              <a:buClr>
                <a:schemeClr val="dk1"/>
              </a:buClr>
              <a:buSzPts val="1800"/>
              <a:buChar char="•"/>
              <a:defRPr sz="1800"/>
            </a:lvl6pPr>
            <a:lvl7pPr marL="3200400" lvl="6" indent="-342900" algn="l">
              <a:lnSpc>
                <a:spcPct val="100000"/>
              </a:lnSpc>
              <a:spcBef>
                <a:spcPts val="400"/>
              </a:spcBef>
              <a:spcAft>
                <a:spcPts val="0"/>
              </a:spcAft>
              <a:buClr>
                <a:schemeClr val="dk1"/>
              </a:buClr>
              <a:buSzPts val="1800"/>
              <a:buChar char="•"/>
              <a:defRPr sz="1800"/>
            </a:lvl7pPr>
            <a:lvl8pPr marL="3657600" lvl="7" indent="-342900" algn="l">
              <a:lnSpc>
                <a:spcPct val="100000"/>
              </a:lnSpc>
              <a:spcBef>
                <a:spcPts val="400"/>
              </a:spcBef>
              <a:spcAft>
                <a:spcPts val="0"/>
              </a:spcAft>
              <a:buClr>
                <a:schemeClr val="dk1"/>
              </a:buClr>
              <a:buSzPts val="1800"/>
              <a:buChar char="•"/>
              <a:defRPr sz="1800"/>
            </a:lvl8pPr>
            <a:lvl9pPr marL="4114800" lvl="8" indent="-342900" algn="l">
              <a:lnSpc>
                <a:spcPct val="100000"/>
              </a:lnSpc>
              <a:spcBef>
                <a:spcPts val="400"/>
              </a:spcBef>
              <a:spcAft>
                <a:spcPts val="0"/>
              </a:spcAft>
              <a:buClr>
                <a:schemeClr val="dk1"/>
              </a:buClr>
              <a:buSzPts val="1800"/>
              <a:buChar char="•"/>
              <a:defRPr sz="1800"/>
            </a:lvl9pPr>
          </a:lstStyle>
          <a:p>
            <a:endParaRPr/>
          </a:p>
        </p:txBody>
      </p:sp>
      <p:sp>
        <p:nvSpPr>
          <p:cNvPr id="35" name="Google Shape;35;g23a220b051b_2_22"/>
          <p:cNvSpPr txBox="1">
            <a:spLocks noGrp="1"/>
          </p:cNvSpPr>
          <p:nvPr>
            <p:ph type="dt" idx="10"/>
          </p:nvPr>
        </p:nvSpPr>
        <p:spPr>
          <a:xfrm>
            <a:off x="609600" y="6356351"/>
            <a:ext cx="2844800" cy="365125"/>
          </a:xfrm>
          <a:prstGeom prst="rect">
            <a:avLst/>
          </a:prstGeom>
          <a:noFill/>
          <a:ln>
            <a:noFill/>
          </a:ln>
        </p:spPr>
        <p:txBody>
          <a:bodyPr spcFirstLastPara="1" wrap="square" lIns="121900" tIns="60925" rIns="121900" bIns="60925" anchor="ctr" anchorCtr="0">
            <a:noAutofit/>
          </a:bodyPr>
          <a:lstStyle>
            <a:lvl1pPr lvl="0" algn="l">
              <a:lnSpc>
                <a:spcPct val="100000"/>
              </a:lnSpc>
              <a:spcBef>
                <a:spcPts val="0"/>
              </a:spcBef>
              <a:spcAft>
                <a:spcPts val="0"/>
              </a:spcAft>
              <a:buSzPts val="1900"/>
              <a:buNone/>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36" name="Google Shape;36;g23a220b051b_2_22"/>
          <p:cNvSpPr txBox="1">
            <a:spLocks noGrp="1"/>
          </p:cNvSpPr>
          <p:nvPr>
            <p:ph type="ftr" idx="11"/>
          </p:nvPr>
        </p:nvSpPr>
        <p:spPr>
          <a:xfrm>
            <a:off x="4165600" y="6356351"/>
            <a:ext cx="3860800" cy="365125"/>
          </a:xfrm>
          <a:prstGeom prst="rect">
            <a:avLst/>
          </a:prstGeom>
          <a:noFill/>
          <a:ln>
            <a:noFill/>
          </a:ln>
        </p:spPr>
        <p:txBody>
          <a:bodyPr spcFirstLastPara="1" wrap="square" lIns="121900" tIns="60925" rIns="121900" bIns="60925" anchor="ctr" anchorCtr="0">
            <a:noAutofit/>
          </a:bodyPr>
          <a:lstStyle>
            <a:lvl1pPr lvl="0" algn="ctr">
              <a:lnSpc>
                <a:spcPct val="100000"/>
              </a:lnSpc>
              <a:spcBef>
                <a:spcPts val="0"/>
              </a:spcBef>
              <a:spcAft>
                <a:spcPts val="0"/>
              </a:spcAft>
              <a:buSzPts val="1900"/>
              <a:buNone/>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37" name="Google Shape;37;g23a220b051b_2_22"/>
          <p:cNvSpPr txBox="1">
            <a:spLocks noGrp="1"/>
          </p:cNvSpPr>
          <p:nvPr>
            <p:ph type="sldNum" idx="12"/>
          </p:nvPr>
        </p:nvSpPr>
        <p:spPr>
          <a:xfrm>
            <a:off x="8737600" y="6356351"/>
            <a:ext cx="2844800" cy="365125"/>
          </a:xfrm>
          <a:prstGeom prst="rect">
            <a:avLst/>
          </a:prstGeom>
          <a:noFill/>
          <a:ln>
            <a:noFill/>
          </a:ln>
        </p:spPr>
        <p:txBody>
          <a:bodyPr spcFirstLastPara="1" wrap="square" lIns="121900" tIns="60925" rIns="121900" bIns="60925"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8"/>
        <p:cNvGrpSpPr/>
        <p:nvPr/>
      </p:nvGrpSpPr>
      <p:grpSpPr>
        <a:xfrm>
          <a:off x="0" y="0"/>
          <a:ext cx="0" cy="0"/>
          <a:chOff x="0" y="0"/>
          <a:chExt cx="0" cy="0"/>
        </a:xfrm>
      </p:grpSpPr>
      <p:sp>
        <p:nvSpPr>
          <p:cNvPr id="39" name="Google Shape;39;g23a220b051b_2_29"/>
          <p:cNvSpPr txBox="1">
            <a:spLocks noGrp="1"/>
          </p:cNvSpPr>
          <p:nvPr>
            <p:ph type="title"/>
          </p:nvPr>
        </p:nvSpPr>
        <p:spPr>
          <a:xfrm>
            <a:off x="609600" y="274639"/>
            <a:ext cx="10972800" cy="1143000"/>
          </a:xfrm>
          <a:prstGeom prst="rect">
            <a:avLst/>
          </a:prstGeom>
          <a:noFill/>
          <a:ln>
            <a:noFill/>
          </a:ln>
        </p:spPr>
        <p:txBody>
          <a:bodyPr spcFirstLastPara="1" wrap="square" lIns="121900" tIns="60925" rIns="121900" bIns="60925" anchor="ctr" anchorCtr="0">
            <a:noAutofit/>
          </a:bodyPr>
          <a:lstStyle>
            <a:lvl1pPr lvl="0" algn="ctr">
              <a:lnSpc>
                <a:spcPct val="100000"/>
              </a:lnSpc>
              <a:spcBef>
                <a:spcPts val="0"/>
              </a:spcBef>
              <a:spcAft>
                <a:spcPts val="0"/>
              </a:spcAft>
              <a:buSzPts val="1900"/>
              <a:buNone/>
              <a:defRPr/>
            </a:lvl1pPr>
            <a:lvl2pPr lvl="1" algn="ctr">
              <a:lnSpc>
                <a:spcPct val="100000"/>
              </a:lnSpc>
              <a:spcBef>
                <a:spcPts val="0"/>
              </a:spcBef>
              <a:spcAft>
                <a:spcPts val="0"/>
              </a:spcAft>
              <a:buSzPts val="1900"/>
              <a:buNone/>
              <a:defRPr/>
            </a:lvl2pPr>
            <a:lvl3pPr lvl="2" algn="ctr">
              <a:lnSpc>
                <a:spcPct val="100000"/>
              </a:lnSpc>
              <a:spcBef>
                <a:spcPts val="0"/>
              </a:spcBef>
              <a:spcAft>
                <a:spcPts val="0"/>
              </a:spcAft>
              <a:buSzPts val="1900"/>
              <a:buNone/>
              <a:defRPr/>
            </a:lvl3pPr>
            <a:lvl4pPr lvl="3" algn="ctr">
              <a:lnSpc>
                <a:spcPct val="100000"/>
              </a:lnSpc>
              <a:spcBef>
                <a:spcPts val="0"/>
              </a:spcBef>
              <a:spcAft>
                <a:spcPts val="0"/>
              </a:spcAft>
              <a:buSzPts val="1900"/>
              <a:buNone/>
              <a:defRPr/>
            </a:lvl4pPr>
            <a:lvl5pPr lvl="4" algn="ctr">
              <a:lnSpc>
                <a:spcPct val="100000"/>
              </a:lnSpc>
              <a:spcBef>
                <a:spcPts val="0"/>
              </a:spcBef>
              <a:spcAft>
                <a:spcPts val="0"/>
              </a:spcAft>
              <a:buSzPts val="1900"/>
              <a:buNone/>
              <a:defRPr/>
            </a:lvl5pPr>
            <a:lvl6pPr lvl="5" algn="ctr">
              <a:lnSpc>
                <a:spcPct val="100000"/>
              </a:lnSpc>
              <a:spcBef>
                <a:spcPts val="0"/>
              </a:spcBef>
              <a:spcAft>
                <a:spcPts val="0"/>
              </a:spcAft>
              <a:buSzPts val="1900"/>
              <a:buNone/>
              <a:defRPr/>
            </a:lvl6pPr>
            <a:lvl7pPr lvl="6" algn="ctr">
              <a:lnSpc>
                <a:spcPct val="100000"/>
              </a:lnSpc>
              <a:spcBef>
                <a:spcPts val="0"/>
              </a:spcBef>
              <a:spcAft>
                <a:spcPts val="0"/>
              </a:spcAft>
              <a:buSzPts val="1900"/>
              <a:buNone/>
              <a:defRPr/>
            </a:lvl7pPr>
            <a:lvl8pPr lvl="7" algn="ctr">
              <a:lnSpc>
                <a:spcPct val="100000"/>
              </a:lnSpc>
              <a:spcBef>
                <a:spcPts val="0"/>
              </a:spcBef>
              <a:spcAft>
                <a:spcPts val="0"/>
              </a:spcAft>
              <a:buSzPts val="1900"/>
              <a:buNone/>
              <a:defRPr/>
            </a:lvl8pPr>
            <a:lvl9pPr lvl="8" algn="ctr">
              <a:lnSpc>
                <a:spcPct val="100000"/>
              </a:lnSpc>
              <a:spcBef>
                <a:spcPts val="0"/>
              </a:spcBef>
              <a:spcAft>
                <a:spcPts val="0"/>
              </a:spcAft>
              <a:buSzPts val="1900"/>
              <a:buNone/>
              <a:defRPr/>
            </a:lvl9pPr>
          </a:lstStyle>
          <a:p>
            <a:endParaRPr/>
          </a:p>
        </p:txBody>
      </p:sp>
      <p:sp>
        <p:nvSpPr>
          <p:cNvPr id="40" name="Google Shape;40;g23a220b051b_2_29"/>
          <p:cNvSpPr txBox="1">
            <a:spLocks noGrp="1"/>
          </p:cNvSpPr>
          <p:nvPr>
            <p:ph type="body" idx="1"/>
          </p:nvPr>
        </p:nvSpPr>
        <p:spPr>
          <a:xfrm>
            <a:off x="609600" y="1535113"/>
            <a:ext cx="5386917" cy="639763"/>
          </a:xfrm>
          <a:prstGeom prst="rect">
            <a:avLst/>
          </a:prstGeom>
          <a:noFill/>
          <a:ln>
            <a:noFill/>
          </a:ln>
        </p:spPr>
        <p:txBody>
          <a:bodyPr spcFirstLastPara="1" wrap="square" lIns="121900" tIns="60925" rIns="121900" bIns="60925" anchor="b" anchorCtr="0">
            <a:noAutofit/>
          </a:bodyPr>
          <a:lstStyle>
            <a:lvl1pPr marL="457200" lvl="0" indent="-228600" algn="l">
              <a:lnSpc>
                <a:spcPct val="100000"/>
              </a:lnSpc>
              <a:spcBef>
                <a:spcPts val="500"/>
              </a:spcBef>
              <a:spcAft>
                <a:spcPts val="0"/>
              </a:spcAft>
              <a:buClr>
                <a:schemeClr val="dk1"/>
              </a:buClr>
              <a:buSzPts val="2400"/>
              <a:buNone/>
              <a:defRPr sz="2400" b="1"/>
            </a:lvl1pPr>
            <a:lvl2pPr marL="914400" lvl="1" indent="-228600" algn="l">
              <a:lnSpc>
                <a:spcPct val="100000"/>
              </a:lnSpc>
              <a:spcBef>
                <a:spcPts val="400"/>
              </a:spcBef>
              <a:spcAft>
                <a:spcPts val="0"/>
              </a:spcAft>
              <a:buClr>
                <a:schemeClr val="dk1"/>
              </a:buClr>
              <a:buSzPts val="2000"/>
              <a:buNone/>
              <a:defRPr sz="2000" b="1"/>
            </a:lvl2pPr>
            <a:lvl3pPr marL="1371600" lvl="2" indent="-228600" algn="l">
              <a:lnSpc>
                <a:spcPct val="100000"/>
              </a:lnSpc>
              <a:spcBef>
                <a:spcPts val="400"/>
              </a:spcBef>
              <a:spcAft>
                <a:spcPts val="0"/>
              </a:spcAft>
              <a:buClr>
                <a:schemeClr val="dk1"/>
              </a:buClr>
              <a:buSzPts val="1800"/>
              <a:buNone/>
              <a:defRPr sz="1800" b="1"/>
            </a:lvl3pPr>
            <a:lvl4pPr marL="1828800" lvl="3" indent="-228600" algn="l">
              <a:lnSpc>
                <a:spcPct val="100000"/>
              </a:lnSpc>
              <a:spcBef>
                <a:spcPts val="300"/>
              </a:spcBef>
              <a:spcAft>
                <a:spcPts val="0"/>
              </a:spcAft>
              <a:buClr>
                <a:schemeClr val="dk1"/>
              </a:buClr>
              <a:buSzPts val="1600"/>
              <a:buNone/>
              <a:defRPr sz="1600" b="1"/>
            </a:lvl4pPr>
            <a:lvl5pPr marL="2286000" lvl="4" indent="-228600" algn="l">
              <a:lnSpc>
                <a:spcPct val="100000"/>
              </a:lnSpc>
              <a:spcBef>
                <a:spcPts val="300"/>
              </a:spcBef>
              <a:spcAft>
                <a:spcPts val="0"/>
              </a:spcAft>
              <a:buClr>
                <a:schemeClr val="dk1"/>
              </a:buClr>
              <a:buSzPts val="1600"/>
              <a:buNone/>
              <a:defRPr sz="1600" b="1"/>
            </a:lvl5pPr>
            <a:lvl6pPr marL="2743200" lvl="5" indent="-228600" algn="l">
              <a:lnSpc>
                <a:spcPct val="100000"/>
              </a:lnSpc>
              <a:spcBef>
                <a:spcPts val="300"/>
              </a:spcBef>
              <a:spcAft>
                <a:spcPts val="0"/>
              </a:spcAft>
              <a:buClr>
                <a:schemeClr val="dk1"/>
              </a:buClr>
              <a:buSzPts val="1600"/>
              <a:buNone/>
              <a:defRPr sz="1600" b="1"/>
            </a:lvl6pPr>
            <a:lvl7pPr marL="3200400" lvl="6" indent="-228600" algn="l">
              <a:lnSpc>
                <a:spcPct val="100000"/>
              </a:lnSpc>
              <a:spcBef>
                <a:spcPts val="300"/>
              </a:spcBef>
              <a:spcAft>
                <a:spcPts val="0"/>
              </a:spcAft>
              <a:buClr>
                <a:schemeClr val="dk1"/>
              </a:buClr>
              <a:buSzPts val="1600"/>
              <a:buNone/>
              <a:defRPr sz="1600" b="1"/>
            </a:lvl7pPr>
            <a:lvl8pPr marL="3657600" lvl="7" indent="-228600" algn="l">
              <a:lnSpc>
                <a:spcPct val="100000"/>
              </a:lnSpc>
              <a:spcBef>
                <a:spcPts val="300"/>
              </a:spcBef>
              <a:spcAft>
                <a:spcPts val="0"/>
              </a:spcAft>
              <a:buClr>
                <a:schemeClr val="dk1"/>
              </a:buClr>
              <a:buSzPts val="1600"/>
              <a:buNone/>
              <a:defRPr sz="1600" b="1"/>
            </a:lvl8pPr>
            <a:lvl9pPr marL="4114800" lvl="8" indent="-228600" algn="l">
              <a:lnSpc>
                <a:spcPct val="100000"/>
              </a:lnSpc>
              <a:spcBef>
                <a:spcPts val="300"/>
              </a:spcBef>
              <a:spcAft>
                <a:spcPts val="0"/>
              </a:spcAft>
              <a:buClr>
                <a:schemeClr val="dk1"/>
              </a:buClr>
              <a:buSzPts val="1600"/>
              <a:buNone/>
              <a:defRPr sz="1600" b="1"/>
            </a:lvl9pPr>
          </a:lstStyle>
          <a:p>
            <a:endParaRPr/>
          </a:p>
        </p:txBody>
      </p:sp>
      <p:sp>
        <p:nvSpPr>
          <p:cNvPr id="41" name="Google Shape;41;g23a220b051b_2_29"/>
          <p:cNvSpPr txBox="1">
            <a:spLocks noGrp="1"/>
          </p:cNvSpPr>
          <p:nvPr>
            <p:ph type="body" idx="2"/>
          </p:nvPr>
        </p:nvSpPr>
        <p:spPr>
          <a:xfrm>
            <a:off x="609600" y="2174875"/>
            <a:ext cx="5386917" cy="3951288"/>
          </a:xfrm>
          <a:prstGeom prst="rect">
            <a:avLst/>
          </a:prstGeom>
          <a:noFill/>
          <a:ln>
            <a:noFill/>
          </a:ln>
        </p:spPr>
        <p:txBody>
          <a:bodyPr spcFirstLastPara="1" wrap="square" lIns="121900" tIns="60925" rIns="121900" bIns="60925" anchor="t" anchorCtr="0">
            <a:noAutofit/>
          </a:bodyPr>
          <a:lstStyle>
            <a:lvl1pPr marL="457200" lvl="0" indent="-381000" algn="l">
              <a:lnSpc>
                <a:spcPct val="100000"/>
              </a:lnSpc>
              <a:spcBef>
                <a:spcPts val="500"/>
              </a:spcBef>
              <a:spcAft>
                <a:spcPts val="0"/>
              </a:spcAft>
              <a:buClr>
                <a:schemeClr val="dk1"/>
              </a:buClr>
              <a:buSzPts val="2400"/>
              <a:buChar char="•"/>
              <a:defRPr sz="2400"/>
            </a:lvl1pPr>
            <a:lvl2pPr marL="914400" lvl="1" indent="-355600" algn="l">
              <a:lnSpc>
                <a:spcPct val="100000"/>
              </a:lnSpc>
              <a:spcBef>
                <a:spcPts val="400"/>
              </a:spcBef>
              <a:spcAft>
                <a:spcPts val="0"/>
              </a:spcAft>
              <a:buClr>
                <a:schemeClr val="dk1"/>
              </a:buClr>
              <a:buSzPts val="2000"/>
              <a:buChar char="–"/>
              <a:defRPr sz="2000"/>
            </a:lvl2pPr>
            <a:lvl3pPr marL="1371600" lvl="2" indent="-342900" algn="l">
              <a:lnSpc>
                <a:spcPct val="100000"/>
              </a:lnSpc>
              <a:spcBef>
                <a:spcPts val="400"/>
              </a:spcBef>
              <a:spcAft>
                <a:spcPts val="0"/>
              </a:spcAft>
              <a:buClr>
                <a:schemeClr val="dk1"/>
              </a:buClr>
              <a:buSzPts val="1800"/>
              <a:buChar char="•"/>
              <a:defRPr sz="1800"/>
            </a:lvl3pPr>
            <a:lvl4pPr marL="1828800" lvl="3" indent="-330200" algn="l">
              <a:lnSpc>
                <a:spcPct val="100000"/>
              </a:lnSpc>
              <a:spcBef>
                <a:spcPts val="300"/>
              </a:spcBef>
              <a:spcAft>
                <a:spcPts val="0"/>
              </a:spcAft>
              <a:buClr>
                <a:schemeClr val="dk1"/>
              </a:buClr>
              <a:buSzPts val="1600"/>
              <a:buChar char="–"/>
              <a:defRPr sz="1600"/>
            </a:lvl4pPr>
            <a:lvl5pPr marL="2286000" lvl="4" indent="-330200" algn="l">
              <a:lnSpc>
                <a:spcPct val="100000"/>
              </a:lnSpc>
              <a:spcBef>
                <a:spcPts val="300"/>
              </a:spcBef>
              <a:spcAft>
                <a:spcPts val="0"/>
              </a:spcAft>
              <a:buClr>
                <a:schemeClr val="dk1"/>
              </a:buClr>
              <a:buSzPts val="1600"/>
              <a:buChar char="»"/>
              <a:defRPr sz="1600"/>
            </a:lvl5pPr>
            <a:lvl6pPr marL="2743200" lvl="5" indent="-330200" algn="l">
              <a:lnSpc>
                <a:spcPct val="100000"/>
              </a:lnSpc>
              <a:spcBef>
                <a:spcPts val="300"/>
              </a:spcBef>
              <a:spcAft>
                <a:spcPts val="0"/>
              </a:spcAft>
              <a:buClr>
                <a:schemeClr val="dk1"/>
              </a:buClr>
              <a:buSzPts val="1600"/>
              <a:buChar char="•"/>
              <a:defRPr sz="1600"/>
            </a:lvl6pPr>
            <a:lvl7pPr marL="3200400" lvl="6" indent="-330200" algn="l">
              <a:lnSpc>
                <a:spcPct val="100000"/>
              </a:lnSpc>
              <a:spcBef>
                <a:spcPts val="300"/>
              </a:spcBef>
              <a:spcAft>
                <a:spcPts val="0"/>
              </a:spcAft>
              <a:buClr>
                <a:schemeClr val="dk1"/>
              </a:buClr>
              <a:buSzPts val="1600"/>
              <a:buChar char="•"/>
              <a:defRPr sz="1600"/>
            </a:lvl7pPr>
            <a:lvl8pPr marL="3657600" lvl="7" indent="-330200" algn="l">
              <a:lnSpc>
                <a:spcPct val="100000"/>
              </a:lnSpc>
              <a:spcBef>
                <a:spcPts val="300"/>
              </a:spcBef>
              <a:spcAft>
                <a:spcPts val="0"/>
              </a:spcAft>
              <a:buClr>
                <a:schemeClr val="dk1"/>
              </a:buClr>
              <a:buSzPts val="1600"/>
              <a:buChar char="•"/>
              <a:defRPr sz="1600"/>
            </a:lvl8pPr>
            <a:lvl9pPr marL="4114800" lvl="8" indent="-330200" algn="l">
              <a:lnSpc>
                <a:spcPct val="100000"/>
              </a:lnSpc>
              <a:spcBef>
                <a:spcPts val="300"/>
              </a:spcBef>
              <a:spcAft>
                <a:spcPts val="0"/>
              </a:spcAft>
              <a:buClr>
                <a:schemeClr val="dk1"/>
              </a:buClr>
              <a:buSzPts val="1600"/>
              <a:buChar char="•"/>
              <a:defRPr sz="1600"/>
            </a:lvl9pPr>
          </a:lstStyle>
          <a:p>
            <a:endParaRPr/>
          </a:p>
        </p:txBody>
      </p:sp>
      <p:sp>
        <p:nvSpPr>
          <p:cNvPr id="42" name="Google Shape;42;g23a220b051b_2_29"/>
          <p:cNvSpPr txBox="1">
            <a:spLocks noGrp="1"/>
          </p:cNvSpPr>
          <p:nvPr>
            <p:ph type="body" idx="3"/>
          </p:nvPr>
        </p:nvSpPr>
        <p:spPr>
          <a:xfrm>
            <a:off x="6193368" y="1535113"/>
            <a:ext cx="5389033" cy="639763"/>
          </a:xfrm>
          <a:prstGeom prst="rect">
            <a:avLst/>
          </a:prstGeom>
          <a:noFill/>
          <a:ln>
            <a:noFill/>
          </a:ln>
        </p:spPr>
        <p:txBody>
          <a:bodyPr spcFirstLastPara="1" wrap="square" lIns="121900" tIns="60925" rIns="121900" bIns="60925" anchor="b" anchorCtr="0">
            <a:noAutofit/>
          </a:bodyPr>
          <a:lstStyle>
            <a:lvl1pPr marL="457200" lvl="0" indent="-228600" algn="l">
              <a:lnSpc>
                <a:spcPct val="100000"/>
              </a:lnSpc>
              <a:spcBef>
                <a:spcPts val="500"/>
              </a:spcBef>
              <a:spcAft>
                <a:spcPts val="0"/>
              </a:spcAft>
              <a:buClr>
                <a:schemeClr val="dk1"/>
              </a:buClr>
              <a:buSzPts val="2400"/>
              <a:buNone/>
              <a:defRPr sz="2400" b="1"/>
            </a:lvl1pPr>
            <a:lvl2pPr marL="914400" lvl="1" indent="-228600" algn="l">
              <a:lnSpc>
                <a:spcPct val="100000"/>
              </a:lnSpc>
              <a:spcBef>
                <a:spcPts val="400"/>
              </a:spcBef>
              <a:spcAft>
                <a:spcPts val="0"/>
              </a:spcAft>
              <a:buClr>
                <a:schemeClr val="dk1"/>
              </a:buClr>
              <a:buSzPts val="2000"/>
              <a:buNone/>
              <a:defRPr sz="2000" b="1"/>
            </a:lvl2pPr>
            <a:lvl3pPr marL="1371600" lvl="2" indent="-228600" algn="l">
              <a:lnSpc>
                <a:spcPct val="100000"/>
              </a:lnSpc>
              <a:spcBef>
                <a:spcPts val="400"/>
              </a:spcBef>
              <a:spcAft>
                <a:spcPts val="0"/>
              </a:spcAft>
              <a:buClr>
                <a:schemeClr val="dk1"/>
              </a:buClr>
              <a:buSzPts val="1800"/>
              <a:buNone/>
              <a:defRPr sz="1800" b="1"/>
            </a:lvl3pPr>
            <a:lvl4pPr marL="1828800" lvl="3" indent="-228600" algn="l">
              <a:lnSpc>
                <a:spcPct val="100000"/>
              </a:lnSpc>
              <a:spcBef>
                <a:spcPts val="300"/>
              </a:spcBef>
              <a:spcAft>
                <a:spcPts val="0"/>
              </a:spcAft>
              <a:buClr>
                <a:schemeClr val="dk1"/>
              </a:buClr>
              <a:buSzPts val="1600"/>
              <a:buNone/>
              <a:defRPr sz="1600" b="1"/>
            </a:lvl4pPr>
            <a:lvl5pPr marL="2286000" lvl="4" indent="-228600" algn="l">
              <a:lnSpc>
                <a:spcPct val="100000"/>
              </a:lnSpc>
              <a:spcBef>
                <a:spcPts val="300"/>
              </a:spcBef>
              <a:spcAft>
                <a:spcPts val="0"/>
              </a:spcAft>
              <a:buClr>
                <a:schemeClr val="dk1"/>
              </a:buClr>
              <a:buSzPts val="1600"/>
              <a:buNone/>
              <a:defRPr sz="1600" b="1"/>
            </a:lvl5pPr>
            <a:lvl6pPr marL="2743200" lvl="5" indent="-228600" algn="l">
              <a:lnSpc>
                <a:spcPct val="100000"/>
              </a:lnSpc>
              <a:spcBef>
                <a:spcPts val="300"/>
              </a:spcBef>
              <a:spcAft>
                <a:spcPts val="0"/>
              </a:spcAft>
              <a:buClr>
                <a:schemeClr val="dk1"/>
              </a:buClr>
              <a:buSzPts val="1600"/>
              <a:buNone/>
              <a:defRPr sz="1600" b="1"/>
            </a:lvl6pPr>
            <a:lvl7pPr marL="3200400" lvl="6" indent="-228600" algn="l">
              <a:lnSpc>
                <a:spcPct val="100000"/>
              </a:lnSpc>
              <a:spcBef>
                <a:spcPts val="300"/>
              </a:spcBef>
              <a:spcAft>
                <a:spcPts val="0"/>
              </a:spcAft>
              <a:buClr>
                <a:schemeClr val="dk1"/>
              </a:buClr>
              <a:buSzPts val="1600"/>
              <a:buNone/>
              <a:defRPr sz="1600" b="1"/>
            </a:lvl7pPr>
            <a:lvl8pPr marL="3657600" lvl="7" indent="-228600" algn="l">
              <a:lnSpc>
                <a:spcPct val="100000"/>
              </a:lnSpc>
              <a:spcBef>
                <a:spcPts val="300"/>
              </a:spcBef>
              <a:spcAft>
                <a:spcPts val="0"/>
              </a:spcAft>
              <a:buClr>
                <a:schemeClr val="dk1"/>
              </a:buClr>
              <a:buSzPts val="1600"/>
              <a:buNone/>
              <a:defRPr sz="1600" b="1"/>
            </a:lvl8pPr>
            <a:lvl9pPr marL="4114800" lvl="8" indent="-228600" algn="l">
              <a:lnSpc>
                <a:spcPct val="100000"/>
              </a:lnSpc>
              <a:spcBef>
                <a:spcPts val="300"/>
              </a:spcBef>
              <a:spcAft>
                <a:spcPts val="0"/>
              </a:spcAft>
              <a:buClr>
                <a:schemeClr val="dk1"/>
              </a:buClr>
              <a:buSzPts val="1600"/>
              <a:buNone/>
              <a:defRPr sz="1600" b="1"/>
            </a:lvl9pPr>
          </a:lstStyle>
          <a:p>
            <a:endParaRPr/>
          </a:p>
        </p:txBody>
      </p:sp>
      <p:sp>
        <p:nvSpPr>
          <p:cNvPr id="43" name="Google Shape;43;g23a220b051b_2_29"/>
          <p:cNvSpPr txBox="1">
            <a:spLocks noGrp="1"/>
          </p:cNvSpPr>
          <p:nvPr>
            <p:ph type="body" idx="4"/>
          </p:nvPr>
        </p:nvSpPr>
        <p:spPr>
          <a:xfrm>
            <a:off x="6193368" y="2174875"/>
            <a:ext cx="5389033" cy="3951288"/>
          </a:xfrm>
          <a:prstGeom prst="rect">
            <a:avLst/>
          </a:prstGeom>
          <a:noFill/>
          <a:ln>
            <a:noFill/>
          </a:ln>
        </p:spPr>
        <p:txBody>
          <a:bodyPr spcFirstLastPara="1" wrap="square" lIns="121900" tIns="60925" rIns="121900" bIns="60925" anchor="t" anchorCtr="0">
            <a:noAutofit/>
          </a:bodyPr>
          <a:lstStyle>
            <a:lvl1pPr marL="457200" lvl="0" indent="-381000" algn="l">
              <a:lnSpc>
                <a:spcPct val="100000"/>
              </a:lnSpc>
              <a:spcBef>
                <a:spcPts val="500"/>
              </a:spcBef>
              <a:spcAft>
                <a:spcPts val="0"/>
              </a:spcAft>
              <a:buClr>
                <a:schemeClr val="dk1"/>
              </a:buClr>
              <a:buSzPts val="2400"/>
              <a:buChar char="•"/>
              <a:defRPr sz="2400"/>
            </a:lvl1pPr>
            <a:lvl2pPr marL="914400" lvl="1" indent="-355600" algn="l">
              <a:lnSpc>
                <a:spcPct val="100000"/>
              </a:lnSpc>
              <a:spcBef>
                <a:spcPts val="400"/>
              </a:spcBef>
              <a:spcAft>
                <a:spcPts val="0"/>
              </a:spcAft>
              <a:buClr>
                <a:schemeClr val="dk1"/>
              </a:buClr>
              <a:buSzPts val="2000"/>
              <a:buChar char="–"/>
              <a:defRPr sz="2000"/>
            </a:lvl2pPr>
            <a:lvl3pPr marL="1371600" lvl="2" indent="-342900" algn="l">
              <a:lnSpc>
                <a:spcPct val="100000"/>
              </a:lnSpc>
              <a:spcBef>
                <a:spcPts val="400"/>
              </a:spcBef>
              <a:spcAft>
                <a:spcPts val="0"/>
              </a:spcAft>
              <a:buClr>
                <a:schemeClr val="dk1"/>
              </a:buClr>
              <a:buSzPts val="1800"/>
              <a:buChar char="•"/>
              <a:defRPr sz="1800"/>
            </a:lvl3pPr>
            <a:lvl4pPr marL="1828800" lvl="3" indent="-330200" algn="l">
              <a:lnSpc>
                <a:spcPct val="100000"/>
              </a:lnSpc>
              <a:spcBef>
                <a:spcPts val="300"/>
              </a:spcBef>
              <a:spcAft>
                <a:spcPts val="0"/>
              </a:spcAft>
              <a:buClr>
                <a:schemeClr val="dk1"/>
              </a:buClr>
              <a:buSzPts val="1600"/>
              <a:buChar char="–"/>
              <a:defRPr sz="1600"/>
            </a:lvl4pPr>
            <a:lvl5pPr marL="2286000" lvl="4" indent="-330200" algn="l">
              <a:lnSpc>
                <a:spcPct val="100000"/>
              </a:lnSpc>
              <a:spcBef>
                <a:spcPts val="300"/>
              </a:spcBef>
              <a:spcAft>
                <a:spcPts val="0"/>
              </a:spcAft>
              <a:buClr>
                <a:schemeClr val="dk1"/>
              </a:buClr>
              <a:buSzPts val="1600"/>
              <a:buChar char="»"/>
              <a:defRPr sz="1600"/>
            </a:lvl5pPr>
            <a:lvl6pPr marL="2743200" lvl="5" indent="-330200" algn="l">
              <a:lnSpc>
                <a:spcPct val="100000"/>
              </a:lnSpc>
              <a:spcBef>
                <a:spcPts val="300"/>
              </a:spcBef>
              <a:spcAft>
                <a:spcPts val="0"/>
              </a:spcAft>
              <a:buClr>
                <a:schemeClr val="dk1"/>
              </a:buClr>
              <a:buSzPts val="1600"/>
              <a:buChar char="•"/>
              <a:defRPr sz="1600"/>
            </a:lvl6pPr>
            <a:lvl7pPr marL="3200400" lvl="6" indent="-330200" algn="l">
              <a:lnSpc>
                <a:spcPct val="100000"/>
              </a:lnSpc>
              <a:spcBef>
                <a:spcPts val="300"/>
              </a:spcBef>
              <a:spcAft>
                <a:spcPts val="0"/>
              </a:spcAft>
              <a:buClr>
                <a:schemeClr val="dk1"/>
              </a:buClr>
              <a:buSzPts val="1600"/>
              <a:buChar char="•"/>
              <a:defRPr sz="1600"/>
            </a:lvl7pPr>
            <a:lvl8pPr marL="3657600" lvl="7" indent="-330200" algn="l">
              <a:lnSpc>
                <a:spcPct val="100000"/>
              </a:lnSpc>
              <a:spcBef>
                <a:spcPts val="300"/>
              </a:spcBef>
              <a:spcAft>
                <a:spcPts val="0"/>
              </a:spcAft>
              <a:buClr>
                <a:schemeClr val="dk1"/>
              </a:buClr>
              <a:buSzPts val="1600"/>
              <a:buChar char="•"/>
              <a:defRPr sz="1600"/>
            </a:lvl8pPr>
            <a:lvl9pPr marL="4114800" lvl="8" indent="-330200" algn="l">
              <a:lnSpc>
                <a:spcPct val="100000"/>
              </a:lnSpc>
              <a:spcBef>
                <a:spcPts val="300"/>
              </a:spcBef>
              <a:spcAft>
                <a:spcPts val="0"/>
              </a:spcAft>
              <a:buClr>
                <a:schemeClr val="dk1"/>
              </a:buClr>
              <a:buSzPts val="1600"/>
              <a:buChar char="•"/>
              <a:defRPr sz="1600"/>
            </a:lvl9pPr>
          </a:lstStyle>
          <a:p>
            <a:endParaRPr/>
          </a:p>
        </p:txBody>
      </p:sp>
      <p:sp>
        <p:nvSpPr>
          <p:cNvPr id="44" name="Google Shape;44;g23a220b051b_2_29"/>
          <p:cNvSpPr txBox="1">
            <a:spLocks noGrp="1"/>
          </p:cNvSpPr>
          <p:nvPr>
            <p:ph type="dt" idx="10"/>
          </p:nvPr>
        </p:nvSpPr>
        <p:spPr>
          <a:xfrm>
            <a:off x="609600" y="6356351"/>
            <a:ext cx="2844800" cy="365125"/>
          </a:xfrm>
          <a:prstGeom prst="rect">
            <a:avLst/>
          </a:prstGeom>
          <a:noFill/>
          <a:ln>
            <a:noFill/>
          </a:ln>
        </p:spPr>
        <p:txBody>
          <a:bodyPr spcFirstLastPara="1" wrap="square" lIns="121900" tIns="60925" rIns="121900" bIns="60925" anchor="ctr" anchorCtr="0">
            <a:noAutofit/>
          </a:bodyPr>
          <a:lstStyle>
            <a:lvl1pPr lvl="0" algn="l">
              <a:lnSpc>
                <a:spcPct val="100000"/>
              </a:lnSpc>
              <a:spcBef>
                <a:spcPts val="0"/>
              </a:spcBef>
              <a:spcAft>
                <a:spcPts val="0"/>
              </a:spcAft>
              <a:buSzPts val="1900"/>
              <a:buNone/>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45" name="Google Shape;45;g23a220b051b_2_29"/>
          <p:cNvSpPr txBox="1">
            <a:spLocks noGrp="1"/>
          </p:cNvSpPr>
          <p:nvPr>
            <p:ph type="ftr" idx="11"/>
          </p:nvPr>
        </p:nvSpPr>
        <p:spPr>
          <a:xfrm>
            <a:off x="4165600" y="6356351"/>
            <a:ext cx="3860800" cy="365125"/>
          </a:xfrm>
          <a:prstGeom prst="rect">
            <a:avLst/>
          </a:prstGeom>
          <a:noFill/>
          <a:ln>
            <a:noFill/>
          </a:ln>
        </p:spPr>
        <p:txBody>
          <a:bodyPr spcFirstLastPara="1" wrap="square" lIns="121900" tIns="60925" rIns="121900" bIns="60925" anchor="ctr" anchorCtr="0">
            <a:noAutofit/>
          </a:bodyPr>
          <a:lstStyle>
            <a:lvl1pPr lvl="0" algn="ctr">
              <a:lnSpc>
                <a:spcPct val="100000"/>
              </a:lnSpc>
              <a:spcBef>
                <a:spcPts val="0"/>
              </a:spcBef>
              <a:spcAft>
                <a:spcPts val="0"/>
              </a:spcAft>
              <a:buSzPts val="1900"/>
              <a:buNone/>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46" name="Google Shape;46;g23a220b051b_2_29"/>
          <p:cNvSpPr txBox="1">
            <a:spLocks noGrp="1"/>
          </p:cNvSpPr>
          <p:nvPr>
            <p:ph type="sldNum" idx="12"/>
          </p:nvPr>
        </p:nvSpPr>
        <p:spPr>
          <a:xfrm>
            <a:off x="8737600" y="6356351"/>
            <a:ext cx="2844800" cy="365125"/>
          </a:xfrm>
          <a:prstGeom prst="rect">
            <a:avLst/>
          </a:prstGeom>
          <a:noFill/>
          <a:ln>
            <a:noFill/>
          </a:ln>
        </p:spPr>
        <p:txBody>
          <a:bodyPr spcFirstLastPara="1" wrap="square" lIns="121900" tIns="60925" rIns="121900" bIns="60925"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7"/>
        <p:cNvGrpSpPr/>
        <p:nvPr/>
      </p:nvGrpSpPr>
      <p:grpSpPr>
        <a:xfrm>
          <a:off x="0" y="0"/>
          <a:ext cx="0" cy="0"/>
          <a:chOff x="0" y="0"/>
          <a:chExt cx="0" cy="0"/>
        </a:xfrm>
      </p:grpSpPr>
      <p:sp>
        <p:nvSpPr>
          <p:cNvPr id="48" name="Google Shape;48;g23a220b051b_2_38"/>
          <p:cNvSpPr txBox="1">
            <a:spLocks noGrp="1"/>
          </p:cNvSpPr>
          <p:nvPr>
            <p:ph type="title"/>
          </p:nvPr>
        </p:nvSpPr>
        <p:spPr>
          <a:xfrm>
            <a:off x="609600" y="274639"/>
            <a:ext cx="10972800" cy="1143000"/>
          </a:xfrm>
          <a:prstGeom prst="rect">
            <a:avLst/>
          </a:prstGeom>
          <a:noFill/>
          <a:ln>
            <a:noFill/>
          </a:ln>
        </p:spPr>
        <p:txBody>
          <a:bodyPr spcFirstLastPara="1" wrap="square" lIns="121900" tIns="60925" rIns="121900" bIns="60925" anchor="ctr" anchorCtr="0">
            <a:noAutofit/>
          </a:bodyPr>
          <a:lstStyle>
            <a:lvl1pPr lvl="0" algn="ctr">
              <a:lnSpc>
                <a:spcPct val="100000"/>
              </a:lnSpc>
              <a:spcBef>
                <a:spcPts val="0"/>
              </a:spcBef>
              <a:spcAft>
                <a:spcPts val="0"/>
              </a:spcAft>
              <a:buSzPts val="1900"/>
              <a:buNone/>
              <a:defRPr/>
            </a:lvl1pPr>
            <a:lvl2pPr lvl="1" algn="ctr">
              <a:lnSpc>
                <a:spcPct val="100000"/>
              </a:lnSpc>
              <a:spcBef>
                <a:spcPts val="0"/>
              </a:spcBef>
              <a:spcAft>
                <a:spcPts val="0"/>
              </a:spcAft>
              <a:buSzPts val="1900"/>
              <a:buNone/>
              <a:defRPr/>
            </a:lvl2pPr>
            <a:lvl3pPr lvl="2" algn="ctr">
              <a:lnSpc>
                <a:spcPct val="100000"/>
              </a:lnSpc>
              <a:spcBef>
                <a:spcPts val="0"/>
              </a:spcBef>
              <a:spcAft>
                <a:spcPts val="0"/>
              </a:spcAft>
              <a:buSzPts val="1900"/>
              <a:buNone/>
              <a:defRPr/>
            </a:lvl3pPr>
            <a:lvl4pPr lvl="3" algn="ctr">
              <a:lnSpc>
                <a:spcPct val="100000"/>
              </a:lnSpc>
              <a:spcBef>
                <a:spcPts val="0"/>
              </a:spcBef>
              <a:spcAft>
                <a:spcPts val="0"/>
              </a:spcAft>
              <a:buSzPts val="1900"/>
              <a:buNone/>
              <a:defRPr/>
            </a:lvl4pPr>
            <a:lvl5pPr lvl="4" algn="ctr">
              <a:lnSpc>
                <a:spcPct val="100000"/>
              </a:lnSpc>
              <a:spcBef>
                <a:spcPts val="0"/>
              </a:spcBef>
              <a:spcAft>
                <a:spcPts val="0"/>
              </a:spcAft>
              <a:buSzPts val="1900"/>
              <a:buNone/>
              <a:defRPr/>
            </a:lvl5pPr>
            <a:lvl6pPr lvl="5" algn="ctr">
              <a:lnSpc>
                <a:spcPct val="100000"/>
              </a:lnSpc>
              <a:spcBef>
                <a:spcPts val="0"/>
              </a:spcBef>
              <a:spcAft>
                <a:spcPts val="0"/>
              </a:spcAft>
              <a:buSzPts val="1900"/>
              <a:buNone/>
              <a:defRPr/>
            </a:lvl6pPr>
            <a:lvl7pPr lvl="6" algn="ctr">
              <a:lnSpc>
                <a:spcPct val="100000"/>
              </a:lnSpc>
              <a:spcBef>
                <a:spcPts val="0"/>
              </a:spcBef>
              <a:spcAft>
                <a:spcPts val="0"/>
              </a:spcAft>
              <a:buSzPts val="1900"/>
              <a:buNone/>
              <a:defRPr/>
            </a:lvl7pPr>
            <a:lvl8pPr lvl="7" algn="ctr">
              <a:lnSpc>
                <a:spcPct val="100000"/>
              </a:lnSpc>
              <a:spcBef>
                <a:spcPts val="0"/>
              </a:spcBef>
              <a:spcAft>
                <a:spcPts val="0"/>
              </a:spcAft>
              <a:buSzPts val="1900"/>
              <a:buNone/>
              <a:defRPr/>
            </a:lvl8pPr>
            <a:lvl9pPr lvl="8" algn="ctr">
              <a:lnSpc>
                <a:spcPct val="100000"/>
              </a:lnSpc>
              <a:spcBef>
                <a:spcPts val="0"/>
              </a:spcBef>
              <a:spcAft>
                <a:spcPts val="0"/>
              </a:spcAft>
              <a:buSzPts val="1900"/>
              <a:buNone/>
              <a:defRPr/>
            </a:lvl9pPr>
          </a:lstStyle>
          <a:p>
            <a:endParaRPr/>
          </a:p>
        </p:txBody>
      </p:sp>
      <p:sp>
        <p:nvSpPr>
          <p:cNvPr id="49" name="Google Shape;49;g23a220b051b_2_38"/>
          <p:cNvSpPr txBox="1">
            <a:spLocks noGrp="1"/>
          </p:cNvSpPr>
          <p:nvPr>
            <p:ph type="dt" idx="10"/>
          </p:nvPr>
        </p:nvSpPr>
        <p:spPr>
          <a:xfrm>
            <a:off x="609600" y="6356351"/>
            <a:ext cx="2844800" cy="365125"/>
          </a:xfrm>
          <a:prstGeom prst="rect">
            <a:avLst/>
          </a:prstGeom>
          <a:noFill/>
          <a:ln>
            <a:noFill/>
          </a:ln>
        </p:spPr>
        <p:txBody>
          <a:bodyPr spcFirstLastPara="1" wrap="square" lIns="121900" tIns="60925" rIns="121900" bIns="60925" anchor="ctr" anchorCtr="0">
            <a:noAutofit/>
          </a:bodyPr>
          <a:lstStyle>
            <a:lvl1pPr lvl="0" algn="l">
              <a:lnSpc>
                <a:spcPct val="100000"/>
              </a:lnSpc>
              <a:spcBef>
                <a:spcPts val="0"/>
              </a:spcBef>
              <a:spcAft>
                <a:spcPts val="0"/>
              </a:spcAft>
              <a:buSzPts val="1900"/>
              <a:buNone/>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50" name="Google Shape;50;g23a220b051b_2_38"/>
          <p:cNvSpPr txBox="1">
            <a:spLocks noGrp="1"/>
          </p:cNvSpPr>
          <p:nvPr>
            <p:ph type="ftr" idx="11"/>
          </p:nvPr>
        </p:nvSpPr>
        <p:spPr>
          <a:xfrm>
            <a:off x="4165600" y="6356351"/>
            <a:ext cx="3860800" cy="365125"/>
          </a:xfrm>
          <a:prstGeom prst="rect">
            <a:avLst/>
          </a:prstGeom>
          <a:noFill/>
          <a:ln>
            <a:noFill/>
          </a:ln>
        </p:spPr>
        <p:txBody>
          <a:bodyPr spcFirstLastPara="1" wrap="square" lIns="121900" tIns="60925" rIns="121900" bIns="60925" anchor="ctr" anchorCtr="0">
            <a:noAutofit/>
          </a:bodyPr>
          <a:lstStyle>
            <a:lvl1pPr lvl="0" algn="ctr">
              <a:lnSpc>
                <a:spcPct val="100000"/>
              </a:lnSpc>
              <a:spcBef>
                <a:spcPts val="0"/>
              </a:spcBef>
              <a:spcAft>
                <a:spcPts val="0"/>
              </a:spcAft>
              <a:buSzPts val="1900"/>
              <a:buNone/>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51" name="Google Shape;51;g23a220b051b_2_38"/>
          <p:cNvSpPr txBox="1">
            <a:spLocks noGrp="1"/>
          </p:cNvSpPr>
          <p:nvPr>
            <p:ph type="sldNum" idx="12"/>
          </p:nvPr>
        </p:nvSpPr>
        <p:spPr>
          <a:xfrm>
            <a:off x="8737600" y="6356351"/>
            <a:ext cx="2844800" cy="365125"/>
          </a:xfrm>
          <a:prstGeom prst="rect">
            <a:avLst/>
          </a:prstGeom>
          <a:noFill/>
          <a:ln>
            <a:noFill/>
          </a:ln>
        </p:spPr>
        <p:txBody>
          <a:bodyPr spcFirstLastPara="1" wrap="square" lIns="121900" tIns="60925" rIns="121900" bIns="60925"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2"/>
        <p:cNvGrpSpPr/>
        <p:nvPr/>
      </p:nvGrpSpPr>
      <p:grpSpPr>
        <a:xfrm>
          <a:off x="0" y="0"/>
          <a:ext cx="0" cy="0"/>
          <a:chOff x="0" y="0"/>
          <a:chExt cx="0" cy="0"/>
        </a:xfrm>
      </p:grpSpPr>
      <p:sp>
        <p:nvSpPr>
          <p:cNvPr id="53" name="Google Shape;53;g23a220b051b_2_43"/>
          <p:cNvSpPr txBox="1">
            <a:spLocks noGrp="1"/>
          </p:cNvSpPr>
          <p:nvPr>
            <p:ph type="title"/>
          </p:nvPr>
        </p:nvSpPr>
        <p:spPr>
          <a:xfrm>
            <a:off x="609601" y="273049"/>
            <a:ext cx="4011084" cy="1162051"/>
          </a:xfrm>
          <a:prstGeom prst="rect">
            <a:avLst/>
          </a:prstGeom>
          <a:noFill/>
          <a:ln>
            <a:noFill/>
          </a:ln>
        </p:spPr>
        <p:txBody>
          <a:bodyPr spcFirstLastPara="1" wrap="square" lIns="121900" tIns="60925" rIns="121900" bIns="60925" anchor="b" anchorCtr="0">
            <a:noAutofit/>
          </a:bodyPr>
          <a:lstStyle>
            <a:lvl1pPr lvl="0" algn="l">
              <a:lnSpc>
                <a:spcPct val="100000"/>
              </a:lnSpc>
              <a:spcBef>
                <a:spcPts val="0"/>
              </a:spcBef>
              <a:spcAft>
                <a:spcPts val="0"/>
              </a:spcAft>
              <a:buSzPts val="1900"/>
              <a:buNone/>
              <a:defRPr sz="2000" b="1"/>
            </a:lvl1pPr>
            <a:lvl2pPr lvl="1" algn="ctr">
              <a:lnSpc>
                <a:spcPct val="100000"/>
              </a:lnSpc>
              <a:spcBef>
                <a:spcPts val="0"/>
              </a:spcBef>
              <a:spcAft>
                <a:spcPts val="0"/>
              </a:spcAft>
              <a:buSzPts val="1900"/>
              <a:buNone/>
              <a:defRPr/>
            </a:lvl2pPr>
            <a:lvl3pPr lvl="2" algn="ctr">
              <a:lnSpc>
                <a:spcPct val="100000"/>
              </a:lnSpc>
              <a:spcBef>
                <a:spcPts val="0"/>
              </a:spcBef>
              <a:spcAft>
                <a:spcPts val="0"/>
              </a:spcAft>
              <a:buSzPts val="1900"/>
              <a:buNone/>
              <a:defRPr/>
            </a:lvl3pPr>
            <a:lvl4pPr lvl="3" algn="ctr">
              <a:lnSpc>
                <a:spcPct val="100000"/>
              </a:lnSpc>
              <a:spcBef>
                <a:spcPts val="0"/>
              </a:spcBef>
              <a:spcAft>
                <a:spcPts val="0"/>
              </a:spcAft>
              <a:buSzPts val="1900"/>
              <a:buNone/>
              <a:defRPr/>
            </a:lvl4pPr>
            <a:lvl5pPr lvl="4" algn="ctr">
              <a:lnSpc>
                <a:spcPct val="100000"/>
              </a:lnSpc>
              <a:spcBef>
                <a:spcPts val="0"/>
              </a:spcBef>
              <a:spcAft>
                <a:spcPts val="0"/>
              </a:spcAft>
              <a:buSzPts val="1900"/>
              <a:buNone/>
              <a:defRPr/>
            </a:lvl5pPr>
            <a:lvl6pPr lvl="5" algn="ctr">
              <a:lnSpc>
                <a:spcPct val="100000"/>
              </a:lnSpc>
              <a:spcBef>
                <a:spcPts val="0"/>
              </a:spcBef>
              <a:spcAft>
                <a:spcPts val="0"/>
              </a:spcAft>
              <a:buSzPts val="1900"/>
              <a:buNone/>
              <a:defRPr/>
            </a:lvl6pPr>
            <a:lvl7pPr lvl="6" algn="ctr">
              <a:lnSpc>
                <a:spcPct val="100000"/>
              </a:lnSpc>
              <a:spcBef>
                <a:spcPts val="0"/>
              </a:spcBef>
              <a:spcAft>
                <a:spcPts val="0"/>
              </a:spcAft>
              <a:buSzPts val="1900"/>
              <a:buNone/>
              <a:defRPr/>
            </a:lvl7pPr>
            <a:lvl8pPr lvl="7" algn="ctr">
              <a:lnSpc>
                <a:spcPct val="100000"/>
              </a:lnSpc>
              <a:spcBef>
                <a:spcPts val="0"/>
              </a:spcBef>
              <a:spcAft>
                <a:spcPts val="0"/>
              </a:spcAft>
              <a:buSzPts val="1900"/>
              <a:buNone/>
              <a:defRPr/>
            </a:lvl8pPr>
            <a:lvl9pPr lvl="8" algn="ctr">
              <a:lnSpc>
                <a:spcPct val="100000"/>
              </a:lnSpc>
              <a:spcBef>
                <a:spcPts val="0"/>
              </a:spcBef>
              <a:spcAft>
                <a:spcPts val="0"/>
              </a:spcAft>
              <a:buSzPts val="1900"/>
              <a:buNone/>
              <a:defRPr/>
            </a:lvl9pPr>
          </a:lstStyle>
          <a:p>
            <a:endParaRPr/>
          </a:p>
        </p:txBody>
      </p:sp>
      <p:sp>
        <p:nvSpPr>
          <p:cNvPr id="54" name="Google Shape;54;g23a220b051b_2_43"/>
          <p:cNvSpPr txBox="1">
            <a:spLocks noGrp="1"/>
          </p:cNvSpPr>
          <p:nvPr>
            <p:ph type="body" idx="1"/>
          </p:nvPr>
        </p:nvSpPr>
        <p:spPr>
          <a:xfrm>
            <a:off x="4766733" y="273051"/>
            <a:ext cx="6815667" cy="5853113"/>
          </a:xfrm>
          <a:prstGeom prst="rect">
            <a:avLst/>
          </a:prstGeom>
          <a:noFill/>
          <a:ln>
            <a:noFill/>
          </a:ln>
        </p:spPr>
        <p:txBody>
          <a:bodyPr spcFirstLastPara="1" wrap="square" lIns="121900" tIns="60925" rIns="121900" bIns="60925" anchor="t" anchorCtr="0">
            <a:noAutofit/>
          </a:bodyPr>
          <a:lstStyle>
            <a:lvl1pPr marL="457200" lvl="0" indent="-431800" algn="l">
              <a:lnSpc>
                <a:spcPct val="100000"/>
              </a:lnSpc>
              <a:spcBef>
                <a:spcPts val="600"/>
              </a:spcBef>
              <a:spcAft>
                <a:spcPts val="0"/>
              </a:spcAft>
              <a:buClr>
                <a:schemeClr val="dk1"/>
              </a:buClr>
              <a:buSzPts val="3200"/>
              <a:buChar char="•"/>
              <a:defRPr sz="3200"/>
            </a:lvl1pPr>
            <a:lvl2pPr marL="914400" lvl="1" indent="-406400" algn="l">
              <a:lnSpc>
                <a:spcPct val="100000"/>
              </a:lnSpc>
              <a:spcBef>
                <a:spcPts val="600"/>
              </a:spcBef>
              <a:spcAft>
                <a:spcPts val="0"/>
              </a:spcAft>
              <a:buClr>
                <a:schemeClr val="dk1"/>
              </a:buClr>
              <a:buSzPts val="2800"/>
              <a:buChar char="–"/>
              <a:defRPr sz="2800"/>
            </a:lvl2pPr>
            <a:lvl3pPr marL="1371600" lvl="2" indent="-381000" algn="l">
              <a:lnSpc>
                <a:spcPct val="100000"/>
              </a:lnSpc>
              <a:spcBef>
                <a:spcPts val="500"/>
              </a:spcBef>
              <a:spcAft>
                <a:spcPts val="0"/>
              </a:spcAft>
              <a:buClr>
                <a:schemeClr val="dk1"/>
              </a:buClr>
              <a:buSzPts val="2400"/>
              <a:buChar char="•"/>
              <a:defRPr sz="2400"/>
            </a:lvl3pPr>
            <a:lvl4pPr marL="1828800" lvl="3" indent="-355600" algn="l">
              <a:lnSpc>
                <a:spcPct val="100000"/>
              </a:lnSpc>
              <a:spcBef>
                <a:spcPts val="400"/>
              </a:spcBef>
              <a:spcAft>
                <a:spcPts val="0"/>
              </a:spcAft>
              <a:buClr>
                <a:schemeClr val="dk1"/>
              </a:buClr>
              <a:buSzPts val="2000"/>
              <a:buChar char="–"/>
              <a:defRPr sz="2000"/>
            </a:lvl4pPr>
            <a:lvl5pPr marL="2286000" lvl="4" indent="-355600" algn="l">
              <a:lnSpc>
                <a:spcPct val="100000"/>
              </a:lnSpc>
              <a:spcBef>
                <a:spcPts val="400"/>
              </a:spcBef>
              <a:spcAft>
                <a:spcPts val="0"/>
              </a:spcAft>
              <a:buClr>
                <a:schemeClr val="dk1"/>
              </a:buClr>
              <a:buSzPts val="2000"/>
              <a:buChar char="»"/>
              <a:defRPr sz="2000"/>
            </a:lvl5pPr>
            <a:lvl6pPr marL="2743200" lvl="5" indent="-355600" algn="l">
              <a:lnSpc>
                <a:spcPct val="100000"/>
              </a:lnSpc>
              <a:spcBef>
                <a:spcPts val="400"/>
              </a:spcBef>
              <a:spcAft>
                <a:spcPts val="0"/>
              </a:spcAft>
              <a:buClr>
                <a:schemeClr val="dk1"/>
              </a:buClr>
              <a:buSzPts val="2000"/>
              <a:buChar char="•"/>
              <a:defRPr sz="2000"/>
            </a:lvl6pPr>
            <a:lvl7pPr marL="3200400" lvl="6" indent="-355600" algn="l">
              <a:lnSpc>
                <a:spcPct val="100000"/>
              </a:lnSpc>
              <a:spcBef>
                <a:spcPts val="400"/>
              </a:spcBef>
              <a:spcAft>
                <a:spcPts val="0"/>
              </a:spcAft>
              <a:buClr>
                <a:schemeClr val="dk1"/>
              </a:buClr>
              <a:buSzPts val="2000"/>
              <a:buChar char="•"/>
              <a:defRPr sz="2000"/>
            </a:lvl7pPr>
            <a:lvl8pPr marL="3657600" lvl="7" indent="-355600" algn="l">
              <a:lnSpc>
                <a:spcPct val="100000"/>
              </a:lnSpc>
              <a:spcBef>
                <a:spcPts val="400"/>
              </a:spcBef>
              <a:spcAft>
                <a:spcPts val="0"/>
              </a:spcAft>
              <a:buClr>
                <a:schemeClr val="dk1"/>
              </a:buClr>
              <a:buSzPts val="2000"/>
              <a:buChar char="•"/>
              <a:defRPr sz="2000"/>
            </a:lvl8pPr>
            <a:lvl9pPr marL="4114800" lvl="8" indent="-355600" algn="l">
              <a:lnSpc>
                <a:spcPct val="100000"/>
              </a:lnSpc>
              <a:spcBef>
                <a:spcPts val="400"/>
              </a:spcBef>
              <a:spcAft>
                <a:spcPts val="0"/>
              </a:spcAft>
              <a:buClr>
                <a:schemeClr val="dk1"/>
              </a:buClr>
              <a:buSzPts val="2000"/>
              <a:buChar char="•"/>
              <a:defRPr sz="2000"/>
            </a:lvl9pPr>
          </a:lstStyle>
          <a:p>
            <a:endParaRPr/>
          </a:p>
        </p:txBody>
      </p:sp>
      <p:sp>
        <p:nvSpPr>
          <p:cNvPr id="55" name="Google Shape;55;g23a220b051b_2_43"/>
          <p:cNvSpPr txBox="1">
            <a:spLocks noGrp="1"/>
          </p:cNvSpPr>
          <p:nvPr>
            <p:ph type="body" idx="2"/>
          </p:nvPr>
        </p:nvSpPr>
        <p:spPr>
          <a:xfrm>
            <a:off x="609601" y="1435101"/>
            <a:ext cx="4011084" cy="4691063"/>
          </a:xfrm>
          <a:prstGeom prst="rect">
            <a:avLst/>
          </a:prstGeom>
          <a:noFill/>
          <a:ln>
            <a:noFill/>
          </a:ln>
        </p:spPr>
        <p:txBody>
          <a:bodyPr spcFirstLastPara="1" wrap="square" lIns="121900" tIns="60925" rIns="121900" bIns="60925" anchor="t" anchorCtr="0">
            <a:noAutofit/>
          </a:bodyPr>
          <a:lstStyle>
            <a:lvl1pPr marL="457200" lvl="0" indent="-228600" algn="l">
              <a:lnSpc>
                <a:spcPct val="100000"/>
              </a:lnSpc>
              <a:spcBef>
                <a:spcPts val="300"/>
              </a:spcBef>
              <a:spcAft>
                <a:spcPts val="0"/>
              </a:spcAft>
              <a:buClr>
                <a:schemeClr val="dk1"/>
              </a:buClr>
              <a:buSzPts val="1400"/>
              <a:buNone/>
              <a:defRPr sz="1400"/>
            </a:lvl1pPr>
            <a:lvl2pPr marL="914400" lvl="1" indent="-228600" algn="l">
              <a:lnSpc>
                <a:spcPct val="100000"/>
              </a:lnSpc>
              <a:spcBef>
                <a:spcPts val="200"/>
              </a:spcBef>
              <a:spcAft>
                <a:spcPts val="0"/>
              </a:spcAft>
              <a:buClr>
                <a:schemeClr val="dk1"/>
              </a:buClr>
              <a:buSzPts val="1200"/>
              <a:buNone/>
              <a:defRPr sz="1200"/>
            </a:lvl2pPr>
            <a:lvl3pPr marL="1371600" lvl="2" indent="-228600" algn="l">
              <a:lnSpc>
                <a:spcPct val="100000"/>
              </a:lnSpc>
              <a:spcBef>
                <a:spcPts val="200"/>
              </a:spcBef>
              <a:spcAft>
                <a:spcPts val="0"/>
              </a:spcAft>
              <a:buClr>
                <a:schemeClr val="dk1"/>
              </a:buClr>
              <a:buSzPts val="1000"/>
              <a:buNone/>
              <a:defRPr sz="1000"/>
            </a:lvl3pPr>
            <a:lvl4pPr marL="1828800" lvl="3" indent="-228600" algn="l">
              <a:lnSpc>
                <a:spcPct val="100000"/>
              </a:lnSpc>
              <a:spcBef>
                <a:spcPts val="200"/>
              </a:spcBef>
              <a:spcAft>
                <a:spcPts val="0"/>
              </a:spcAft>
              <a:buClr>
                <a:schemeClr val="dk1"/>
              </a:buClr>
              <a:buSzPts val="900"/>
              <a:buNone/>
              <a:defRPr sz="900"/>
            </a:lvl4pPr>
            <a:lvl5pPr marL="2286000" lvl="4" indent="-228600" algn="l">
              <a:lnSpc>
                <a:spcPct val="100000"/>
              </a:lnSpc>
              <a:spcBef>
                <a:spcPts val="200"/>
              </a:spcBef>
              <a:spcAft>
                <a:spcPts val="0"/>
              </a:spcAft>
              <a:buClr>
                <a:schemeClr val="dk1"/>
              </a:buClr>
              <a:buSzPts val="900"/>
              <a:buNone/>
              <a:defRPr sz="900"/>
            </a:lvl5pPr>
            <a:lvl6pPr marL="2743200" lvl="5" indent="-228600" algn="l">
              <a:lnSpc>
                <a:spcPct val="100000"/>
              </a:lnSpc>
              <a:spcBef>
                <a:spcPts val="200"/>
              </a:spcBef>
              <a:spcAft>
                <a:spcPts val="0"/>
              </a:spcAft>
              <a:buClr>
                <a:schemeClr val="dk1"/>
              </a:buClr>
              <a:buSzPts val="900"/>
              <a:buNone/>
              <a:defRPr sz="900"/>
            </a:lvl6pPr>
            <a:lvl7pPr marL="3200400" lvl="6" indent="-228600" algn="l">
              <a:lnSpc>
                <a:spcPct val="100000"/>
              </a:lnSpc>
              <a:spcBef>
                <a:spcPts val="200"/>
              </a:spcBef>
              <a:spcAft>
                <a:spcPts val="0"/>
              </a:spcAft>
              <a:buClr>
                <a:schemeClr val="dk1"/>
              </a:buClr>
              <a:buSzPts val="900"/>
              <a:buNone/>
              <a:defRPr sz="900"/>
            </a:lvl7pPr>
            <a:lvl8pPr marL="3657600" lvl="7" indent="-228600" algn="l">
              <a:lnSpc>
                <a:spcPct val="100000"/>
              </a:lnSpc>
              <a:spcBef>
                <a:spcPts val="200"/>
              </a:spcBef>
              <a:spcAft>
                <a:spcPts val="0"/>
              </a:spcAft>
              <a:buClr>
                <a:schemeClr val="dk1"/>
              </a:buClr>
              <a:buSzPts val="900"/>
              <a:buNone/>
              <a:defRPr sz="900"/>
            </a:lvl8pPr>
            <a:lvl9pPr marL="4114800" lvl="8" indent="-228600" algn="l">
              <a:lnSpc>
                <a:spcPct val="100000"/>
              </a:lnSpc>
              <a:spcBef>
                <a:spcPts val="200"/>
              </a:spcBef>
              <a:spcAft>
                <a:spcPts val="0"/>
              </a:spcAft>
              <a:buClr>
                <a:schemeClr val="dk1"/>
              </a:buClr>
              <a:buSzPts val="900"/>
              <a:buNone/>
              <a:defRPr sz="900"/>
            </a:lvl9pPr>
          </a:lstStyle>
          <a:p>
            <a:endParaRPr/>
          </a:p>
        </p:txBody>
      </p:sp>
      <p:sp>
        <p:nvSpPr>
          <p:cNvPr id="56" name="Google Shape;56;g23a220b051b_2_43"/>
          <p:cNvSpPr txBox="1">
            <a:spLocks noGrp="1"/>
          </p:cNvSpPr>
          <p:nvPr>
            <p:ph type="dt" idx="10"/>
          </p:nvPr>
        </p:nvSpPr>
        <p:spPr>
          <a:xfrm>
            <a:off x="609600" y="6356351"/>
            <a:ext cx="2844800" cy="365125"/>
          </a:xfrm>
          <a:prstGeom prst="rect">
            <a:avLst/>
          </a:prstGeom>
          <a:noFill/>
          <a:ln>
            <a:noFill/>
          </a:ln>
        </p:spPr>
        <p:txBody>
          <a:bodyPr spcFirstLastPara="1" wrap="square" lIns="121900" tIns="60925" rIns="121900" bIns="60925" anchor="ctr" anchorCtr="0">
            <a:noAutofit/>
          </a:bodyPr>
          <a:lstStyle>
            <a:lvl1pPr lvl="0" algn="l">
              <a:lnSpc>
                <a:spcPct val="100000"/>
              </a:lnSpc>
              <a:spcBef>
                <a:spcPts val="0"/>
              </a:spcBef>
              <a:spcAft>
                <a:spcPts val="0"/>
              </a:spcAft>
              <a:buSzPts val="1900"/>
              <a:buNone/>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57" name="Google Shape;57;g23a220b051b_2_43"/>
          <p:cNvSpPr txBox="1">
            <a:spLocks noGrp="1"/>
          </p:cNvSpPr>
          <p:nvPr>
            <p:ph type="ftr" idx="11"/>
          </p:nvPr>
        </p:nvSpPr>
        <p:spPr>
          <a:xfrm>
            <a:off x="4165600" y="6356351"/>
            <a:ext cx="3860800" cy="365125"/>
          </a:xfrm>
          <a:prstGeom prst="rect">
            <a:avLst/>
          </a:prstGeom>
          <a:noFill/>
          <a:ln>
            <a:noFill/>
          </a:ln>
        </p:spPr>
        <p:txBody>
          <a:bodyPr spcFirstLastPara="1" wrap="square" lIns="121900" tIns="60925" rIns="121900" bIns="60925" anchor="ctr" anchorCtr="0">
            <a:noAutofit/>
          </a:bodyPr>
          <a:lstStyle>
            <a:lvl1pPr lvl="0" algn="ctr">
              <a:lnSpc>
                <a:spcPct val="100000"/>
              </a:lnSpc>
              <a:spcBef>
                <a:spcPts val="0"/>
              </a:spcBef>
              <a:spcAft>
                <a:spcPts val="0"/>
              </a:spcAft>
              <a:buSzPts val="1900"/>
              <a:buNone/>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58" name="Google Shape;58;g23a220b051b_2_43"/>
          <p:cNvSpPr txBox="1">
            <a:spLocks noGrp="1"/>
          </p:cNvSpPr>
          <p:nvPr>
            <p:ph type="sldNum" idx="12"/>
          </p:nvPr>
        </p:nvSpPr>
        <p:spPr>
          <a:xfrm>
            <a:off x="8737600" y="6356351"/>
            <a:ext cx="2844800" cy="365125"/>
          </a:xfrm>
          <a:prstGeom prst="rect">
            <a:avLst/>
          </a:prstGeom>
          <a:noFill/>
          <a:ln>
            <a:noFill/>
          </a:ln>
        </p:spPr>
        <p:txBody>
          <a:bodyPr spcFirstLastPara="1" wrap="square" lIns="121900" tIns="60925" rIns="121900" bIns="60925"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59"/>
        <p:cNvGrpSpPr/>
        <p:nvPr/>
      </p:nvGrpSpPr>
      <p:grpSpPr>
        <a:xfrm>
          <a:off x="0" y="0"/>
          <a:ext cx="0" cy="0"/>
          <a:chOff x="0" y="0"/>
          <a:chExt cx="0" cy="0"/>
        </a:xfrm>
      </p:grpSpPr>
      <p:sp>
        <p:nvSpPr>
          <p:cNvPr id="60" name="Google Shape;60;g23a220b051b_2_50"/>
          <p:cNvSpPr txBox="1">
            <a:spLocks noGrp="1"/>
          </p:cNvSpPr>
          <p:nvPr>
            <p:ph type="title"/>
          </p:nvPr>
        </p:nvSpPr>
        <p:spPr>
          <a:xfrm>
            <a:off x="2389717" y="4800600"/>
            <a:ext cx="7315200" cy="566739"/>
          </a:xfrm>
          <a:prstGeom prst="rect">
            <a:avLst/>
          </a:prstGeom>
          <a:noFill/>
          <a:ln>
            <a:noFill/>
          </a:ln>
        </p:spPr>
        <p:txBody>
          <a:bodyPr spcFirstLastPara="1" wrap="square" lIns="121900" tIns="60925" rIns="121900" bIns="60925" anchor="b" anchorCtr="0">
            <a:noAutofit/>
          </a:bodyPr>
          <a:lstStyle>
            <a:lvl1pPr lvl="0" algn="l">
              <a:lnSpc>
                <a:spcPct val="100000"/>
              </a:lnSpc>
              <a:spcBef>
                <a:spcPts val="0"/>
              </a:spcBef>
              <a:spcAft>
                <a:spcPts val="0"/>
              </a:spcAft>
              <a:buSzPts val="1900"/>
              <a:buNone/>
              <a:defRPr sz="2000" b="1"/>
            </a:lvl1pPr>
            <a:lvl2pPr lvl="1" algn="ctr">
              <a:lnSpc>
                <a:spcPct val="100000"/>
              </a:lnSpc>
              <a:spcBef>
                <a:spcPts val="0"/>
              </a:spcBef>
              <a:spcAft>
                <a:spcPts val="0"/>
              </a:spcAft>
              <a:buSzPts val="1900"/>
              <a:buNone/>
              <a:defRPr/>
            </a:lvl2pPr>
            <a:lvl3pPr lvl="2" algn="ctr">
              <a:lnSpc>
                <a:spcPct val="100000"/>
              </a:lnSpc>
              <a:spcBef>
                <a:spcPts val="0"/>
              </a:spcBef>
              <a:spcAft>
                <a:spcPts val="0"/>
              </a:spcAft>
              <a:buSzPts val="1900"/>
              <a:buNone/>
              <a:defRPr/>
            </a:lvl3pPr>
            <a:lvl4pPr lvl="3" algn="ctr">
              <a:lnSpc>
                <a:spcPct val="100000"/>
              </a:lnSpc>
              <a:spcBef>
                <a:spcPts val="0"/>
              </a:spcBef>
              <a:spcAft>
                <a:spcPts val="0"/>
              </a:spcAft>
              <a:buSzPts val="1900"/>
              <a:buNone/>
              <a:defRPr/>
            </a:lvl4pPr>
            <a:lvl5pPr lvl="4" algn="ctr">
              <a:lnSpc>
                <a:spcPct val="100000"/>
              </a:lnSpc>
              <a:spcBef>
                <a:spcPts val="0"/>
              </a:spcBef>
              <a:spcAft>
                <a:spcPts val="0"/>
              </a:spcAft>
              <a:buSzPts val="1900"/>
              <a:buNone/>
              <a:defRPr/>
            </a:lvl5pPr>
            <a:lvl6pPr lvl="5" algn="ctr">
              <a:lnSpc>
                <a:spcPct val="100000"/>
              </a:lnSpc>
              <a:spcBef>
                <a:spcPts val="0"/>
              </a:spcBef>
              <a:spcAft>
                <a:spcPts val="0"/>
              </a:spcAft>
              <a:buSzPts val="1900"/>
              <a:buNone/>
              <a:defRPr/>
            </a:lvl6pPr>
            <a:lvl7pPr lvl="6" algn="ctr">
              <a:lnSpc>
                <a:spcPct val="100000"/>
              </a:lnSpc>
              <a:spcBef>
                <a:spcPts val="0"/>
              </a:spcBef>
              <a:spcAft>
                <a:spcPts val="0"/>
              </a:spcAft>
              <a:buSzPts val="1900"/>
              <a:buNone/>
              <a:defRPr/>
            </a:lvl7pPr>
            <a:lvl8pPr lvl="7" algn="ctr">
              <a:lnSpc>
                <a:spcPct val="100000"/>
              </a:lnSpc>
              <a:spcBef>
                <a:spcPts val="0"/>
              </a:spcBef>
              <a:spcAft>
                <a:spcPts val="0"/>
              </a:spcAft>
              <a:buSzPts val="1900"/>
              <a:buNone/>
              <a:defRPr/>
            </a:lvl8pPr>
            <a:lvl9pPr lvl="8" algn="ctr">
              <a:lnSpc>
                <a:spcPct val="100000"/>
              </a:lnSpc>
              <a:spcBef>
                <a:spcPts val="0"/>
              </a:spcBef>
              <a:spcAft>
                <a:spcPts val="0"/>
              </a:spcAft>
              <a:buSzPts val="1900"/>
              <a:buNone/>
              <a:defRPr/>
            </a:lvl9pPr>
          </a:lstStyle>
          <a:p>
            <a:endParaRPr/>
          </a:p>
        </p:txBody>
      </p:sp>
      <p:sp>
        <p:nvSpPr>
          <p:cNvPr id="61" name="Google Shape;61;g23a220b051b_2_50"/>
          <p:cNvSpPr>
            <a:spLocks noGrp="1"/>
          </p:cNvSpPr>
          <p:nvPr>
            <p:ph type="pic" idx="2"/>
          </p:nvPr>
        </p:nvSpPr>
        <p:spPr>
          <a:xfrm>
            <a:off x="2389717" y="612775"/>
            <a:ext cx="7315200" cy="4114800"/>
          </a:xfrm>
          <a:prstGeom prst="rect">
            <a:avLst/>
          </a:prstGeom>
          <a:noFill/>
          <a:ln>
            <a:noFill/>
          </a:ln>
        </p:spPr>
      </p:sp>
      <p:sp>
        <p:nvSpPr>
          <p:cNvPr id="62" name="Google Shape;62;g23a220b051b_2_50"/>
          <p:cNvSpPr txBox="1">
            <a:spLocks noGrp="1"/>
          </p:cNvSpPr>
          <p:nvPr>
            <p:ph type="body" idx="1"/>
          </p:nvPr>
        </p:nvSpPr>
        <p:spPr>
          <a:xfrm>
            <a:off x="2389717" y="5367337"/>
            <a:ext cx="7315200" cy="804863"/>
          </a:xfrm>
          <a:prstGeom prst="rect">
            <a:avLst/>
          </a:prstGeom>
          <a:noFill/>
          <a:ln>
            <a:noFill/>
          </a:ln>
        </p:spPr>
        <p:txBody>
          <a:bodyPr spcFirstLastPara="1" wrap="square" lIns="121900" tIns="60925" rIns="121900" bIns="60925" anchor="t" anchorCtr="0">
            <a:noAutofit/>
          </a:bodyPr>
          <a:lstStyle>
            <a:lvl1pPr marL="457200" lvl="0" indent="-228600" algn="l">
              <a:lnSpc>
                <a:spcPct val="100000"/>
              </a:lnSpc>
              <a:spcBef>
                <a:spcPts val="300"/>
              </a:spcBef>
              <a:spcAft>
                <a:spcPts val="0"/>
              </a:spcAft>
              <a:buClr>
                <a:schemeClr val="dk1"/>
              </a:buClr>
              <a:buSzPts val="1400"/>
              <a:buNone/>
              <a:defRPr sz="1400"/>
            </a:lvl1pPr>
            <a:lvl2pPr marL="914400" lvl="1" indent="-228600" algn="l">
              <a:lnSpc>
                <a:spcPct val="100000"/>
              </a:lnSpc>
              <a:spcBef>
                <a:spcPts val="200"/>
              </a:spcBef>
              <a:spcAft>
                <a:spcPts val="0"/>
              </a:spcAft>
              <a:buClr>
                <a:schemeClr val="dk1"/>
              </a:buClr>
              <a:buSzPts val="1200"/>
              <a:buNone/>
              <a:defRPr sz="1200"/>
            </a:lvl2pPr>
            <a:lvl3pPr marL="1371600" lvl="2" indent="-228600" algn="l">
              <a:lnSpc>
                <a:spcPct val="100000"/>
              </a:lnSpc>
              <a:spcBef>
                <a:spcPts val="200"/>
              </a:spcBef>
              <a:spcAft>
                <a:spcPts val="0"/>
              </a:spcAft>
              <a:buClr>
                <a:schemeClr val="dk1"/>
              </a:buClr>
              <a:buSzPts val="1000"/>
              <a:buNone/>
              <a:defRPr sz="1000"/>
            </a:lvl3pPr>
            <a:lvl4pPr marL="1828800" lvl="3" indent="-228600" algn="l">
              <a:lnSpc>
                <a:spcPct val="100000"/>
              </a:lnSpc>
              <a:spcBef>
                <a:spcPts val="200"/>
              </a:spcBef>
              <a:spcAft>
                <a:spcPts val="0"/>
              </a:spcAft>
              <a:buClr>
                <a:schemeClr val="dk1"/>
              </a:buClr>
              <a:buSzPts val="900"/>
              <a:buNone/>
              <a:defRPr sz="900"/>
            </a:lvl4pPr>
            <a:lvl5pPr marL="2286000" lvl="4" indent="-228600" algn="l">
              <a:lnSpc>
                <a:spcPct val="100000"/>
              </a:lnSpc>
              <a:spcBef>
                <a:spcPts val="200"/>
              </a:spcBef>
              <a:spcAft>
                <a:spcPts val="0"/>
              </a:spcAft>
              <a:buClr>
                <a:schemeClr val="dk1"/>
              </a:buClr>
              <a:buSzPts val="900"/>
              <a:buNone/>
              <a:defRPr sz="900"/>
            </a:lvl5pPr>
            <a:lvl6pPr marL="2743200" lvl="5" indent="-228600" algn="l">
              <a:lnSpc>
                <a:spcPct val="100000"/>
              </a:lnSpc>
              <a:spcBef>
                <a:spcPts val="200"/>
              </a:spcBef>
              <a:spcAft>
                <a:spcPts val="0"/>
              </a:spcAft>
              <a:buClr>
                <a:schemeClr val="dk1"/>
              </a:buClr>
              <a:buSzPts val="900"/>
              <a:buNone/>
              <a:defRPr sz="900"/>
            </a:lvl6pPr>
            <a:lvl7pPr marL="3200400" lvl="6" indent="-228600" algn="l">
              <a:lnSpc>
                <a:spcPct val="100000"/>
              </a:lnSpc>
              <a:spcBef>
                <a:spcPts val="200"/>
              </a:spcBef>
              <a:spcAft>
                <a:spcPts val="0"/>
              </a:spcAft>
              <a:buClr>
                <a:schemeClr val="dk1"/>
              </a:buClr>
              <a:buSzPts val="900"/>
              <a:buNone/>
              <a:defRPr sz="900"/>
            </a:lvl7pPr>
            <a:lvl8pPr marL="3657600" lvl="7" indent="-228600" algn="l">
              <a:lnSpc>
                <a:spcPct val="100000"/>
              </a:lnSpc>
              <a:spcBef>
                <a:spcPts val="200"/>
              </a:spcBef>
              <a:spcAft>
                <a:spcPts val="0"/>
              </a:spcAft>
              <a:buClr>
                <a:schemeClr val="dk1"/>
              </a:buClr>
              <a:buSzPts val="900"/>
              <a:buNone/>
              <a:defRPr sz="900"/>
            </a:lvl8pPr>
            <a:lvl9pPr marL="4114800" lvl="8" indent="-228600" algn="l">
              <a:lnSpc>
                <a:spcPct val="100000"/>
              </a:lnSpc>
              <a:spcBef>
                <a:spcPts val="200"/>
              </a:spcBef>
              <a:spcAft>
                <a:spcPts val="0"/>
              </a:spcAft>
              <a:buClr>
                <a:schemeClr val="dk1"/>
              </a:buClr>
              <a:buSzPts val="900"/>
              <a:buNone/>
              <a:defRPr sz="900"/>
            </a:lvl9pPr>
          </a:lstStyle>
          <a:p>
            <a:endParaRPr/>
          </a:p>
        </p:txBody>
      </p:sp>
      <p:sp>
        <p:nvSpPr>
          <p:cNvPr id="63" name="Google Shape;63;g23a220b051b_2_50"/>
          <p:cNvSpPr txBox="1">
            <a:spLocks noGrp="1"/>
          </p:cNvSpPr>
          <p:nvPr>
            <p:ph type="dt" idx="10"/>
          </p:nvPr>
        </p:nvSpPr>
        <p:spPr>
          <a:xfrm>
            <a:off x="609600" y="6356351"/>
            <a:ext cx="2844800" cy="365125"/>
          </a:xfrm>
          <a:prstGeom prst="rect">
            <a:avLst/>
          </a:prstGeom>
          <a:noFill/>
          <a:ln>
            <a:noFill/>
          </a:ln>
        </p:spPr>
        <p:txBody>
          <a:bodyPr spcFirstLastPara="1" wrap="square" lIns="121900" tIns="60925" rIns="121900" bIns="60925" anchor="ctr" anchorCtr="0">
            <a:noAutofit/>
          </a:bodyPr>
          <a:lstStyle>
            <a:lvl1pPr lvl="0" algn="l">
              <a:lnSpc>
                <a:spcPct val="100000"/>
              </a:lnSpc>
              <a:spcBef>
                <a:spcPts val="0"/>
              </a:spcBef>
              <a:spcAft>
                <a:spcPts val="0"/>
              </a:spcAft>
              <a:buSzPts val="1900"/>
              <a:buNone/>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64" name="Google Shape;64;g23a220b051b_2_50"/>
          <p:cNvSpPr txBox="1">
            <a:spLocks noGrp="1"/>
          </p:cNvSpPr>
          <p:nvPr>
            <p:ph type="ftr" idx="11"/>
          </p:nvPr>
        </p:nvSpPr>
        <p:spPr>
          <a:xfrm>
            <a:off x="4165600" y="6356351"/>
            <a:ext cx="3860800" cy="365125"/>
          </a:xfrm>
          <a:prstGeom prst="rect">
            <a:avLst/>
          </a:prstGeom>
          <a:noFill/>
          <a:ln>
            <a:noFill/>
          </a:ln>
        </p:spPr>
        <p:txBody>
          <a:bodyPr spcFirstLastPara="1" wrap="square" lIns="121900" tIns="60925" rIns="121900" bIns="60925" anchor="ctr" anchorCtr="0">
            <a:noAutofit/>
          </a:bodyPr>
          <a:lstStyle>
            <a:lvl1pPr lvl="0" algn="ctr">
              <a:lnSpc>
                <a:spcPct val="100000"/>
              </a:lnSpc>
              <a:spcBef>
                <a:spcPts val="0"/>
              </a:spcBef>
              <a:spcAft>
                <a:spcPts val="0"/>
              </a:spcAft>
              <a:buSzPts val="1900"/>
              <a:buNone/>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65" name="Google Shape;65;g23a220b051b_2_50"/>
          <p:cNvSpPr txBox="1">
            <a:spLocks noGrp="1"/>
          </p:cNvSpPr>
          <p:nvPr>
            <p:ph type="sldNum" idx="12"/>
          </p:nvPr>
        </p:nvSpPr>
        <p:spPr>
          <a:xfrm>
            <a:off x="8737600" y="6356351"/>
            <a:ext cx="2844800" cy="365125"/>
          </a:xfrm>
          <a:prstGeom prst="rect">
            <a:avLst/>
          </a:prstGeom>
          <a:noFill/>
          <a:ln>
            <a:noFill/>
          </a:ln>
        </p:spPr>
        <p:txBody>
          <a:bodyPr spcFirstLastPara="1" wrap="square" lIns="121900" tIns="60925" rIns="121900" bIns="60925"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6"/>
        <p:cNvGrpSpPr/>
        <p:nvPr/>
      </p:nvGrpSpPr>
      <p:grpSpPr>
        <a:xfrm>
          <a:off x="0" y="0"/>
          <a:ext cx="0" cy="0"/>
          <a:chOff x="0" y="0"/>
          <a:chExt cx="0" cy="0"/>
        </a:xfrm>
      </p:grpSpPr>
      <p:sp>
        <p:nvSpPr>
          <p:cNvPr id="67" name="Google Shape;67;g23a220b051b_2_57"/>
          <p:cNvSpPr txBox="1">
            <a:spLocks noGrp="1"/>
          </p:cNvSpPr>
          <p:nvPr>
            <p:ph type="title"/>
          </p:nvPr>
        </p:nvSpPr>
        <p:spPr>
          <a:xfrm>
            <a:off x="609600" y="274639"/>
            <a:ext cx="10972800" cy="1143000"/>
          </a:xfrm>
          <a:prstGeom prst="rect">
            <a:avLst/>
          </a:prstGeom>
          <a:noFill/>
          <a:ln>
            <a:noFill/>
          </a:ln>
        </p:spPr>
        <p:txBody>
          <a:bodyPr spcFirstLastPara="1" wrap="square" lIns="121900" tIns="60925" rIns="121900" bIns="60925" anchor="ctr" anchorCtr="0">
            <a:noAutofit/>
          </a:bodyPr>
          <a:lstStyle>
            <a:lvl1pPr lvl="0" algn="ctr">
              <a:lnSpc>
                <a:spcPct val="100000"/>
              </a:lnSpc>
              <a:spcBef>
                <a:spcPts val="0"/>
              </a:spcBef>
              <a:spcAft>
                <a:spcPts val="0"/>
              </a:spcAft>
              <a:buSzPts val="1900"/>
              <a:buNone/>
              <a:defRPr/>
            </a:lvl1pPr>
            <a:lvl2pPr lvl="1" algn="ctr">
              <a:lnSpc>
                <a:spcPct val="100000"/>
              </a:lnSpc>
              <a:spcBef>
                <a:spcPts val="0"/>
              </a:spcBef>
              <a:spcAft>
                <a:spcPts val="0"/>
              </a:spcAft>
              <a:buSzPts val="1900"/>
              <a:buNone/>
              <a:defRPr/>
            </a:lvl2pPr>
            <a:lvl3pPr lvl="2" algn="ctr">
              <a:lnSpc>
                <a:spcPct val="100000"/>
              </a:lnSpc>
              <a:spcBef>
                <a:spcPts val="0"/>
              </a:spcBef>
              <a:spcAft>
                <a:spcPts val="0"/>
              </a:spcAft>
              <a:buSzPts val="1900"/>
              <a:buNone/>
              <a:defRPr/>
            </a:lvl3pPr>
            <a:lvl4pPr lvl="3" algn="ctr">
              <a:lnSpc>
                <a:spcPct val="100000"/>
              </a:lnSpc>
              <a:spcBef>
                <a:spcPts val="0"/>
              </a:spcBef>
              <a:spcAft>
                <a:spcPts val="0"/>
              </a:spcAft>
              <a:buSzPts val="1900"/>
              <a:buNone/>
              <a:defRPr/>
            </a:lvl4pPr>
            <a:lvl5pPr lvl="4" algn="ctr">
              <a:lnSpc>
                <a:spcPct val="100000"/>
              </a:lnSpc>
              <a:spcBef>
                <a:spcPts val="0"/>
              </a:spcBef>
              <a:spcAft>
                <a:spcPts val="0"/>
              </a:spcAft>
              <a:buSzPts val="1900"/>
              <a:buNone/>
              <a:defRPr/>
            </a:lvl5pPr>
            <a:lvl6pPr lvl="5" algn="ctr">
              <a:lnSpc>
                <a:spcPct val="100000"/>
              </a:lnSpc>
              <a:spcBef>
                <a:spcPts val="0"/>
              </a:spcBef>
              <a:spcAft>
                <a:spcPts val="0"/>
              </a:spcAft>
              <a:buSzPts val="1900"/>
              <a:buNone/>
              <a:defRPr/>
            </a:lvl6pPr>
            <a:lvl7pPr lvl="6" algn="ctr">
              <a:lnSpc>
                <a:spcPct val="100000"/>
              </a:lnSpc>
              <a:spcBef>
                <a:spcPts val="0"/>
              </a:spcBef>
              <a:spcAft>
                <a:spcPts val="0"/>
              </a:spcAft>
              <a:buSzPts val="1900"/>
              <a:buNone/>
              <a:defRPr/>
            </a:lvl7pPr>
            <a:lvl8pPr lvl="7" algn="ctr">
              <a:lnSpc>
                <a:spcPct val="100000"/>
              </a:lnSpc>
              <a:spcBef>
                <a:spcPts val="0"/>
              </a:spcBef>
              <a:spcAft>
                <a:spcPts val="0"/>
              </a:spcAft>
              <a:buSzPts val="1900"/>
              <a:buNone/>
              <a:defRPr/>
            </a:lvl8pPr>
            <a:lvl9pPr lvl="8" algn="ctr">
              <a:lnSpc>
                <a:spcPct val="100000"/>
              </a:lnSpc>
              <a:spcBef>
                <a:spcPts val="0"/>
              </a:spcBef>
              <a:spcAft>
                <a:spcPts val="0"/>
              </a:spcAft>
              <a:buSzPts val="1900"/>
              <a:buNone/>
              <a:defRPr/>
            </a:lvl9pPr>
          </a:lstStyle>
          <a:p>
            <a:endParaRPr/>
          </a:p>
        </p:txBody>
      </p:sp>
      <p:sp>
        <p:nvSpPr>
          <p:cNvPr id="68" name="Google Shape;68;g23a220b051b_2_57"/>
          <p:cNvSpPr txBox="1">
            <a:spLocks noGrp="1"/>
          </p:cNvSpPr>
          <p:nvPr>
            <p:ph type="body" idx="1"/>
          </p:nvPr>
        </p:nvSpPr>
        <p:spPr>
          <a:xfrm rot="5400000">
            <a:off x="3833019" y="-1623217"/>
            <a:ext cx="4525963" cy="10972800"/>
          </a:xfrm>
          <a:prstGeom prst="rect">
            <a:avLst/>
          </a:prstGeom>
          <a:noFill/>
          <a:ln>
            <a:noFill/>
          </a:ln>
        </p:spPr>
        <p:txBody>
          <a:bodyPr spcFirstLastPara="1" wrap="square" lIns="121900" tIns="60925" rIns="121900" bIns="60925" anchor="t" anchorCtr="0">
            <a:noAutofit/>
          </a:bodyPr>
          <a:lstStyle>
            <a:lvl1pPr marL="457200" lvl="0" indent="-381000" algn="l">
              <a:lnSpc>
                <a:spcPct val="100000"/>
              </a:lnSpc>
              <a:spcBef>
                <a:spcPts val="500"/>
              </a:spcBef>
              <a:spcAft>
                <a:spcPts val="0"/>
              </a:spcAft>
              <a:buClr>
                <a:schemeClr val="dk1"/>
              </a:buClr>
              <a:buSzPts val="2400"/>
              <a:buChar char="•"/>
              <a:defRPr/>
            </a:lvl1pPr>
            <a:lvl2pPr marL="914400" lvl="1" indent="-381000" algn="l">
              <a:lnSpc>
                <a:spcPct val="100000"/>
              </a:lnSpc>
              <a:spcBef>
                <a:spcPts val="500"/>
              </a:spcBef>
              <a:spcAft>
                <a:spcPts val="0"/>
              </a:spcAft>
              <a:buClr>
                <a:schemeClr val="dk1"/>
              </a:buClr>
              <a:buSzPts val="2400"/>
              <a:buChar char="–"/>
              <a:defRPr/>
            </a:lvl2pPr>
            <a:lvl3pPr marL="1371600" lvl="2" indent="-381000" algn="l">
              <a:lnSpc>
                <a:spcPct val="100000"/>
              </a:lnSpc>
              <a:spcBef>
                <a:spcPts val="500"/>
              </a:spcBef>
              <a:spcAft>
                <a:spcPts val="0"/>
              </a:spcAft>
              <a:buClr>
                <a:schemeClr val="dk1"/>
              </a:buClr>
              <a:buSzPts val="2400"/>
              <a:buChar char="•"/>
              <a:defRPr/>
            </a:lvl3pPr>
            <a:lvl4pPr marL="1828800" lvl="3" indent="-381000" algn="l">
              <a:lnSpc>
                <a:spcPct val="100000"/>
              </a:lnSpc>
              <a:spcBef>
                <a:spcPts val="500"/>
              </a:spcBef>
              <a:spcAft>
                <a:spcPts val="0"/>
              </a:spcAft>
              <a:buClr>
                <a:schemeClr val="dk1"/>
              </a:buClr>
              <a:buSzPts val="2400"/>
              <a:buChar char="–"/>
              <a:defRPr/>
            </a:lvl4pPr>
            <a:lvl5pPr marL="2286000" lvl="4" indent="-381000" algn="l">
              <a:lnSpc>
                <a:spcPct val="100000"/>
              </a:lnSpc>
              <a:spcBef>
                <a:spcPts val="500"/>
              </a:spcBef>
              <a:spcAft>
                <a:spcPts val="0"/>
              </a:spcAft>
              <a:buClr>
                <a:schemeClr val="dk1"/>
              </a:buClr>
              <a:buSzPts val="2400"/>
              <a:buChar char="»"/>
              <a:defRPr/>
            </a:lvl5pPr>
            <a:lvl6pPr marL="2743200" lvl="5" indent="-381000" algn="l">
              <a:lnSpc>
                <a:spcPct val="100000"/>
              </a:lnSpc>
              <a:spcBef>
                <a:spcPts val="500"/>
              </a:spcBef>
              <a:spcAft>
                <a:spcPts val="0"/>
              </a:spcAft>
              <a:buClr>
                <a:schemeClr val="dk1"/>
              </a:buClr>
              <a:buSzPts val="2400"/>
              <a:buChar char="•"/>
              <a:defRPr/>
            </a:lvl6pPr>
            <a:lvl7pPr marL="3200400" lvl="6" indent="-381000" algn="l">
              <a:lnSpc>
                <a:spcPct val="100000"/>
              </a:lnSpc>
              <a:spcBef>
                <a:spcPts val="500"/>
              </a:spcBef>
              <a:spcAft>
                <a:spcPts val="0"/>
              </a:spcAft>
              <a:buClr>
                <a:schemeClr val="dk1"/>
              </a:buClr>
              <a:buSzPts val="2400"/>
              <a:buChar char="•"/>
              <a:defRPr/>
            </a:lvl7pPr>
            <a:lvl8pPr marL="3657600" lvl="7" indent="-381000" algn="l">
              <a:lnSpc>
                <a:spcPct val="100000"/>
              </a:lnSpc>
              <a:spcBef>
                <a:spcPts val="500"/>
              </a:spcBef>
              <a:spcAft>
                <a:spcPts val="0"/>
              </a:spcAft>
              <a:buClr>
                <a:schemeClr val="dk1"/>
              </a:buClr>
              <a:buSzPts val="2400"/>
              <a:buChar char="•"/>
              <a:defRPr/>
            </a:lvl8pPr>
            <a:lvl9pPr marL="4114800" lvl="8" indent="-381000" algn="l">
              <a:lnSpc>
                <a:spcPct val="100000"/>
              </a:lnSpc>
              <a:spcBef>
                <a:spcPts val="500"/>
              </a:spcBef>
              <a:spcAft>
                <a:spcPts val="0"/>
              </a:spcAft>
              <a:buClr>
                <a:schemeClr val="dk1"/>
              </a:buClr>
              <a:buSzPts val="2400"/>
              <a:buChar char="•"/>
              <a:defRPr/>
            </a:lvl9pPr>
          </a:lstStyle>
          <a:p>
            <a:endParaRPr/>
          </a:p>
        </p:txBody>
      </p:sp>
      <p:sp>
        <p:nvSpPr>
          <p:cNvPr id="69" name="Google Shape;69;g23a220b051b_2_57"/>
          <p:cNvSpPr txBox="1">
            <a:spLocks noGrp="1"/>
          </p:cNvSpPr>
          <p:nvPr>
            <p:ph type="dt" idx="10"/>
          </p:nvPr>
        </p:nvSpPr>
        <p:spPr>
          <a:xfrm>
            <a:off x="609600" y="6356351"/>
            <a:ext cx="2844800" cy="365125"/>
          </a:xfrm>
          <a:prstGeom prst="rect">
            <a:avLst/>
          </a:prstGeom>
          <a:noFill/>
          <a:ln>
            <a:noFill/>
          </a:ln>
        </p:spPr>
        <p:txBody>
          <a:bodyPr spcFirstLastPara="1" wrap="square" lIns="121900" tIns="60925" rIns="121900" bIns="60925" anchor="ctr" anchorCtr="0">
            <a:noAutofit/>
          </a:bodyPr>
          <a:lstStyle>
            <a:lvl1pPr lvl="0" algn="l">
              <a:lnSpc>
                <a:spcPct val="100000"/>
              </a:lnSpc>
              <a:spcBef>
                <a:spcPts val="0"/>
              </a:spcBef>
              <a:spcAft>
                <a:spcPts val="0"/>
              </a:spcAft>
              <a:buSzPts val="1900"/>
              <a:buNone/>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70" name="Google Shape;70;g23a220b051b_2_57"/>
          <p:cNvSpPr txBox="1">
            <a:spLocks noGrp="1"/>
          </p:cNvSpPr>
          <p:nvPr>
            <p:ph type="ftr" idx="11"/>
          </p:nvPr>
        </p:nvSpPr>
        <p:spPr>
          <a:xfrm>
            <a:off x="4165600" y="6356351"/>
            <a:ext cx="3860800" cy="365125"/>
          </a:xfrm>
          <a:prstGeom prst="rect">
            <a:avLst/>
          </a:prstGeom>
          <a:noFill/>
          <a:ln>
            <a:noFill/>
          </a:ln>
        </p:spPr>
        <p:txBody>
          <a:bodyPr spcFirstLastPara="1" wrap="square" lIns="121900" tIns="60925" rIns="121900" bIns="60925" anchor="ctr" anchorCtr="0">
            <a:noAutofit/>
          </a:bodyPr>
          <a:lstStyle>
            <a:lvl1pPr lvl="0" algn="ctr">
              <a:lnSpc>
                <a:spcPct val="100000"/>
              </a:lnSpc>
              <a:spcBef>
                <a:spcPts val="0"/>
              </a:spcBef>
              <a:spcAft>
                <a:spcPts val="0"/>
              </a:spcAft>
              <a:buSzPts val="1900"/>
              <a:buNone/>
              <a:defRPr/>
            </a:lvl1pPr>
            <a:lvl2pPr lvl="1" algn="l">
              <a:lnSpc>
                <a:spcPct val="100000"/>
              </a:lnSpc>
              <a:spcBef>
                <a:spcPts val="0"/>
              </a:spcBef>
              <a:spcAft>
                <a:spcPts val="0"/>
              </a:spcAft>
              <a:buSzPts val="1900"/>
              <a:buNone/>
              <a:defRPr/>
            </a:lvl2pPr>
            <a:lvl3pPr lvl="2" algn="l">
              <a:lnSpc>
                <a:spcPct val="100000"/>
              </a:lnSpc>
              <a:spcBef>
                <a:spcPts val="0"/>
              </a:spcBef>
              <a:spcAft>
                <a:spcPts val="0"/>
              </a:spcAft>
              <a:buSzPts val="1900"/>
              <a:buNone/>
              <a:defRPr/>
            </a:lvl3pPr>
            <a:lvl4pPr lvl="3" algn="l">
              <a:lnSpc>
                <a:spcPct val="100000"/>
              </a:lnSpc>
              <a:spcBef>
                <a:spcPts val="0"/>
              </a:spcBef>
              <a:spcAft>
                <a:spcPts val="0"/>
              </a:spcAft>
              <a:buSzPts val="1900"/>
              <a:buNone/>
              <a:defRPr/>
            </a:lvl4pPr>
            <a:lvl5pPr lvl="4" algn="l">
              <a:lnSpc>
                <a:spcPct val="100000"/>
              </a:lnSpc>
              <a:spcBef>
                <a:spcPts val="0"/>
              </a:spcBef>
              <a:spcAft>
                <a:spcPts val="0"/>
              </a:spcAft>
              <a:buSzPts val="1900"/>
              <a:buNone/>
              <a:defRPr/>
            </a:lvl5pPr>
            <a:lvl6pPr lvl="5" algn="l">
              <a:lnSpc>
                <a:spcPct val="100000"/>
              </a:lnSpc>
              <a:spcBef>
                <a:spcPts val="0"/>
              </a:spcBef>
              <a:spcAft>
                <a:spcPts val="0"/>
              </a:spcAft>
              <a:buSzPts val="1900"/>
              <a:buNone/>
              <a:defRPr/>
            </a:lvl6pPr>
            <a:lvl7pPr lvl="6" algn="l">
              <a:lnSpc>
                <a:spcPct val="100000"/>
              </a:lnSpc>
              <a:spcBef>
                <a:spcPts val="0"/>
              </a:spcBef>
              <a:spcAft>
                <a:spcPts val="0"/>
              </a:spcAft>
              <a:buSzPts val="1900"/>
              <a:buNone/>
              <a:defRPr/>
            </a:lvl7pPr>
            <a:lvl8pPr lvl="7" algn="l">
              <a:lnSpc>
                <a:spcPct val="100000"/>
              </a:lnSpc>
              <a:spcBef>
                <a:spcPts val="0"/>
              </a:spcBef>
              <a:spcAft>
                <a:spcPts val="0"/>
              </a:spcAft>
              <a:buSzPts val="1900"/>
              <a:buNone/>
              <a:defRPr/>
            </a:lvl8pPr>
            <a:lvl9pPr lvl="8" algn="l">
              <a:lnSpc>
                <a:spcPct val="100000"/>
              </a:lnSpc>
              <a:spcBef>
                <a:spcPts val="0"/>
              </a:spcBef>
              <a:spcAft>
                <a:spcPts val="0"/>
              </a:spcAft>
              <a:buSzPts val="1900"/>
              <a:buNone/>
              <a:defRPr/>
            </a:lvl9pPr>
          </a:lstStyle>
          <a:p>
            <a:endParaRPr/>
          </a:p>
        </p:txBody>
      </p:sp>
      <p:sp>
        <p:nvSpPr>
          <p:cNvPr id="71" name="Google Shape;71;g23a220b051b_2_57"/>
          <p:cNvSpPr txBox="1">
            <a:spLocks noGrp="1"/>
          </p:cNvSpPr>
          <p:nvPr>
            <p:ph type="sldNum" idx="12"/>
          </p:nvPr>
        </p:nvSpPr>
        <p:spPr>
          <a:xfrm>
            <a:off x="8737600" y="6356351"/>
            <a:ext cx="2844800" cy="365125"/>
          </a:xfrm>
          <a:prstGeom prst="rect">
            <a:avLst/>
          </a:prstGeom>
          <a:noFill/>
          <a:ln>
            <a:noFill/>
          </a:ln>
        </p:spPr>
        <p:txBody>
          <a:bodyPr spcFirstLastPara="1" wrap="square" lIns="121900" tIns="60925" rIns="121900" bIns="60925"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g23a220b051b_2_0"/>
          <p:cNvSpPr txBox="1">
            <a:spLocks noGrp="1"/>
          </p:cNvSpPr>
          <p:nvPr>
            <p:ph type="title"/>
          </p:nvPr>
        </p:nvSpPr>
        <p:spPr>
          <a:xfrm>
            <a:off x="609600" y="274639"/>
            <a:ext cx="10972800" cy="1143000"/>
          </a:xfrm>
          <a:prstGeom prst="rect">
            <a:avLst/>
          </a:prstGeom>
          <a:noFill/>
          <a:ln>
            <a:noFill/>
          </a:ln>
        </p:spPr>
        <p:txBody>
          <a:bodyPr spcFirstLastPara="1" wrap="square" lIns="121900" tIns="60925" rIns="121900" bIns="60925" anchor="ctr" anchorCtr="0">
            <a:noAutofit/>
          </a:bodyPr>
          <a:lstStyle>
            <a:lvl1pPr marR="0" lvl="0" algn="ctr" rtl="0">
              <a:lnSpc>
                <a:spcPct val="100000"/>
              </a:lnSpc>
              <a:spcBef>
                <a:spcPts val="0"/>
              </a:spcBef>
              <a:spcAft>
                <a:spcPts val="0"/>
              </a:spcAft>
              <a:buClr>
                <a:srgbClr val="000000"/>
              </a:buClr>
              <a:buSzPts val="1900"/>
              <a:buFont typeface="Arial"/>
              <a:buNone/>
              <a:defRPr sz="4400" b="0" i="0" u="none" strike="noStrike" cap="none">
                <a:solidFill>
                  <a:schemeClr val="dk1"/>
                </a:solidFill>
                <a:latin typeface="Calibri"/>
                <a:ea typeface="Calibri"/>
                <a:cs typeface="Calibri"/>
                <a:sym typeface="Calibri"/>
              </a:defRPr>
            </a:lvl1pPr>
            <a:lvl2pPr marR="0" lvl="1" algn="ctr" rtl="0">
              <a:lnSpc>
                <a:spcPct val="100000"/>
              </a:lnSpc>
              <a:spcBef>
                <a:spcPts val="0"/>
              </a:spcBef>
              <a:spcAft>
                <a:spcPts val="0"/>
              </a:spcAft>
              <a:buClr>
                <a:srgbClr val="000000"/>
              </a:buClr>
              <a:buSzPts val="1900"/>
              <a:buFont typeface="Arial"/>
              <a:buNone/>
              <a:defRPr sz="4400" b="0" i="0" u="none" strike="noStrike" cap="none">
                <a:solidFill>
                  <a:schemeClr val="dk1"/>
                </a:solidFill>
                <a:latin typeface="Calibri"/>
                <a:ea typeface="Calibri"/>
                <a:cs typeface="Calibri"/>
                <a:sym typeface="Calibri"/>
              </a:defRPr>
            </a:lvl2pPr>
            <a:lvl3pPr marR="0" lvl="2" algn="ctr" rtl="0">
              <a:lnSpc>
                <a:spcPct val="100000"/>
              </a:lnSpc>
              <a:spcBef>
                <a:spcPts val="0"/>
              </a:spcBef>
              <a:spcAft>
                <a:spcPts val="0"/>
              </a:spcAft>
              <a:buClr>
                <a:srgbClr val="000000"/>
              </a:buClr>
              <a:buSzPts val="1900"/>
              <a:buFont typeface="Arial"/>
              <a:buNone/>
              <a:defRPr sz="4400" b="0" i="0" u="none" strike="noStrike" cap="none">
                <a:solidFill>
                  <a:schemeClr val="dk1"/>
                </a:solidFill>
                <a:latin typeface="Calibri"/>
                <a:ea typeface="Calibri"/>
                <a:cs typeface="Calibri"/>
                <a:sym typeface="Calibri"/>
              </a:defRPr>
            </a:lvl3pPr>
            <a:lvl4pPr marR="0" lvl="3" algn="ctr" rtl="0">
              <a:lnSpc>
                <a:spcPct val="100000"/>
              </a:lnSpc>
              <a:spcBef>
                <a:spcPts val="0"/>
              </a:spcBef>
              <a:spcAft>
                <a:spcPts val="0"/>
              </a:spcAft>
              <a:buClr>
                <a:srgbClr val="000000"/>
              </a:buClr>
              <a:buSzPts val="1900"/>
              <a:buFont typeface="Arial"/>
              <a:buNone/>
              <a:defRPr sz="4400" b="0" i="0" u="none" strike="noStrike" cap="none">
                <a:solidFill>
                  <a:schemeClr val="dk1"/>
                </a:solidFill>
                <a:latin typeface="Calibri"/>
                <a:ea typeface="Calibri"/>
                <a:cs typeface="Calibri"/>
                <a:sym typeface="Calibri"/>
              </a:defRPr>
            </a:lvl4pPr>
            <a:lvl5pPr marR="0" lvl="4" algn="ctr" rtl="0">
              <a:lnSpc>
                <a:spcPct val="100000"/>
              </a:lnSpc>
              <a:spcBef>
                <a:spcPts val="0"/>
              </a:spcBef>
              <a:spcAft>
                <a:spcPts val="0"/>
              </a:spcAft>
              <a:buClr>
                <a:srgbClr val="000000"/>
              </a:buClr>
              <a:buSzPts val="1900"/>
              <a:buFont typeface="Arial"/>
              <a:buNone/>
              <a:defRPr sz="4400" b="0" i="0" u="none" strike="noStrike" cap="none">
                <a:solidFill>
                  <a:schemeClr val="dk1"/>
                </a:solidFill>
                <a:latin typeface="Calibri"/>
                <a:ea typeface="Calibri"/>
                <a:cs typeface="Calibri"/>
                <a:sym typeface="Calibri"/>
              </a:defRPr>
            </a:lvl5pPr>
            <a:lvl6pPr marR="0" lvl="5" algn="ctr" rtl="0">
              <a:lnSpc>
                <a:spcPct val="100000"/>
              </a:lnSpc>
              <a:spcBef>
                <a:spcPts val="0"/>
              </a:spcBef>
              <a:spcAft>
                <a:spcPts val="0"/>
              </a:spcAft>
              <a:buClr>
                <a:srgbClr val="000000"/>
              </a:buClr>
              <a:buSzPts val="1900"/>
              <a:buFont typeface="Arial"/>
              <a:buNone/>
              <a:defRPr sz="4400" b="0" i="0" u="none" strike="noStrike" cap="none">
                <a:solidFill>
                  <a:schemeClr val="dk1"/>
                </a:solidFill>
                <a:latin typeface="Calibri"/>
                <a:ea typeface="Calibri"/>
                <a:cs typeface="Calibri"/>
                <a:sym typeface="Calibri"/>
              </a:defRPr>
            </a:lvl6pPr>
            <a:lvl7pPr marR="0" lvl="6" algn="ctr" rtl="0">
              <a:lnSpc>
                <a:spcPct val="100000"/>
              </a:lnSpc>
              <a:spcBef>
                <a:spcPts val="0"/>
              </a:spcBef>
              <a:spcAft>
                <a:spcPts val="0"/>
              </a:spcAft>
              <a:buClr>
                <a:srgbClr val="000000"/>
              </a:buClr>
              <a:buSzPts val="1900"/>
              <a:buFont typeface="Arial"/>
              <a:buNone/>
              <a:defRPr sz="4400" b="0" i="0" u="none" strike="noStrike" cap="none">
                <a:solidFill>
                  <a:schemeClr val="dk1"/>
                </a:solidFill>
                <a:latin typeface="Calibri"/>
                <a:ea typeface="Calibri"/>
                <a:cs typeface="Calibri"/>
                <a:sym typeface="Calibri"/>
              </a:defRPr>
            </a:lvl7pPr>
            <a:lvl8pPr marR="0" lvl="7" algn="ctr" rtl="0">
              <a:lnSpc>
                <a:spcPct val="100000"/>
              </a:lnSpc>
              <a:spcBef>
                <a:spcPts val="0"/>
              </a:spcBef>
              <a:spcAft>
                <a:spcPts val="0"/>
              </a:spcAft>
              <a:buClr>
                <a:srgbClr val="000000"/>
              </a:buClr>
              <a:buSzPts val="1900"/>
              <a:buFont typeface="Arial"/>
              <a:buNone/>
              <a:defRPr sz="4400" b="0" i="0" u="none" strike="noStrike" cap="none">
                <a:solidFill>
                  <a:schemeClr val="dk1"/>
                </a:solidFill>
                <a:latin typeface="Calibri"/>
                <a:ea typeface="Calibri"/>
                <a:cs typeface="Calibri"/>
                <a:sym typeface="Calibri"/>
              </a:defRPr>
            </a:lvl8pPr>
            <a:lvl9pPr marR="0" lvl="8" algn="ctr" rtl="0">
              <a:lnSpc>
                <a:spcPct val="100000"/>
              </a:lnSpc>
              <a:spcBef>
                <a:spcPts val="0"/>
              </a:spcBef>
              <a:spcAft>
                <a:spcPts val="0"/>
              </a:spcAft>
              <a:buClr>
                <a:srgbClr val="000000"/>
              </a:buClr>
              <a:buSzPts val="1900"/>
              <a:buFont typeface="Arial"/>
              <a:buNone/>
              <a:defRPr sz="4400" b="0" i="0" u="none" strike="noStrike" cap="none">
                <a:solidFill>
                  <a:schemeClr val="dk1"/>
                </a:solidFill>
                <a:latin typeface="Calibri"/>
                <a:ea typeface="Calibri"/>
                <a:cs typeface="Calibri"/>
                <a:sym typeface="Calibri"/>
              </a:defRPr>
            </a:lvl9pPr>
          </a:lstStyle>
          <a:p>
            <a:endParaRPr/>
          </a:p>
        </p:txBody>
      </p:sp>
      <p:sp>
        <p:nvSpPr>
          <p:cNvPr id="11" name="Google Shape;11;g23a220b051b_2_0"/>
          <p:cNvSpPr txBox="1">
            <a:spLocks noGrp="1"/>
          </p:cNvSpPr>
          <p:nvPr>
            <p:ph type="body" idx="1"/>
          </p:nvPr>
        </p:nvSpPr>
        <p:spPr>
          <a:xfrm>
            <a:off x="609600" y="1600201"/>
            <a:ext cx="10972800" cy="4525963"/>
          </a:xfrm>
          <a:prstGeom prst="rect">
            <a:avLst/>
          </a:prstGeom>
          <a:noFill/>
          <a:ln>
            <a:noFill/>
          </a:ln>
        </p:spPr>
        <p:txBody>
          <a:bodyPr spcFirstLastPara="1" wrap="square" lIns="121900" tIns="60925" rIns="121900" bIns="60925" anchor="t" anchorCtr="0">
            <a:noAutofit/>
          </a:bodyPr>
          <a:lstStyle>
            <a:lvl1pPr marL="457200" marR="0" lvl="0" indent="-431800" algn="l" rtl="0">
              <a:lnSpc>
                <a:spcPct val="100000"/>
              </a:lnSpc>
              <a:spcBef>
                <a:spcPts val="6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100000"/>
              </a:lnSpc>
              <a:spcBef>
                <a:spcPts val="6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10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 name="Google Shape;12;g23a220b051b_2_0"/>
          <p:cNvSpPr txBox="1">
            <a:spLocks noGrp="1"/>
          </p:cNvSpPr>
          <p:nvPr>
            <p:ph type="dt" idx="10"/>
          </p:nvPr>
        </p:nvSpPr>
        <p:spPr>
          <a:xfrm>
            <a:off x="609600" y="6356351"/>
            <a:ext cx="2844800" cy="365125"/>
          </a:xfrm>
          <a:prstGeom prst="rect">
            <a:avLst/>
          </a:prstGeom>
          <a:noFill/>
          <a:ln>
            <a:noFill/>
          </a:ln>
        </p:spPr>
        <p:txBody>
          <a:bodyPr spcFirstLastPara="1" wrap="square" lIns="121900" tIns="60925" rIns="121900" bIns="60925" anchor="ctr" anchorCtr="0">
            <a:noAutofit/>
          </a:bodyPr>
          <a:lstStyle>
            <a:lvl1pPr marR="0" lvl="0" algn="l" rtl="0">
              <a:lnSpc>
                <a:spcPct val="100000"/>
              </a:lnSpc>
              <a:spcBef>
                <a:spcPts val="0"/>
              </a:spcBef>
              <a:spcAft>
                <a:spcPts val="0"/>
              </a:spcAft>
              <a:buClr>
                <a:srgbClr val="000000"/>
              </a:buClr>
              <a:buSzPts val="1900"/>
              <a:buFont typeface="Arial"/>
              <a:buNone/>
              <a:defRPr sz="1200" b="0" i="0" u="none" strike="noStrike" cap="none">
                <a:solidFill>
                  <a:srgbClr val="898989"/>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9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9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9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9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9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9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9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900"/>
              <a:buFont typeface="Arial"/>
              <a:buNone/>
              <a:defRPr sz="2400" b="0" i="0" u="none" strike="noStrike" cap="none">
                <a:solidFill>
                  <a:schemeClr val="dk1"/>
                </a:solidFill>
                <a:latin typeface="Arial"/>
                <a:ea typeface="Arial"/>
                <a:cs typeface="Arial"/>
                <a:sym typeface="Arial"/>
              </a:defRPr>
            </a:lvl9pPr>
          </a:lstStyle>
          <a:p>
            <a:endParaRPr/>
          </a:p>
        </p:txBody>
      </p:sp>
      <p:sp>
        <p:nvSpPr>
          <p:cNvPr id="13" name="Google Shape;13;g23a220b051b_2_0"/>
          <p:cNvSpPr txBox="1">
            <a:spLocks noGrp="1"/>
          </p:cNvSpPr>
          <p:nvPr>
            <p:ph type="ftr" idx="11"/>
          </p:nvPr>
        </p:nvSpPr>
        <p:spPr>
          <a:xfrm>
            <a:off x="4165600" y="6356351"/>
            <a:ext cx="3860800" cy="365125"/>
          </a:xfrm>
          <a:prstGeom prst="rect">
            <a:avLst/>
          </a:prstGeom>
          <a:noFill/>
          <a:ln>
            <a:noFill/>
          </a:ln>
        </p:spPr>
        <p:txBody>
          <a:bodyPr spcFirstLastPara="1" wrap="square" lIns="121900" tIns="60925" rIns="121900" bIns="60925" anchor="ctr" anchorCtr="0">
            <a:noAutofit/>
          </a:bodyPr>
          <a:lstStyle>
            <a:lvl1pPr marR="0" lvl="0" algn="ctr" rtl="0">
              <a:lnSpc>
                <a:spcPct val="100000"/>
              </a:lnSpc>
              <a:spcBef>
                <a:spcPts val="0"/>
              </a:spcBef>
              <a:spcAft>
                <a:spcPts val="0"/>
              </a:spcAft>
              <a:buClr>
                <a:srgbClr val="000000"/>
              </a:buClr>
              <a:buSzPts val="19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9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9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9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9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9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9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9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900"/>
              <a:buFont typeface="Arial"/>
              <a:buNone/>
              <a:defRPr sz="2400" b="0" i="0" u="none" strike="noStrike" cap="none">
                <a:solidFill>
                  <a:schemeClr val="dk1"/>
                </a:solidFill>
                <a:latin typeface="Arial"/>
                <a:ea typeface="Arial"/>
                <a:cs typeface="Arial"/>
                <a:sym typeface="Arial"/>
              </a:defRPr>
            </a:lvl9pPr>
          </a:lstStyle>
          <a:p>
            <a:endParaRPr/>
          </a:p>
        </p:txBody>
      </p:sp>
      <p:sp>
        <p:nvSpPr>
          <p:cNvPr id="14" name="Google Shape;14;g23a220b051b_2_0"/>
          <p:cNvSpPr txBox="1">
            <a:spLocks noGrp="1"/>
          </p:cNvSpPr>
          <p:nvPr>
            <p:ph type="sldNum" idx="12"/>
          </p:nvPr>
        </p:nvSpPr>
        <p:spPr>
          <a:xfrm>
            <a:off x="8737600" y="6356351"/>
            <a:ext cx="2844800" cy="365125"/>
          </a:xfrm>
          <a:prstGeom prst="rect">
            <a:avLst/>
          </a:prstGeom>
          <a:noFill/>
          <a:ln>
            <a:noFill/>
          </a:ln>
        </p:spPr>
        <p:txBody>
          <a:bodyPr spcFirstLastPara="1" wrap="square" lIns="121900" tIns="60925" rIns="121900" bIns="60925"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98989"/>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jpg"/><Relationship Id="rId5" Type="http://schemas.openxmlformats.org/officeDocument/2006/relationships/image" Target="../media/image3.jp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43.png"/><Relationship Id="rId5" Type="http://schemas.openxmlformats.org/officeDocument/2006/relationships/image" Target="../media/image42.jpg"/><Relationship Id="rId4" Type="http://schemas.openxmlformats.org/officeDocument/2006/relationships/image" Target="../media/image10.jp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44.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45.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10.jp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47.jp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48.png"/><Relationship Id="rId4" Type="http://schemas.openxmlformats.org/officeDocument/2006/relationships/image" Target="../media/image10.jp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49.png"/><Relationship Id="rId4" Type="http://schemas.openxmlformats.org/officeDocument/2006/relationships/image" Target="../media/image10.jp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50.jpg"/><Relationship Id="rId4" Type="http://schemas.openxmlformats.org/officeDocument/2006/relationships/image" Target="../media/image10.jp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49.png"/><Relationship Id="rId4" Type="http://schemas.openxmlformats.org/officeDocument/2006/relationships/image" Target="../media/image10.jp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2.jpg"/><Relationship Id="rId4" Type="http://schemas.openxmlformats.org/officeDocument/2006/relationships/image" Target="../media/image10.jpg"/></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6.jpg"/><Relationship Id="rId5" Type="http://schemas.openxmlformats.org/officeDocument/2006/relationships/image" Target="../media/image5.jpg"/><Relationship Id="rId4" Type="http://schemas.openxmlformats.org/officeDocument/2006/relationships/image" Target="../media/image4.jp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 Id="rId5" Type="http://schemas.openxmlformats.org/officeDocument/2006/relationships/image" Target="../media/image47.jpg"/><Relationship Id="rId4" Type="http://schemas.openxmlformats.org/officeDocument/2006/relationships/image" Target="../media/image10.jp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0.jpg"/></Relationships>
</file>

<file path=ppt/slides/_rels/slide22.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1.png"/><Relationship Id="rId7" Type="http://schemas.openxmlformats.org/officeDocument/2006/relationships/image" Target="../media/image10.jp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hyperlink" Target="https://dri.ie/archiving-reproductive-health/#stakeholder-advisory-forum" TargetMode="External"/><Relationship Id="rId5" Type="http://schemas.openxmlformats.org/officeDocument/2006/relationships/hyperlink" Target="https://dri.ie/archiving-reproductive-health/#research-protocols" TargetMode="External"/><Relationship Id="rId4" Type="http://schemas.openxmlformats.org/officeDocument/2006/relationships/hyperlink" Target="https://dri.ie/archiving-reproductive-health/"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image" Target="../media/image9.jpg"/></Relationships>
</file>

<file path=ppt/slides/_rels/slide4.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image" Target="../media/image1.png"/><Relationship Id="rId7" Type="http://schemas.openxmlformats.org/officeDocument/2006/relationships/image" Target="../media/image14.jpg"/><Relationship Id="rId12" Type="http://schemas.openxmlformats.org/officeDocument/2006/relationships/image" Target="../media/image19.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3.jpg"/><Relationship Id="rId11" Type="http://schemas.openxmlformats.org/officeDocument/2006/relationships/image" Target="../media/image18.jpg"/><Relationship Id="rId5" Type="http://schemas.openxmlformats.org/officeDocument/2006/relationships/image" Target="../media/image12.jpg"/><Relationship Id="rId10" Type="http://schemas.openxmlformats.org/officeDocument/2006/relationships/image" Target="../media/image17.jpg"/><Relationship Id="rId4" Type="http://schemas.openxmlformats.org/officeDocument/2006/relationships/image" Target="../media/image11.png"/><Relationship Id="rId9" Type="http://schemas.openxmlformats.org/officeDocument/2006/relationships/image" Target="../media/image16.jpg"/></Relationships>
</file>

<file path=ppt/slides/_rels/slide5.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8.jpg"/><Relationship Id="rId3" Type="http://schemas.openxmlformats.org/officeDocument/2006/relationships/image" Target="../media/image1.png"/><Relationship Id="rId7" Type="http://schemas.openxmlformats.org/officeDocument/2006/relationships/image" Target="../media/image23.jpg"/><Relationship Id="rId12" Type="http://schemas.openxmlformats.org/officeDocument/2006/relationships/image" Target="../media/image27.jp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2.jpg"/><Relationship Id="rId11" Type="http://schemas.openxmlformats.org/officeDocument/2006/relationships/image" Target="../media/image26.jpg"/><Relationship Id="rId5" Type="http://schemas.openxmlformats.org/officeDocument/2006/relationships/image" Target="../media/image21.png"/><Relationship Id="rId10" Type="http://schemas.openxmlformats.org/officeDocument/2006/relationships/image" Target="../media/image10.jpg"/><Relationship Id="rId4" Type="http://schemas.openxmlformats.org/officeDocument/2006/relationships/image" Target="../media/image20.jpg"/><Relationship Id="rId9" Type="http://schemas.openxmlformats.org/officeDocument/2006/relationships/image" Target="../media/image25.jpg"/></Relationships>
</file>

<file path=ppt/slides/_rels/slide6.xml.rels><?xml version="1.0" encoding="UTF-8" standalone="yes"?>
<Relationships xmlns="http://schemas.openxmlformats.org/package/2006/relationships"><Relationship Id="rId8" Type="http://schemas.openxmlformats.org/officeDocument/2006/relationships/image" Target="../media/image32.jpg"/><Relationship Id="rId3" Type="http://schemas.openxmlformats.org/officeDocument/2006/relationships/image" Target="../media/image1.png"/><Relationship Id="rId7" Type="http://schemas.openxmlformats.org/officeDocument/2006/relationships/image" Target="../media/image31.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30.jpg"/><Relationship Id="rId11" Type="http://schemas.openxmlformats.org/officeDocument/2006/relationships/image" Target="../media/image10.jpg"/><Relationship Id="rId5" Type="http://schemas.openxmlformats.org/officeDocument/2006/relationships/image" Target="../media/image29.png"/><Relationship Id="rId10" Type="http://schemas.openxmlformats.org/officeDocument/2006/relationships/image" Target="../media/image34.jpg"/><Relationship Id="rId4" Type="http://schemas.openxmlformats.org/officeDocument/2006/relationships/image" Target="../media/image11.png"/><Relationship Id="rId9" Type="http://schemas.openxmlformats.org/officeDocument/2006/relationships/image" Target="../media/image33.jp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0.jpg"/><Relationship Id="rId5" Type="http://schemas.openxmlformats.org/officeDocument/2006/relationships/image" Target="../media/image36.png"/><Relationship Id="rId4" Type="http://schemas.openxmlformats.org/officeDocument/2006/relationships/image" Target="../media/image35.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41.jpg"/><Relationship Id="rId5" Type="http://schemas.openxmlformats.org/officeDocument/2006/relationships/image" Target="../media/image40.jpg"/><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Google Shape;83;g23a220b051b_2_69"/>
          <p:cNvSpPr/>
          <p:nvPr/>
        </p:nvSpPr>
        <p:spPr>
          <a:xfrm>
            <a:off x="0" y="-203200"/>
            <a:ext cx="12192000" cy="6309200"/>
          </a:xfrm>
          <a:prstGeom prst="rect">
            <a:avLst/>
          </a:prstGeom>
          <a:solidFill>
            <a:srgbClr val="819638"/>
          </a:solidFill>
          <a:ln>
            <a:noFill/>
          </a:ln>
          <a:effectLst>
            <a:outerShdw dist="23000" dir="5400000" rotWithShape="0">
              <a:schemeClr val="lt1">
                <a:alpha val="31764"/>
              </a:scheme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Calibri"/>
              <a:ea typeface="Calibri"/>
              <a:cs typeface="Calibri"/>
              <a:sym typeface="Calibri"/>
            </a:endParaRPr>
          </a:p>
        </p:txBody>
      </p:sp>
      <p:pic>
        <p:nvPicPr>
          <p:cNvPr id="84" name="Google Shape;84;g23a220b051b_2_69" descr="logo_green_on_green.png"/>
          <p:cNvPicPr preferRelativeResize="0"/>
          <p:nvPr/>
        </p:nvPicPr>
        <p:blipFill rotWithShape="1">
          <a:blip r:embed="rId3">
            <a:alphaModFix/>
          </a:blip>
          <a:srcRect/>
          <a:stretch/>
        </p:blipFill>
        <p:spPr>
          <a:xfrm>
            <a:off x="623392" y="312115"/>
            <a:ext cx="3953669" cy="1286396"/>
          </a:xfrm>
          <a:prstGeom prst="rect">
            <a:avLst/>
          </a:prstGeom>
          <a:noFill/>
          <a:ln>
            <a:noFill/>
          </a:ln>
        </p:spPr>
      </p:pic>
      <p:sp>
        <p:nvSpPr>
          <p:cNvPr id="85" name="Google Shape;85;g23a220b051b_2_69"/>
          <p:cNvSpPr txBox="1"/>
          <p:nvPr/>
        </p:nvSpPr>
        <p:spPr>
          <a:xfrm>
            <a:off x="0" y="1979000"/>
            <a:ext cx="12192000" cy="3817200"/>
          </a:xfrm>
          <a:prstGeom prst="rect">
            <a:avLst/>
          </a:prstGeom>
          <a:noFill/>
          <a:ln>
            <a:noFill/>
          </a:ln>
        </p:spPr>
        <p:txBody>
          <a:bodyPr spcFirstLastPara="1" wrap="square" lIns="121900" tIns="60925" rIns="121900" bIns="60925" anchor="t" anchorCtr="0">
            <a:spAutoFit/>
          </a:bodyPr>
          <a:lstStyle/>
          <a:p>
            <a:pPr marL="0" marR="0" lvl="0" indent="0" algn="ctr" rtl="0">
              <a:lnSpc>
                <a:spcPct val="100000"/>
              </a:lnSpc>
              <a:spcBef>
                <a:spcPts val="0"/>
              </a:spcBef>
              <a:spcAft>
                <a:spcPts val="0"/>
              </a:spcAft>
              <a:buClr>
                <a:srgbClr val="000000"/>
              </a:buClr>
              <a:buSzPts val="4300"/>
              <a:buFont typeface="Arial"/>
              <a:buNone/>
            </a:pPr>
            <a:r>
              <a:rPr lang="en-GB" sz="2900">
                <a:solidFill>
                  <a:schemeClr val="lt1"/>
                </a:solidFill>
                <a:latin typeface="Libre Baskerville"/>
                <a:ea typeface="Libre Baskerville"/>
                <a:cs typeface="Libre Baskerville"/>
                <a:sym typeface="Libre Baskerville"/>
              </a:rPr>
              <a:t>Archives and Records Association Conference </a:t>
            </a:r>
            <a:r>
              <a:rPr lang="en-GB" sz="2900" b="0" i="0" u="none" strike="noStrike" cap="none">
                <a:solidFill>
                  <a:schemeClr val="lt1"/>
                </a:solidFill>
                <a:latin typeface="Libre Baskerville"/>
                <a:ea typeface="Libre Baskerville"/>
                <a:cs typeface="Libre Baskerville"/>
                <a:sym typeface="Libre Baskerville"/>
              </a:rPr>
              <a:t> 2023</a:t>
            </a:r>
            <a:endParaRPr sz="2900" b="0" i="0" u="none" strike="noStrike" cap="none">
              <a:solidFill>
                <a:schemeClr val="lt1"/>
              </a:solidFill>
              <a:latin typeface="Libre Baskerville"/>
              <a:ea typeface="Libre Baskerville"/>
              <a:cs typeface="Libre Baskerville"/>
              <a:sym typeface="Libre Baskerville"/>
            </a:endParaRPr>
          </a:p>
          <a:p>
            <a:pPr marL="0" marR="0" lvl="0" indent="0" algn="ctr" rtl="0">
              <a:lnSpc>
                <a:spcPct val="100000"/>
              </a:lnSpc>
              <a:spcBef>
                <a:spcPts val="0"/>
              </a:spcBef>
              <a:spcAft>
                <a:spcPts val="0"/>
              </a:spcAft>
              <a:buClr>
                <a:srgbClr val="000000"/>
              </a:buClr>
              <a:buSzPts val="4300"/>
              <a:buFont typeface="Arial"/>
              <a:buNone/>
            </a:pPr>
            <a:endParaRPr sz="2900" b="0" i="0" u="none" strike="noStrike" cap="none">
              <a:solidFill>
                <a:schemeClr val="lt1"/>
              </a:solidFill>
              <a:latin typeface="Libre Baskerville"/>
              <a:ea typeface="Libre Baskerville"/>
              <a:cs typeface="Libre Baskerville"/>
              <a:sym typeface="Libre Baskerville"/>
            </a:endParaRPr>
          </a:p>
          <a:p>
            <a:pPr marL="0" marR="0" lvl="0" indent="0" algn="ctr" rtl="0">
              <a:lnSpc>
                <a:spcPct val="100000"/>
              </a:lnSpc>
              <a:spcBef>
                <a:spcPts val="0"/>
              </a:spcBef>
              <a:spcAft>
                <a:spcPts val="0"/>
              </a:spcAft>
              <a:buClr>
                <a:srgbClr val="000000"/>
              </a:buClr>
              <a:buSzPts val="4300"/>
              <a:buFont typeface="Arial"/>
              <a:buNone/>
            </a:pPr>
            <a:r>
              <a:rPr lang="en-GB" sz="3300" i="1">
                <a:solidFill>
                  <a:schemeClr val="lt1"/>
                </a:solidFill>
                <a:latin typeface="Libre Baskerville"/>
                <a:ea typeface="Libre Baskerville"/>
                <a:cs typeface="Libre Baskerville"/>
                <a:sym typeface="Libre Baskerville"/>
              </a:rPr>
              <a:t>Archiving activist communities: The Archiving Reproductive Health project's work building relationships with grassroots feminist organisations.</a:t>
            </a:r>
            <a:endParaRPr sz="3300" i="1">
              <a:solidFill>
                <a:schemeClr val="lt1"/>
              </a:solidFill>
              <a:latin typeface="Libre Baskerville"/>
              <a:ea typeface="Libre Baskerville"/>
              <a:cs typeface="Libre Baskerville"/>
              <a:sym typeface="Libre Baskerville"/>
            </a:endParaRPr>
          </a:p>
          <a:p>
            <a:pPr marL="0" marR="0" lvl="0" indent="0" algn="ctr" rtl="0">
              <a:lnSpc>
                <a:spcPct val="100000"/>
              </a:lnSpc>
              <a:spcBef>
                <a:spcPts val="0"/>
              </a:spcBef>
              <a:spcAft>
                <a:spcPts val="0"/>
              </a:spcAft>
              <a:buClr>
                <a:srgbClr val="000000"/>
              </a:buClr>
              <a:buSzPts val="4300"/>
              <a:buFont typeface="Arial"/>
              <a:buNone/>
            </a:pPr>
            <a:endParaRPr sz="3300" i="1">
              <a:solidFill>
                <a:schemeClr val="lt1"/>
              </a:solidFill>
              <a:latin typeface="Libre Baskerville"/>
              <a:ea typeface="Libre Baskerville"/>
              <a:cs typeface="Libre Baskerville"/>
              <a:sym typeface="Libre Baskerville"/>
            </a:endParaRPr>
          </a:p>
          <a:p>
            <a:pPr marL="0" marR="0" lvl="0" indent="0" algn="ctr" rtl="0">
              <a:lnSpc>
                <a:spcPct val="100000"/>
              </a:lnSpc>
              <a:spcBef>
                <a:spcPts val="0"/>
              </a:spcBef>
              <a:spcAft>
                <a:spcPts val="0"/>
              </a:spcAft>
              <a:buClr>
                <a:srgbClr val="000000"/>
              </a:buClr>
              <a:buSzPts val="4300"/>
              <a:buFont typeface="Arial"/>
              <a:buNone/>
            </a:pPr>
            <a:endParaRPr sz="3300" b="0" i="1" u="none" strike="noStrike" cap="none">
              <a:solidFill>
                <a:schemeClr val="lt1"/>
              </a:solidFill>
              <a:latin typeface="Libre Baskerville"/>
              <a:ea typeface="Libre Baskerville"/>
              <a:cs typeface="Libre Baskerville"/>
              <a:sym typeface="Libre Baskerville"/>
            </a:endParaRPr>
          </a:p>
          <a:p>
            <a:pPr marL="0" marR="0" lvl="0" indent="0" algn="ctr" rtl="0">
              <a:lnSpc>
                <a:spcPct val="100000"/>
              </a:lnSpc>
              <a:spcBef>
                <a:spcPts val="0"/>
              </a:spcBef>
              <a:spcAft>
                <a:spcPts val="0"/>
              </a:spcAft>
              <a:buClr>
                <a:srgbClr val="000000"/>
              </a:buClr>
              <a:buSzPts val="2400"/>
              <a:buFont typeface="Arial"/>
              <a:buNone/>
            </a:pPr>
            <a:endParaRPr sz="1700" b="0" i="0" u="none" strike="noStrike" cap="none">
              <a:solidFill>
                <a:schemeClr val="lt1"/>
              </a:solidFill>
              <a:latin typeface="Garamond"/>
              <a:ea typeface="Garamond"/>
              <a:cs typeface="Garamond"/>
              <a:sym typeface="Garamond"/>
            </a:endParaRPr>
          </a:p>
        </p:txBody>
      </p:sp>
      <p:sp>
        <p:nvSpPr>
          <p:cNvPr id="86" name="Google Shape;86;g23a220b051b_2_69"/>
          <p:cNvSpPr txBox="1"/>
          <p:nvPr/>
        </p:nvSpPr>
        <p:spPr>
          <a:xfrm>
            <a:off x="0" y="4339200"/>
            <a:ext cx="12192000" cy="1600800"/>
          </a:xfrm>
          <a:prstGeom prst="rect">
            <a:avLst/>
          </a:prstGeom>
          <a:noFill/>
          <a:ln>
            <a:noFill/>
          </a:ln>
        </p:spPr>
        <p:txBody>
          <a:bodyPr spcFirstLastPara="1" wrap="square" lIns="121900" tIns="60925" rIns="121900" bIns="60925" anchor="t" anchorCtr="0">
            <a:spAutoFit/>
          </a:bodyPr>
          <a:lstStyle/>
          <a:p>
            <a:pPr marL="0" marR="0" lvl="0" indent="0" algn="ctr" rtl="0">
              <a:lnSpc>
                <a:spcPct val="100000"/>
              </a:lnSpc>
              <a:spcBef>
                <a:spcPts val="0"/>
              </a:spcBef>
              <a:spcAft>
                <a:spcPts val="0"/>
              </a:spcAft>
              <a:buClr>
                <a:srgbClr val="000000"/>
              </a:buClr>
              <a:buSzPts val="2400"/>
              <a:buFont typeface="Arial"/>
              <a:buNone/>
            </a:pPr>
            <a:endParaRPr sz="2400" b="1">
              <a:solidFill>
                <a:schemeClr val="lt1"/>
              </a:solidFill>
              <a:latin typeface="Garamond"/>
              <a:ea typeface="Garamond"/>
              <a:cs typeface="Garamond"/>
              <a:sym typeface="Garamond"/>
            </a:endParaRPr>
          </a:p>
          <a:p>
            <a:pPr marL="0" marR="0" lvl="0" indent="0" algn="ctr" rtl="0">
              <a:lnSpc>
                <a:spcPct val="100000"/>
              </a:lnSpc>
              <a:spcBef>
                <a:spcPts val="0"/>
              </a:spcBef>
              <a:spcAft>
                <a:spcPts val="0"/>
              </a:spcAft>
              <a:buClr>
                <a:srgbClr val="000000"/>
              </a:buClr>
              <a:buSzPts val="2400"/>
              <a:buFont typeface="Arial"/>
              <a:buNone/>
            </a:pPr>
            <a:r>
              <a:rPr lang="en-GB" sz="2400" b="1" i="0" u="none" strike="noStrike" cap="none">
                <a:solidFill>
                  <a:schemeClr val="lt1"/>
                </a:solidFill>
                <a:latin typeface="Garamond"/>
                <a:ea typeface="Garamond"/>
                <a:cs typeface="Garamond"/>
                <a:sym typeface="Garamond"/>
              </a:rPr>
              <a:t>Clare Lanigan, Digital Archivist and Coordinator</a:t>
            </a:r>
            <a:endParaRPr sz="2400" b="1" i="0" u="none" strike="noStrike" cap="none">
              <a:solidFill>
                <a:schemeClr val="lt1"/>
              </a:solidFill>
              <a:latin typeface="Garamond"/>
              <a:ea typeface="Garamond"/>
              <a:cs typeface="Garamond"/>
              <a:sym typeface="Garamond"/>
            </a:endParaRPr>
          </a:p>
          <a:p>
            <a:pPr marL="0" marR="0" lvl="0" indent="0" algn="ctr" rtl="0">
              <a:lnSpc>
                <a:spcPct val="100000"/>
              </a:lnSpc>
              <a:spcBef>
                <a:spcPts val="0"/>
              </a:spcBef>
              <a:spcAft>
                <a:spcPts val="0"/>
              </a:spcAft>
              <a:buClr>
                <a:srgbClr val="000000"/>
              </a:buClr>
              <a:buSzPts val="2400"/>
              <a:buFont typeface="Arial"/>
              <a:buNone/>
            </a:pPr>
            <a:r>
              <a:rPr lang="en-GB" sz="2400" b="1" i="0" u="none" strike="noStrike" cap="none">
                <a:solidFill>
                  <a:schemeClr val="lt1"/>
                </a:solidFill>
                <a:latin typeface="Garamond"/>
                <a:ea typeface="Garamond"/>
                <a:cs typeface="Garamond"/>
                <a:sym typeface="Garamond"/>
              </a:rPr>
              <a:t>Date: </a:t>
            </a:r>
            <a:r>
              <a:rPr lang="en-GB" sz="2400" b="1">
                <a:solidFill>
                  <a:schemeClr val="lt1"/>
                </a:solidFill>
                <a:latin typeface="Garamond"/>
                <a:ea typeface="Garamond"/>
                <a:cs typeface="Garamond"/>
                <a:sym typeface="Garamond"/>
              </a:rPr>
              <a:t>31 August</a:t>
            </a:r>
            <a:r>
              <a:rPr lang="en-GB" sz="2400" b="1" i="0" u="none" strike="noStrike" cap="none">
                <a:solidFill>
                  <a:schemeClr val="lt1"/>
                </a:solidFill>
                <a:latin typeface="Garamond"/>
                <a:ea typeface="Garamond"/>
                <a:cs typeface="Garamond"/>
                <a:sym typeface="Garamond"/>
              </a:rPr>
              <a:t> 2023</a:t>
            </a:r>
            <a:endParaRPr sz="19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Garamond"/>
              <a:ea typeface="Garamond"/>
              <a:cs typeface="Garamond"/>
              <a:sym typeface="Garamond"/>
            </a:endParaRPr>
          </a:p>
        </p:txBody>
      </p:sp>
      <p:pic>
        <p:nvPicPr>
          <p:cNvPr id="87" name="Google Shape;87;g23a220b051b_2_69" descr="A picture containing graphical user interface&#10;&#10;Description automatically generated"/>
          <p:cNvPicPr preferRelativeResize="0"/>
          <p:nvPr/>
        </p:nvPicPr>
        <p:blipFill rotWithShape="1">
          <a:blip r:embed="rId4">
            <a:alphaModFix/>
          </a:blip>
          <a:srcRect/>
          <a:stretch/>
        </p:blipFill>
        <p:spPr>
          <a:xfrm>
            <a:off x="3023659" y="6199835"/>
            <a:ext cx="2496276" cy="573308"/>
          </a:xfrm>
          <a:prstGeom prst="rect">
            <a:avLst/>
          </a:prstGeom>
          <a:noFill/>
          <a:ln>
            <a:noFill/>
          </a:ln>
        </p:spPr>
      </p:pic>
      <p:pic>
        <p:nvPicPr>
          <p:cNvPr id="88" name="Google Shape;88;g23a220b051b_2_69" descr="A picture containing text&#10;&#10;Description automatically generated"/>
          <p:cNvPicPr preferRelativeResize="0"/>
          <p:nvPr/>
        </p:nvPicPr>
        <p:blipFill rotWithShape="1">
          <a:blip r:embed="rId5">
            <a:alphaModFix/>
          </a:blip>
          <a:srcRect/>
          <a:stretch/>
        </p:blipFill>
        <p:spPr>
          <a:xfrm>
            <a:off x="6480043" y="6222568"/>
            <a:ext cx="2063551" cy="548663"/>
          </a:xfrm>
          <a:prstGeom prst="rect">
            <a:avLst/>
          </a:prstGeom>
          <a:noFill/>
          <a:ln>
            <a:noFill/>
          </a:ln>
        </p:spPr>
      </p:pic>
      <p:pic>
        <p:nvPicPr>
          <p:cNvPr id="89" name="Google Shape;89;g23a220b051b_2_69"/>
          <p:cNvPicPr preferRelativeResize="0"/>
          <p:nvPr/>
        </p:nvPicPr>
        <p:blipFill rotWithShape="1">
          <a:blip r:embed="rId6">
            <a:alphaModFix/>
          </a:blip>
          <a:srcRect/>
          <a:stretch/>
        </p:blipFill>
        <p:spPr>
          <a:xfrm>
            <a:off x="8723960" y="195056"/>
            <a:ext cx="3326172" cy="1231200"/>
          </a:xfrm>
          <a:prstGeom prst="rect">
            <a:avLst/>
          </a:prstGeom>
          <a:noFill/>
          <a:ln>
            <a:noFill/>
          </a:ln>
          <a:effectLst>
            <a:outerShdw dist="23000" dir="5400000" rotWithShape="0">
              <a:schemeClr val="lt1">
                <a:alpha val="31764"/>
              </a:schemeClr>
            </a:outerShdw>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g23a220b051b_2_150"/>
          <p:cNvSpPr/>
          <p:nvPr/>
        </p:nvSpPr>
        <p:spPr>
          <a:xfrm>
            <a:off x="2351584" y="2276872"/>
            <a:ext cx="7704800" cy="937200"/>
          </a:xfrm>
          <a:prstGeom prst="rect">
            <a:avLst/>
          </a:prstGeom>
          <a:noFill/>
          <a:ln>
            <a:noFill/>
          </a:ln>
        </p:spPr>
        <p:txBody>
          <a:bodyPr spcFirstLastPara="1" wrap="square" lIns="121900" tIns="60925" rIns="121900" bIns="60925" anchor="t" anchorCtr="0">
            <a:noAutofit/>
          </a:bodyPr>
          <a:lstStyle/>
          <a:p>
            <a:pPr marL="0" marR="0" lvl="0" indent="0" algn="l" rtl="0">
              <a:lnSpc>
                <a:spcPct val="100000"/>
              </a:lnSpc>
              <a:spcBef>
                <a:spcPts val="0"/>
              </a:spcBef>
              <a:spcAft>
                <a:spcPts val="0"/>
              </a:spcAft>
              <a:buClr>
                <a:srgbClr val="000000"/>
              </a:buClr>
              <a:buSzPts val="2200"/>
              <a:buFont typeface="Arial"/>
              <a:buNone/>
            </a:pPr>
            <a:endParaRPr sz="2200" b="0" i="0" u="none" strike="noStrike" cap="none">
              <a:solidFill>
                <a:srgbClr val="7F7F7F"/>
              </a:solidFill>
              <a:latin typeface="Garamond"/>
              <a:ea typeface="Garamond"/>
              <a:cs typeface="Garamond"/>
              <a:sym typeface="Garamond"/>
            </a:endParaRPr>
          </a:p>
          <a:p>
            <a:pPr marL="342900" marR="0" lvl="0" indent="-203200" algn="l" rtl="0">
              <a:lnSpc>
                <a:spcPct val="100000"/>
              </a:lnSpc>
              <a:spcBef>
                <a:spcPts val="1000"/>
              </a:spcBef>
              <a:spcAft>
                <a:spcPts val="0"/>
              </a:spcAft>
              <a:buClr>
                <a:schemeClr val="dk1"/>
              </a:buClr>
              <a:buSzPts val="2200"/>
              <a:buFont typeface="Arial"/>
              <a:buNone/>
            </a:pPr>
            <a:endParaRPr sz="2200" b="0" i="0" u="none" strike="noStrike" cap="none">
              <a:solidFill>
                <a:srgbClr val="819638"/>
              </a:solidFill>
              <a:latin typeface="Arial"/>
              <a:ea typeface="Arial"/>
              <a:cs typeface="Arial"/>
              <a:sym typeface="Arial"/>
            </a:endParaRPr>
          </a:p>
        </p:txBody>
      </p:sp>
      <p:sp>
        <p:nvSpPr>
          <p:cNvPr id="238" name="Google Shape;238;g23a220b051b_2_150"/>
          <p:cNvSpPr/>
          <p:nvPr/>
        </p:nvSpPr>
        <p:spPr>
          <a:xfrm>
            <a:off x="0" y="0"/>
            <a:ext cx="12192000" cy="776800"/>
          </a:xfrm>
          <a:prstGeom prst="rect">
            <a:avLst/>
          </a:prstGeom>
          <a:solidFill>
            <a:srgbClr val="819638"/>
          </a:solidFill>
          <a:ln w="9525" cap="flat" cmpd="sng">
            <a:solidFill>
              <a:srgbClr val="819638"/>
            </a:solidFill>
            <a:prstDash val="solid"/>
            <a:round/>
            <a:headEnd type="none" w="sm" len="sm"/>
            <a:tailEnd type="none" w="sm" len="sm"/>
          </a:ln>
          <a:effectLst>
            <a:outerShdw blurRad="40000" dist="23000" dir="5400000" rotWithShape="0">
              <a:srgbClr val="000000">
                <a:alpha val="32941"/>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p:txBody>
      </p:sp>
      <p:pic>
        <p:nvPicPr>
          <p:cNvPr id="239" name="Google Shape;239;g23a220b051b_2_150" descr="logo_green_on_green.png"/>
          <p:cNvPicPr preferRelativeResize="0"/>
          <p:nvPr/>
        </p:nvPicPr>
        <p:blipFill rotWithShape="1">
          <a:blip r:embed="rId3">
            <a:alphaModFix/>
          </a:blip>
          <a:srcRect/>
          <a:stretch/>
        </p:blipFill>
        <p:spPr>
          <a:xfrm>
            <a:off x="239349" y="164637"/>
            <a:ext cx="1434008" cy="466580"/>
          </a:xfrm>
          <a:prstGeom prst="rect">
            <a:avLst/>
          </a:prstGeom>
          <a:noFill/>
          <a:ln>
            <a:noFill/>
          </a:ln>
        </p:spPr>
      </p:pic>
      <p:sp>
        <p:nvSpPr>
          <p:cNvPr id="240" name="Google Shape;240;g23a220b051b_2_150"/>
          <p:cNvSpPr txBox="1"/>
          <p:nvPr/>
        </p:nvSpPr>
        <p:spPr>
          <a:xfrm>
            <a:off x="239349" y="941469"/>
            <a:ext cx="11464400" cy="697600"/>
          </a:xfrm>
          <a:prstGeom prst="rect">
            <a:avLst/>
          </a:prstGeom>
          <a:noFill/>
          <a:ln>
            <a:noFill/>
          </a:ln>
        </p:spPr>
        <p:txBody>
          <a:bodyPr spcFirstLastPara="1" wrap="square" lIns="121900" tIns="60925" rIns="121900" bIns="60925" anchor="t" anchorCtr="0">
            <a:spAutoFit/>
          </a:bodyPr>
          <a:lstStyle/>
          <a:p>
            <a:pPr marL="0" marR="0" lvl="0" indent="0" algn="l" rtl="0">
              <a:lnSpc>
                <a:spcPct val="100000"/>
              </a:lnSpc>
              <a:spcBef>
                <a:spcPts val="0"/>
              </a:spcBef>
              <a:spcAft>
                <a:spcPts val="0"/>
              </a:spcAft>
              <a:buClr>
                <a:srgbClr val="000000"/>
              </a:buClr>
              <a:buSzPts val="3700"/>
              <a:buFont typeface="Arial"/>
              <a:buNone/>
            </a:pPr>
            <a:r>
              <a:rPr lang="en-GB" sz="3700" b="1" i="0" u="none" strike="noStrike" cap="none">
                <a:solidFill>
                  <a:srgbClr val="819638"/>
                </a:solidFill>
                <a:latin typeface="Garamond"/>
                <a:ea typeface="Garamond"/>
                <a:cs typeface="Garamond"/>
                <a:sym typeface="Garamond"/>
              </a:rPr>
              <a:t>Awards and Milestones</a:t>
            </a:r>
            <a:endParaRPr sz="3700" b="1" i="0" u="none" strike="noStrike" cap="none">
              <a:solidFill>
                <a:srgbClr val="3F3F3F"/>
              </a:solidFill>
              <a:latin typeface="Arial"/>
              <a:ea typeface="Arial"/>
              <a:cs typeface="Arial"/>
              <a:sym typeface="Arial"/>
            </a:endParaRPr>
          </a:p>
        </p:txBody>
      </p:sp>
      <p:sp>
        <p:nvSpPr>
          <p:cNvPr id="241" name="Google Shape;241;g23a220b051b_2_150"/>
          <p:cNvSpPr txBox="1"/>
          <p:nvPr/>
        </p:nvSpPr>
        <p:spPr>
          <a:xfrm>
            <a:off x="518800" y="1961733"/>
            <a:ext cx="6150300" cy="6618600"/>
          </a:xfrm>
          <a:prstGeom prst="rect">
            <a:avLst/>
          </a:prstGeom>
          <a:noFill/>
          <a:ln>
            <a:noFill/>
          </a:ln>
        </p:spPr>
        <p:txBody>
          <a:bodyPr spcFirstLastPara="1" wrap="square" lIns="121900" tIns="121900" rIns="121900" bIns="121900" anchor="t" anchorCtr="0">
            <a:spAutoFit/>
          </a:bodyPr>
          <a:lstStyle/>
          <a:p>
            <a:pPr marL="609600" marR="0" lvl="0" indent="-488950" algn="l" rtl="0">
              <a:lnSpc>
                <a:spcPct val="100000"/>
              </a:lnSpc>
              <a:spcBef>
                <a:spcPts val="0"/>
              </a:spcBef>
              <a:spcAft>
                <a:spcPts val="0"/>
              </a:spcAft>
              <a:buClr>
                <a:srgbClr val="3F3F3F"/>
              </a:buClr>
              <a:buSzPts val="2900"/>
              <a:buFont typeface="Garamond"/>
              <a:buChar char="●"/>
            </a:pPr>
            <a:r>
              <a:rPr lang="en-GB" sz="2900" b="1" i="0" u="none" strike="noStrike" cap="none">
                <a:solidFill>
                  <a:srgbClr val="3F3F3F"/>
                </a:solidFill>
                <a:latin typeface="Garamond"/>
                <a:ea typeface="Garamond"/>
                <a:cs typeface="Garamond"/>
                <a:sym typeface="Garamond"/>
              </a:rPr>
              <a:t>Digital Preservation Award 2022 for Safeguarding the Digital Legacy.</a:t>
            </a:r>
            <a:endParaRPr sz="2900" b="1" i="0" u="none" strike="noStrike" cap="none">
              <a:solidFill>
                <a:srgbClr val="3F3F3F"/>
              </a:solidFill>
              <a:latin typeface="Garamond"/>
              <a:ea typeface="Garamond"/>
              <a:cs typeface="Garamond"/>
              <a:sym typeface="Garamond"/>
            </a:endParaRPr>
          </a:p>
          <a:p>
            <a:pPr marL="0" marR="0" lvl="0" indent="0" algn="l" rtl="0">
              <a:lnSpc>
                <a:spcPct val="100000"/>
              </a:lnSpc>
              <a:spcBef>
                <a:spcPts val="0"/>
              </a:spcBef>
              <a:spcAft>
                <a:spcPts val="0"/>
              </a:spcAft>
              <a:buClr>
                <a:srgbClr val="000000"/>
              </a:buClr>
              <a:buSzPts val="2900"/>
              <a:buFont typeface="Arial"/>
              <a:buNone/>
            </a:pPr>
            <a:endParaRPr sz="2900" b="1" i="0" u="none" strike="noStrike" cap="none">
              <a:solidFill>
                <a:srgbClr val="3F3F3F"/>
              </a:solidFill>
              <a:latin typeface="Garamond"/>
              <a:ea typeface="Garamond"/>
              <a:cs typeface="Garamond"/>
              <a:sym typeface="Garamond"/>
            </a:endParaRPr>
          </a:p>
          <a:p>
            <a:pPr marL="609600" marR="0" lvl="0" indent="-488950" algn="l" rtl="0">
              <a:lnSpc>
                <a:spcPct val="100000"/>
              </a:lnSpc>
              <a:spcBef>
                <a:spcPts val="0"/>
              </a:spcBef>
              <a:spcAft>
                <a:spcPts val="0"/>
              </a:spcAft>
              <a:buClr>
                <a:srgbClr val="3F3F3F"/>
              </a:buClr>
              <a:buSzPts val="2900"/>
              <a:buFont typeface="Garamond"/>
              <a:buChar char="●"/>
            </a:pPr>
            <a:r>
              <a:rPr lang="en-GB" sz="2900" b="1" i="0" u="none" strike="noStrike" cap="none">
                <a:solidFill>
                  <a:srgbClr val="3F3F3F"/>
                </a:solidFill>
                <a:latin typeface="Garamond"/>
                <a:ea typeface="Garamond"/>
                <a:cs typeface="Garamond"/>
                <a:sym typeface="Garamond"/>
              </a:rPr>
              <a:t>Open Scholarship Prize 2022.</a:t>
            </a:r>
            <a:endParaRPr sz="2900" b="1" i="0" u="none" strike="noStrike" cap="none">
              <a:solidFill>
                <a:srgbClr val="3F3F3F"/>
              </a:solidFill>
              <a:latin typeface="Garamond"/>
              <a:ea typeface="Garamond"/>
              <a:cs typeface="Garamond"/>
              <a:sym typeface="Garamond"/>
            </a:endParaRPr>
          </a:p>
          <a:p>
            <a:pPr marL="457200" marR="0" lvl="0" indent="0" algn="l" rtl="0">
              <a:lnSpc>
                <a:spcPct val="100000"/>
              </a:lnSpc>
              <a:spcBef>
                <a:spcPts val="0"/>
              </a:spcBef>
              <a:spcAft>
                <a:spcPts val="0"/>
              </a:spcAft>
              <a:buClr>
                <a:srgbClr val="000000"/>
              </a:buClr>
              <a:buSzPts val="2900"/>
              <a:buFont typeface="Arial"/>
              <a:buNone/>
            </a:pPr>
            <a:endParaRPr sz="2900" b="1" i="0" u="none" strike="noStrike" cap="none">
              <a:solidFill>
                <a:srgbClr val="3F3F3F"/>
              </a:solidFill>
              <a:latin typeface="Garamond"/>
              <a:ea typeface="Garamond"/>
              <a:cs typeface="Garamond"/>
              <a:sym typeface="Garamond"/>
            </a:endParaRPr>
          </a:p>
          <a:p>
            <a:pPr marL="609600" marR="0" lvl="0" indent="-488950" algn="l" rtl="0">
              <a:lnSpc>
                <a:spcPct val="100000"/>
              </a:lnSpc>
              <a:spcBef>
                <a:spcPts val="0"/>
              </a:spcBef>
              <a:spcAft>
                <a:spcPts val="0"/>
              </a:spcAft>
              <a:buClr>
                <a:srgbClr val="3F3F3F"/>
              </a:buClr>
              <a:buSzPts val="2900"/>
              <a:buFont typeface="Garamond"/>
              <a:buChar char="●"/>
            </a:pPr>
            <a:r>
              <a:rPr lang="en-GB" sz="2900" b="1" i="0" u="none" strike="noStrike" cap="none">
                <a:solidFill>
                  <a:srgbClr val="3F3F3F"/>
                </a:solidFill>
                <a:latin typeface="Garamond"/>
                <a:ea typeface="Garamond"/>
                <a:cs typeface="Garamond"/>
                <a:sym typeface="Garamond"/>
              </a:rPr>
              <a:t>Public Collection Day</a:t>
            </a:r>
            <a:endParaRPr sz="2900" b="1" i="0" u="none" strike="noStrike" cap="none">
              <a:solidFill>
                <a:srgbClr val="3F3F3F"/>
              </a:solidFill>
              <a:latin typeface="Garamond"/>
              <a:ea typeface="Garamond"/>
              <a:cs typeface="Garamond"/>
              <a:sym typeface="Garamond"/>
            </a:endParaRPr>
          </a:p>
          <a:p>
            <a:pPr marL="0" marR="0" lvl="0" indent="0" algn="l" rtl="0">
              <a:lnSpc>
                <a:spcPct val="100000"/>
              </a:lnSpc>
              <a:spcBef>
                <a:spcPts val="0"/>
              </a:spcBef>
              <a:spcAft>
                <a:spcPts val="0"/>
              </a:spcAft>
              <a:buClr>
                <a:srgbClr val="000000"/>
              </a:buClr>
              <a:buSzPts val="2900"/>
              <a:buFont typeface="Arial"/>
              <a:buNone/>
            </a:pPr>
            <a:endParaRPr sz="2900" b="1" i="0" u="none" strike="noStrike" cap="none">
              <a:solidFill>
                <a:srgbClr val="3F3F3F"/>
              </a:solidFill>
              <a:latin typeface="Garamond"/>
              <a:ea typeface="Garamond"/>
              <a:cs typeface="Garamond"/>
              <a:sym typeface="Garamond"/>
            </a:endParaRPr>
          </a:p>
          <a:p>
            <a:pPr marL="0" marR="0" lvl="0" indent="0" algn="l" rtl="0">
              <a:lnSpc>
                <a:spcPct val="100000"/>
              </a:lnSpc>
              <a:spcBef>
                <a:spcPts val="0"/>
              </a:spcBef>
              <a:spcAft>
                <a:spcPts val="0"/>
              </a:spcAft>
              <a:buClr>
                <a:srgbClr val="000000"/>
              </a:buClr>
              <a:buSzPts val="2900"/>
              <a:buFont typeface="Arial"/>
              <a:buNone/>
            </a:pPr>
            <a:endParaRPr sz="2900" b="1" i="0" u="none" strike="noStrike" cap="none">
              <a:solidFill>
                <a:srgbClr val="3F3F3F"/>
              </a:solidFill>
              <a:latin typeface="Garamond"/>
              <a:ea typeface="Garamond"/>
              <a:cs typeface="Garamond"/>
              <a:sym typeface="Garamond"/>
            </a:endParaRPr>
          </a:p>
          <a:p>
            <a:pPr marL="0" marR="0" lvl="0" indent="0" algn="l" rtl="0">
              <a:lnSpc>
                <a:spcPct val="100000"/>
              </a:lnSpc>
              <a:spcBef>
                <a:spcPts val="0"/>
              </a:spcBef>
              <a:spcAft>
                <a:spcPts val="0"/>
              </a:spcAft>
              <a:buClr>
                <a:srgbClr val="000000"/>
              </a:buClr>
              <a:buSzPts val="2900"/>
              <a:buFont typeface="Arial"/>
              <a:buNone/>
            </a:pPr>
            <a:endParaRPr sz="2900" b="1" i="0" u="none" strike="noStrike" cap="none">
              <a:solidFill>
                <a:srgbClr val="3F3F3F"/>
              </a:solidFill>
              <a:latin typeface="Garamond"/>
              <a:ea typeface="Garamond"/>
              <a:cs typeface="Garamond"/>
              <a:sym typeface="Garamond"/>
            </a:endParaRPr>
          </a:p>
          <a:p>
            <a:pPr marL="0" marR="0" lvl="0" indent="0" algn="l" rtl="0">
              <a:lnSpc>
                <a:spcPct val="100000"/>
              </a:lnSpc>
              <a:spcBef>
                <a:spcPts val="0"/>
              </a:spcBef>
              <a:spcAft>
                <a:spcPts val="0"/>
              </a:spcAft>
              <a:buClr>
                <a:srgbClr val="000000"/>
              </a:buClr>
              <a:buSzPts val="2900"/>
              <a:buFont typeface="Arial"/>
              <a:buNone/>
            </a:pPr>
            <a:endParaRPr sz="2900" b="1" i="0" u="none" strike="noStrike" cap="none">
              <a:solidFill>
                <a:srgbClr val="3F3F3F"/>
              </a:solidFill>
              <a:latin typeface="Garamond"/>
              <a:ea typeface="Garamond"/>
              <a:cs typeface="Garamond"/>
              <a:sym typeface="Garamond"/>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900"/>
              <a:buFont typeface="Arial"/>
              <a:buNone/>
            </a:pPr>
            <a:r>
              <a:rPr lang="en-GB" sz="1900" b="0" i="0" u="none" strike="noStrike" cap="none">
                <a:solidFill>
                  <a:srgbClr val="000000"/>
                </a:solidFill>
                <a:latin typeface="Calibri"/>
                <a:ea typeface="Calibri"/>
                <a:cs typeface="Calibri"/>
                <a:sym typeface="Calibri"/>
              </a:rPr>
              <a:t> </a:t>
            </a:r>
            <a:endParaRPr sz="19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Calibri"/>
              <a:ea typeface="Calibri"/>
              <a:cs typeface="Calibri"/>
              <a:sym typeface="Calibri"/>
            </a:endParaRPr>
          </a:p>
        </p:txBody>
      </p:sp>
      <p:pic>
        <p:nvPicPr>
          <p:cNvPr id="242" name="Google Shape;242;g23a220b051b_2_150"/>
          <p:cNvPicPr preferRelativeResize="0"/>
          <p:nvPr/>
        </p:nvPicPr>
        <p:blipFill rotWithShape="1">
          <a:blip r:embed="rId4">
            <a:alphaModFix/>
          </a:blip>
          <a:srcRect/>
          <a:stretch/>
        </p:blipFill>
        <p:spPr>
          <a:xfrm>
            <a:off x="10056388" y="39600"/>
            <a:ext cx="1885412" cy="697600"/>
          </a:xfrm>
          <a:prstGeom prst="rect">
            <a:avLst/>
          </a:prstGeom>
          <a:noFill/>
          <a:ln>
            <a:noFill/>
          </a:ln>
        </p:spPr>
      </p:pic>
      <p:pic>
        <p:nvPicPr>
          <p:cNvPr id="243" name="Google Shape;243;g23a220b051b_2_150"/>
          <p:cNvPicPr preferRelativeResize="0"/>
          <p:nvPr/>
        </p:nvPicPr>
        <p:blipFill rotWithShape="1">
          <a:blip r:embed="rId5">
            <a:alphaModFix/>
          </a:blip>
          <a:srcRect/>
          <a:stretch/>
        </p:blipFill>
        <p:spPr>
          <a:xfrm>
            <a:off x="6864300" y="880300"/>
            <a:ext cx="2538500" cy="3730365"/>
          </a:xfrm>
          <a:prstGeom prst="rect">
            <a:avLst/>
          </a:prstGeom>
          <a:noFill/>
          <a:ln>
            <a:noFill/>
          </a:ln>
        </p:spPr>
      </p:pic>
      <p:pic>
        <p:nvPicPr>
          <p:cNvPr id="244" name="Google Shape;244;g23a220b051b_2_150"/>
          <p:cNvPicPr preferRelativeResize="0"/>
          <p:nvPr/>
        </p:nvPicPr>
        <p:blipFill rotWithShape="1">
          <a:blip r:embed="rId6">
            <a:alphaModFix/>
          </a:blip>
          <a:srcRect/>
          <a:stretch/>
        </p:blipFill>
        <p:spPr>
          <a:xfrm>
            <a:off x="8878967" y="4474600"/>
            <a:ext cx="3313033" cy="233073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g24edc017577_1_138"/>
          <p:cNvSpPr/>
          <p:nvPr/>
        </p:nvSpPr>
        <p:spPr>
          <a:xfrm>
            <a:off x="6337831" y="1510633"/>
            <a:ext cx="2904900" cy="937200"/>
          </a:xfrm>
          <a:prstGeom prst="rect">
            <a:avLst/>
          </a:prstGeom>
          <a:noFill/>
          <a:ln>
            <a:noFill/>
          </a:ln>
        </p:spPr>
        <p:txBody>
          <a:bodyPr spcFirstLastPara="1" wrap="square" lIns="121900" tIns="60925" rIns="121900" bIns="60925" anchor="t" anchorCtr="0">
            <a:noAutofit/>
          </a:bodyPr>
          <a:lstStyle/>
          <a:p>
            <a:pPr marL="0" marR="0" lvl="0" indent="0" algn="l" rtl="0">
              <a:lnSpc>
                <a:spcPct val="90000"/>
              </a:lnSpc>
              <a:spcBef>
                <a:spcPts val="0"/>
              </a:spcBef>
              <a:spcAft>
                <a:spcPts val="0"/>
              </a:spcAft>
              <a:buClr>
                <a:srgbClr val="000000"/>
              </a:buClr>
              <a:buSzPts val="2000"/>
              <a:buFont typeface="Arial"/>
              <a:buNone/>
            </a:pPr>
            <a:endParaRPr sz="2000" b="0" i="0" u="none" strike="noStrike" cap="none">
              <a:solidFill>
                <a:srgbClr val="7F7F7F"/>
              </a:solidFill>
              <a:latin typeface="Garamond"/>
              <a:ea typeface="Garamond"/>
              <a:cs typeface="Garamond"/>
              <a:sym typeface="Garamond"/>
            </a:endParaRPr>
          </a:p>
        </p:txBody>
      </p:sp>
      <p:sp>
        <p:nvSpPr>
          <p:cNvPr id="250" name="Google Shape;250;g24edc017577_1_138"/>
          <p:cNvSpPr/>
          <p:nvPr/>
        </p:nvSpPr>
        <p:spPr>
          <a:xfrm>
            <a:off x="0" y="0"/>
            <a:ext cx="12192000" cy="776700"/>
          </a:xfrm>
          <a:prstGeom prst="rect">
            <a:avLst/>
          </a:prstGeom>
          <a:solidFill>
            <a:srgbClr val="819638"/>
          </a:solidFill>
          <a:ln w="9525" cap="flat" cmpd="sng">
            <a:solidFill>
              <a:srgbClr val="819638"/>
            </a:solidFill>
            <a:prstDash val="solid"/>
            <a:round/>
            <a:headEnd type="none" w="sm" len="sm"/>
            <a:tailEnd type="none" w="sm" len="sm"/>
          </a:ln>
          <a:effectLst>
            <a:outerShdw blurRad="40000" dist="23000" dir="5400000" rotWithShape="0">
              <a:srgbClr val="000000">
                <a:alpha val="34117"/>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p:txBody>
      </p:sp>
      <p:pic>
        <p:nvPicPr>
          <p:cNvPr id="251" name="Google Shape;251;g24edc017577_1_138" descr="logo_green_on_green.png"/>
          <p:cNvPicPr preferRelativeResize="0"/>
          <p:nvPr/>
        </p:nvPicPr>
        <p:blipFill rotWithShape="1">
          <a:blip r:embed="rId3">
            <a:alphaModFix/>
          </a:blip>
          <a:srcRect/>
          <a:stretch/>
        </p:blipFill>
        <p:spPr>
          <a:xfrm>
            <a:off x="239349" y="164638"/>
            <a:ext cx="1434008" cy="466580"/>
          </a:xfrm>
          <a:prstGeom prst="rect">
            <a:avLst/>
          </a:prstGeom>
          <a:noFill/>
          <a:ln>
            <a:noFill/>
          </a:ln>
        </p:spPr>
      </p:pic>
      <p:sp>
        <p:nvSpPr>
          <p:cNvPr id="252" name="Google Shape;252;g24edc017577_1_138"/>
          <p:cNvSpPr txBox="1"/>
          <p:nvPr/>
        </p:nvSpPr>
        <p:spPr>
          <a:xfrm>
            <a:off x="239359" y="941475"/>
            <a:ext cx="11014200" cy="692700"/>
          </a:xfrm>
          <a:prstGeom prst="rect">
            <a:avLst/>
          </a:prstGeom>
          <a:noFill/>
          <a:ln>
            <a:noFill/>
          </a:ln>
        </p:spPr>
        <p:txBody>
          <a:bodyPr spcFirstLastPara="1" wrap="square" lIns="121900" tIns="60925" rIns="121900" bIns="60925" anchor="t" anchorCtr="0">
            <a:spAutoFit/>
          </a:bodyPr>
          <a:lstStyle/>
          <a:p>
            <a:pPr marL="0" marR="0" lvl="0" indent="0" algn="l" rtl="0">
              <a:lnSpc>
                <a:spcPct val="100000"/>
              </a:lnSpc>
              <a:spcBef>
                <a:spcPts val="0"/>
              </a:spcBef>
              <a:spcAft>
                <a:spcPts val="0"/>
              </a:spcAft>
              <a:buClr>
                <a:schemeClr val="dk1"/>
              </a:buClr>
              <a:buSzPts val="3700"/>
              <a:buFont typeface="Arial"/>
              <a:buNone/>
            </a:pPr>
            <a:r>
              <a:rPr lang="en-GB" sz="3700" b="1">
                <a:solidFill>
                  <a:srgbClr val="819638"/>
                </a:solidFill>
                <a:latin typeface="Garamond"/>
                <a:ea typeface="Garamond"/>
                <a:cs typeface="Garamond"/>
                <a:sym typeface="Garamond"/>
              </a:rPr>
              <a:t>ARH publications</a:t>
            </a:r>
            <a:endParaRPr sz="3733" b="1" i="0" u="none" strike="noStrike" cap="none">
              <a:solidFill>
                <a:srgbClr val="3F3F3F"/>
              </a:solidFill>
              <a:latin typeface="Calibri"/>
              <a:ea typeface="Calibri"/>
              <a:cs typeface="Calibri"/>
              <a:sym typeface="Calibri"/>
            </a:endParaRPr>
          </a:p>
        </p:txBody>
      </p:sp>
      <p:sp>
        <p:nvSpPr>
          <p:cNvPr id="253" name="Google Shape;253;g24edc017577_1_138"/>
          <p:cNvSpPr txBox="1"/>
          <p:nvPr/>
        </p:nvSpPr>
        <p:spPr>
          <a:xfrm>
            <a:off x="9034567" y="2149868"/>
            <a:ext cx="3001200" cy="523200"/>
          </a:xfrm>
          <a:prstGeom prst="rect">
            <a:avLst/>
          </a:prstGeom>
          <a:noFill/>
          <a:ln>
            <a:noFill/>
          </a:ln>
        </p:spPr>
        <p:txBody>
          <a:bodyPr spcFirstLastPara="1" wrap="square" lIns="121900" tIns="121900" rIns="121900" bIns="121900" anchor="t" anchorCtr="0">
            <a:spAutoFit/>
          </a:bodyPr>
          <a:lstStyle/>
          <a:p>
            <a:pPr marL="609584" marR="0" lvl="0" indent="0" algn="l" rtl="0">
              <a:lnSpc>
                <a:spcPct val="90000"/>
              </a:lnSpc>
              <a:spcBef>
                <a:spcPts val="0"/>
              </a:spcBef>
              <a:spcAft>
                <a:spcPts val="0"/>
              </a:spcAft>
              <a:buClr>
                <a:srgbClr val="000000"/>
              </a:buClr>
              <a:buSzPts val="2000"/>
              <a:buFont typeface="Arial"/>
              <a:buNone/>
            </a:pPr>
            <a:endParaRPr sz="2000" b="0" i="0" u="none" strike="noStrike" cap="none">
              <a:solidFill>
                <a:srgbClr val="7F7F7F"/>
              </a:solidFill>
              <a:latin typeface="Garamond"/>
              <a:ea typeface="Garamond"/>
              <a:cs typeface="Garamond"/>
              <a:sym typeface="Garamond"/>
            </a:endParaRPr>
          </a:p>
        </p:txBody>
      </p:sp>
      <p:pic>
        <p:nvPicPr>
          <p:cNvPr id="254" name="Google Shape;254;g24edc017577_1_138"/>
          <p:cNvPicPr preferRelativeResize="0"/>
          <p:nvPr/>
        </p:nvPicPr>
        <p:blipFill rotWithShape="1">
          <a:blip r:embed="rId4">
            <a:alphaModFix/>
          </a:blip>
          <a:srcRect/>
          <a:stretch/>
        </p:blipFill>
        <p:spPr>
          <a:xfrm>
            <a:off x="10056434" y="39418"/>
            <a:ext cx="1434033" cy="717017"/>
          </a:xfrm>
          <a:prstGeom prst="rect">
            <a:avLst/>
          </a:prstGeom>
          <a:noFill/>
          <a:ln w="9525" cap="flat" cmpd="sng">
            <a:solidFill>
              <a:srgbClr val="819638"/>
            </a:solidFill>
            <a:prstDash val="solid"/>
            <a:round/>
            <a:headEnd type="none" w="sm" len="sm"/>
            <a:tailEnd type="none" w="sm" len="sm"/>
          </a:ln>
          <a:effectLst>
            <a:outerShdw blurRad="40000" dist="23000" dir="5400000" rotWithShape="0">
              <a:srgbClr val="000000">
                <a:alpha val="33725"/>
              </a:srgbClr>
            </a:outerShdw>
          </a:effectLst>
        </p:spPr>
      </p:pic>
      <p:sp>
        <p:nvSpPr>
          <p:cNvPr id="255" name="Google Shape;255;g24edc017577_1_138"/>
          <p:cNvSpPr txBox="1"/>
          <p:nvPr/>
        </p:nvSpPr>
        <p:spPr>
          <a:xfrm>
            <a:off x="5008492" y="1634176"/>
            <a:ext cx="6044100" cy="4920300"/>
          </a:xfrm>
          <a:prstGeom prst="rect">
            <a:avLst/>
          </a:prstGeom>
          <a:noFill/>
          <a:ln>
            <a:noFill/>
          </a:ln>
        </p:spPr>
        <p:txBody>
          <a:bodyPr spcFirstLastPara="1" wrap="square" lIns="121900" tIns="121900" rIns="121900" bIns="121900" anchor="t" anchorCtr="0">
            <a:spAutoFit/>
          </a:bodyPr>
          <a:lstStyle/>
          <a:p>
            <a:pPr marL="0" marR="0" lvl="0" indent="0" algn="l" rtl="0">
              <a:lnSpc>
                <a:spcPct val="90000"/>
              </a:lnSpc>
              <a:spcBef>
                <a:spcPts val="0"/>
              </a:spcBef>
              <a:spcAft>
                <a:spcPts val="0"/>
              </a:spcAft>
              <a:buClr>
                <a:schemeClr val="dk1"/>
              </a:buClr>
              <a:buSzPts val="1100"/>
              <a:buFont typeface="Arial"/>
              <a:buNone/>
            </a:pPr>
            <a:r>
              <a:rPr lang="en-GB" sz="2900" b="0" i="0" u="none" strike="noStrike" cap="none">
                <a:solidFill>
                  <a:srgbClr val="3F3F3F"/>
                </a:solidFill>
                <a:latin typeface="Garamond"/>
                <a:ea typeface="Garamond"/>
                <a:cs typeface="Garamond"/>
                <a:sym typeface="Garamond"/>
              </a:rPr>
              <a:t>ARH Researcher Self-Care Protocol:</a:t>
            </a:r>
            <a:endParaRPr sz="2900" b="0" i="0" u="none" strike="noStrike" cap="none">
              <a:solidFill>
                <a:srgbClr val="3F3F3F"/>
              </a:solidFill>
              <a:latin typeface="Garamond"/>
              <a:ea typeface="Garamond"/>
              <a:cs typeface="Garamond"/>
              <a:sym typeface="Garamond"/>
            </a:endParaRPr>
          </a:p>
          <a:p>
            <a:pPr marL="0" marR="0" lvl="0" indent="0" algn="l" rtl="0">
              <a:lnSpc>
                <a:spcPct val="90000"/>
              </a:lnSpc>
              <a:spcBef>
                <a:spcPts val="0"/>
              </a:spcBef>
              <a:spcAft>
                <a:spcPts val="0"/>
              </a:spcAft>
              <a:buClr>
                <a:schemeClr val="dk1"/>
              </a:buClr>
              <a:buSzPts val="1100"/>
              <a:buFont typeface="Arial"/>
              <a:buNone/>
            </a:pPr>
            <a:endParaRPr sz="2900" b="0" i="0" u="none" strike="noStrike" cap="none">
              <a:solidFill>
                <a:srgbClr val="3F3F3F"/>
              </a:solidFill>
              <a:latin typeface="Garamond"/>
              <a:ea typeface="Garamond"/>
              <a:cs typeface="Garamond"/>
              <a:sym typeface="Garamond"/>
            </a:endParaRPr>
          </a:p>
          <a:p>
            <a:pPr marL="457200" marR="0" lvl="0" indent="-412750" algn="l" rtl="0">
              <a:lnSpc>
                <a:spcPct val="90000"/>
              </a:lnSpc>
              <a:spcBef>
                <a:spcPts val="0"/>
              </a:spcBef>
              <a:spcAft>
                <a:spcPts val="0"/>
              </a:spcAft>
              <a:buClr>
                <a:srgbClr val="3F3F3F"/>
              </a:buClr>
              <a:buSzPts val="2900"/>
              <a:buFont typeface="Garamond"/>
              <a:buChar char="●"/>
            </a:pPr>
            <a:r>
              <a:rPr lang="en-GB" sz="2900" b="0" i="0" u="none" strike="noStrike" cap="none">
                <a:solidFill>
                  <a:srgbClr val="3F3F3F"/>
                </a:solidFill>
                <a:latin typeface="Garamond"/>
                <a:ea typeface="Garamond"/>
                <a:cs typeface="Garamond"/>
                <a:sym typeface="Garamond"/>
              </a:rPr>
              <a:t>It focuses on the potential to harm the researcher when working with sensitive data on reproductive health.</a:t>
            </a:r>
            <a:endParaRPr sz="2900" b="0" i="0" u="none" strike="noStrike" cap="none">
              <a:solidFill>
                <a:srgbClr val="3F3F3F"/>
              </a:solidFill>
              <a:latin typeface="Garamond"/>
              <a:ea typeface="Garamond"/>
              <a:cs typeface="Garamond"/>
              <a:sym typeface="Garamond"/>
            </a:endParaRPr>
          </a:p>
          <a:p>
            <a:pPr marL="457200" marR="0" lvl="0" indent="0" algn="l" rtl="0">
              <a:lnSpc>
                <a:spcPct val="90000"/>
              </a:lnSpc>
              <a:spcBef>
                <a:spcPts val="0"/>
              </a:spcBef>
              <a:spcAft>
                <a:spcPts val="0"/>
              </a:spcAft>
              <a:buClr>
                <a:srgbClr val="000000"/>
              </a:buClr>
              <a:buSzPts val="2900"/>
              <a:buFont typeface="Arial"/>
              <a:buNone/>
            </a:pPr>
            <a:endParaRPr sz="2900" b="0" i="0" u="none" strike="noStrike" cap="none">
              <a:solidFill>
                <a:srgbClr val="3F3F3F"/>
              </a:solidFill>
              <a:latin typeface="Garamond"/>
              <a:ea typeface="Garamond"/>
              <a:cs typeface="Garamond"/>
              <a:sym typeface="Garamond"/>
            </a:endParaRPr>
          </a:p>
          <a:p>
            <a:pPr marL="457200" marR="0" lvl="0" indent="-412750" algn="l" rtl="0">
              <a:lnSpc>
                <a:spcPct val="90000"/>
              </a:lnSpc>
              <a:spcBef>
                <a:spcPts val="0"/>
              </a:spcBef>
              <a:spcAft>
                <a:spcPts val="0"/>
              </a:spcAft>
              <a:buClr>
                <a:srgbClr val="3F3F3F"/>
              </a:buClr>
              <a:buSzPts val="2900"/>
              <a:buFont typeface="Garamond"/>
              <a:buChar char="●"/>
            </a:pPr>
            <a:r>
              <a:rPr lang="en-GB" sz="2900" b="0" i="0" u="none" strike="noStrike" cap="none">
                <a:solidFill>
                  <a:srgbClr val="3F3F3F"/>
                </a:solidFill>
                <a:latin typeface="Garamond"/>
                <a:ea typeface="Garamond"/>
                <a:cs typeface="Garamond"/>
                <a:sym typeface="Garamond"/>
              </a:rPr>
              <a:t>It provides practicalities for working with sensitive or traumatic data. </a:t>
            </a:r>
            <a:endParaRPr sz="2900" b="0" i="0" u="none" strike="noStrike" cap="none">
              <a:solidFill>
                <a:srgbClr val="3F3F3F"/>
              </a:solidFill>
              <a:latin typeface="Garamond"/>
              <a:ea typeface="Garamond"/>
              <a:cs typeface="Garamond"/>
              <a:sym typeface="Garamond"/>
            </a:endParaRPr>
          </a:p>
          <a:p>
            <a:pPr marL="0" marR="0" lvl="0" indent="0" algn="l" rtl="0">
              <a:lnSpc>
                <a:spcPct val="90000"/>
              </a:lnSpc>
              <a:spcBef>
                <a:spcPts val="0"/>
              </a:spcBef>
              <a:spcAft>
                <a:spcPts val="0"/>
              </a:spcAft>
              <a:buClr>
                <a:schemeClr val="dk1"/>
              </a:buClr>
              <a:buSzPts val="1100"/>
              <a:buFont typeface="Arial"/>
              <a:buNone/>
            </a:pPr>
            <a:endParaRPr sz="2900" b="0" i="0" u="none" strike="noStrike" cap="none">
              <a:solidFill>
                <a:srgbClr val="7F7F7F"/>
              </a:solidFill>
              <a:latin typeface="Garamond"/>
              <a:ea typeface="Garamond"/>
              <a:cs typeface="Garamond"/>
              <a:sym typeface="Garamond"/>
            </a:endParaRPr>
          </a:p>
          <a:p>
            <a:pPr marL="0" marR="0" lvl="0" indent="0" algn="l" rtl="0">
              <a:lnSpc>
                <a:spcPct val="90000"/>
              </a:lnSpc>
              <a:spcBef>
                <a:spcPts val="0"/>
              </a:spcBef>
              <a:spcAft>
                <a:spcPts val="0"/>
              </a:spcAft>
              <a:buClr>
                <a:schemeClr val="dk1"/>
              </a:buClr>
              <a:buSzPts val="1100"/>
              <a:buFont typeface="Arial"/>
              <a:buNone/>
            </a:pPr>
            <a:endParaRPr sz="2900" b="0" i="0" u="none" strike="noStrike" cap="none">
              <a:solidFill>
                <a:srgbClr val="7F7F7F"/>
              </a:solidFill>
              <a:latin typeface="Garamond"/>
              <a:ea typeface="Garamond"/>
              <a:cs typeface="Garamond"/>
              <a:sym typeface="Garamond"/>
            </a:endParaRPr>
          </a:p>
          <a:p>
            <a:pPr marL="0" marR="0" lvl="0" indent="0" algn="l" rtl="0">
              <a:lnSpc>
                <a:spcPct val="100000"/>
              </a:lnSpc>
              <a:spcBef>
                <a:spcPts val="480"/>
              </a:spcBef>
              <a:spcAft>
                <a:spcPts val="0"/>
              </a:spcAft>
              <a:buClr>
                <a:srgbClr val="000000"/>
              </a:buClr>
              <a:buSzPts val="1467"/>
              <a:buFont typeface="Arial"/>
              <a:buNone/>
            </a:pPr>
            <a:endParaRPr sz="1467"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Calibri"/>
              <a:ea typeface="Calibri"/>
              <a:cs typeface="Calibri"/>
              <a:sym typeface="Calibri"/>
            </a:endParaRPr>
          </a:p>
        </p:txBody>
      </p:sp>
      <p:sp>
        <p:nvSpPr>
          <p:cNvPr id="256" name="Google Shape;256;g24edc017577_1_138"/>
          <p:cNvSpPr txBox="1"/>
          <p:nvPr/>
        </p:nvSpPr>
        <p:spPr>
          <a:xfrm>
            <a:off x="4715100" y="1798950"/>
            <a:ext cx="6419100" cy="378600"/>
          </a:xfrm>
          <a:prstGeom prst="rect">
            <a:avLst/>
          </a:prstGeom>
          <a:noFill/>
          <a:ln>
            <a:noFill/>
          </a:ln>
        </p:spPr>
        <p:txBody>
          <a:bodyPr spcFirstLastPara="1" wrap="square" lIns="91425" tIns="91425" rIns="91425" bIns="91425" anchor="t" anchorCtr="0">
            <a:spAutoFit/>
          </a:bodyPr>
          <a:lstStyle/>
          <a:p>
            <a:pPr marL="0" marR="0" lvl="0" indent="0" algn="l" rtl="0">
              <a:lnSpc>
                <a:spcPct val="90000"/>
              </a:lnSpc>
              <a:spcBef>
                <a:spcPts val="0"/>
              </a:spcBef>
              <a:spcAft>
                <a:spcPts val="0"/>
              </a:spcAft>
              <a:buClr>
                <a:srgbClr val="000000"/>
              </a:buClr>
              <a:buSzPts val="2900"/>
              <a:buFont typeface="Arial"/>
              <a:buNone/>
            </a:pPr>
            <a:endParaRPr sz="1400" b="0" i="0" u="none" strike="noStrike" cap="none">
              <a:solidFill>
                <a:srgbClr val="000000"/>
              </a:solidFill>
              <a:latin typeface="Arial"/>
              <a:ea typeface="Arial"/>
              <a:cs typeface="Arial"/>
              <a:sym typeface="Arial"/>
            </a:endParaRPr>
          </a:p>
        </p:txBody>
      </p:sp>
      <p:pic>
        <p:nvPicPr>
          <p:cNvPr id="257" name="Google Shape;257;g24edc017577_1_138"/>
          <p:cNvPicPr preferRelativeResize="0"/>
          <p:nvPr/>
        </p:nvPicPr>
        <p:blipFill rotWithShape="1">
          <a:blip r:embed="rId5">
            <a:alphaModFix/>
          </a:blip>
          <a:srcRect/>
          <a:stretch/>
        </p:blipFill>
        <p:spPr>
          <a:xfrm>
            <a:off x="477584" y="1798959"/>
            <a:ext cx="3746068" cy="4796802"/>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g24edc017577_1_47"/>
          <p:cNvSpPr/>
          <p:nvPr/>
        </p:nvSpPr>
        <p:spPr>
          <a:xfrm>
            <a:off x="6337831" y="1510633"/>
            <a:ext cx="2904900" cy="937200"/>
          </a:xfrm>
          <a:prstGeom prst="rect">
            <a:avLst/>
          </a:prstGeom>
          <a:noFill/>
          <a:ln>
            <a:noFill/>
          </a:ln>
        </p:spPr>
        <p:txBody>
          <a:bodyPr spcFirstLastPara="1" wrap="square" lIns="121900" tIns="60925" rIns="121900" bIns="60925" anchor="t" anchorCtr="0">
            <a:noAutofit/>
          </a:bodyPr>
          <a:lstStyle/>
          <a:p>
            <a:pPr marL="0" marR="0" lvl="0" indent="0" algn="l" rtl="0">
              <a:lnSpc>
                <a:spcPct val="90000"/>
              </a:lnSpc>
              <a:spcBef>
                <a:spcPts val="0"/>
              </a:spcBef>
              <a:spcAft>
                <a:spcPts val="0"/>
              </a:spcAft>
              <a:buClr>
                <a:srgbClr val="000000"/>
              </a:buClr>
              <a:buSzPts val="2000"/>
              <a:buFont typeface="Arial"/>
              <a:buNone/>
            </a:pPr>
            <a:endParaRPr sz="2000" b="0" i="0" u="none" strike="noStrike" cap="none">
              <a:solidFill>
                <a:srgbClr val="7F7F7F"/>
              </a:solidFill>
              <a:latin typeface="Garamond"/>
              <a:ea typeface="Garamond"/>
              <a:cs typeface="Garamond"/>
              <a:sym typeface="Garamond"/>
            </a:endParaRPr>
          </a:p>
        </p:txBody>
      </p:sp>
      <p:sp>
        <p:nvSpPr>
          <p:cNvPr id="263" name="Google Shape;263;g24edc017577_1_47"/>
          <p:cNvSpPr/>
          <p:nvPr/>
        </p:nvSpPr>
        <p:spPr>
          <a:xfrm>
            <a:off x="0" y="0"/>
            <a:ext cx="12192000" cy="776700"/>
          </a:xfrm>
          <a:prstGeom prst="rect">
            <a:avLst/>
          </a:prstGeom>
          <a:solidFill>
            <a:srgbClr val="819638"/>
          </a:solidFill>
          <a:ln w="9525" cap="flat" cmpd="sng">
            <a:solidFill>
              <a:srgbClr val="819638"/>
            </a:solidFill>
            <a:prstDash val="solid"/>
            <a:round/>
            <a:headEnd type="none" w="sm" len="sm"/>
            <a:tailEnd type="none" w="sm" len="sm"/>
          </a:ln>
          <a:effectLst>
            <a:outerShdw blurRad="40000" dist="23000" dir="5400000" rotWithShape="0">
              <a:srgbClr val="000000">
                <a:alpha val="34117"/>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p:txBody>
      </p:sp>
      <p:pic>
        <p:nvPicPr>
          <p:cNvPr id="264" name="Google Shape;264;g24edc017577_1_47" descr="logo_green_on_green.png"/>
          <p:cNvPicPr preferRelativeResize="0"/>
          <p:nvPr/>
        </p:nvPicPr>
        <p:blipFill rotWithShape="1">
          <a:blip r:embed="rId3">
            <a:alphaModFix/>
          </a:blip>
          <a:srcRect/>
          <a:stretch/>
        </p:blipFill>
        <p:spPr>
          <a:xfrm>
            <a:off x="239349" y="164638"/>
            <a:ext cx="1434008" cy="466580"/>
          </a:xfrm>
          <a:prstGeom prst="rect">
            <a:avLst/>
          </a:prstGeom>
          <a:noFill/>
          <a:ln>
            <a:noFill/>
          </a:ln>
        </p:spPr>
      </p:pic>
      <p:sp>
        <p:nvSpPr>
          <p:cNvPr id="265" name="Google Shape;265;g24edc017577_1_47"/>
          <p:cNvSpPr txBox="1"/>
          <p:nvPr/>
        </p:nvSpPr>
        <p:spPr>
          <a:xfrm>
            <a:off x="239359" y="941475"/>
            <a:ext cx="11014200" cy="692700"/>
          </a:xfrm>
          <a:prstGeom prst="rect">
            <a:avLst/>
          </a:prstGeom>
          <a:noFill/>
          <a:ln>
            <a:noFill/>
          </a:ln>
        </p:spPr>
        <p:txBody>
          <a:bodyPr spcFirstLastPara="1" wrap="square" lIns="121900" tIns="60925" rIns="121900" bIns="60925" anchor="t" anchorCtr="0">
            <a:spAutoFit/>
          </a:bodyPr>
          <a:lstStyle/>
          <a:p>
            <a:pPr marL="0" marR="0" lvl="0" indent="0" algn="l" rtl="0">
              <a:lnSpc>
                <a:spcPct val="100000"/>
              </a:lnSpc>
              <a:spcBef>
                <a:spcPts val="0"/>
              </a:spcBef>
              <a:spcAft>
                <a:spcPts val="0"/>
              </a:spcAft>
              <a:buClr>
                <a:schemeClr val="dk1"/>
              </a:buClr>
              <a:buSzPts val="3700"/>
              <a:buFont typeface="Arial"/>
              <a:buNone/>
            </a:pPr>
            <a:r>
              <a:rPr lang="en-GB" sz="3700" b="1">
                <a:solidFill>
                  <a:srgbClr val="819638"/>
                </a:solidFill>
                <a:latin typeface="Garamond"/>
                <a:ea typeface="Garamond"/>
                <a:cs typeface="Garamond"/>
                <a:sym typeface="Garamond"/>
              </a:rPr>
              <a:t>ARH publications</a:t>
            </a:r>
            <a:endParaRPr sz="3733" b="1" i="0" u="none" strike="noStrike" cap="none">
              <a:solidFill>
                <a:srgbClr val="3F3F3F"/>
              </a:solidFill>
              <a:latin typeface="Calibri"/>
              <a:ea typeface="Calibri"/>
              <a:cs typeface="Calibri"/>
              <a:sym typeface="Calibri"/>
            </a:endParaRPr>
          </a:p>
        </p:txBody>
      </p:sp>
      <p:pic>
        <p:nvPicPr>
          <p:cNvPr id="266" name="Google Shape;266;g24edc017577_1_47"/>
          <p:cNvPicPr preferRelativeResize="0"/>
          <p:nvPr/>
        </p:nvPicPr>
        <p:blipFill rotWithShape="1">
          <a:blip r:embed="rId4">
            <a:alphaModFix/>
          </a:blip>
          <a:srcRect/>
          <a:stretch/>
        </p:blipFill>
        <p:spPr>
          <a:xfrm>
            <a:off x="433901" y="1944434"/>
            <a:ext cx="3873500" cy="4928301"/>
          </a:xfrm>
          <a:prstGeom prst="rect">
            <a:avLst/>
          </a:prstGeom>
          <a:noFill/>
          <a:ln>
            <a:noFill/>
          </a:ln>
        </p:spPr>
      </p:pic>
      <p:sp>
        <p:nvSpPr>
          <p:cNvPr id="267" name="Google Shape;267;g24edc017577_1_47"/>
          <p:cNvSpPr txBox="1"/>
          <p:nvPr/>
        </p:nvSpPr>
        <p:spPr>
          <a:xfrm>
            <a:off x="9034567" y="2149868"/>
            <a:ext cx="3001200" cy="523200"/>
          </a:xfrm>
          <a:prstGeom prst="rect">
            <a:avLst/>
          </a:prstGeom>
          <a:noFill/>
          <a:ln>
            <a:noFill/>
          </a:ln>
        </p:spPr>
        <p:txBody>
          <a:bodyPr spcFirstLastPara="1" wrap="square" lIns="121900" tIns="121900" rIns="121900" bIns="121900" anchor="t" anchorCtr="0">
            <a:spAutoFit/>
          </a:bodyPr>
          <a:lstStyle/>
          <a:p>
            <a:pPr marL="609584" marR="0" lvl="0" indent="0" algn="l" rtl="0">
              <a:lnSpc>
                <a:spcPct val="90000"/>
              </a:lnSpc>
              <a:spcBef>
                <a:spcPts val="0"/>
              </a:spcBef>
              <a:spcAft>
                <a:spcPts val="0"/>
              </a:spcAft>
              <a:buClr>
                <a:srgbClr val="000000"/>
              </a:buClr>
              <a:buSzPts val="2000"/>
              <a:buFont typeface="Arial"/>
              <a:buNone/>
            </a:pPr>
            <a:endParaRPr sz="2000" b="0" i="0" u="none" strike="noStrike" cap="none">
              <a:solidFill>
                <a:srgbClr val="7F7F7F"/>
              </a:solidFill>
              <a:latin typeface="Garamond"/>
              <a:ea typeface="Garamond"/>
              <a:cs typeface="Garamond"/>
              <a:sym typeface="Garamond"/>
            </a:endParaRPr>
          </a:p>
        </p:txBody>
      </p:sp>
      <p:pic>
        <p:nvPicPr>
          <p:cNvPr id="268" name="Google Shape;268;g24edc017577_1_47"/>
          <p:cNvPicPr preferRelativeResize="0"/>
          <p:nvPr/>
        </p:nvPicPr>
        <p:blipFill rotWithShape="1">
          <a:blip r:embed="rId5">
            <a:alphaModFix/>
          </a:blip>
          <a:srcRect/>
          <a:stretch/>
        </p:blipFill>
        <p:spPr>
          <a:xfrm>
            <a:off x="10056434" y="39418"/>
            <a:ext cx="1434033" cy="717017"/>
          </a:xfrm>
          <a:prstGeom prst="rect">
            <a:avLst/>
          </a:prstGeom>
          <a:noFill/>
          <a:ln w="9525" cap="flat" cmpd="sng">
            <a:solidFill>
              <a:srgbClr val="819638"/>
            </a:solidFill>
            <a:prstDash val="solid"/>
            <a:round/>
            <a:headEnd type="none" w="sm" len="sm"/>
            <a:tailEnd type="none" w="sm" len="sm"/>
          </a:ln>
          <a:effectLst>
            <a:outerShdw blurRad="40000" dist="23000" dir="5400000" rotWithShape="0">
              <a:srgbClr val="000000">
                <a:alpha val="33725"/>
              </a:srgbClr>
            </a:outerShdw>
          </a:effectLst>
        </p:spPr>
      </p:pic>
      <p:sp>
        <p:nvSpPr>
          <p:cNvPr id="269" name="Google Shape;269;g24edc017577_1_47"/>
          <p:cNvSpPr txBox="1"/>
          <p:nvPr/>
        </p:nvSpPr>
        <p:spPr>
          <a:xfrm>
            <a:off x="4955542" y="1819226"/>
            <a:ext cx="6044100" cy="3715200"/>
          </a:xfrm>
          <a:prstGeom prst="rect">
            <a:avLst/>
          </a:prstGeom>
          <a:noFill/>
          <a:ln>
            <a:noFill/>
          </a:ln>
        </p:spPr>
        <p:txBody>
          <a:bodyPr spcFirstLastPara="1" wrap="square" lIns="121900" tIns="121900" rIns="121900" bIns="121900" anchor="t" anchorCtr="0">
            <a:spAutoFit/>
          </a:bodyPr>
          <a:lstStyle/>
          <a:p>
            <a:pPr marL="0" marR="0" lvl="0" indent="0" algn="l" rtl="0">
              <a:lnSpc>
                <a:spcPct val="90000"/>
              </a:lnSpc>
              <a:spcBef>
                <a:spcPts val="0"/>
              </a:spcBef>
              <a:spcAft>
                <a:spcPts val="0"/>
              </a:spcAft>
              <a:buClr>
                <a:schemeClr val="dk1"/>
              </a:buClr>
              <a:buSzPts val="1100"/>
              <a:buFont typeface="Arial"/>
              <a:buNone/>
            </a:pPr>
            <a:r>
              <a:rPr lang="en-GB" sz="2900" b="0" i="0" u="none" strike="noStrike" cap="none">
                <a:solidFill>
                  <a:srgbClr val="3F3F3F"/>
                </a:solidFill>
                <a:latin typeface="Garamond"/>
                <a:ea typeface="Garamond"/>
                <a:cs typeface="Garamond"/>
                <a:sym typeface="Garamond"/>
              </a:rPr>
              <a:t>ARH Ethics Protocol:</a:t>
            </a:r>
            <a:endParaRPr sz="2900" b="0" i="0" u="none" strike="noStrike" cap="none">
              <a:solidFill>
                <a:srgbClr val="3F3F3F"/>
              </a:solidFill>
              <a:latin typeface="Garamond"/>
              <a:ea typeface="Garamond"/>
              <a:cs typeface="Garamond"/>
              <a:sym typeface="Garamond"/>
            </a:endParaRPr>
          </a:p>
          <a:p>
            <a:pPr marL="0" marR="0" lvl="0" indent="0" algn="l" rtl="0">
              <a:lnSpc>
                <a:spcPct val="90000"/>
              </a:lnSpc>
              <a:spcBef>
                <a:spcPts val="0"/>
              </a:spcBef>
              <a:spcAft>
                <a:spcPts val="0"/>
              </a:spcAft>
              <a:buClr>
                <a:schemeClr val="dk1"/>
              </a:buClr>
              <a:buSzPts val="1100"/>
              <a:buFont typeface="Arial"/>
              <a:buNone/>
            </a:pPr>
            <a:endParaRPr sz="2900" b="0" i="0" u="none" strike="noStrike" cap="none">
              <a:solidFill>
                <a:srgbClr val="3F3F3F"/>
              </a:solidFill>
              <a:latin typeface="Garamond"/>
              <a:ea typeface="Garamond"/>
              <a:cs typeface="Garamond"/>
              <a:sym typeface="Garamond"/>
            </a:endParaRPr>
          </a:p>
          <a:p>
            <a:pPr marL="457200" marR="0" lvl="0" indent="-412750" algn="l" rtl="0">
              <a:lnSpc>
                <a:spcPct val="90000"/>
              </a:lnSpc>
              <a:spcBef>
                <a:spcPts val="0"/>
              </a:spcBef>
              <a:spcAft>
                <a:spcPts val="0"/>
              </a:spcAft>
              <a:buClr>
                <a:srgbClr val="3F3F3F"/>
              </a:buClr>
              <a:buSzPts val="2900"/>
              <a:buFont typeface="Garamond"/>
              <a:buChar char="●"/>
            </a:pPr>
            <a:r>
              <a:rPr lang="en-GB" sz="2900" b="0" i="0" u="none" strike="noStrike" cap="none">
                <a:solidFill>
                  <a:srgbClr val="3F3F3F"/>
                </a:solidFill>
                <a:latin typeface="Garamond"/>
                <a:ea typeface="Garamond"/>
                <a:cs typeface="Garamond"/>
                <a:sym typeface="Garamond"/>
              </a:rPr>
              <a:t>To ensure the quality and integrity of our research and archiving processes</a:t>
            </a:r>
            <a:endParaRPr sz="2900" b="0" i="0" u="none" strike="noStrike" cap="none">
              <a:solidFill>
                <a:srgbClr val="3F3F3F"/>
              </a:solidFill>
              <a:latin typeface="Garamond"/>
              <a:ea typeface="Garamond"/>
              <a:cs typeface="Garamond"/>
              <a:sym typeface="Garamond"/>
            </a:endParaRPr>
          </a:p>
          <a:p>
            <a:pPr marL="457200" marR="0" lvl="0" indent="-412750" algn="l" rtl="0">
              <a:lnSpc>
                <a:spcPct val="90000"/>
              </a:lnSpc>
              <a:spcBef>
                <a:spcPts val="0"/>
              </a:spcBef>
              <a:spcAft>
                <a:spcPts val="0"/>
              </a:spcAft>
              <a:buClr>
                <a:srgbClr val="3F3F3F"/>
              </a:buClr>
              <a:buSzPts val="2900"/>
              <a:buFont typeface="Garamond"/>
              <a:buChar char="●"/>
            </a:pPr>
            <a:r>
              <a:rPr lang="en-GB" sz="2900" b="0" i="0" u="none" strike="noStrike" cap="none">
                <a:solidFill>
                  <a:srgbClr val="3F3F3F"/>
                </a:solidFill>
                <a:latin typeface="Garamond"/>
                <a:ea typeface="Garamond"/>
                <a:cs typeface="Garamond"/>
                <a:sym typeface="Garamond"/>
              </a:rPr>
              <a:t>To outline the ethical issues which arise from the project, and to ensure transparency in the project.</a:t>
            </a:r>
            <a:endParaRPr sz="1467" b="0" i="0" u="none" strike="noStrike" cap="none">
              <a:solidFill>
                <a:srgbClr val="3F3F3F"/>
              </a:solidFill>
              <a:latin typeface="Calibri"/>
              <a:ea typeface="Calibri"/>
              <a:cs typeface="Calibri"/>
              <a:sym typeface="Calibri"/>
            </a:endParaRPr>
          </a:p>
          <a:p>
            <a:pPr marL="0" marR="0" lvl="0" indent="0" algn="l" rtl="0">
              <a:lnSpc>
                <a:spcPct val="100000"/>
              </a:lnSpc>
              <a:spcBef>
                <a:spcPts val="480"/>
              </a:spcBef>
              <a:spcAft>
                <a:spcPts val="0"/>
              </a:spcAft>
              <a:buClr>
                <a:srgbClr val="000000"/>
              </a:buClr>
              <a:buSzPts val="1467"/>
              <a:buFont typeface="Arial"/>
              <a:buNone/>
            </a:pPr>
            <a:endParaRPr sz="1467"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Calibri"/>
              <a:ea typeface="Calibri"/>
              <a:cs typeface="Calibri"/>
              <a:sym typeface="Calibri"/>
            </a:endParaRPr>
          </a:p>
        </p:txBody>
      </p:sp>
      <p:sp>
        <p:nvSpPr>
          <p:cNvPr id="270" name="Google Shape;270;g24edc017577_1_47"/>
          <p:cNvSpPr txBox="1"/>
          <p:nvPr/>
        </p:nvSpPr>
        <p:spPr>
          <a:xfrm>
            <a:off x="4715100" y="1798950"/>
            <a:ext cx="6419100" cy="378600"/>
          </a:xfrm>
          <a:prstGeom prst="rect">
            <a:avLst/>
          </a:prstGeom>
          <a:noFill/>
          <a:ln>
            <a:noFill/>
          </a:ln>
        </p:spPr>
        <p:txBody>
          <a:bodyPr spcFirstLastPara="1" wrap="square" lIns="91425" tIns="91425" rIns="91425" bIns="91425" anchor="t" anchorCtr="0">
            <a:spAutoFit/>
          </a:bodyPr>
          <a:lstStyle/>
          <a:p>
            <a:pPr marL="0" marR="0" lvl="0" indent="0" algn="l" rtl="0">
              <a:lnSpc>
                <a:spcPct val="90000"/>
              </a:lnSpc>
              <a:spcBef>
                <a:spcPts val="0"/>
              </a:spcBef>
              <a:spcAft>
                <a:spcPts val="0"/>
              </a:spcAft>
              <a:buClr>
                <a:schemeClr val="dk1"/>
              </a:buClr>
              <a:buSzPts val="29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g27472717462_0_0"/>
          <p:cNvSpPr/>
          <p:nvPr/>
        </p:nvSpPr>
        <p:spPr>
          <a:xfrm>
            <a:off x="2351584" y="2276872"/>
            <a:ext cx="7704900" cy="937200"/>
          </a:xfrm>
          <a:prstGeom prst="rect">
            <a:avLst/>
          </a:prstGeom>
          <a:noFill/>
          <a:ln>
            <a:noFill/>
          </a:ln>
        </p:spPr>
        <p:txBody>
          <a:bodyPr spcFirstLastPara="1" wrap="square" lIns="121900" tIns="60925" rIns="121900" bIns="60925" anchor="t" anchorCtr="0">
            <a:noAutofit/>
          </a:bodyPr>
          <a:lstStyle/>
          <a:p>
            <a:pPr marL="0" marR="0" lvl="0" indent="0" algn="l" rtl="0">
              <a:lnSpc>
                <a:spcPct val="100000"/>
              </a:lnSpc>
              <a:spcBef>
                <a:spcPts val="0"/>
              </a:spcBef>
              <a:spcAft>
                <a:spcPts val="0"/>
              </a:spcAft>
              <a:buClr>
                <a:srgbClr val="000000"/>
              </a:buClr>
              <a:buSzPts val="2200"/>
              <a:buFont typeface="Arial"/>
              <a:buNone/>
            </a:pPr>
            <a:endParaRPr sz="2200" b="0" i="0" u="none" strike="noStrike" cap="none">
              <a:solidFill>
                <a:srgbClr val="7F7F7F"/>
              </a:solidFill>
              <a:latin typeface="Garamond"/>
              <a:ea typeface="Garamond"/>
              <a:cs typeface="Garamond"/>
              <a:sym typeface="Garamond"/>
            </a:endParaRPr>
          </a:p>
          <a:p>
            <a:pPr marL="342900" marR="0" lvl="0" indent="-203200" algn="l" rtl="0">
              <a:lnSpc>
                <a:spcPct val="100000"/>
              </a:lnSpc>
              <a:spcBef>
                <a:spcPts val="1000"/>
              </a:spcBef>
              <a:spcAft>
                <a:spcPts val="0"/>
              </a:spcAft>
              <a:buClr>
                <a:schemeClr val="dk1"/>
              </a:buClr>
              <a:buSzPts val="2200"/>
              <a:buFont typeface="Arial"/>
              <a:buNone/>
            </a:pPr>
            <a:endParaRPr sz="2200" b="0" i="0" u="none" strike="noStrike" cap="none">
              <a:solidFill>
                <a:srgbClr val="819638"/>
              </a:solidFill>
              <a:latin typeface="Arial"/>
              <a:ea typeface="Arial"/>
              <a:cs typeface="Arial"/>
              <a:sym typeface="Arial"/>
            </a:endParaRPr>
          </a:p>
        </p:txBody>
      </p:sp>
      <p:sp>
        <p:nvSpPr>
          <p:cNvPr id="276" name="Google Shape;276;g27472717462_0_0"/>
          <p:cNvSpPr/>
          <p:nvPr/>
        </p:nvSpPr>
        <p:spPr>
          <a:xfrm>
            <a:off x="0" y="0"/>
            <a:ext cx="12192000" cy="776700"/>
          </a:xfrm>
          <a:prstGeom prst="rect">
            <a:avLst/>
          </a:prstGeom>
          <a:solidFill>
            <a:srgbClr val="819638"/>
          </a:solidFill>
          <a:ln w="9525" cap="flat" cmpd="sng">
            <a:solidFill>
              <a:srgbClr val="819638"/>
            </a:solidFill>
            <a:prstDash val="solid"/>
            <a:round/>
            <a:headEnd type="none" w="sm" len="sm"/>
            <a:tailEnd type="none" w="sm" len="sm"/>
          </a:ln>
          <a:effectLst>
            <a:outerShdw blurRad="40000" dist="23000" dir="5400000" rotWithShape="0">
              <a:srgbClr val="000000">
                <a:alpha val="33730"/>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p:txBody>
      </p:sp>
      <p:pic>
        <p:nvPicPr>
          <p:cNvPr id="277" name="Google Shape;277;g27472717462_0_0" descr="logo_green_on_green.png"/>
          <p:cNvPicPr preferRelativeResize="0"/>
          <p:nvPr/>
        </p:nvPicPr>
        <p:blipFill rotWithShape="1">
          <a:blip r:embed="rId3">
            <a:alphaModFix/>
          </a:blip>
          <a:srcRect/>
          <a:stretch/>
        </p:blipFill>
        <p:spPr>
          <a:xfrm>
            <a:off x="239349" y="164637"/>
            <a:ext cx="1434008" cy="466580"/>
          </a:xfrm>
          <a:prstGeom prst="rect">
            <a:avLst/>
          </a:prstGeom>
          <a:noFill/>
          <a:ln>
            <a:noFill/>
          </a:ln>
        </p:spPr>
      </p:pic>
      <p:sp>
        <p:nvSpPr>
          <p:cNvPr id="278" name="Google Shape;278;g27472717462_0_0"/>
          <p:cNvSpPr txBox="1"/>
          <p:nvPr/>
        </p:nvSpPr>
        <p:spPr>
          <a:xfrm>
            <a:off x="239349" y="941469"/>
            <a:ext cx="11464500" cy="692700"/>
          </a:xfrm>
          <a:prstGeom prst="rect">
            <a:avLst/>
          </a:prstGeom>
          <a:noFill/>
          <a:ln>
            <a:noFill/>
          </a:ln>
        </p:spPr>
        <p:txBody>
          <a:bodyPr spcFirstLastPara="1" wrap="square" lIns="121900" tIns="60925" rIns="121900" bIns="60925" anchor="t" anchorCtr="0">
            <a:spAutoFit/>
          </a:bodyPr>
          <a:lstStyle/>
          <a:p>
            <a:pPr marL="0" marR="0" lvl="0" indent="0" algn="l" rtl="0">
              <a:lnSpc>
                <a:spcPct val="100000"/>
              </a:lnSpc>
              <a:spcBef>
                <a:spcPts val="0"/>
              </a:spcBef>
              <a:spcAft>
                <a:spcPts val="0"/>
              </a:spcAft>
              <a:buClr>
                <a:srgbClr val="000000"/>
              </a:buClr>
              <a:buSzPts val="3700"/>
              <a:buFont typeface="Arial"/>
              <a:buNone/>
            </a:pPr>
            <a:r>
              <a:rPr lang="en-GB" sz="3700" b="1">
                <a:solidFill>
                  <a:srgbClr val="819638"/>
                </a:solidFill>
                <a:latin typeface="Garamond"/>
                <a:ea typeface="Garamond"/>
                <a:cs typeface="Garamond"/>
                <a:sym typeface="Garamond"/>
              </a:rPr>
              <a:t>Community engagement</a:t>
            </a:r>
            <a:endParaRPr sz="3700" b="1" i="0" u="none" strike="noStrike" cap="none">
              <a:solidFill>
                <a:srgbClr val="3F3F3F"/>
              </a:solidFill>
              <a:latin typeface="Arial"/>
              <a:ea typeface="Arial"/>
              <a:cs typeface="Arial"/>
              <a:sym typeface="Arial"/>
            </a:endParaRPr>
          </a:p>
        </p:txBody>
      </p:sp>
      <p:sp>
        <p:nvSpPr>
          <p:cNvPr id="279" name="Google Shape;279;g27472717462_0_0"/>
          <p:cNvSpPr txBox="1"/>
          <p:nvPr/>
        </p:nvSpPr>
        <p:spPr>
          <a:xfrm>
            <a:off x="239350" y="1798958"/>
            <a:ext cx="5551200" cy="3738600"/>
          </a:xfrm>
          <a:prstGeom prst="rect">
            <a:avLst/>
          </a:prstGeom>
          <a:noFill/>
          <a:ln>
            <a:noFill/>
          </a:ln>
        </p:spPr>
        <p:txBody>
          <a:bodyPr spcFirstLastPara="1" wrap="square" lIns="121900" tIns="60925" rIns="121900" bIns="60925" anchor="t" anchorCtr="0">
            <a:spAutoFit/>
          </a:bodyPr>
          <a:lstStyle/>
          <a:p>
            <a:pPr marL="457200" marR="0" lvl="0" indent="-412750" algn="l" rtl="0">
              <a:lnSpc>
                <a:spcPct val="90000"/>
              </a:lnSpc>
              <a:spcBef>
                <a:spcPts val="0"/>
              </a:spcBef>
              <a:spcAft>
                <a:spcPts val="0"/>
              </a:spcAft>
              <a:buClr>
                <a:srgbClr val="3F3F3F"/>
              </a:buClr>
              <a:buSzPts val="2900"/>
              <a:buFont typeface="Garamond"/>
              <a:buChar char="●"/>
            </a:pPr>
            <a:r>
              <a:rPr lang="en-GB" sz="2900" b="1">
                <a:solidFill>
                  <a:srgbClr val="3F3F3F"/>
                </a:solidFill>
                <a:latin typeface="Garamond"/>
                <a:ea typeface="Garamond"/>
                <a:cs typeface="Garamond"/>
                <a:sym typeface="Garamond"/>
              </a:rPr>
              <a:t>ARH would not be possible without buy-in from volunteer groups.</a:t>
            </a:r>
            <a:endParaRPr sz="2900" b="1" i="0" u="none" strike="noStrike" cap="none">
              <a:solidFill>
                <a:srgbClr val="3F3F3F"/>
              </a:solidFill>
              <a:latin typeface="Garamond"/>
              <a:ea typeface="Garamond"/>
              <a:cs typeface="Garamond"/>
              <a:sym typeface="Garamond"/>
            </a:endParaRPr>
          </a:p>
          <a:p>
            <a:pPr marL="0" marR="0" lvl="0" indent="0" algn="l" rtl="0">
              <a:lnSpc>
                <a:spcPct val="90000"/>
              </a:lnSpc>
              <a:spcBef>
                <a:spcPts val="0"/>
              </a:spcBef>
              <a:spcAft>
                <a:spcPts val="0"/>
              </a:spcAft>
              <a:buClr>
                <a:srgbClr val="000000"/>
              </a:buClr>
              <a:buSzPts val="2900"/>
              <a:buFont typeface="Arial"/>
              <a:buNone/>
            </a:pPr>
            <a:endParaRPr sz="2900" b="1" i="0" u="none" strike="noStrike" cap="none">
              <a:solidFill>
                <a:srgbClr val="3F3F3F"/>
              </a:solidFill>
              <a:latin typeface="Garamond"/>
              <a:ea typeface="Garamond"/>
              <a:cs typeface="Garamond"/>
              <a:sym typeface="Garamond"/>
            </a:endParaRPr>
          </a:p>
          <a:p>
            <a:pPr marL="457200" marR="0" lvl="0" indent="-412750" algn="l" rtl="0">
              <a:lnSpc>
                <a:spcPct val="90000"/>
              </a:lnSpc>
              <a:spcBef>
                <a:spcPts val="0"/>
              </a:spcBef>
              <a:spcAft>
                <a:spcPts val="0"/>
              </a:spcAft>
              <a:buClr>
                <a:srgbClr val="3F3F3F"/>
              </a:buClr>
              <a:buSzPts val="2900"/>
              <a:buFont typeface="Garamond"/>
              <a:buChar char="●"/>
            </a:pPr>
            <a:r>
              <a:rPr lang="en-GB" sz="2900" b="1">
                <a:solidFill>
                  <a:srgbClr val="3F3F3F"/>
                </a:solidFill>
                <a:latin typeface="Garamond"/>
                <a:ea typeface="Garamond"/>
                <a:cs typeface="Garamond"/>
                <a:sym typeface="Garamond"/>
              </a:rPr>
              <a:t>Core collections from stakeholder organisations.</a:t>
            </a:r>
            <a:endParaRPr sz="2900" b="1" i="0" u="none" strike="noStrike" cap="none">
              <a:solidFill>
                <a:srgbClr val="3F3F3F"/>
              </a:solidFill>
              <a:latin typeface="Garamond"/>
              <a:ea typeface="Garamond"/>
              <a:cs typeface="Garamond"/>
              <a:sym typeface="Garamond"/>
            </a:endParaRPr>
          </a:p>
          <a:p>
            <a:pPr marL="609600" marR="0" lvl="0" indent="0" algn="l" rtl="0">
              <a:lnSpc>
                <a:spcPct val="90000"/>
              </a:lnSpc>
              <a:spcBef>
                <a:spcPts val="0"/>
              </a:spcBef>
              <a:spcAft>
                <a:spcPts val="0"/>
              </a:spcAft>
              <a:buClr>
                <a:srgbClr val="000000"/>
              </a:buClr>
              <a:buSzPts val="2900"/>
              <a:buFont typeface="Arial"/>
              <a:buNone/>
            </a:pPr>
            <a:endParaRPr sz="2900" b="0" i="0" u="none" strike="noStrike" cap="none">
              <a:solidFill>
                <a:srgbClr val="7F7F7F"/>
              </a:solidFill>
              <a:latin typeface="Garamond"/>
              <a:ea typeface="Garamond"/>
              <a:cs typeface="Garamond"/>
              <a:sym typeface="Garamond"/>
            </a:endParaRPr>
          </a:p>
          <a:p>
            <a:pPr marL="0" marR="0" lvl="0" indent="0" algn="l" rtl="0">
              <a:lnSpc>
                <a:spcPct val="90000"/>
              </a:lnSpc>
              <a:spcBef>
                <a:spcPts val="0"/>
              </a:spcBef>
              <a:spcAft>
                <a:spcPts val="0"/>
              </a:spcAft>
              <a:buClr>
                <a:srgbClr val="000000"/>
              </a:buClr>
              <a:buSzPts val="2900"/>
              <a:buFont typeface="Arial"/>
              <a:buNone/>
            </a:pPr>
            <a:endParaRPr sz="2900" b="0" i="0" u="none" strike="noStrike" cap="none">
              <a:solidFill>
                <a:srgbClr val="7F7F7F"/>
              </a:solidFill>
              <a:latin typeface="Garamond"/>
              <a:ea typeface="Garamond"/>
              <a:cs typeface="Garamond"/>
              <a:sym typeface="Garamond"/>
            </a:endParaRPr>
          </a:p>
          <a:p>
            <a:pPr marL="0" marR="0" lvl="0" indent="0" algn="l" rtl="0">
              <a:lnSpc>
                <a:spcPct val="90000"/>
              </a:lnSpc>
              <a:spcBef>
                <a:spcPts val="0"/>
              </a:spcBef>
              <a:spcAft>
                <a:spcPts val="0"/>
              </a:spcAft>
              <a:buClr>
                <a:srgbClr val="000000"/>
              </a:buClr>
              <a:buSzPts val="2900"/>
              <a:buFont typeface="Arial"/>
              <a:buNone/>
            </a:pPr>
            <a:endParaRPr sz="2900" b="0" i="0" u="none" strike="noStrike" cap="none">
              <a:solidFill>
                <a:srgbClr val="7F7F7F"/>
              </a:solidFill>
              <a:latin typeface="Garamond"/>
              <a:ea typeface="Garamond"/>
              <a:cs typeface="Garamond"/>
              <a:sym typeface="Garamond"/>
            </a:endParaRPr>
          </a:p>
        </p:txBody>
      </p:sp>
      <p:pic>
        <p:nvPicPr>
          <p:cNvPr id="280" name="Google Shape;280;g27472717462_0_0"/>
          <p:cNvPicPr preferRelativeResize="0"/>
          <p:nvPr/>
        </p:nvPicPr>
        <p:blipFill rotWithShape="1">
          <a:blip r:embed="rId4">
            <a:alphaModFix/>
          </a:blip>
          <a:srcRect/>
          <a:stretch/>
        </p:blipFill>
        <p:spPr>
          <a:xfrm>
            <a:off x="10056388" y="39600"/>
            <a:ext cx="1885412" cy="697600"/>
          </a:xfrm>
          <a:prstGeom prst="rect">
            <a:avLst/>
          </a:prstGeom>
          <a:noFill/>
          <a:ln>
            <a:noFill/>
          </a:ln>
        </p:spPr>
      </p:pic>
      <p:pic>
        <p:nvPicPr>
          <p:cNvPr id="281" name="Google Shape;281;g27472717462_0_0"/>
          <p:cNvPicPr preferRelativeResize="0"/>
          <p:nvPr/>
        </p:nvPicPr>
        <p:blipFill>
          <a:blip r:embed="rId5">
            <a:alphaModFix/>
          </a:blip>
          <a:stretch>
            <a:fillRect/>
          </a:stretch>
        </p:blipFill>
        <p:spPr>
          <a:xfrm>
            <a:off x="6931500" y="1345272"/>
            <a:ext cx="3305603" cy="3339129"/>
          </a:xfrm>
          <a:prstGeom prst="rect">
            <a:avLst/>
          </a:prstGeom>
          <a:noFill/>
          <a:ln>
            <a:noFill/>
          </a:ln>
        </p:spPr>
      </p:pic>
      <p:sp>
        <p:nvSpPr>
          <p:cNvPr id="282" name="Google Shape;282;g27472717462_0_0"/>
          <p:cNvSpPr txBox="1"/>
          <p:nvPr/>
        </p:nvSpPr>
        <p:spPr>
          <a:xfrm>
            <a:off x="7395425" y="4674400"/>
            <a:ext cx="3018600" cy="62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i="1">
                <a:latin typeface="EB Garamond"/>
                <a:ea typeface="EB Garamond"/>
                <a:cs typeface="EB Garamond"/>
                <a:sym typeface="EB Garamond"/>
              </a:rPr>
              <a:t>Vkw.studiogood, CC BY-SA 4.0 via Wikimedia Commons</a:t>
            </a:r>
            <a:endParaRPr i="1">
              <a:latin typeface="EB Garamond"/>
              <a:ea typeface="EB Garamond"/>
              <a:cs typeface="EB Garamond"/>
              <a:sym typeface="EB Garamond"/>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g24edc017577_1_152"/>
          <p:cNvSpPr/>
          <p:nvPr/>
        </p:nvSpPr>
        <p:spPr>
          <a:xfrm>
            <a:off x="6337831" y="1510633"/>
            <a:ext cx="2904900" cy="937200"/>
          </a:xfrm>
          <a:prstGeom prst="rect">
            <a:avLst/>
          </a:prstGeom>
          <a:noFill/>
          <a:ln>
            <a:noFill/>
          </a:ln>
        </p:spPr>
        <p:txBody>
          <a:bodyPr spcFirstLastPara="1" wrap="square" lIns="121900" tIns="60925" rIns="121900" bIns="60925" anchor="t" anchorCtr="0">
            <a:noAutofit/>
          </a:bodyPr>
          <a:lstStyle/>
          <a:p>
            <a:pPr marL="0" marR="0" lvl="0" indent="0" algn="l" rtl="0">
              <a:lnSpc>
                <a:spcPct val="90000"/>
              </a:lnSpc>
              <a:spcBef>
                <a:spcPts val="0"/>
              </a:spcBef>
              <a:spcAft>
                <a:spcPts val="0"/>
              </a:spcAft>
              <a:buClr>
                <a:srgbClr val="000000"/>
              </a:buClr>
              <a:buSzPts val="2000"/>
              <a:buFont typeface="Arial"/>
              <a:buNone/>
            </a:pPr>
            <a:endParaRPr sz="2000" b="0" i="0" u="none" strike="noStrike" cap="none">
              <a:solidFill>
                <a:srgbClr val="7F7F7F"/>
              </a:solidFill>
              <a:latin typeface="Garamond"/>
              <a:ea typeface="Garamond"/>
              <a:cs typeface="Garamond"/>
              <a:sym typeface="Garamond"/>
            </a:endParaRPr>
          </a:p>
        </p:txBody>
      </p:sp>
      <p:sp>
        <p:nvSpPr>
          <p:cNvPr id="288" name="Google Shape;288;g24edc017577_1_152"/>
          <p:cNvSpPr/>
          <p:nvPr/>
        </p:nvSpPr>
        <p:spPr>
          <a:xfrm>
            <a:off x="0" y="0"/>
            <a:ext cx="12192000" cy="776700"/>
          </a:xfrm>
          <a:prstGeom prst="rect">
            <a:avLst/>
          </a:prstGeom>
          <a:solidFill>
            <a:srgbClr val="819638"/>
          </a:solidFill>
          <a:ln w="9525" cap="flat" cmpd="sng">
            <a:solidFill>
              <a:srgbClr val="819638"/>
            </a:solidFill>
            <a:prstDash val="solid"/>
            <a:round/>
            <a:headEnd type="none" w="sm" len="sm"/>
            <a:tailEnd type="none" w="sm" len="sm"/>
          </a:ln>
          <a:effectLst>
            <a:outerShdw blurRad="40000" dist="23000" dir="5400000" rotWithShape="0">
              <a:srgbClr val="000000">
                <a:alpha val="34117"/>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p:txBody>
      </p:sp>
      <p:pic>
        <p:nvPicPr>
          <p:cNvPr id="289" name="Google Shape;289;g24edc017577_1_152" descr="logo_green_on_green.png"/>
          <p:cNvPicPr preferRelativeResize="0"/>
          <p:nvPr/>
        </p:nvPicPr>
        <p:blipFill rotWithShape="1">
          <a:blip r:embed="rId3">
            <a:alphaModFix/>
          </a:blip>
          <a:srcRect/>
          <a:stretch/>
        </p:blipFill>
        <p:spPr>
          <a:xfrm>
            <a:off x="239349" y="164638"/>
            <a:ext cx="1434008" cy="466580"/>
          </a:xfrm>
          <a:prstGeom prst="rect">
            <a:avLst/>
          </a:prstGeom>
          <a:noFill/>
          <a:ln>
            <a:noFill/>
          </a:ln>
        </p:spPr>
      </p:pic>
      <p:sp>
        <p:nvSpPr>
          <p:cNvPr id="290" name="Google Shape;290;g24edc017577_1_152"/>
          <p:cNvSpPr txBox="1"/>
          <p:nvPr/>
        </p:nvSpPr>
        <p:spPr>
          <a:xfrm>
            <a:off x="239359" y="941475"/>
            <a:ext cx="11014200" cy="692700"/>
          </a:xfrm>
          <a:prstGeom prst="rect">
            <a:avLst/>
          </a:prstGeom>
          <a:noFill/>
          <a:ln>
            <a:noFill/>
          </a:ln>
        </p:spPr>
        <p:txBody>
          <a:bodyPr spcFirstLastPara="1" wrap="square" lIns="121900" tIns="60925" rIns="121900" bIns="60925" anchor="t" anchorCtr="0">
            <a:spAutoFit/>
          </a:bodyPr>
          <a:lstStyle/>
          <a:p>
            <a:pPr marL="0" marR="0" lvl="0" indent="0" algn="l" rtl="0">
              <a:lnSpc>
                <a:spcPct val="100000"/>
              </a:lnSpc>
              <a:spcBef>
                <a:spcPts val="0"/>
              </a:spcBef>
              <a:spcAft>
                <a:spcPts val="0"/>
              </a:spcAft>
              <a:buClr>
                <a:schemeClr val="dk1"/>
              </a:buClr>
              <a:buSzPts val="3700"/>
              <a:buFont typeface="Arial"/>
              <a:buNone/>
            </a:pPr>
            <a:r>
              <a:rPr lang="en-GB" sz="3700" b="1">
                <a:solidFill>
                  <a:srgbClr val="819638"/>
                </a:solidFill>
                <a:latin typeface="Garamond"/>
                <a:ea typeface="Garamond"/>
                <a:cs typeface="Garamond"/>
                <a:sym typeface="Garamond"/>
              </a:rPr>
              <a:t>Community guidelines</a:t>
            </a:r>
            <a:endParaRPr sz="3733" b="1" i="0" u="none" strike="noStrike" cap="none">
              <a:solidFill>
                <a:srgbClr val="3F3F3F"/>
              </a:solidFill>
              <a:latin typeface="Calibri"/>
              <a:ea typeface="Calibri"/>
              <a:cs typeface="Calibri"/>
              <a:sym typeface="Calibri"/>
            </a:endParaRPr>
          </a:p>
        </p:txBody>
      </p:sp>
      <p:sp>
        <p:nvSpPr>
          <p:cNvPr id="291" name="Google Shape;291;g24edc017577_1_152"/>
          <p:cNvSpPr txBox="1"/>
          <p:nvPr/>
        </p:nvSpPr>
        <p:spPr>
          <a:xfrm>
            <a:off x="9034567" y="2149868"/>
            <a:ext cx="3001200" cy="523200"/>
          </a:xfrm>
          <a:prstGeom prst="rect">
            <a:avLst/>
          </a:prstGeom>
          <a:noFill/>
          <a:ln>
            <a:noFill/>
          </a:ln>
        </p:spPr>
        <p:txBody>
          <a:bodyPr spcFirstLastPara="1" wrap="square" lIns="121900" tIns="121900" rIns="121900" bIns="121900" anchor="t" anchorCtr="0">
            <a:spAutoFit/>
          </a:bodyPr>
          <a:lstStyle/>
          <a:p>
            <a:pPr marL="609584" marR="0" lvl="0" indent="0" algn="l" rtl="0">
              <a:lnSpc>
                <a:spcPct val="90000"/>
              </a:lnSpc>
              <a:spcBef>
                <a:spcPts val="0"/>
              </a:spcBef>
              <a:spcAft>
                <a:spcPts val="0"/>
              </a:spcAft>
              <a:buClr>
                <a:srgbClr val="000000"/>
              </a:buClr>
              <a:buSzPts val="2000"/>
              <a:buFont typeface="Arial"/>
              <a:buNone/>
            </a:pPr>
            <a:endParaRPr sz="2000" b="0" i="0" u="none" strike="noStrike" cap="none">
              <a:solidFill>
                <a:srgbClr val="7F7F7F"/>
              </a:solidFill>
              <a:latin typeface="Garamond"/>
              <a:ea typeface="Garamond"/>
              <a:cs typeface="Garamond"/>
              <a:sym typeface="Garamond"/>
            </a:endParaRPr>
          </a:p>
        </p:txBody>
      </p:sp>
      <p:pic>
        <p:nvPicPr>
          <p:cNvPr id="292" name="Google Shape;292;g24edc017577_1_152"/>
          <p:cNvPicPr preferRelativeResize="0"/>
          <p:nvPr/>
        </p:nvPicPr>
        <p:blipFill rotWithShape="1">
          <a:blip r:embed="rId4">
            <a:alphaModFix/>
          </a:blip>
          <a:srcRect/>
          <a:stretch/>
        </p:blipFill>
        <p:spPr>
          <a:xfrm>
            <a:off x="10056434" y="39418"/>
            <a:ext cx="1434033" cy="717017"/>
          </a:xfrm>
          <a:prstGeom prst="rect">
            <a:avLst/>
          </a:prstGeom>
          <a:noFill/>
          <a:ln w="9525" cap="flat" cmpd="sng">
            <a:solidFill>
              <a:srgbClr val="819638"/>
            </a:solidFill>
            <a:prstDash val="solid"/>
            <a:round/>
            <a:headEnd type="none" w="sm" len="sm"/>
            <a:tailEnd type="none" w="sm" len="sm"/>
          </a:ln>
          <a:effectLst>
            <a:outerShdw blurRad="40000" dist="23000" dir="5400000" rotWithShape="0">
              <a:srgbClr val="000000">
                <a:alpha val="33725"/>
              </a:srgbClr>
            </a:outerShdw>
          </a:effectLst>
        </p:spPr>
      </p:pic>
      <p:sp>
        <p:nvSpPr>
          <p:cNvPr id="293" name="Google Shape;293;g24edc017577_1_152"/>
          <p:cNvSpPr txBox="1"/>
          <p:nvPr/>
        </p:nvSpPr>
        <p:spPr>
          <a:xfrm>
            <a:off x="4849642" y="2408301"/>
            <a:ext cx="6044100" cy="3313500"/>
          </a:xfrm>
          <a:prstGeom prst="rect">
            <a:avLst/>
          </a:prstGeom>
          <a:noFill/>
          <a:ln>
            <a:noFill/>
          </a:ln>
        </p:spPr>
        <p:txBody>
          <a:bodyPr spcFirstLastPara="1" wrap="square" lIns="121900" tIns="121900" rIns="121900" bIns="121900" anchor="t" anchorCtr="0">
            <a:spAutoFit/>
          </a:bodyPr>
          <a:lstStyle/>
          <a:p>
            <a:pPr marL="0" marR="0" lvl="0" indent="0" algn="l" rtl="0">
              <a:lnSpc>
                <a:spcPct val="90000"/>
              </a:lnSpc>
              <a:spcBef>
                <a:spcPts val="0"/>
              </a:spcBef>
              <a:spcAft>
                <a:spcPts val="0"/>
              </a:spcAft>
              <a:buClr>
                <a:schemeClr val="dk1"/>
              </a:buClr>
              <a:buSzPts val="1100"/>
              <a:buFont typeface="Arial"/>
              <a:buNone/>
            </a:pPr>
            <a:r>
              <a:rPr lang="en-GB" sz="2900" b="0" i="0" u="none" strike="noStrike" cap="none">
                <a:solidFill>
                  <a:srgbClr val="3F3F3F"/>
                </a:solidFill>
                <a:latin typeface="Garamond"/>
                <a:ea typeface="Garamond"/>
                <a:cs typeface="Garamond"/>
                <a:sym typeface="Garamond"/>
              </a:rPr>
              <a:t>ARH Guide to digital archiving for community groups:</a:t>
            </a:r>
            <a:endParaRPr sz="2900" b="0" i="0" u="none" strike="noStrike" cap="none">
              <a:solidFill>
                <a:srgbClr val="3F3F3F"/>
              </a:solidFill>
              <a:latin typeface="Garamond"/>
              <a:ea typeface="Garamond"/>
              <a:cs typeface="Garamond"/>
              <a:sym typeface="Garamond"/>
            </a:endParaRPr>
          </a:p>
          <a:p>
            <a:pPr marL="0" marR="0" lvl="0" indent="0" algn="l" rtl="0">
              <a:lnSpc>
                <a:spcPct val="90000"/>
              </a:lnSpc>
              <a:spcBef>
                <a:spcPts val="0"/>
              </a:spcBef>
              <a:spcAft>
                <a:spcPts val="0"/>
              </a:spcAft>
              <a:buClr>
                <a:schemeClr val="dk1"/>
              </a:buClr>
              <a:buSzPts val="1100"/>
              <a:buFont typeface="Arial"/>
              <a:buNone/>
            </a:pPr>
            <a:endParaRPr sz="2900" b="0" i="0" u="none" strike="noStrike" cap="none">
              <a:solidFill>
                <a:srgbClr val="3F3F3F"/>
              </a:solidFill>
              <a:latin typeface="Garamond"/>
              <a:ea typeface="Garamond"/>
              <a:cs typeface="Garamond"/>
              <a:sym typeface="Garamond"/>
            </a:endParaRPr>
          </a:p>
          <a:p>
            <a:pPr marL="457200" marR="0" lvl="0" indent="-412750" algn="l" rtl="0">
              <a:lnSpc>
                <a:spcPct val="90000"/>
              </a:lnSpc>
              <a:spcBef>
                <a:spcPts val="0"/>
              </a:spcBef>
              <a:spcAft>
                <a:spcPts val="0"/>
              </a:spcAft>
              <a:buClr>
                <a:srgbClr val="3F3F3F"/>
              </a:buClr>
              <a:buSzPts val="2900"/>
              <a:buFont typeface="Garamond"/>
              <a:buChar char="●"/>
            </a:pPr>
            <a:r>
              <a:rPr lang="en-GB" sz="2900" b="0" i="0" u="none" strike="noStrike" cap="none">
                <a:solidFill>
                  <a:srgbClr val="3F3F3F"/>
                </a:solidFill>
                <a:latin typeface="Garamond"/>
                <a:ea typeface="Garamond"/>
                <a:cs typeface="Garamond"/>
                <a:sym typeface="Garamond"/>
              </a:rPr>
              <a:t>A guide for non-specialists outlining the basics of digital archiving, aimed at volunteer and community groups.</a:t>
            </a:r>
            <a:endParaRPr sz="2900" b="0" i="0" u="none" strike="noStrike" cap="none">
              <a:solidFill>
                <a:srgbClr val="3F3F3F"/>
              </a:solidFill>
              <a:latin typeface="Garamond"/>
              <a:ea typeface="Garamond"/>
              <a:cs typeface="Garamond"/>
              <a:sym typeface="Garamond"/>
            </a:endParaRPr>
          </a:p>
          <a:p>
            <a:pPr marL="0" marR="0" lvl="0" indent="0" algn="l" rtl="0">
              <a:lnSpc>
                <a:spcPct val="100000"/>
              </a:lnSpc>
              <a:spcBef>
                <a:spcPts val="480"/>
              </a:spcBef>
              <a:spcAft>
                <a:spcPts val="0"/>
              </a:spcAft>
              <a:buClr>
                <a:srgbClr val="000000"/>
              </a:buClr>
              <a:buSzPts val="1467"/>
              <a:buFont typeface="Arial"/>
              <a:buNone/>
            </a:pPr>
            <a:endParaRPr sz="1467"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chemeClr val="dk1"/>
              </a:solidFill>
              <a:latin typeface="Calibri"/>
              <a:ea typeface="Calibri"/>
              <a:cs typeface="Calibri"/>
              <a:sym typeface="Calibri"/>
            </a:endParaRPr>
          </a:p>
        </p:txBody>
      </p:sp>
      <p:sp>
        <p:nvSpPr>
          <p:cNvPr id="294" name="Google Shape;294;g24edc017577_1_152"/>
          <p:cNvSpPr txBox="1"/>
          <p:nvPr/>
        </p:nvSpPr>
        <p:spPr>
          <a:xfrm>
            <a:off x="4715100" y="1798950"/>
            <a:ext cx="6419100" cy="378600"/>
          </a:xfrm>
          <a:prstGeom prst="rect">
            <a:avLst/>
          </a:prstGeom>
          <a:noFill/>
          <a:ln>
            <a:noFill/>
          </a:ln>
        </p:spPr>
        <p:txBody>
          <a:bodyPr spcFirstLastPara="1" wrap="square" lIns="91425" tIns="91425" rIns="91425" bIns="91425" anchor="t" anchorCtr="0">
            <a:spAutoFit/>
          </a:bodyPr>
          <a:lstStyle/>
          <a:p>
            <a:pPr marL="0" marR="0" lvl="0" indent="0" algn="l" rtl="0">
              <a:lnSpc>
                <a:spcPct val="90000"/>
              </a:lnSpc>
              <a:spcBef>
                <a:spcPts val="0"/>
              </a:spcBef>
              <a:spcAft>
                <a:spcPts val="0"/>
              </a:spcAft>
              <a:buClr>
                <a:srgbClr val="000000"/>
              </a:buClr>
              <a:buSzPts val="2900"/>
              <a:buFont typeface="Arial"/>
              <a:buNone/>
            </a:pPr>
            <a:endParaRPr sz="1400" b="0" i="0" u="none" strike="noStrike" cap="none">
              <a:solidFill>
                <a:srgbClr val="000000"/>
              </a:solidFill>
              <a:latin typeface="Arial"/>
              <a:ea typeface="Arial"/>
              <a:cs typeface="Arial"/>
              <a:sym typeface="Arial"/>
            </a:endParaRPr>
          </a:p>
        </p:txBody>
      </p:sp>
      <p:pic>
        <p:nvPicPr>
          <p:cNvPr id="295" name="Google Shape;295;g24edc017577_1_152"/>
          <p:cNvPicPr preferRelativeResize="0"/>
          <p:nvPr/>
        </p:nvPicPr>
        <p:blipFill rotWithShape="1">
          <a:blip r:embed="rId5">
            <a:alphaModFix/>
          </a:blip>
          <a:srcRect/>
          <a:stretch/>
        </p:blipFill>
        <p:spPr>
          <a:xfrm>
            <a:off x="408375" y="1742425"/>
            <a:ext cx="3477904" cy="49190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g27472717462_0_192"/>
          <p:cNvSpPr/>
          <p:nvPr/>
        </p:nvSpPr>
        <p:spPr>
          <a:xfrm>
            <a:off x="2351584" y="2276872"/>
            <a:ext cx="7704900" cy="937200"/>
          </a:xfrm>
          <a:prstGeom prst="rect">
            <a:avLst/>
          </a:prstGeom>
          <a:noFill/>
          <a:ln>
            <a:noFill/>
          </a:ln>
        </p:spPr>
        <p:txBody>
          <a:bodyPr spcFirstLastPara="1" wrap="square" lIns="121900" tIns="60925" rIns="121900" bIns="60925" anchor="t" anchorCtr="0">
            <a:noAutofit/>
          </a:bodyPr>
          <a:lstStyle/>
          <a:p>
            <a:pPr marL="0" marR="0" lvl="0" indent="0" algn="l" rtl="0">
              <a:lnSpc>
                <a:spcPct val="100000"/>
              </a:lnSpc>
              <a:spcBef>
                <a:spcPts val="0"/>
              </a:spcBef>
              <a:spcAft>
                <a:spcPts val="0"/>
              </a:spcAft>
              <a:buClr>
                <a:srgbClr val="000000"/>
              </a:buClr>
              <a:buSzPts val="2200"/>
              <a:buFont typeface="Arial"/>
              <a:buNone/>
            </a:pPr>
            <a:endParaRPr sz="2200" b="0" i="0" u="none" strike="noStrike" cap="none">
              <a:solidFill>
                <a:srgbClr val="7F7F7F"/>
              </a:solidFill>
              <a:latin typeface="Garamond"/>
              <a:ea typeface="Garamond"/>
              <a:cs typeface="Garamond"/>
              <a:sym typeface="Garamond"/>
            </a:endParaRPr>
          </a:p>
          <a:p>
            <a:pPr marL="342900" marR="0" lvl="0" indent="-203200" algn="l" rtl="0">
              <a:lnSpc>
                <a:spcPct val="100000"/>
              </a:lnSpc>
              <a:spcBef>
                <a:spcPts val="1000"/>
              </a:spcBef>
              <a:spcAft>
                <a:spcPts val="0"/>
              </a:spcAft>
              <a:buClr>
                <a:schemeClr val="dk1"/>
              </a:buClr>
              <a:buSzPts val="2200"/>
              <a:buFont typeface="Arial"/>
              <a:buNone/>
            </a:pPr>
            <a:endParaRPr sz="2200" b="0" i="0" u="none" strike="noStrike" cap="none">
              <a:solidFill>
                <a:srgbClr val="819638"/>
              </a:solidFill>
              <a:latin typeface="Arial"/>
              <a:ea typeface="Arial"/>
              <a:cs typeface="Arial"/>
              <a:sym typeface="Arial"/>
            </a:endParaRPr>
          </a:p>
        </p:txBody>
      </p:sp>
      <p:sp>
        <p:nvSpPr>
          <p:cNvPr id="301" name="Google Shape;301;g27472717462_0_192"/>
          <p:cNvSpPr/>
          <p:nvPr/>
        </p:nvSpPr>
        <p:spPr>
          <a:xfrm>
            <a:off x="0" y="0"/>
            <a:ext cx="12192000" cy="776700"/>
          </a:xfrm>
          <a:prstGeom prst="rect">
            <a:avLst/>
          </a:prstGeom>
          <a:solidFill>
            <a:srgbClr val="819638"/>
          </a:solidFill>
          <a:ln w="9525" cap="flat" cmpd="sng">
            <a:solidFill>
              <a:srgbClr val="819638"/>
            </a:solidFill>
            <a:prstDash val="solid"/>
            <a:round/>
            <a:headEnd type="none" w="sm" len="sm"/>
            <a:tailEnd type="none" w="sm" len="sm"/>
          </a:ln>
          <a:effectLst>
            <a:outerShdw blurRad="40000" dist="23000" dir="5400000" rotWithShape="0">
              <a:srgbClr val="000000">
                <a:alpha val="33730"/>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p:txBody>
      </p:sp>
      <p:pic>
        <p:nvPicPr>
          <p:cNvPr id="302" name="Google Shape;302;g27472717462_0_192" descr="logo_green_on_green.png"/>
          <p:cNvPicPr preferRelativeResize="0"/>
          <p:nvPr/>
        </p:nvPicPr>
        <p:blipFill rotWithShape="1">
          <a:blip r:embed="rId3">
            <a:alphaModFix/>
          </a:blip>
          <a:srcRect/>
          <a:stretch/>
        </p:blipFill>
        <p:spPr>
          <a:xfrm>
            <a:off x="239349" y="164637"/>
            <a:ext cx="1434008" cy="466580"/>
          </a:xfrm>
          <a:prstGeom prst="rect">
            <a:avLst/>
          </a:prstGeom>
          <a:noFill/>
          <a:ln>
            <a:noFill/>
          </a:ln>
        </p:spPr>
      </p:pic>
      <p:sp>
        <p:nvSpPr>
          <p:cNvPr id="303" name="Google Shape;303;g27472717462_0_192"/>
          <p:cNvSpPr txBox="1"/>
          <p:nvPr/>
        </p:nvSpPr>
        <p:spPr>
          <a:xfrm>
            <a:off x="239349" y="941469"/>
            <a:ext cx="11464500" cy="692700"/>
          </a:xfrm>
          <a:prstGeom prst="rect">
            <a:avLst/>
          </a:prstGeom>
          <a:noFill/>
          <a:ln>
            <a:noFill/>
          </a:ln>
        </p:spPr>
        <p:txBody>
          <a:bodyPr spcFirstLastPara="1" wrap="square" lIns="121900" tIns="60925" rIns="121900" bIns="60925" anchor="t" anchorCtr="0">
            <a:spAutoFit/>
          </a:bodyPr>
          <a:lstStyle/>
          <a:p>
            <a:pPr marL="0" marR="0" lvl="0" indent="0" algn="l" rtl="0">
              <a:lnSpc>
                <a:spcPct val="100000"/>
              </a:lnSpc>
              <a:spcBef>
                <a:spcPts val="0"/>
              </a:spcBef>
              <a:spcAft>
                <a:spcPts val="0"/>
              </a:spcAft>
              <a:buClr>
                <a:srgbClr val="000000"/>
              </a:buClr>
              <a:buSzPts val="3700"/>
              <a:buFont typeface="Arial"/>
              <a:buNone/>
            </a:pPr>
            <a:r>
              <a:rPr lang="en-GB" sz="3700" b="1">
                <a:solidFill>
                  <a:srgbClr val="819638"/>
                </a:solidFill>
                <a:latin typeface="Garamond"/>
                <a:ea typeface="Garamond"/>
                <a:cs typeface="Garamond"/>
                <a:sym typeface="Garamond"/>
              </a:rPr>
              <a:t>Community engagement - training</a:t>
            </a:r>
            <a:endParaRPr sz="3700" b="1" i="0" u="none" strike="noStrike" cap="none">
              <a:solidFill>
                <a:srgbClr val="3F3F3F"/>
              </a:solidFill>
              <a:latin typeface="Arial"/>
              <a:ea typeface="Arial"/>
              <a:cs typeface="Arial"/>
              <a:sym typeface="Arial"/>
            </a:endParaRPr>
          </a:p>
        </p:txBody>
      </p:sp>
      <p:sp>
        <p:nvSpPr>
          <p:cNvPr id="304" name="Google Shape;304;g27472717462_0_192"/>
          <p:cNvSpPr txBox="1"/>
          <p:nvPr/>
        </p:nvSpPr>
        <p:spPr>
          <a:xfrm>
            <a:off x="239350" y="1798958"/>
            <a:ext cx="5551200" cy="5345700"/>
          </a:xfrm>
          <a:prstGeom prst="rect">
            <a:avLst/>
          </a:prstGeom>
          <a:noFill/>
          <a:ln>
            <a:noFill/>
          </a:ln>
        </p:spPr>
        <p:txBody>
          <a:bodyPr spcFirstLastPara="1" wrap="square" lIns="121900" tIns="60925" rIns="121900" bIns="60925" anchor="t" anchorCtr="0">
            <a:spAutoFit/>
          </a:bodyPr>
          <a:lstStyle/>
          <a:p>
            <a:pPr marL="457200" marR="0" lvl="0" indent="-412750" algn="l" rtl="0">
              <a:lnSpc>
                <a:spcPct val="90000"/>
              </a:lnSpc>
              <a:spcBef>
                <a:spcPts val="0"/>
              </a:spcBef>
              <a:spcAft>
                <a:spcPts val="0"/>
              </a:spcAft>
              <a:buClr>
                <a:srgbClr val="3F3F3F"/>
              </a:buClr>
              <a:buSzPts val="2900"/>
              <a:buFont typeface="Garamond"/>
              <a:buChar char="●"/>
            </a:pPr>
            <a:r>
              <a:rPr lang="en-GB" sz="2900" b="1">
                <a:solidFill>
                  <a:srgbClr val="3F3F3F"/>
                </a:solidFill>
                <a:latin typeface="Garamond"/>
                <a:ea typeface="Garamond"/>
                <a:cs typeface="Garamond"/>
                <a:sym typeface="Garamond"/>
              </a:rPr>
              <a:t>Digital archiving training in the form of DRI Community Archive Training Course - an overview of the principles of archiving in general and digital archiving in particular, and an introduction to using the DRI. </a:t>
            </a:r>
            <a:endParaRPr sz="2900" b="1" i="0" u="none" strike="noStrike" cap="none">
              <a:solidFill>
                <a:srgbClr val="3F3F3F"/>
              </a:solidFill>
              <a:latin typeface="Garamond"/>
              <a:ea typeface="Garamond"/>
              <a:cs typeface="Garamond"/>
              <a:sym typeface="Garamond"/>
            </a:endParaRPr>
          </a:p>
          <a:p>
            <a:pPr marL="0" marR="0" lvl="0" indent="0" algn="l" rtl="0">
              <a:lnSpc>
                <a:spcPct val="90000"/>
              </a:lnSpc>
              <a:spcBef>
                <a:spcPts val="0"/>
              </a:spcBef>
              <a:spcAft>
                <a:spcPts val="0"/>
              </a:spcAft>
              <a:buClr>
                <a:srgbClr val="000000"/>
              </a:buClr>
              <a:buSzPts val="2900"/>
              <a:buFont typeface="Arial"/>
              <a:buNone/>
            </a:pPr>
            <a:endParaRPr sz="2900" b="1" i="0" u="none" strike="noStrike" cap="none">
              <a:solidFill>
                <a:srgbClr val="3F3F3F"/>
              </a:solidFill>
              <a:latin typeface="Garamond"/>
              <a:ea typeface="Garamond"/>
              <a:cs typeface="Garamond"/>
              <a:sym typeface="Garamond"/>
            </a:endParaRPr>
          </a:p>
          <a:p>
            <a:pPr marL="457200" marR="0" lvl="0" indent="0" algn="l" rtl="0">
              <a:lnSpc>
                <a:spcPct val="90000"/>
              </a:lnSpc>
              <a:spcBef>
                <a:spcPts val="0"/>
              </a:spcBef>
              <a:spcAft>
                <a:spcPts val="0"/>
              </a:spcAft>
              <a:buNone/>
            </a:pPr>
            <a:endParaRPr sz="2900" b="1" i="0" u="none" strike="noStrike" cap="none">
              <a:solidFill>
                <a:srgbClr val="3F3F3F"/>
              </a:solidFill>
              <a:latin typeface="Garamond"/>
              <a:ea typeface="Garamond"/>
              <a:cs typeface="Garamond"/>
              <a:sym typeface="Garamond"/>
            </a:endParaRPr>
          </a:p>
          <a:p>
            <a:pPr marL="609600" marR="0" lvl="0" indent="0" algn="l" rtl="0">
              <a:lnSpc>
                <a:spcPct val="90000"/>
              </a:lnSpc>
              <a:spcBef>
                <a:spcPts val="0"/>
              </a:spcBef>
              <a:spcAft>
                <a:spcPts val="0"/>
              </a:spcAft>
              <a:buClr>
                <a:srgbClr val="000000"/>
              </a:buClr>
              <a:buSzPts val="2900"/>
              <a:buFont typeface="Arial"/>
              <a:buNone/>
            </a:pPr>
            <a:endParaRPr sz="2900" b="0" i="0" u="none" strike="noStrike" cap="none">
              <a:solidFill>
                <a:srgbClr val="7F7F7F"/>
              </a:solidFill>
              <a:latin typeface="Garamond"/>
              <a:ea typeface="Garamond"/>
              <a:cs typeface="Garamond"/>
              <a:sym typeface="Garamond"/>
            </a:endParaRPr>
          </a:p>
          <a:p>
            <a:pPr marL="0" marR="0" lvl="0" indent="0" algn="l" rtl="0">
              <a:lnSpc>
                <a:spcPct val="90000"/>
              </a:lnSpc>
              <a:spcBef>
                <a:spcPts val="0"/>
              </a:spcBef>
              <a:spcAft>
                <a:spcPts val="0"/>
              </a:spcAft>
              <a:buClr>
                <a:srgbClr val="000000"/>
              </a:buClr>
              <a:buSzPts val="2900"/>
              <a:buFont typeface="Arial"/>
              <a:buNone/>
            </a:pPr>
            <a:endParaRPr sz="2900" b="0" i="0" u="none" strike="noStrike" cap="none">
              <a:solidFill>
                <a:srgbClr val="7F7F7F"/>
              </a:solidFill>
              <a:latin typeface="Garamond"/>
              <a:ea typeface="Garamond"/>
              <a:cs typeface="Garamond"/>
              <a:sym typeface="Garamond"/>
            </a:endParaRPr>
          </a:p>
          <a:p>
            <a:pPr marL="0" marR="0" lvl="0" indent="0" algn="l" rtl="0">
              <a:lnSpc>
                <a:spcPct val="90000"/>
              </a:lnSpc>
              <a:spcBef>
                <a:spcPts val="0"/>
              </a:spcBef>
              <a:spcAft>
                <a:spcPts val="0"/>
              </a:spcAft>
              <a:buClr>
                <a:srgbClr val="000000"/>
              </a:buClr>
              <a:buSzPts val="2900"/>
              <a:buFont typeface="Arial"/>
              <a:buNone/>
            </a:pPr>
            <a:endParaRPr sz="2900" b="0" i="0" u="none" strike="noStrike" cap="none">
              <a:solidFill>
                <a:srgbClr val="7F7F7F"/>
              </a:solidFill>
              <a:latin typeface="Garamond"/>
              <a:ea typeface="Garamond"/>
              <a:cs typeface="Garamond"/>
              <a:sym typeface="Garamond"/>
            </a:endParaRPr>
          </a:p>
        </p:txBody>
      </p:sp>
      <p:pic>
        <p:nvPicPr>
          <p:cNvPr id="305" name="Google Shape;305;g27472717462_0_192"/>
          <p:cNvPicPr preferRelativeResize="0"/>
          <p:nvPr/>
        </p:nvPicPr>
        <p:blipFill rotWithShape="1">
          <a:blip r:embed="rId4">
            <a:alphaModFix/>
          </a:blip>
          <a:srcRect/>
          <a:stretch/>
        </p:blipFill>
        <p:spPr>
          <a:xfrm>
            <a:off x="10056388" y="39600"/>
            <a:ext cx="1885412" cy="697600"/>
          </a:xfrm>
          <a:prstGeom prst="rect">
            <a:avLst/>
          </a:prstGeom>
          <a:noFill/>
          <a:ln>
            <a:noFill/>
          </a:ln>
        </p:spPr>
      </p:pic>
      <p:sp>
        <p:nvSpPr>
          <p:cNvPr id="306" name="Google Shape;306;g27472717462_0_192"/>
          <p:cNvSpPr txBox="1"/>
          <p:nvPr/>
        </p:nvSpPr>
        <p:spPr>
          <a:xfrm>
            <a:off x="7395425" y="4674400"/>
            <a:ext cx="3018600" cy="62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i="1">
              <a:latin typeface="EB Garamond"/>
              <a:ea typeface="EB Garamond"/>
              <a:cs typeface="EB Garamond"/>
              <a:sym typeface="EB Garamond"/>
            </a:endParaRPr>
          </a:p>
        </p:txBody>
      </p:sp>
      <p:pic>
        <p:nvPicPr>
          <p:cNvPr id="307" name="Google Shape;307;g27472717462_0_192"/>
          <p:cNvPicPr preferRelativeResize="0"/>
          <p:nvPr/>
        </p:nvPicPr>
        <p:blipFill>
          <a:blip r:embed="rId5">
            <a:alphaModFix/>
          </a:blip>
          <a:stretch>
            <a:fillRect/>
          </a:stretch>
        </p:blipFill>
        <p:spPr>
          <a:xfrm>
            <a:off x="5988850" y="2085275"/>
            <a:ext cx="5715000" cy="34099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g27472717462_0_15"/>
          <p:cNvSpPr/>
          <p:nvPr/>
        </p:nvSpPr>
        <p:spPr>
          <a:xfrm>
            <a:off x="2351584" y="2276872"/>
            <a:ext cx="7704900" cy="937200"/>
          </a:xfrm>
          <a:prstGeom prst="rect">
            <a:avLst/>
          </a:prstGeom>
          <a:noFill/>
          <a:ln>
            <a:noFill/>
          </a:ln>
        </p:spPr>
        <p:txBody>
          <a:bodyPr spcFirstLastPara="1" wrap="square" lIns="121900" tIns="60925" rIns="121900" bIns="60925" anchor="t" anchorCtr="0">
            <a:noAutofit/>
          </a:bodyPr>
          <a:lstStyle/>
          <a:p>
            <a:pPr marL="0" marR="0" lvl="0" indent="0" algn="l" rtl="0">
              <a:lnSpc>
                <a:spcPct val="100000"/>
              </a:lnSpc>
              <a:spcBef>
                <a:spcPts val="0"/>
              </a:spcBef>
              <a:spcAft>
                <a:spcPts val="0"/>
              </a:spcAft>
              <a:buClr>
                <a:srgbClr val="000000"/>
              </a:buClr>
              <a:buSzPts val="2200"/>
              <a:buFont typeface="Arial"/>
              <a:buNone/>
            </a:pPr>
            <a:endParaRPr sz="2200" b="0" i="0" u="none" strike="noStrike" cap="none">
              <a:solidFill>
                <a:srgbClr val="7F7F7F"/>
              </a:solidFill>
              <a:latin typeface="Garamond"/>
              <a:ea typeface="Garamond"/>
              <a:cs typeface="Garamond"/>
              <a:sym typeface="Garamond"/>
            </a:endParaRPr>
          </a:p>
          <a:p>
            <a:pPr marL="342900" marR="0" lvl="0" indent="-203200" algn="l" rtl="0">
              <a:lnSpc>
                <a:spcPct val="100000"/>
              </a:lnSpc>
              <a:spcBef>
                <a:spcPts val="1000"/>
              </a:spcBef>
              <a:spcAft>
                <a:spcPts val="0"/>
              </a:spcAft>
              <a:buClr>
                <a:schemeClr val="dk1"/>
              </a:buClr>
              <a:buSzPts val="2200"/>
              <a:buFont typeface="Arial"/>
              <a:buNone/>
            </a:pPr>
            <a:endParaRPr sz="2200" b="0" i="0" u="none" strike="noStrike" cap="none">
              <a:solidFill>
                <a:srgbClr val="819638"/>
              </a:solidFill>
              <a:latin typeface="Arial"/>
              <a:ea typeface="Arial"/>
              <a:cs typeface="Arial"/>
              <a:sym typeface="Arial"/>
            </a:endParaRPr>
          </a:p>
        </p:txBody>
      </p:sp>
      <p:sp>
        <p:nvSpPr>
          <p:cNvPr id="313" name="Google Shape;313;g27472717462_0_15"/>
          <p:cNvSpPr/>
          <p:nvPr/>
        </p:nvSpPr>
        <p:spPr>
          <a:xfrm>
            <a:off x="0" y="0"/>
            <a:ext cx="12192000" cy="776700"/>
          </a:xfrm>
          <a:prstGeom prst="rect">
            <a:avLst/>
          </a:prstGeom>
          <a:solidFill>
            <a:srgbClr val="819638"/>
          </a:solidFill>
          <a:ln w="9525" cap="flat" cmpd="sng">
            <a:solidFill>
              <a:srgbClr val="819638"/>
            </a:solidFill>
            <a:prstDash val="solid"/>
            <a:round/>
            <a:headEnd type="none" w="sm" len="sm"/>
            <a:tailEnd type="none" w="sm" len="sm"/>
          </a:ln>
          <a:effectLst>
            <a:outerShdw blurRad="40000" dist="23000" dir="5400000" rotWithShape="0">
              <a:srgbClr val="000000">
                <a:alpha val="33730"/>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p:txBody>
      </p:sp>
      <p:pic>
        <p:nvPicPr>
          <p:cNvPr id="314" name="Google Shape;314;g27472717462_0_15" descr="logo_green_on_green.png"/>
          <p:cNvPicPr preferRelativeResize="0"/>
          <p:nvPr/>
        </p:nvPicPr>
        <p:blipFill rotWithShape="1">
          <a:blip r:embed="rId3">
            <a:alphaModFix/>
          </a:blip>
          <a:srcRect/>
          <a:stretch/>
        </p:blipFill>
        <p:spPr>
          <a:xfrm>
            <a:off x="239349" y="164637"/>
            <a:ext cx="1434008" cy="466580"/>
          </a:xfrm>
          <a:prstGeom prst="rect">
            <a:avLst/>
          </a:prstGeom>
          <a:noFill/>
          <a:ln>
            <a:noFill/>
          </a:ln>
        </p:spPr>
      </p:pic>
      <p:sp>
        <p:nvSpPr>
          <p:cNvPr id="315" name="Google Shape;315;g27472717462_0_15"/>
          <p:cNvSpPr txBox="1"/>
          <p:nvPr/>
        </p:nvSpPr>
        <p:spPr>
          <a:xfrm>
            <a:off x="239349" y="941469"/>
            <a:ext cx="11464500" cy="692700"/>
          </a:xfrm>
          <a:prstGeom prst="rect">
            <a:avLst/>
          </a:prstGeom>
          <a:noFill/>
          <a:ln>
            <a:noFill/>
          </a:ln>
        </p:spPr>
        <p:txBody>
          <a:bodyPr spcFirstLastPara="1" wrap="square" lIns="121900" tIns="60925" rIns="121900" bIns="60925" anchor="t" anchorCtr="0">
            <a:spAutoFit/>
          </a:bodyPr>
          <a:lstStyle/>
          <a:p>
            <a:pPr marL="0" marR="0" lvl="0" indent="0" algn="l" rtl="0">
              <a:lnSpc>
                <a:spcPct val="100000"/>
              </a:lnSpc>
              <a:spcBef>
                <a:spcPts val="0"/>
              </a:spcBef>
              <a:spcAft>
                <a:spcPts val="0"/>
              </a:spcAft>
              <a:buClr>
                <a:srgbClr val="000000"/>
              </a:buClr>
              <a:buSzPts val="3700"/>
              <a:buFont typeface="Arial"/>
              <a:buNone/>
            </a:pPr>
            <a:r>
              <a:rPr lang="en-GB" sz="3700" b="1">
                <a:solidFill>
                  <a:srgbClr val="819638"/>
                </a:solidFill>
                <a:latin typeface="Garamond"/>
                <a:ea typeface="Garamond"/>
                <a:cs typeface="Garamond"/>
                <a:sym typeface="Garamond"/>
              </a:rPr>
              <a:t>Stakeholder advisory group - creation</a:t>
            </a:r>
            <a:endParaRPr sz="3700" b="1" i="0" u="none" strike="noStrike" cap="none">
              <a:solidFill>
                <a:srgbClr val="3F3F3F"/>
              </a:solidFill>
              <a:latin typeface="Arial"/>
              <a:ea typeface="Arial"/>
              <a:cs typeface="Arial"/>
              <a:sym typeface="Arial"/>
            </a:endParaRPr>
          </a:p>
        </p:txBody>
      </p:sp>
      <p:sp>
        <p:nvSpPr>
          <p:cNvPr id="316" name="Google Shape;316;g27472717462_0_15"/>
          <p:cNvSpPr txBox="1"/>
          <p:nvPr/>
        </p:nvSpPr>
        <p:spPr>
          <a:xfrm>
            <a:off x="239350" y="1798958"/>
            <a:ext cx="5551200" cy="3336900"/>
          </a:xfrm>
          <a:prstGeom prst="rect">
            <a:avLst/>
          </a:prstGeom>
          <a:noFill/>
          <a:ln>
            <a:noFill/>
          </a:ln>
        </p:spPr>
        <p:txBody>
          <a:bodyPr spcFirstLastPara="1" wrap="square" lIns="121900" tIns="60925" rIns="121900" bIns="60925" anchor="t" anchorCtr="0">
            <a:spAutoFit/>
          </a:bodyPr>
          <a:lstStyle/>
          <a:p>
            <a:pPr marL="0" marR="0" lvl="0" indent="0" algn="l" rtl="0">
              <a:lnSpc>
                <a:spcPct val="90000"/>
              </a:lnSpc>
              <a:spcBef>
                <a:spcPts val="0"/>
              </a:spcBef>
              <a:spcAft>
                <a:spcPts val="0"/>
              </a:spcAft>
              <a:buNone/>
            </a:pPr>
            <a:r>
              <a:rPr lang="en-GB" sz="2900" b="1">
                <a:solidFill>
                  <a:srgbClr val="3F3F3F"/>
                </a:solidFill>
                <a:latin typeface="Garamond"/>
                <a:ea typeface="Garamond"/>
                <a:cs typeface="Garamond"/>
                <a:sym typeface="Garamond"/>
              </a:rPr>
              <a:t>Sought out representatives from:</a:t>
            </a:r>
            <a:endParaRPr sz="2900" b="1" i="0" u="none" strike="noStrike" cap="none">
              <a:solidFill>
                <a:srgbClr val="3F3F3F"/>
              </a:solidFill>
              <a:latin typeface="Garamond"/>
              <a:ea typeface="Garamond"/>
              <a:cs typeface="Garamond"/>
              <a:sym typeface="Garamond"/>
            </a:endParaRPr>
          </a:p>
          <a:p>
            <a:pPr marL="0" marR="0" lvl="0" indent="0" algn="l" rtl="0">
              <a:lnSpc>
                <a:spcPct val="90000"/>
              </a:lnSpc>
              <a:spcBef>
                <a:spcPts val="0"/>
              </a:spcBef>
              <a:spcAft>
                <a:spcPts val="0"/>
              </a:spcAft>
              <a:buClr>
                <a:srgbClr val="000000"/>
              </a:buClr>
              <a:buSzPts val="2900"/>
              <a:buFont typeface="Arial"/>
              <a:buNone/>
            </a:pPr>
            <a:endParaRPr sz="2900" b="1" i="0" u="none" strike="noStrike" cap="none">
              <a:solidFill>
                <a:srgbClr val="3F3F3F"/>
              </a:solidFill>
              <a:latin typeface="Garamond"/>
              <a:ea typeface="Garamond"/>
              <a:cs typeface="Garamond"/>
              <a:sym typeface="Garamond"/>
            </a:endParaRPr>
          </a:p>
          <a:p>
            <a:pPr marL="457200" marR="0" lvl="0" indent="-412750" algn="l" rtl="0">
              <a:lnSpc>
                <a:spcPct val="90000"/>
              </a:lnSpc>
              <a:spcBef>
                <a:spcPts val="0"/>
              </a:spcBef>
              <a:spcAft>
                <a:spcPts val="0"/>
              </a:spcAft>
              <a:buClr>
                <a:srgbClr val="3F3F3F"/>
              </a:buClr>
              <a:buSzPts val="2900"/>
              <a:buFont typeface="Garamond"/>
              <a:buChar char="●"/>
            </a:pPr>
            <a:r>
              <a:rPr lang="en-GB" sz="2900" b="1">
                <a:solidFill>
                  <a:srgbClr val="3F3F3F"/>
                </a:solidFill>
                <a:latin typeface="Garamond"/>
                <a:ea typeface="Garamond"/>
                <a:cs typeface="Garamond"/>
                <a:sym typeface="Garamond"/>
              </a:rPr>
              <a:t>Activist groups</a:t>
            </a:r>
            <a:endParaRPr sz="2900" b="1">
              <a:solidFill>
                <a:srgbClr val="3F3F3F"/>
              </a:solidFill>
              <a:latin typeface="Garamond"/>
              <a:ea typeface="Garamond"/>
              <a:cs typeface="Garamond"/>
              <a:sym typeface="Garamond"/>
            </a:endParaRPr>
          </a:p>
          <a:p>
            <a:pPr marL="457200" marR="0" lvl="0" indent="-412750" algn="l" rtl="0">
              <a:lnSpc>
                <a:spcPct val="90000"/>
              </a:lnSpc>
              <a:spcBef>
                <a:spcPts val="0"/>
              </a:spcBef>
              <a:spcAft>
                <a:spcPts val="0"/>
              </a:spcAft>
              <a:buClr>
                <a:srgbClr val="3F3F3F"/>
              </a:buClr>
              <a:buSzPts val="2900"/>
              <a:buFont typeface="Garamond"/>
              <a:buChar char="●"/>
            </a:pPr>
            <a:r>
              <a:rPr lang="en-GB" sz="2900" b="1">
                <a:solidFill>
                  <a:srgbClr val="3F3F3F"/>
                </a:solidFill>
                <a:latin typeface="Garamond"/>
                <a:ea typeface="Garamond"/>
                <a:cs typeface="Garamond"/>
                <a:sym typeface="Garamond"/>
              </a:rPr>
              <a:t>Social science data researchers</a:t>
            </a:r>
            <a:endParaRPr sz="2900" b="1">
              <a:solidFill>
                <a:srgbClr val="3F3F3F"/>
              </a:solidFill>
              <a:latin typeface="Garamond"/>
              <a:ea typeface="Garamond"/>
              <a:cs typeface="Garamond"/>
              <a:sym typeface="Garamond"/>
            </a:endParaRPr>
          </a:p>
          <a:p>
            <a:pPr marL="457200" marR="0" lvl="0" indent="-412750" algn="l" rtl="0">
              <a:lnSpc>
                <a:spcPct val="90000"/>
              </a:lnSpc>
              <a:spcBef>
                <a:spcPts val="0"/>
              </a:spcBef>
              <a:spcAft>
                <a:spcPts val="0"/>
              </a:spcAft>
              <a:buClr>
                <a:srgbClr val="3F3F3F"/>
              </a:buClr>
              <a:buSzPts val="2900"/>
              <a:buFont typeface="Garamond"/>
              <a:buChar char="●"/>
            </a:pPr>
            <a:r>
              <a:rPr lang="en-GB" sz="2900" b="1">
                <a:solidFill>
                  <a:srgbClr val="3F3F3F"/>
                </a:solidFill>
                <a:latin typeface="Garamond"/>
                <a:ea typeface="Garamond"/>
                <a:cs typeface="Garamond"/>
                <a:sym typeface="Garamond"/>
              </a:rPr>
              <a:t>Medical activists</a:t>
            </a:r>
            <a:endParaRPr sz="2900" b="1">
              <a:solidFill>
                <a:srgbClr val="3F3F3F"/>
              </a:solidFill>
              <a:latin typeface="Garamond"/>
              <a:ea typeface="Garamond"/>
              <a:cs typeface="Garamond"/>
              <a:sym typeface="Garamond"/>
            </a:endParaRPr>
          </a:p>
          <a:p>
            <a:pPr marL="609600" marR="0" lvl="0" indent="0" algn="l" rtl="0">
              <a:lnSpc>
                <a:spcPct val="90000"/>
              </a:lnSpc>
              <a:spcBef>
                <a:spcPts val="0"/>
              </a:spcBef>
              <a:spcAft>
                <a:spcPts val="0"/>
              </a:spcAft>
              <a:buClr>
                <a:srgbClr val="000000"/>
              </a:buClr>
              <a:buSzPts val="2900"/>
              <a:buFont typeface="Arial"/>
              <a:buNone/>
            </a:pPr>
            <a:endParaRPr sz="2900" b="0" i="0" u="none" strike="noStrike" cap="none">
              <a:solidFill>
                <a:srgbClr val="7F7F7F"/>
              </a:solidFill>
              <a:latin typeface="Garamond"/>
              <a:ea typeface="Garamond"/>
              <a:cs typeface="Garamond"/>
              <a:sym typeface="Garamond"/>
            </a:endParaRPr>
          </a:p>
          <a:p>
            <a:pPr marL="0" marR="0" lvl="0" indent="0" algn="l" rtl="0">
              <a:lnSpc>
                <a:spcPct val="90000"/>
              </a:lnSpc>
              <a:spcBef>
                <a:spcPts val="0"/>
              </a:spcBef>
              <a:spcAft>
                <a:spcPts val="0"/>
              </a:spcAft>
              <a:buClr>
                <a:srgbClr val="000000"/>
              </a:buClr>
              <a:buSzPts val="2900"/>
              <a:buFont typeface="Arial"/>
              <a:buNone/>
            </a:pPr>
            <a:endParaRPr sz="2900" b="0" i="0" u="none" strike="noStrike" cap="none">
              <a:solidFill>
                <a:srgbClr val="7F7F7F"/>
              </a:solidFill>
              <a:latin typeface="Garamond"/>
              <a:ea typeface="Garamond"/>
              <a:cs typeface="Garamond"/>
              <a:sym typeface="Garamond"/>
            </a:endParaRPr>
          </a:p>
          <a:p>
            <a:pPr marL="0" marR="0" lvl="0" indent="0" algn="l" rtl="0">
              <a:lnSpc>
                <a:spcPct val="90000"/>
              </a:lnSpc>
              <a:spcBef>
                <a:spcPts val="0"/>
              </a:spcBef>
              <a:spcAft>
                <a:spcPts val="0"/>
              </a:spcAft>
              <a:buClr>
                <a:srgbClr val="000000"/>
              </a:buClr>
              <a:buSzPts val="2900"/>
              <a:buFont typeface="Arial"/>
              <a:buNone/>
            </a:pPr>
            <a:endParaRPr sz="2900" b="0" i="0" u="none" strike="noStrike" cap="none">
              <a:solidFill>
                <a:srgbClr val="7F7F7F"/>
              </a:solidFill>
              <a:latin typeface="Garamond"/>
              <a:ea typeface="Garamond"/>
              <a:cs typeface="Garamond"/>
              <a:sym typeface="Garamond"/>
            </a:endParaRPr>
          </a:p>
        </p:txBody>
      </p:sp>
      <p:pic>
        <p:nvPicPr>
          <p:cNvPr id="317" name="Google Shape;317;g27472717462_0_15"/>
          <p:cNvPicPr preferRelativeResize="0"/>
          <p:nvPr/>
        </p:nvPicPr>
        <p:blipFill rotWithShape="1">
          <a:blip r:embed="rId4">
            <a:alphaModFix/>
          </a:blip>
          <a:srcRect/>
          <a:stretch/>
        </p:blipFill>
        <p:spPr>
          <a:xfrm>
            <a:off x="10056388" y="39600"/>
            <a:ext cx="1885412" cy="697600"/>
          </a:xfrm>
          <a:prstGeom prst="rect">
            <a:avLst/>
          </a:prstGeom>
          <a:noFill/>
          <a:ln>
            <a:noFill/>
          </a:ln>
        </p:spPr>
      </p:pic>
      <p:sp>
        <p:nvSpPr>
          <p:cNvPr id="318" name="Google Shape;318;g27472717462_0_15"/>
          <p:cNvSpPr txBox="1"/>
          <p:nvPr/>
        </p:nvSpPr>
        <p:spPr>
          <a:xfrm>
            <a:off x="7395425" y="4674400"/>
            <a:ext cx="3018600" cy="62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i="1">
              <a:latin typeface="EB Garamond"/>
              <a:ea typeface="EB Garamond"/>
              <a:cs typeface="EB Garamond"/>
              <a:sym typeface="EB Garamond"/>
            </a:endParaRPr>
          </a:p>
        </p:txBody>
      </p:sp>
      <p:pic>
        <p:nvPicPr>
          <p:cNvPr id="319" name="Google Shape;319;g27472717462_0_15"/>
          <p:cNvPicPr preferRelativeResize="0"/>
          <p:nvPr/>
        </p:nvPicPr>
        <p:blipFill>
          <a:blip r:embed="rId5">
            <a:alphaModFix/>
          </a:blip>
          <a:stretch>
            <a:fillRect/>
          </a:stretch>
        </p:blipFill>
        <p:spPr>
          <a:xfrm>
            <a:off x="7543344" y="1592404"/>
            <a:ext cx="3082043" cy="308200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Google Shape;324;g27472717462_0_51"/>
          <p:cNvSpPr/>
          <p:nvPr/>
        </p:nvSpPr>
        <p:spPr>
          <a:xfrm>
            <a:off x="2351584" y="2276872"/>
            <a:ext cx="7704900" cy="937200"/>
          </a:xfrm>
          <a:prstGeom prst="rect">
            <a:avLst/>
          </a:prstGeom>
          <a:noFill/>
          <a:ln>
            <a:noFill/>
          </a:ln>
        </p:spPr>
        <p:txBody>
          <a:bodyPr spcFirstLastPara="1" wrap="square" lIns="121900" tIns="60925" rIns="121900" bIns="60925" anchor="t" anchorCtr="0">
            <a:noAutofit/>
          </a:bodyPr>
          <a:lstStyle/>
          <a:p>
            <a:pPr marL="0" marR="0" lvl="0" indent="0" algn="l" rtl="0">
              <a:lnSpc>
                <a:spcPct val="100000"/>
              </a:lnSpc>
              <a:spcBef>
                <a:spcPts val="0"/>
              </a:spcBef>
              <a:spcAft>
                <a:spcPts val="0"/>
              </a:spcAft>
              <a:buClr>
                <a:srgbClr val="000000"/>
              </a:buClr>
              <a:buSzPts val="2200"/>
              <a:buFont typeface="Arial"/>
              <a:buNone/>
            </a:pPr>
            <a:endParaRPr sz="2200" b="0" i="0" u="none" strike="noStrike" cap="none">
              <a:solidFill>
                <a:srgbClr val="7F7F7F"/>
              </a:solidFill>
              <a:latin typeface="Garamond"/>
              <a:ea typeface="Garamond"/>
              <a:cs typeface="Garamond"/>
              <a:sym typeface="Garamond"/>
            </a:endParaRPr>
          </a:p>
          <a:p>
            <a:pPr marL="342900" marR="0" lvl="0" indent="-203200" algn="l" rtl="0">
              <a:lnSpc>
                <a:spcPct val="100000"/>
              </a:lnSpc>
              <a:spcBef>
                <a:spcPts val="1000"/>
              </a:spcBef>
              <a:spcAft>
                <a:spcPts val="0"/>
              </a:spcAft>
              <a:buClr>
                <a:schemeClr val="dk1"/>
              </a:buClr>
              <a:buSzPts val="2200"/>
              <a:buFont typeface="Arial"/>
              <a:buNone/>
            </a:pPr>
            <a:endParaRPr sz="2200" b="0" i="0" u="none" strike="noStrike" cap="none">
              <a:solidFill>
                <a:srgbClr val="819638"/>
              </a:solidFill>
              <a:latin typeface="Arial"/>
              <a:ea typeface="Arial"/>
              <a:cs typeface="Arial"/>
              <a:sym typeface="Arial"/>
            </a:endParaRPr>
          </a:p>
        </p:txBody>
      </p:sp>
      <p:sp>
        <p:nvSpPr>
          <p:cNvPr id="325" name="Google Shape;325;g27472717462_0_51"/>
          <p:cNvSpPr/>
          <p:nvPr/>
        </p:nvSpPr>
        <p:spPr>
          <a:xfrm>
            <a:off x="0" y="0"/>
            <a:ext cx="12192000" cy="776700"/>
          </a:xfrm>
          <a:prstGeom prst="rect">
            <a:avLst/>
          </a:prstGeom>
          <a:solidFill>
            <a:srgbClr val="819638"/>
          </a:solidFill>
          <a:ln w="9525" cap="flat" cmpd="sng">
            <a:solidFill>
              <a:srgbClr val="819638"/>
            </a:solidFill>
            <a:prstDash val="solid"/>
            <a:round/>
            <a:headEnd type="none" w="sm" len="sm"/>
            <a:tailEnd type="none" w="sm" len="sm"/>
          </a:ln>
          <a:effectLst>
            <a:outerShdw blurRad="40000" dist="23000" dir="5400000" rotWithShape="0">
              <a:srgbClr val="000000">
                <a:alpha val="33730"/>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p:txBody>
      </p:sp>
      <p:pic>
        <p:nvPicPr>
          <p:cNvPr id="326" name="Google Shape;326;g27472717462_0_51" descr="logo_green_on_green.png"/>
          <p:cNvPicPr preferRelativeResize="0"/>
          <p:nvPr/>
        </p:nvPicPr>
        <p:blipFill rotWithShape="1">
          <a:blip r:embed="rId3">
            <a:alphaModFix/>
          </a:blip>
          <a:srcRect/>
          <a:stretch/>
        </p:blipFill>
        <p:spPr>
          <a:xfrm>
            <a:off x="239349" y="164637"/>
            <a:ext cx="1434008" cy="466580"/>
          </a:xfrm>
          <a:prstGeom prst="rect">
            <a:avLst/>
          </a:prstGeom>
          <a:noFill/>
          <a:ln>
            <a:noFill/>
          </a:ln>
        </p:spPr>
      </p:pic>
      <p:sp>
        <p:nvSpPr>
          <p:cNvPr id="327" name="Google Shape;327;g27472717462_0_51"/>
          <p:cNvSpPr txBox="1"/>
          <p:nvPr/>
        </p:nvSpPr>
        <p:spPr>
          <a:xfrm>
            <a:off x="239349" y="941469"/>
            <a:ext cx="11464500" cy="692700"/>
          </a:xfrm>
          <a:prstGeom prst="rect">
            <a:avLst/>
          </a:prstGeom>
          <a:noFill/>
          <a:ln>
            <a:noFill/>
          </a:ln>
        </p:spPr>
        <p:txBody>
          <a:bodyPr spcFirstLastPara="1" wrap="square" lIns="121900" tIns="60925" rIns="121900" bIns="60925" anchor="t" anchorCtr="0">
            <a:spAutoFit/>
          </a:bodyPr>
          <a:lstStyle/>
          <a:p>
            <a:pPr marL="0" marR="0" lvl="0" indent="0" algn="l" rtl="0">
              <a:lnSpc>
                <a:spcPct val="100000"/>
              </a:lnSpc>
              <a:spcBef>
                <a:spcPts val="0"/>
              </a:spcBef>
              <a:spcAft>
                <a:spcPts val="0"/>
              </a:spcAft>
              <a:buClr>
                <a:srgbClr val="000000"/>
              </a:buClr>
              <a:buSzPts val="3700"/>
              <a:buFont typeface="Arial"/>
              <a:buNone/>
            </a:pPr>
            <a:r>
              <a:rPr lang="en-GB" sz="3700" b="1">
                <a:solidFill>
                  <a:srgbClr val="819638"/>
                </a:solidFill>
                <a:latin typeface="Garamond"/>
                <a:ea typeface="Garamond"/>
                <a:cs typeface="Garamond"/>
                <a:sym typeface="Garamond"/>
              </a:rPr>
              <a:t>Stakeholder advisory group - membership</a:t>
            </a:r>
            <a:endParaRPr sz="3700" b="1" i="0" u="none" strike="noStrike" cap="none">
              <a:solidFill>
                <a:srgbClr val="3F3F3F"/>
              </a:solidFill>
              <a:latin typeface="Arial"/>
              <a:ea typeface="Arial"/>
              <a:cs typeface="Arial"/>
              <a:sym typeface="Arial"/>
            </a:endParaRPr>
          </a:p>
        </p:txBody>
      </p:sp>
      <p:sp>
        <p:nvSpPr>
          <p:cNvPr id="328" name="Google Shape;328;g27472717462_0_51"/>
          <p:cNvSpPr txBox="1"/>
          <p:nvPr/>
        </p:nvSpPr>
        <p:spPr>
          <a:xfrm>
            <a:off x="239350" y="1798958"/>
            <a:ext cx="5551200" cy="1328400"/>
          </a:xfrm>
          <a:prstGeom prst="rect">
            <a:avLst/>
          </a:prstGeom>
          <a:noFill/>
          <a:ln>
            <a:noFill/>
          </a:ln>
        </p:spPr>
        <p:txBody>
          <a:bodyPr spcFirstLastPara="1" wrap="square" lIns="121900" tIns="60925" rIns="121900" bIns="60925" anchor="t" anchorCtr="0">
            <a:spAutoFit/>
          </a:bodyPr>
          <a:lstStyle/>
          <a:p>
            <a:pPr marL="0" marR="0" lvl="0" indent="0" algn="l" rtl="0">
              <a:lnSpc>
                <a:spcPct val="90000"/>
              </a:lnSpc>
              <a:spcBef>
                <a:spcPts val="0"/>
              </a:spcBef>
              <a:spcAft>
                <a:spcPts val="0"/>
              </a:spcAft>
              <a:buNone/>
            </a:pPr>
            <a:endParaRPr sz="2900" b="0" i="0" u="none" strike="noStrike" cap="none">
              <a:solidFill>
                <a:srgbClr val="7F7F7F"/>
              </a:solidFill>
              <a:latin typeface="Garamond"/>
              <a:ea typeface="Garamond"/>
              <a:cs typeface="Garamond"/>
              <a:sym typeface="Garamond"/>
            </a:endParaRPr>
          </a:p>
          <a:p>
            <a:pPr marL="0" marR="0" lvl="0" indent="0" algn="l" rtl="0">
              <a:lnSpc>
                <a:spcPct val="90000"/>
              </a:lnSpc>
              <a:spcBef>
                <a:spcPts val="0"/>
              </a:spcBef>
              <a:spcAft>
                <a:spcPts val="0"/>
              </a:spcAft>
              <a:buClr>
                <a:srgbClr val="000000"/>
              </a:buClr>
              <a:buSzPts val="2900"/>
              <a:buFont typeface="Arial"/>
              <a:buNone/>
            </a:pPr>
            <a:endParaRPr sz="2900" b="0" i="0" u="none" strike="noStrike" cap="none">
              <a:solidFill>
                <a:srgbClr val="7F7F7F"/>
              </a:solidFill>
              <a:latin typeface="Garamond"/>
              <a:ea typeface="Garamond"/>
              <a:cs typeface="Garamond"/>
              <a:sym typeface="Garamond"/>
            </a:endParaRPr>
          </a:p>
          <a:p>
            <a:pPr marL="0" marR="0" lvl="0" indent="0" algn="l" rtl="0">
              <a:lnSpc>
                <a:spcPct val="90000"/>
              </a:lnSpc>
              <a:spcBef>
                <a:spcPts val="0"/>
              </a:spcBef>
              <a:spcAft>
                <a:spcPts val="0"/>
              </a:spcAft>
              <a:buClr>
                <a:srgbClr val="000000"/>
              </a:buClr>
              <a:buSzPts val="2900"/>
              <a:buFont typeface="Arial"/>
              <a:buNone/>
            </a:pPr>
            <a:endParaRPr sz="2900" b="0" i="0" u="none" strike="noStrike" cap="none">
              <a:solidFill>
                <a:srgbClr val="7F7F7F"/>
              </a:solidFill>
              <a:latin typeface="Garamond"/>
              <a:ea typeface="Garamond"/>
              <a:cs typeface="Garamond"/>
              <a:sym typeface="Garamond"/>
            </a:endParaRPr>
          </a:p>
        </p:txBody>
      </p:sp>
      <p:pic>
        <p:nvPicPr>
          <p:cNvPr id="329" name="Google Shape;329;g27472717462_0_51"/>
          <p:cNvPicPr preferRelativeResize="0"/>
          <p:nvPr/>
        </p:nvPicPr>
        <p:blipFill rotWithShape="1">
          <a:blip r:embed="rId4">
            <a:alphaModFix/>
          </a:blip>
          <a:srcRect/>
          <a:stretch/>
        </p:blipFill>
        <p:spPr>
          <a:xfrm>
            <a:off x="10056388" y="39600"/>
            <a:ext cx="1885412" cy="697600"/>
          </a:xfrm>
          <a:prstGeom prst="rect">
            <a:avLst/>
          </a:prstGeom>
          <a:noFill/>
          <a:ln>
            <a:noFill/>
          </a:ln>
        </p:spPr>
      </p:pic>
      <p:sp>
        <p:nvSpPr>
          <p:cNvPr id="330" name="Google Shape;330;g27472717462_0_51"/>
          <p:cNvSpPr txBox="1"/>
          <p:nvPr/>
        </p:nvSpPr>
        <p:spPr>
          <a:xfrm>
            <a:off x="7395425" y="4674400"/>
            <a:ext cx="3018600" cy="62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i="1">
              <a:latin typeface="EB Garamond"/>
              <a:ea typeface="EB Garamond"/>
              <a:cs typeface="EB Garamond"/>
              <a:sym typeface="EB Garamond"/>
            </a:endParaRPr>
          </a:p>
        </p:txBody>
      </p:sp>
      <p:pic>
        <p:nvPicPr>
          <p:cNvPr id="331" name="Google Shape;331;g27472717462_0_51"/>
          <p:cNvPicPr preferRelativeResize="0"/>
          <p:nvPr/>
        </p:nvPicPr>
        <p:blipFill>
          <a:blip r:embed="rId5">
            <a:alphaModFix/>
          </a:blip>
          <a:stretch>
            <a:fillRect/>
          </a:stretch>
        </p:blipFill>
        <p:spPr>
          <a:xfrm>
            <a:off x="562278" y="1710700"/>
            <a:ext cx="8099576" cy="431822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g27472717462_0_29"/>
          <p:cNvSpPr/>
          <p:nvPr/>
        </p:nvSpPr>
        <p:spPr>
          <a:xfrm>
            <a:off x="2351584" y="2276872"/>
            <a:ext cx="7704900" cy="937200"/>
          </a:xfrm>
          <a:prstGeom prst="rect">
            <a:avLst/>
          </a:prstGeom>
          <a:noFill/>
          <a:ln>
            <a:noFill/>
          </a:ln>
        </p:spPr>
        <p:txBody>
          <a:bodyPr spcFirstLastPara="1" wrap="square" lIns="121900" tIns="60925" rIns="121900" bIns="60925" anchor="t" anchorCtr="0">
            <a:noAutofit/>
          </a:bodyPr>
          <a:lstStyle/>
          <a:p>
            <a:pPr marL="0" marR="0" lvl="0" indent="0" algn="l" rtl="0">
              <a:lnSpc>
                <a:spcPct val="100000"/>
              </a:lnSpc>
              <a:spcBef>
                <a:spcPts val="0"/>
              </a:spcBef>
              <a:spcAft>
                <a:spcPts val="0"/>
              </a:spcAft>
              <a:buClr>
                <a:srgbClr val="000000"/>
              </a:buClr>
              <a:buSzPts val="2200"/>
              <a:buFont typeface="Arial"/>
              <a:buNone/>
            </a:pPr>
            <a:endParaRPr sz="2200" b="0" i="0" u="none" strike="noStrike" cap="none">
              <a:solidFill>
                <a:srgbClr val="7F7F7F"/>
              </a:solidFill>
              <a:latin typeface="Garamond"/>
              <a:ea typeface="Garamond"/>
              <a:cs typeface="Garamond"/>
              <a:sym typeface="Garamond"/>
            </a:endParaRPr>
          </a:p>
          <a:p>
            <a:pPr marL="342900" marR="0" lvl="0" indent="-203200" algn="l" rtl="0">
              <a:lnSpc>
                <a:spcPct val="100000"/>
              </a:lnSpc>
              <a:spcBef>
                <a:spcPts val="1000"/>
              </a:spcBef>
              <a:spcAft>
                <a:spcPts val="0"/>
              </a:spcAft>
              <a:buClr>
                <a:schemeClr val="dk1"/>
              </a:buClr>
              <a:buSzPts val="2200"/>
              <a:buFont typeface="Arial"/>
              <a:buNone/>
            </a:pPr>
            <a:endParaRPr sz="2200" b="0" i="0" u="none" strike="noStrike" cap="none">
              <a:solidFill>
                <a:srgbClr val="819638"/>
              </a:solidFill>
              <a:latin typeface="Arial"/>
              <a:ea typeface="Arial"/>
              <a:cs typeface="Arial"/>
              <a:sym typeface="Arial"/>
            </a:endParaRPr>
          </a:p>
        </p:txBody>
      </p:sp>
      <p:sp>
        <p:nvSpPr>
          <p:cNvPr id="337" name="Google Shape;337;g27472717462_0_29"/>
          <p:cNvSpPr/>
          <p:nvPr/>
        </p:nvSpPr>
        <p:spPr>
          <a:xfrm>
            <a:off x="0" y="0"/>
            <a:ext cx="12192000" cy="776700"/>
          </a:xfrm>
          <a:prstGeom prst="rect">
            <a:avLst/>
          </a:prstGeom>
          <a:solidFill>
            <a:srgbClr val="819638"/>
          </a:solidFill>
          <a:ln w="9525" cap="flat" cmpd="sng">
            <a:solidFill>
              <a:srgbClr val="819638"/>
            </a:solidFill>
            <a:prstDash val="solid"/>
            <a:round/>
            <a:headEnd type="none" w="sm" len="sm"/>
            <a:tailEnd type="none" w="sm" len="sm"/>
          </a:ln>
          <a:effectLst>
            <a:outerShdw blurRad="40000" dist="23000" dir="5400000" rotWithShape="0">
              <a:srgbClr val="000000">
                <a:alpha val="33730"/>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p:txBody>
      </p:sp>
      <p:pic>
        <p:nvPicPr>
          <p:cNvPr id="338" name="Google Shape;338;g27472717462_0_29" descr="logo_green_on_green.png"/>
          <p:cNvPicPr preferRelativeResize="0"/>
          <p:nvPr/>
        </p:nvPicPr>
        <p:blipFill rotWithShape="1">
          <a:blip r:embed="rId3">
            <a:alphaModFix/>
          </a:blip>
          <a:srcRect/>
          <a:stretch/>
        </p:blipFill>
        <p:spPr>
          <a:xfrm>
            <a:off x="239349" y="164637"/>
            <a:ext cx="1434008" cy="466580"/>
          </a:xfrm>
          <a:prstGeom prst="rect">
            <a:avLst/>
          </a:prstGeom>
          <a:noFill/>
          <a:ln>
            <a:noFill/>
          </a:ln>
        </p:spPr>
      </p:pic>
      <p:sp>
        <p:nvSpPr>
          <p:cNvPr id="339" name="Google Shape;339;g27472717462_0_29"/>
          <p:cNvSpPr txBox="1"/>
          <p:nvPr/>
        </p:nvSpPr>
        <p:spPr>
          <a:xfrm>
            <a:off x="239349" y="941469"/>
            <a:ext cx="11464500" cy="692700"/>
          </a:xfrm>
          <a:prstGeom prst="rect">
            <a:avLst/>
          </a:prstGeom>
          <a:noFill/>
          <a:ln>
            <a:noFill/>
          </a:ln>
        </p:spPr>
        <p:txBody>
          <a:bodyPr spcFirstLastPara="1" wrap="square" lIns="121900" tIns="60925" rIns="121900" bIns="60925" anchor="t" anchorCtr="0">
            <a:spAutoFit/>
          </a:bodyPr>
          <a:lstStyle/>
          <a:p>
            <a:pPr marL="0" marR="0" lvl="0" indent="0" algn="l" rtl="0">
              <a:lnSpc>
                <a:spcPct val="100000"/>
              </a:lnSpc>
              <a:spcBef>
                <a:spcPts val="0"/>
              </a:spcBef>
              <a:spcAft>
                <a:spcPts val="0"/>
              </a:spcAft>
              <a:buClr>
                <a:srgbClr val="000000"/>
              </a:buClr>
              <a:buSzPts val="3700"/>
              <a:buFont typeface="Arial"/>
              <a:buNone/>
            </a:pPr>
            <a:r>
              <a:rPr lang="en-GB" sz="3700" b="1">
                <a:solidFill>
                  <a:srgbClr val="819638"/>
                </a:solidFill>
                <a:latin typeface="Garamond"/>
                <a:ea typeface="Garamond"/>
                <a:cs typeface="Garamond"/>
                <a:sym typeface="Garamond"/>
              </a:rPr>
              <a:t>Stakeholder advisory group - first meeting</a:t>
            </a:r>
            <a:endParaRPr sz="3700" b="1" i="0" u="none" strike="noStrike" cap="none">
              <a:solidFill>
                <a:srgbClr val="3F3F3F"/>
              </a:solidFill>
              <a:latin typeface="Arial"/>
              <a:ea typeface="Arial"/>
              <a:cs typeface="Arial"/>
              <a:sym typeface="Arial"/>
            </a:endParaRPr>
          </a:p>
        </p:txBody>
      </p:sp>
      <p:sp>
        <p:nvSpPr>
          <p:cNvPr id="340" name="Google Shape;340;g27472717462_0_29"/>
          <p:cNvSpPr txBox="1"/>
          <p:nvPr/>
        </p:nvSpPr>
        <p:spPr>
          <a:xfrm>
            <a:off x="239350" y="1798958"/>
            <a:ext cx="5551200" cy="3336900"/>
          </a:xfrm>
          <a:prstGeom prst="rect">
            <a:avLst/>
          </a:prstGeom>
          <a:noFill/>
          <a:ln>
            <a:noFill/>
          </a:ln>
        </p:spPr>
        <p:txBody>
          <a:bodyPr spcFirstLastPara="1" wrap="square" lIns="121900" tIns="60925" rIns="121900" bIns="60925" anchor="t" anchorCtr="0">
            <a:spAutoFit/>
          </a:bodyPr>
          <a:lstStyle/>
          <a:p>
            <a:pPr marL="457200" marR="0" lvl="0" indent="-412750" algn="l" rtl="0">
              <a:lnSpc>
                <a:spcPct val="90000"/>
              </a:lnSpc>
              <a:spcBef>
                <a:spcPts val="0"/>
              </a:spcBef>
              <a:spcAft>
                <a:spcPts val="0"/>
              </a:spcAft>
              <a:buClr>
                <a:srgbClr val="3F3F3F"/>
              </a:buClr>
              <a:buSzPts val="2900"/>
              <a:buFont typeface="Garamond"/>
              <a:buChar char="●"/>
            </a:pPr>
            <a:r>
              <a:rPr lang="en-GB" sz="2900" b="1">
                <a:solidFill>
                  <a:srgbClr val="3F3F3F"/>
                </a:solidFill>
                <a:latin typeface="Garamond"/>
                <a:ea typeface="Garamond"/>
                <a:cs typeface="Garamond"/>
                <a:sym typeface="Garamond"/>
              </a:rPr>
              <a:t>Discussion of Archiving Plan</a:t>
            </a:r>
            <a:endParaRPr sz="2900" b="1" i="0" u="none" strike="noStrike" cap="none">
              <a:solidFill>
                <a:srgbClr val="3F3F3F"/>
              </a:solidFill>
              <a:latin typeface="Garamond"/>
              <a:ea typeface="Garamond"/>
              <a:cs typeface="Garamond"/>
              <a:sym typeface="Garamond"/>
            </a:endParaRPr>
          </a:p>
          <a:p>
            <a:pPr marL="0" marR="0" lvl="0" indent="0" algn="l" rtl="0">
              <a:lnSpc>
                <a:spcPct val="90000"/>
              </a:lnSpc>
              <a:spcBef>
                <a:spcPts val="0"/>
              </a:spcBef>
              <a:spcAft>
                <a:spcPts val="0"/>
              </a:spcAft>
              <a:buClr>
                <a:srgbClr val="000000"/>
              </a:buClr>
              <a:buSzPts val="2900"/>
              <a:buFont typeface="Arial"/>
              <a:buNone/>
            </a:pPr>
            <a:endParaRPr sz="2900" b="1" i="0" u="none" strike="noStrike" cap="none">
              <a:solidFill>
                <a:srgbClr val="3F3F3F"/>
              </a:solidFill>
              <a:latin typeface="Garamond"/>
              <a:ea typeface="Garamond"/>
              <a:cs typeface="Garamond"/>
              <a:sym typeface="Garamond"/>
            </a:endParaRPr>
          </a:p>
          <a:p>
            <a:pPr marL="457200" marR="0" lvl="0" indent="-412750" algn="l" rtl="0">
              <a:lnSpc>
                <a:spcPct val="90000"/>
              </a:lnSpc>
              <a:spcBef>
                <a:spcPts val="0"/>
              </a:spcBef>
              <a:spcAft>
                <a:spcPts val="0"/>
              </a:spcAft>
              <a:buClr>
                <a:srgbClr val="3F3F3F"/>
              </a:buClr>
              <a:buSzPts val="2900"/>
              <a:buFont typeface="Garamond"/>
              <a:buChar char="●"/>
            </a:pPr>
            <a:r>
              <a:rPr lang="en-GB" sz="2900" b="1">
                <a:solidFill>
                  <a:srgbClr val="3F3F3F"/>
                </a:solidFill>
                <a:latin typeface="Garamond"/>
                <a:ea typeface="Garamond"/>
                <a:cs typeface="Garamond"/>
                <a:sym typeface="Garamond"/>
              </a:rPr>
              <a:t>Policies for archiving internal documents - group agreed on making documents available and anonymising names.</a:t>
            </a:r>
            <a:endParaRPr sz="2900" b="0" i="0" u="none" strike="noStrike" cap="none">
              <a:solidFill>
                <a:srgbClr val="7F7F7F"/>
              </a:solidFill>
              <a:latin typeface="Garamond"/>
              <a:ea typeface="Garamond"/>
              <a:cs typeface="Garamond"/>
              <a:sym typeface="Garamond"/>
            </a:endParaRPr>
          </a:p>
          <a:p>
            <a:pPr marL="0" marR="0" lvl="0" indent="0" algn="l" rtl="0">
              <a:lnSpc>
                <a:spcPct val="90000"/>
              </a:lnSpc>
              <a:spcBef>
                <a:spcPts val="0"/>
              </a:spcBef>
              <a:spcAft>
                <a:spcPts val="0"/>
              </a:spcAft>
              <a:buClr>
                <a:srgbClr val="000000"/>
              </a:buClr>
              <a:buSzPts val="2900"/>
              <a:buFont typeface="Arial"/>
              <a:buNone/>
            </a:pPr>
            <a:endParaRPr sz="2900" b="0" i="0" u="none" strike="noStrike" cap="none">
              <a:solidFill>
                <a:srgbClr val="7F7F7F"/>
              </a:solidFill>
              <a:latin typeface="Garamond"/>
              <a:ea typeface="Garamond"/>
              <a:cs typeface="Garamond"/>
              <a:sym typeface="Garamond"/>
            </a:endParaRPr>
          </a:p>
          <a:p>
            <a:pPr marL="0" marR="0" lvl="0" indent="0" algn="l" rtl="0">
              <a:lnSpc>
                <a:spcPct val="90000"/>
              </a:lnSpc>
              <a:spcBef>
                <a:spcPts val="0"/>
              </a:spcBef>
              <a:spcAft>
                <a:spcPts val="0"/>
              </a:spcAft>
              <a:buClr>
                <a:srgbClr val="000000"/>
              </a:buClr>
              <a:buSzPts val="2900"/>
              <a:buFont typeface="Arial"/>
              <a:buNone/>
            </a:pPr>
            <a:endParaRPr sz="2900" b="0" i="0" u="none" strike="noStrike" cap="none">
              <a:solidFill>
                <a:srgbClr val="7F7F7F"/>
              </a:solidFill>
              <a:latin typeface="Garamond"/>
              <a:ea typeface="Garamond"/>
              <a:cs typeface="Garamond"/>
              <a:sym typeface="Garamond"/>
            </a:endParaRPr>
          </a:p>
        </p:txBody>
      </p:sp>
      <p:pic>
        <p:nvPicPr>
          <p:cNvPr id="341" name="Google Shape;341;g27472717462_0_29"/>
          <p:cNvPicPr preferRelativeResize="0"/>
          <p:nvPr/>
        </p:nvPicPr>
        <p:blipFill rotWithShape="1">
          <a:blip r:embed="rId4">
            <a:alphaModFix/>
          </a:blip>
          <a:srcRect/>
          <a:stretch/>
        </p:blipFill>
        <p:spPr>
          <a:xfrm>
            <a:off x="10056388" y="39600"/>
            <a:ext cx="1885412" cy="697600"/>
          </a:xfrm>
          <a:prstGeom prst="rect">
            <a:avLst/>
          </a:prstGeom>
          <a:noFill/>
          <a:ln>
            <a:noFill/>
          </a:ln>
        </p:spPr>
      </p:pic>
      <p:sp>
        <p:nvSpPr>
          <p:cNvPr id="342" name="Google Shape;342;g27472717462_0_29"/>
          <p:cNvSpPr txBox="1"/>
          <p:nvPr/>
        </p:nvSpPr>
        <p:spPr>
          <a:xfrm>
            <a:off x="7395425" y="4674400"/>
            <a:ext cx="3018600" cy="62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i="1">
              <a:latin typeface="EB Garamond"/>
              <a:ea typeface="EB Garamond"/>
              <a:cs typeface="EB Garamond"/>
              <a:sym typeface="EB Garamond"/>
            </a:endParaRPr>
          </a:p>
        </p:txBody>
      </p:sp>
      <p:pic>
        <p:nvPicPr>
          <p:cNvPr id="343" name="Google Shape;343;g27472717462_0_29"/>
          <p:cNvPicPr preferRelativeResize="0"/>
          <p:nvPr/>
        </p:nvPicPr>
        <p:blipFill>
          <a:blip r:embed="rId5">
            <a:alphaModFix/>
          </a:blip>
          <a:stretch>
            <a:fillRect/>
          </a:stretch>
        </p:blipFill>
        <p:spPr>
          <a:xfrm>
            <a:off x="7543344" y="1592404"/>
            <a:ext cx="3082043" cy="3082001"/>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g27472717462_0_234"/>
          <p:cNvSpPr/>
          <p:nvPr/>
        </p:nvSpPr>
        <p:spPr>
          <a:xfrm>
            <a:off x="2351584" y="2276872"/>
            <a:ext cx="7704900" cy="937200"/>
          </a:xfrm>
          <a:prstGeom prst="rect">
            <a:avLst/>
          </a:prstGeom>
          <a:noFill/>
          <a:ln>
            <a:noFill/>
          </a:ln>
        </p:spPr>
        <p:txBody>
          <a:bodyPr spcFirstLastPara="1" wrap="square" lIns="121900" tIns="60925" rIns="121900" bIns="60925" anchor="t" anchorCtr="0">
            <a:noAutofit/>
          </a:bodyPr>
          <a:lstStyle/>
          <a:p>
            <a:pPr marL="0" marR="0" lvl="0" indent="0" algn="l" rtl="0">
              <a:lnSpc>
                <a:spcPct val="100000"/>
              </a:lnSpc>
              <a:spcBef>
                <a:spcPts val="0"/>
              </a:spcBef>
              <a:spcAft>
                <a:spcPts val="0"/>
              </a:spcAft>
              <a:buClr>
                <a:srgbClr val="000000"/>
              </a:buClr>
              <a:buSzPts val="2200"/>
              <a:buFont typeface="Arial"/>
              <a:buNone/>
            </a:pPr>
            <a:endParaRPr sz="2200" b="0" i="0" u="none" strike="noStrike" cap="none">
              <a:solidFill>
                <a:srgbClr val="7F7F7F"/>
              </a:solidFill>
              <a:latin typeface="Garamond"/>
              <a:ea typeface="Garamond"/>
              <a:cs typeface="Garamond"/>
              <a:sym typeface="Garamond"/>
            </a:endParaRPr>
          </a:p>
          <a:p>
            <a:pPr marL="342900" marR="0" lvl="0" indent="-203200" algn="l" rtl="0">
              <a:lnSpc>
                <a:spcPct val="100000"/>
              </a:lnSpc>
              <a:spcBef>
                <a:spcPts val="1000"/>
              </a:spcBef>
              <a:spcAft>
                <a:spcPts val="0"/>
              </a:spcAft>
              <a:buClr>
                <a:schemeClr val="dk1"/>
              </a:buClr>
              <a:buSzPts val="2200"/>
              <a:buFont typeface="Arial"/>
              <a:buNone/>
            </a:pPr>
            <a:endParaRPr sz="2200" b="0" i="0" u="none" strike="noStrike" cap="none">
              <a:solidFill>
                <a:srgbClr val="819638"/>
              </a:solidFill>
              <a:latin typeface="Arial"/>
              <a:ea typeface="Arial"/>
              <a:cs typeface="Arial"/>
              <a:sym typeface="Arial"/>
            </a:endParaRPr>
          </a:p>
        </p:txBody>
      </p:sp>
      <p:sp>
        <p:nvSpPr>
          <p:cNvPr id="349" name="Google Shape;349;g27472717462_0_234"/>
          <p:cNvSpPr/>
          <p:nvPr/>
        </p:nvSpPr>
        <p:spPr>
          <a:xfrm>
            <a:off x="0" y="0"/>
            <a:ext cx="12192000" cy="776700"/>
          </a:xfrm>
          <a:prstGeom prst="rect">
            <a:avLst/>
          </a:prstGeom>
          <a:solidFill>
            <a:srgbClr val="819638"/>
          </a:solidFill>
          <a:ln w="9525" cap="flat" cmpd="sng">
            <a:solidFill>
              <a:srgbClr val="819638"/>
            </a:solidFill>
            <a:prstDash val="solid"/>
            <a:round/>
            <a:headEnd type="none" w="sm" len="sm"/>
            <a:tailEnd type="none" w="sm" len="sm"/>
          </a:ln>
          <a:effectLst>
            <a:outerShdw blurRad="40000" dist="23000" dir="5400000" rotWithShape="0">
              <a:srgbClr val="000000">
                <a:alpha val="33730"/>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p:txBody>
      </p:sp>
      <p:pic>
        <p:nvPicPr>
          <p:cNvPr id="350" name="Google Shape;350;g27472717462_0_234" descr="logo_green_on_green.png"/>
          <p:cNvPicPr preferRelativeResize="0"/>
          <p:nvPr/>
        </p:nvPicPr>
        <p:blipFill rotWithShape="1">
          <a:blip r:embed="rId3">
            <a:alphaModFix/>
          </a:blip>
          <a:srcRect/>
          <a:stretch/>
        </p:blipFill>
        <p:spPr>
          <a:xfrm>
            <a:off x="239349" y="164637"/>
            <a:ext cx="1434008" cy="466580"/>
          </a:xfrm>
          <a:prstGeom prst="rect">
            <a:avLst/>
          </a:prstGeom>
          <a:noFill/>
          <a:ln>
            <a:noFill/>
          </a:ln>
        </p:spPr>
      </p:pic>
      <p:sp>
        <p:nvSpPr>
          <p:cNvPr id="351" name="Google Shape;351;g27472717462_0_234"/>
          <p:cNvSpPr txBox="1"/>
          <p:nvPr/>
        </p:nvSpPr>
        <p:spPr>
          <a:xfrm>
            <a:off x="239349" y="941469"/>
            <a:ext cx="11464500" cy="692700"/>
          </a:xfrm>
          <a:prstGeom prst="rect">
            <a:avLst/>
          </a:prstGeom>
          <a:noFill/>
          <a:ln>
            <a:noFill/>
          </a:ln>
        </p:spPr>
        <p:txBody>
          <a:bodyPr spcFirstLastPara="1" wrap="square" lIns="121900" tIns="60925" rIns="121900" bIns="60925" anchor="t" anchorCtr="0">
            <a:spAutoFit/>
          </a:bodyPr>
          <a:lstStyle/>
          <a:p>
            <a:pPr marL="0" marR="0" lvl="0" indent="0" algn="l" rtl="0">
              <a:lnSpc>
                <a:spcPct val="100000"/>
              </a:lnSpc>
              <a:spcBef>
                <a:spcPts val="0"/>
              </a:spcBef>
              <a:spcAft>
                <a:spcPts val="0"/>
              </a:spcAft>
              <a:buClr>
                <a:srgbClr val="000000"/>
              </a:buClr>
              <a:buSzPts val="3700"/>
              <a:buFont typeface="Arial"/>
              <a:buNone/>
            </a:pPr>
            <a:r>
              <a:rPr lang="en-GB" sz="3700" b="1">
                <a:solidFill>
                  <a:srgbClr val="819638"/>
                </a:solidFill>
                <a:latin typeface="Garamond"/>
                <a:ea typeface="Garamond"/>
                <a:cs typeface="Garamond"/>
                <a:sym typeface="Garamond"/>
              </a:rPr>
              <a:t>Stakeholder advisory group - first meeting</a:t>
            </a:r>
            <a:endParaRPr sz="3700" b="1" i="0" u="none" strike="noStrike" cap="none">
              <a:solidFill>
                <a:srgbClr val="3F3F3F"/>
              </a:solidFill>
              <a:latin typeface="Arial"/>
              <a:ea typeface="Arial"/>
              <a:cs typeface="Arial"/>
              <a:sym typeface="Arial"/>
            </a:endParaRPr>
          </a:p>
        </p:txBody>
      </p:sp>
      <p:sp>
        <p:nvSpPr>
          <p:cNvPr id="352" name="Google Shape;352;g27472717462_0_234"/>
          <p:cNvSpPr txBox="1"/>
          <p:nvPr/>
        </p:nvSpPr>
        <p:spPr>
          <a:xfrm>
            <a:off x="239350" y="1798958"/>
            <a:ext cx="5551200" cy="3336900"/>
          </a:xfrm>
          <a:prstGeom prst="rect">
            <a:avLst/>
          </a:prstGeom>
          <a:noFill/>
          <a:ln>
            <a:noFill/>
          </a:ln>
        </p:spPr>
        <p:txBody>
          <a:bodyPr spcFirstLastPara="1" wrap="square" lIns="121900" tIns="60925" rIns="121900" bIns="60925" anchor="t" anchorCtr="0">
            <a:spAutoFit/>
          </a:bodyPr>
          <a:lstStyle/>
          <a:p>
            <a:pPr marL="457200" marR="0" lvl="0" indent="-412750" algn="l" rtl="0">
              <a:lnSpc>
                <a:spcPct val="90000"/>
              </a:lnSpc>
              <a:spcBef>
                <a:spcPts val="0"/>
              </a:spcBef>
              <a:spcAft>
                <a:spcPts val="0"/>
              </a:spcAft>
              <a:buClr>
                <a:srgbClr val="3F3F3F"/>
              </a:buClr>
              <a:buSzPts val="2900"/>
              <a:buFont typeface="Garamond"/>
              <a:buChar char="●"/>
            </a:pPr>
            <a:r>
              <a:rPr lang="en-GB" sz="2900" b="1">
                <a:solidFill>
                  <a:srgbClr val="3F3F3F"/>
                </a:solidFill>
                <a:latin typeface="Garamond"/>
                <a:ea typeface="Garamond"/>
                <a:cs typeface="Garamond"/>
                <a:sym typeface="Garamond"/>
              </a:rPr>
              <a:t>Discussion of In Her Shoes</a:t>
            </a:r>
            <a:endParaRPr sz="2900" b="1" i="0" u="none" strike="noStrike" cap="none">
              <a:solidFill>
                <a:srgbClr val="3F3F3F"/>
              </a:solidFill>
              <a:latin typeface="Garamond"/>
              <a:ea typeface="Garamond"/>
              <a:cs typeface="Garamond"/>
              <a:sym typeface="Garamond"/>
            </a:endParaRPr>
          </a:p>
          <a:p>
            <a:pPr marL="0" marR="0" lvl="0" indent="0" algn="l" rtl="0">
              <a:lnSpc>
                <a:spcPct val="90000"/>
              </a:lnSpc>
              <a:spcBef>
                <a:spcPts val="0"/>
              </a:spcBef>
              <a:spcAft>
                <a:spcPts val="0"/>
              </a:spcAft>
              <a:buClr>
                <a:srgbClr val="000000"/>
              </a:buClr>
              <a:buSzPts val="2900"/>
              <a:buFont typeface="Arial"/>
              <a:buNone/>
            </a:pPr>
            <a:endParaRPr sz="2900" b="1" i="0" u="none" strike="noStrike" cap="none">
              <a:solidFill>
                <a:srgbClr val="3F3F3F"/>
              </a:solidFill>
              <a:latin typeface="Garamond"/>
              <a:ea typeface="Garamond"/>
              <a:cs typeface="Garamond"/>
              <a:sym typeface="Garamond"/>
            </a:endParaRPr>
          </a:p>
          <a:p>
            <a:pPr marL="457200" marR="0" lvl="0" indent="-412750" algn="l" rtl="0">
              <a:lnSpc>
                <a:spcPct val="90000"/>
              </a:lnSpc>
              <a:spcBef>
                <a:spcPts val="0"/>
              </a:spcBef>
              <a:spcAft>
                <a:spcPts val="0"/>
              </a:spcAft>
              <a:buClr>
                <a:srgbClr val="3F3F3F"/>
              </a:buClr>
              <a:buSzPts val="2900"/>
              <a:buFont typeface="Garamond"/>
              <a:buChar char="●"/>
            </a:pPr>
            <a:r>
              <a:rPr lang="en-GB" sz="2900" b="1">
                <a:solidFill>
                  <a:srgbClr val="3F3F3F"/>
                </a:solidFill>
                <a:latin typeface="Garamond"/>
                <a:ea typeface="Garamond"/>
                <a:cs typeface="Garamond"/>
                <a:sym typeface="Garamond"/>
              </a:rPr>
              <a:t>Useful advice from group about best practice in archiving this data legally and ethically.</a:t>
            </a:r>
            <a:endParaRPr sz="2900" b="0" i="0" u="none" strike="noStrike" cap="none">
              <a:solidFill>
                <a:srgbClr val="7F7F7F"/>
              </a:solidFill>
              <a:latin typeface="Garamond"/>
              <a:ea typeface="Garamond"/>
              <a:cs typeface="Garamond"/>
              <a:sym typeface="Garamond"/>
            </a:endParaRPr>
          </a:p>
          <a:p>
            <a:pPr marL="0" marR="0" lvl="0" indent="0" algn="l" rtl="0">
              <a:lnSpc>
                <a:spcPct val="90000"/>
              </a:lnSpc>
              <a:spcBef>
                <a:spcPts val="0"/>
              </a:spcBef>
              <a:spcAft>
                <a:spcPts val="0"/>
              </a:spcAft>
              <a:buClr>
                <a:srgbClr val="000000"/>
              </a:buClr>
              <a:buSzPts val="2900"/>
              <a:buFont typeface="Arial"/>
              <a:buNone/>
            </a:pPr>
            <a:endParaRPr sz="2900" b="0" i="0" u="none" strike="noStrike" cap="none">
              <a:solidFill>
                <a:srgbClr val="7F7F7F"/>
              </a:solidFill>
              <a:latin typeface="Garamond"/>
              <a:ea typeface="Garamond"/>
              <a:cs typeface="Garamond"/>
              <a:sym typeface="Garamond"/>
            </a:endParaRPr>
          </a:p>
          <a:p>
            <a:pPr marL="0" marR="0" lvl="0" indent="0" algn="l" rtl="0">
              <a:lnSpc>
                <a:spcPct val="90000"/>
              </a:lnSpc>
              <a:spcBef>
                <a:spcPts val="0"/>
              </a:spcBef>
              <a:spcAft>
                <a:spcPts val="0"/>
              </a:spcAft>
              <a:buClr>
                <a:srgbClr val="000000"/>
              </a:buClr>
              <a:buSzPts val="2900"/>
              <a:buFont typeface="Arial"/>
              <a:buNone/>
            </a:pPr>
            <a:endParaRPr sz="2900" b="0" i="0" u="none" strike="noStrike" cap="none">
              <a:solidFill>
                <a:srgbClr val="7F7F7F"/>
              </a:solidFill>
              <a:latin typeface="Garamond"/>
              <a:ea typeface="Garamond"/>
              <a:cs typeface="Garamond"/>
              <a:sym typeface="Garamond"/>
            </a:endParaRPr>
          </a:p>
        </p:txBody>
      </p:sp>
      <p:pic>
        <p:nvPicPr>
          <p:cNvPr id="353" name="Google Shape;353;g27472717462_0_234"/>
          <p:cNvPicPr preferRelativeResize="0"/>
          <p:nvPr/>
        </p:nvPicPr>
        <p:blipFill rotWithShape="1">
          <a:blip r:embed="rId4">
            <a:alphaModFix/>
          </a:blip>
          <a:srcRect/>
          <a:stretch/>
        </p:blipFill>
        <p:spPr>
          <a:xfrm>
            <a:off x="10056388" y="39600"/>
            <a:ext cx="1885412" cy="697600"/>
          </a:xfrm>
          <a:prstGeom prst="rect">
            <a:avLst/>
          </a:prstGeom>
          <a:noFill/>
          <a:ln>
            <a:noFill/>
          </a:ln>
        </p:spPr>
      </p:pic>
      <p:sp>
        <p:nvSpPr>
          <p:cNvPr id="354" name="Google Shape;354;g27472717462_0_234"/>
          <p:cNvSpPr txBox="1"/>
          <p:nvPr/>
        </p:nvSpPr>
        <p:spPr>
          <a:xfrm>
            <a:off x="7395425" y="4674400"/>
            <a:ext cx="3018600" cy="62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i="1">
              <a:latin typeface="EB Garamond"/>
              <a:ea typeface="EB Garamond"/>
              <a:cs typeface="EB Garamond"/>
              <a:sym typeface="EB Garamond"/>
            </a:endParaRPr>
          </a:p>
        </p:txBody>
      </p:sp>
      <p:pic>
        <p:nvPicPr>
          <p:cNvPr id="355" name="Google Shape;355;g27472717462_0_234"/>
          <p:cNvPicPr preferRelativeResize="0"/>
          <p:nvPr/>
        </p:nvPicPr>
        <p:blipFill>
          <a:blip r:embed="rId5">
            <a:alphaModFix/>
          </a:blip>
          <a:stretch>
            <a:fillRect/>
          </a:stretch>
        </p:blipFill>
        <p:spPr>
          <a:xfrm>
            <a:off x="7289500" y="2134825"/>
            <a:ext cx="4010625" cy="22515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g23a220b051b_0_11"/>
          <p:cNvSpPr/>
          <p:nvPr/>
        </p:nvSpPr>
        <p:spPr>
          <a:xfrm>
            <a:off x="0" y="-208439"/>
            <a:ext cx="12192000" cy="6309300"/>
          </a:xfrm>
          <a:prstGeom prst="rect">
            <a:avLst/>
          </a:prstGeom>
          <a:solidFill>
            <a:srgbClr val="819638"/>
          </a:solidFill>
          <a:ln>
            <a:noFill/>
          </a:ln>
          <a:effectLst>
            <a:outerShdw dist="23000" dir="5400000" rotWithShape="0">
              <a:schemeClr val="lt1">
                <a:alpha val="32156"/>
              </a:scheme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Calibri"/>
              <a:ea typeface="Calibri"/>
              <a:cs typeface="Calibri"/>
              <a:sym typeface="Calibri"/>
            </a:endParaRPr>
          </a:p>
        </p:txBody>
      </p:sp>
      <p:pic>
        <p:nvPicPr>
          <p:cNvPr id="96" name="Google Shape;96;g23a220b051b_0_11" descr="logo_green_on_green.png"/>
          <p:cNvPicPr preferRelativeResize="0"/>
          <p:nvPr/>
        </p:nvPicPr>
        <p:blipFill rotWithShape="1">
          <a:blip r:embed="rId3">
            <a:alphaModFix/>
          </a:blip>
          <a:srcRect/>
          <a:stretch/>
        </p:blipFill>
        <p:spPr>
          <a:xfrm>
            <a:off x="8238330" y="4474620"/>
            <a:ext cx="3953670" cy="1286396"/>
          </a:xfrm>
          <a:prstGeom prst="rect">
            <a:avLst/>
          </a:prstGeom>
          <a:noFill/>
          <a:ln>
            <a:noFill/>
          </a:ln>
        </p:spPr>
      </p:pic>
      <p:sp>
        <p:nvSpPr>
          <p:cNvPr id="97" name="Google Shape;97;g23a220b051b_0_11"/>
          <p:cNvSpPr txBox="1"/>
          <p:nvPr/>
        </p:nvSpPr>
        <p:spPr>
          <a:xfrm>
            <a:off x="0" y="2007420"/>
            <a:ext cx="12192000" cy="384600"/>
          </a:xfrm>
          <a:prstGeom prst="rect">
            <a:avLst/>
          </a:prstGeom>
          <a:noFill/>
          <a:ln>
            <a:noFill/>
          </a:ln>
        </p:spPr>
        <p:txBody>
          <a:bodyPr spcFirstLastPara="1" wrap="square" lIns="121900" tIns="60925" rIns="121900" bIns="60925" anchor="t" anchorCtr="0">
            <a:spAutoFit/>
          </a:bodyPr>
          <a:lstStyle/>
          <a:p>
            <a:pPr marL="0" marR="0" lvl="0" indent="0" algn="ctr" rtl="0">
              <a:lnSpc>
                <a:spcPct val="100000"/>
              </a:lnSpc>
              <a:spcBef>
                <a:spcPts val="0"/>
              </a:spcBef>
              <a:spcAft>
                <a:spcPts val="0"/>
              </a:spcAft>
              <a:buClr>
                <a:srgbClr val="000000"/>
              </a:buClr>
              <a:buSzPts val="2400"/>
              <a:buFont typeface="Arial"/>
              <a:buNone/>
            </a:pPr>
            <a:endParaRPr sz="1700" b="0" i="0" u="none" strike="noStrike" cap="none">
              <a:solidFill>
                <a:schemeClr val="lt1"/>
              </a:solidFill>
              <a:latin typeface="Garamond"/>
              <a:ea typeface="Garamond"/>
              <a:cs typeface="Garamond"/>
              <a:sym typeface="Garamond"/>
            </a:endParaRPr>
          </a:p>
        </p:txBody>
      </p:sp>
      <p:sp>
        <p:nvSpPr>
          <p:cNvPr id="98" name="Google Shape;98;g23a220b051b_0_11"/>
          <p:cNvSpPr txBox="1"/>
          <p:nvPr/>
        </p:nvSpPr>
        <p:spPr>
          <a:xfrm>
            <a:off x="0" y="4389107"/>
            <a:ext cx="12192000" cy="861900"/>
          </a:xfrm>
          <a:prstGeom prst="rect">
            <a:avLst/>
          </a:prstGeom>
          <a:noFill/>
          <a:ln>
            <a:noFill/>
          </a:ln>
        </p:spPr>
        <p:txBody>
          <a:bodyPr spcFirstLastPara="1" wrap="square" lIns="121900" tIns="60925" rIns="121900" bIns="60925" anchor="t" anchorCtr="0">
            <a:spAutoFit/>
          </a:bodyPr>
          <a:lstStyle/>
          <a:p>
            <a:pPr marL="0" marR="0" lvl="0" indent="0" algn="ctr" rtl="0">
              <a:lnSpc>
                <a:spcPct val="100000"/>
              </a:lnSpc>
              <a:spcBef>
                <a:spcPts val="0"/>
              </a:spcBef>
              <a:spcAft>
                <a:spcPts val="0"/>
              </a:spcAft>
              <a:buClr>
                <a:srgbClr val="000000"/>
              </a:buClr>
              <a:buSzPts val="2400"/>
              <a:buFont typeface="Arial"/>
              <a:buNone/>
            </a:pPr>
            <a:endParaRPr sz="2400" b="1" i="0" u="none" strike="noStrike" cap="none">
              <a:solidFill>
                <a:schemeClr val="lt1"/>
              </a:solidFill>
              <a:latin typeface="Garamond"/>
              <a:ea typeface="Garamond"/>
              <a:cs typeface="Garamond"/>
              <a:sym typeface="Garamond"/>
            </a:endParaRPr>
          </a:p>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Garamond"/>
              <a:ea typeface="Garamond"/>
              <a:cs typeface="Garamond"/>
              <a:sym typeface="Garamond"/>
            </a:endParaRPr>
          </a:p>
        </p:txBody>
      </p:sp>
      <p:pic>
        <p:nvPicPr>
          <p:cNvPr id="99" name="Google Shape;99;g23a220b051b_0_11"/>
          <p:cNvPicPr preferRelativeResize="0"/>
          <p:nvPr/>
        </p:nvPicPr>
        <p:blipFill rotWithShape="1">
          <a:blip r:embed="rId4">
            <a:alphaModFix/>
          </a:blip>
          <a:srcRect/>
          <a:stretch/>
        </p:blipFill>
        <p:spPr>
          <a:xfrm>
            <a:off x="8723960" y="195056"/>
            <a:ext cx="3326171" cy="1231201"/>
          </a:xfrm>
          <a:prstGeom prst="rect">
            <a:avLst/>
          </a:prstGeom>
          <a:noFill/>
          <a:ln>
            <a:noFill/>
          </a:ln>
          <a:effectLst>
            <a:outerShdw dist="23000" dir="5400000" rotWithShape="0">
              <a:schemeClr val="lt1">
                <a:alpha val="32156"/>
              </a:schemeClr>
            </a:outerShdw>
          </a:effectLst>
        </p:spPr>
      </p:pic>
      <p:pic>
        <p:nvPicPr>
          <p:cNvPr id="100" name="Google Shape;100;g23a220b051b_0_11"/>
          <p:cNvPicPr preferRelativeResize="0"/>
          <p:nvPr/>
        </p:nvPicPr>
        <p:blipFill rotWithShape="1">
          <a:blip r:embed="rId5">
            <a:alphaModFix/>
          </a:blip>
          <a:srcRect/>
          <a:stretch/>
        </p:blipFill>
        <p:spPr>
          <a:xfrm>
            <a:off x="348275" y="1078675"/>
            <a:ext cx="7142999" cy="4779037"/>
          </a:xfrm>
          <a:prstGeom prst="rect">
            <a:avLst/>
          </a:prstGeom>
          <a:noFill/>
          <a:ln>
            <a:noFill/>
          </a:ln>
          <a:effectLst>
            <a:outerShdw dist="23000" dir="5400000" rotWithShape="0">
              <a:schemeClr val="lt1">
                <a:alpha val="32156"/>
              </a:schemeClr>
            </a:outerShdw>
          </a:effectLst>
        </p:spPr>
      </p:pic>
      <p:sp>
        <p:nvSpPr>
          <p:cNvPr id="101" name="Google Shape;101;g23a220b051b_0_11"/>
          <p:cNvSpPr txBox="1"/>
          <p:nvPr/>
        </p:nvSpPr>
        <p:spPr>
          <a:xfrm>
            <a:off x="215325" y="278625"/>
            <a:ext cx="7143000" cy="631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2700"/>
              <a:buFont typeface="Arial"/>
              <a:buNone/>
            </a:pPr>
            <a:r>
              <a:rPr lang="en-GB" sz="2900" b="1" i="0" u="none" strike="noStrike" cap="none">
                <a:solidFill>
                  <a:schemeClr val="lt1"/>
                </a:solidFill>
                <a:latin typeface="Garamond"/>
                <a:ea typeface="Garamond"/>
                <a:cs typeface="Garamond"/>
                <a:sym typeface="Garamond"/>
              </a:rPr>
              <a:t>Archiving Reproductive Health - Overview</a:t>
            </a:r>
            <a:endParaRPr sz="1400" b="0" i="0" u="none" strike="noStrike" cap="none">
              <a:solidFill>
                <a:srgbClr val="000000"/>
              </a:solidFill>
              <a:latin typeface="Calibri"/>
              <a:ea typeface="Calibri"/>
              <a:cs typeface="Calibri"/>
              <a:sym typeface="Calibri"/>
            </a:endParaRPr>
          </a:p>
        </p:txBody>
      </p:sp>
      <p:pic>
        <p:nvPicPr>
          <p:cNvPr id="102" name="Google Shape;102;g23a220b051b_0_11"/>
          <p:cNvPicPr preferRelativeResize="0"/>
          <p:nvPr/>
        </p:nvPicPr>
        <p:blipFill rotWithShape="1">
          <a:blip r:embed="rId6">
            <a:alphaModFix/>
          </a:blip>
          <a:srcRect/>
          <a:stretch/>
        </p:blipFill>
        <p:spPr>
          <a:xfrm>
            <a:off x="1653871" y="6210188"/>
            <a:ext cx="1294779" cy="631200"/>
          </a:xfrm>
          <a:prstGeom prst="rect">
            <a:avLst/>
          </a:prstGeom>
          <a:noFill/>
          <a:ln>
            <a:noFill/>
          </a:ln>
        </p:spPr>
      </p:pic>
      <p:pic>
        <p:nvPicPr>
          <p:cNvPr id="103" name="Google Shape;103;g23a220b051b_0_11"/>
          <p:cNvPicPr preferRelativeResize="0"/>
          <p:nvPr/>
        </p:nvPicPr>
        <p:blipFill rotWithShape="1">
          <a:blip r:embed="rId7">
            <a:alphaModFix/>
          </a:blip>
          <a:srcRect l="7970" r="7060" b="7603"/>
          <a:stretch/>
        </p:blipFill>
        <p:spPr>
          <a:xfrm>
            <a:off x="5100537" y="6109280"/>
            <a:ext cx="1990926" cy="746975"/>
          </a:xfrm>
          <a:prstGeom prst="rect">
            <a:avLst/>
          </a:prstGeom>
          <a:noFill/>
          <a:ln>
            <a:noFill/>
          </a:ln>
        </p:spPr>
      </p:pic>
      <p:pic>
        <p:nvPicPr>
          <p:cNvPr id="104" name="Google Shape;104;g23a220b051b_0_11"/>
          <p:cNvPicPr preferRelativeResize="0"/>
          <p:nvPr/>
        </p:nvPicPr>
        <p:blipFill rotWithShape="1">
          <a:blip r:embed="rId8">
            <a:alphaModFix/>
          </a:blip>
          <a:srcRect l="9616" t="31608" r="6679" b="28227"/>
          <a:stretch/>
        </p:blipFill>
        <p:spPr>
          <a:xfrm>
            <a:off x="8417616" y="6288598"/>
            <a:ext cx="2373208" cy="5694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g27472717462_0_40"/>
          <p:cNvSpPr/>
          <p:nvPr/>
        </p:nvSpPr>
        <p:spPr>
          <a:xfrm>
            <a:off x="2351584" y="2276872"/>
            <a:ext cx="7704900" cy="937200"/>
          </a:xfrm>
          <a:prstGeom prst="rect">
            <a:avLst/>
          </a:prstGeom>
          <a:noFill/>
          <a:ln>
            <a:noFill/>
          </a:ln>
        </p:spPr>
        <p:txBody>
          <a:bodyPr spcFirstLastPara="1" wrap="square" lIns="121900" tIns="60925" rIns="121900" bIns="60925" anchor="t" anchorCtr="0">
            <a:noAutofit/>
          </a:bodyPr>
          <a:lstStyle/>
          <a:p>
            <a:pPr marL="0" marR="0" lvl="0" indent="0" algn="l" rtl="0">
              <a:lnSpc>
                <a:spcPct val="100000"/>
              </a:lnSpc>
              <a:spcBef>
                <a:spcPts val="0"/>
              </a:spcBef>
              <a:spcAft>
                <a:spcPts val="0"/>
              </a:spcAft>
              <a:buClr>
                <a:srgbClr val="000000"/>
              </a:buClr>
              <a:buSzPts val="2200"/>
              <a:buFont typeface="Arial"/>
              <a:buNone/>
            </a:pPr>
            <a:endParaRPr sz="2200" b="0" i="0" u="none" strike="noStrike" cap="none">
              <a:solidFill>
                <a:srgbClr val="7F7F7F"/>
              </a:solidFill>
              <a:latin typeface="Garamond"/>
              <a:ea typeface="Garamond"/>
              <a:cs typeface="Garamond"/>
              <a:sym typeface="Garamond"/>
            </a:endParaRPr>
          </a:p>
          <a:p>
            <a:pPr marL="342900" marR="0" lvl="0" indent="-203200" algn="l" rtl="0">
              <a:lnSpc>
                <a:spcPct val="100000"/>
              </a:lnSpc>
              <a:spcBef>
                <a:spcPts val="1000"/>
              </a:spcBef>
              <a:spcAft>
                <a:spcPts val="0"/>
              </a:spcAft>
              <a:buClr>
                <a:schemeClr val="dk1"/>
              </a:buClr>
              <a:buSzPts val="2200"/>
              <a:buFont typeface="Arial"/>
              <a:buNone/>
            </a:pPr>
            <a:endParaRPr sz="2200" b="0" i="0" u="none" strike="noStrike" cap="none">
              <a:solidFill>
                <a:srgbClr val="819638"/>
              </a:solidFill>
              <a:latin typeface="Arial"/>
              <a:ea typeface="Arial"/>
              <a:cs typeface="Arial"/>
              <a:sym typeface="Arial"/>
            </a:endParaRPr>
          </a:p>
        </p:txBody>
      </p:sp>
      <p:sp>
        <p:nvSpPr>
          <p:cNvPr id="361" name="Google Shape;361;g27472717462_0_40"/>
          <p:cNvSpPr/>
          <p:nvPr/>
        </p:nvSpPr>
        <p:spPr>
          <a:xfrm>
            <a:off x="0" y="0"/>
            <a:ext cx="12192000" cy="776700"/>
          </a:xfrm>
          <a:prstGeom prst="rect">
            <a:avLst/>
          </a:prstGeom>
          <a:solidFill>
            <a:srgbClr val="819638"/>
          </a:solidFill>
          <a:ln w="9525" cap="flat" cmpd="sng">
            <a:solidFill>
              <a:srgbClr val="819638"/>
            </a:solidFill>
            <a:prstDash val="solid"/>
            <a:round/>
            <a:headEnd type="none" w="sm" len="sm"/>
            <a:tailEnd type="none" w="sm" len="sm"/>
          </a:ln>
          <a:effectLst>
            <a:outerShdw blurRad="40000" dist="23000" dir="5400000" rotWithShape="0">
              <a:srgbClr val="000000">
                <a:alpha val="33730"/>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p:txBody>
      </p:sp>
      <p:pic>
        <p:nvPicPr>
          <p:cNvPr id="362" name="Google Shape;362;g27472717462_0_40" descr="logo_green_on_green.png"/>
          <p:cNvPicPr preferRelativeResize="0"/>
          <p:nvPr/>
        </p:nvPicPr>
        <p:blipFill rotWithShape="1">
          <a:blip r:embed="rId3">
            <a:alphaModFix/>
          </a:blip>
          <a:srcRect/>
          <a:stretch/>
        </p:blipFill>
        <p:spPr>
          <a:xfrm>
            <a:off x="239349" y="164637"/>
            <a:ext cx="1434008" cy="466580"/>
          </a:xfrm>
          <a:prstGeom prst="rect">
            <a:avLst/>
          </a:prstGeom>
          <a:noFill/>
          <a:ln>
            <a:noFill/>
          </a:ln>
        </p:spPr>
      </p:pic>
      <p:sp>
        <p:nvSpPr>
          <p:cNvPr id="363" name="Google Shape;363;g27472717462_0_40"/>
          <p:cNvSpPr txBox="1"/>
          <p:nvPr/>
        </p:nvSpPr>
        <p:spPr>
          <a:xfrm>
            <a:off x="239349" y="941469"/>
            <a:ext cx="11464500" cy="692700"/>
          </a:xfrm>
          <a:prstGeom prst="rect">
            <a:avLst/>
          </a:prstGeom>
          <a:noFill/>
          <a:ln>
            <a:noFill/>
          </a:ln>
        </p:spPr>
        <p:txBody>
          <a:bodyPr spcFirstLastPara="1" wrap="square" lIns="121900" tIns="60925" rIns="121900" bIns="60925" anchor="t" anchorCtr="0">
            <a:spAutoFit/>
          </a:bodyPr>
          <a:lstStyle/>
          <a:p>
            <a:pPr marL="0" marR="0" lvl="0" indent="0" algn="l" rtl="0">
              <a:lnSpc>
                <a:spcPct val="100000"/>
              </a:lnSpc>
              <a:spcBef>
                <a:spcPts val="0"/>
              </a:spcBef>
              <a:spcAft>
                <a:spcPts val="0"/>
              </a:spcAft>
              <a:buClr>
                <a:srgbClr val="000000"/>
              </a:buClr>
              <a:buSzPts val="3700"/>
              <a:buFont typeface="Arial"/>
              <a:buNone/>
            </a:pPr>
            <a:r>
              <a:rPr lang="en-GB" sz="3700" b="1">
                <a:solidFill>
                  <a:srgbClr val="819638"/>
                </a:solidFill>
                <a:latin typeface="Garamond"/>
                <a:ea typeface="Garamond"/>
                <a:cs typeface="Garamond"/>
                <a:sym typeface="Garamond"/>
              </a:rPr>
              <a:t>Stakeholder advisory group - second meeting</a:t>
            </a:r>
            <a:endParaRPr sz="3700" b="1" i="0" u="none" strike="noStrike" cap="none">
              <a:solidFill>
                <a:srgbClr val="3F3F3F"/>
              </a:solidFill>
              <a:latin typeface="Arial"/>
              <a:ea typeface="Arial"/>
              <a:cs typeface="Arial"/>
              <a:sym typeface="Arial"/>
            </a:endParaRPr>
          </a:p>
        </p:txBody>
      </p:sp>
      <p:sp>
        <p:nvSpPr>
          <p:cNvPr id="364" name="Google Shape;364;g27472717462_0_40"/>
          <p:cNvSpPr txBox="1"/>
          <p:nvPr/>
        </p:nvSpPr>
        <p:spPr>
          <a:xfrm>
            <a:off x="239350" y="1798958"/>
            <a:ext cx="5551200" cy="4542300"/>
          </a:xfrm>
          <a:prstGeom prst="rect">
            <a:avLst/>
          </a:prstGeom>
          <a:noFill/>
          <a:ln>
            <a:noFill/>
          </a:ln>
        </p:spPr>
        <p:txBody>
          <a:bodyPr spcFirstLastPara="1" wrap="square" lIns="121900" tIns="60925" rIns="121900" bIns="60925" anchor="t" anchorCtr="0">
            <a:spAutoFit/>
          </a:bodyPr>
          <a:lstStyle/>
          <a:p>
            <a:pPr marL="457200" marR="0" lvl="0" indent="-412750" algn="l" rtl="0">
              <a:lnSpc>
                <a:spcPct val="90000"/>
              </a:lnSpc>
              <a:spcBef>
                <a:spcPts val="0"/>
              </a:spcBef>
              <a:spcAft>
                <a:spcPts val="0"/>
              </a:spcAft>
              <a:buClr>
                <a:srgbClr val="3F3F3F"/>
              </a:buClr>
              <a:buSzPts val="2900"/>
              <a:buFont typeface="Garamond"/>
              <a:buChar char="●"/>
            </a:pPr>
            <a:r>
              <a:rPr lang="en-GB" sz="2900" b="1">
                <a:solidFill>
                  <a:srgbClr val="3F3F3F"/>
                </a:solidFill>
                <a:latin typeface="Garamond"/>
                <a:ea typeface="Garamond"/>
                <a:cs typeface="Garamond"/>
                <a:sym typeface="Garamond"/>
              </a:rPr>
              <a:t>Feedback on how best to make the Guide to digital archiving more accessible.</a:t>
            </a:r>
            <a:endParaRPr sz="2900" b="1">
              <a:solidFill>
                <a:srgbClr val="3F3F3F"/>
              </a:solidFill>
              <a:latin typeface="Garamond"/>
              <a:ea typeface="Garamond"/>
              <a:cs typeface="Garamond"/>
              <a:sym typeface="Garamond"/>
            </a:endParaRPr>
          </a:p>
          <a:p>
            <a:pPr marL="457200" marR="0" lvl="0" indent="0" algn="l" rtl="0">
              <a:lnSpc>
                <a:spcPct val="90000"/>
              </a:lnSpc>
              <a:spcBef>
                <a:spcPts val="0"/>
              </a:spcBef>
              <a:spcAft>
                <a:spcPts val="0"/>
              </a:spcAft>
              <a:buNone/>
            </a:pPr>
            <a:endParaRPr sz="2900" b="1">
              <a:solidFill>
                <a:srgbClr val="3F3F3F"/>
              </a:solidFill>
              <a:latin typeface="Garamond"/>
              <a:ea typeface="Garamond"/>
              <a:cs typeface="Garamond"/>
              <a:sym typeface="Garamond"/>
            </a:endParaRPr>
          </a:p>
          <a:p>
            <a:pPr marL="457200" marR="0" lvl="0" indent="-412750" algn="l" rtl="0">
              <a:lnSpc>
                <a:spcPct val="90000"/>
              </a:lnSpc>
              <a:spcBef>
                <a:spcPts val="0"/>
              </a:spcBef>
              <a:spcAft>
                <a:spcPts val="0"/>
              </a:spcAft>
              <a:buClr>
                <a:srgbClr val="3F3F3F"/>
              </a:buClr>
              <a:buSzPts val="2900"/>
              <a:buFont typeface="Garamond"/>
              <a:buChar char="●"/>
            </a:pPr>
            <a:r>
              <a:rPr lang="en-GB" sz="2900" b="1">
                <a:solidFill>
                  <a:srgbClr val="3F3F3F"/>
                </a:solidFill>
                <a:latin typeface="Garamond"/>
                <a:ea typeface="Garamond"/>
                <a:cs typeface="Garamond"/>
                <a:sym typeface="Garamond"/>
              </a:rPr>
              <a:t>Included moving some information to appendices, and simplifying language.</a:t>
            </a:r>
            <a:endParaRPr sz="2900" b="1">
              <a:solidFill>
                <a:srgbClr val="3F3F3F"/>
              </a:solidFill>
              <a:latin typeface="Garamond"/>
              <a:ea typeface="Garamond"/>
              <a:cs typeface="Garamond"/>
              <a:sym typeface="Garamond"/>
            </a:endParaRPr>
          </a:p>
          <a:p>
            <a:pPr marL="0" marR="0" lvl="0" indent="0" algn="l" rtl="0">
              <a:lnSpc>
                <a:spcPct val="90000"/>
              </a:lnSpc>
              <a:spcBef>
                <a:spcPts val="0"/>
              </a:spcBef>
              <a:spcAft>
                <a:spcPts val="0"/>
              </a:spcAft>
              <a:buNone/>
            </a:pPr>
            <a:endParaRPr sz="2900" b="1" i="0" u="none" strike="noStrike" cap="none">
              <a:solidFill>
                <a:srgbClr val="3F3F3F"/>
              </a:solidFill>
              <a:latin typeface="Garamond"/>
              <a:ea typeface="Garamond"/>
              <a:cs typeface="Garamond"/>
              <a:sym typeface="Garamond"/>
            </a:endParaRPr>
          </a:p>
          <a:p>
            <a:pPr marL="609600" marR="0" lvl="0" indent="0" algn="l" rtl="0">
              <a:lnSpc>
                <a:spcPct val="90000"/>
              </a:lnSpc>
              <a:spcBef>
                <a:spcPts val="0"/>
              </a:spcBef>
              <a:spcAft>
                <a:spcPts val="0"/>
              </a:spcAft>
              <a:buClr>
                <a:srgbClr val="000000"/>
              </a:buClr>
              <a:buSzPts val="2900"/>
              <a:buFont typeface="Arial"/>
              <a:buNone/>
            </a:pPr>
            <a:endParaRPr sz="2900" b="0" i="0" u="none" strike="noStrike" cap="none">
              <a:solidFill>
                <a:srgbClr val="7F7F7F"/>
              </a:solidFill>
              <a:latin typeface="Garamond"/>
              <a:ea typeface="Garamond"/>
              <a:cs typeface="Garamond"/>
              <a:sym typeface="Garamond"/>
            </a:endParaRPr>
          </a:p>
          <a:p>
            <a:pPr marL="0" marR="0" lvl="0" indent="0" algn="l" rtl="0">
              <a:lnSpc>
                <a:spcPct val="90000"/>
              </a:lnSpc>
              <a:spcBef>
                <a:spcPts val="0"/>
              </a:spcBef>
              <a:spcAft>
                <a:spcPts val="0"/>
              </a:spcAft>
              <a:buClr>
                <a:srgbClr val="000000"/>
              </a:buClr>
              <a:buSzPts val="2900"/>
              <a:buFont typeface="Arial"/>
              <a:buNone/>
            </a:pPr>
            <a:endParaRPr sz="2900" b="0" i="0" u="none" strike="noStrike" cap="none">
              <a:solidFill>
                <a:srgbClr val="7F7F7F"/>
              </a:solidFill>
              <a:latin typeface="Garamond"/>
              <a:ea typeface="Garamond"/>
              <a:cs typeface="Garamond"/>
              <a:sym typeface="Garamond"/>
            </a:endParaRPr>
          </a:p>
          <a:p>
            <a:pPr marL="0" marR="0" lvl="0" indent="0" algn="l" rtl="0">
              <a:lnSpc>
                <a:spcPct val="90000"/>
              </a:lnSpc>
              <a:spcBef>
                <a:spcPts val="0"/>
              </a:spcBef>
              <a:spcAft>
                <a:spcPts val="0"/>
              </a:spcAft>
              <a:buClr>
                <a:srgbClr val="000000"/>
              </a:buClr>
              <a:buSzPts val="2900"/>
              <a:buFont typeface="Arial"/>
              <a:buNone/>
            </a:pPr>
            <a:endParaRPr sz="2900" b="0" i="0" u="none" strike="noStrike" cap="none">
              <a:solidFill>
                <a:srgbClr val="7F7F7F"/>
              </a:solidFill>
              <a:latin typeface="Garamond"/>
              <a:ea typeface="Garamond"/>
              <a:cs typeface="Garamond"/>
              <a:sym typeface="Garamond"/>
            </a:endParaRPr>
          </a:p>
        </p:txBody>
      </p:sp>
      <p:pic>
        <p:nvPicPr>
          <p:cNvPr id="365" name="Google Shape;365;g27472717462_0_40"/>
          <p:cNvPicPr preferRelativeResize="0"/>
          <p:nvPr/>
        </p:nvPicPr>
        <p:blipFill rotWithShape="1">
          <a:blip r:embed="rId4">
            <a:alphaModFix/>
          </a:blip>
          <a:srcRect/>
          <a:stretch/>
        </p:blipFill>
        <p:spPr>
          <a:xfrm>
            <a:off x="10056388" y="39600"/>
            <a:ext cx="1885412" cy="697600"/>
          </a:xfrm>
          <a:prstGeom prst="rect">
            <a:avLst/>
          </a:prstGeom>
          <a:noFill/>
          <a:ln>
            <a:noFill/>
          </a:ln>
        </p:spPr>
      </p:pic>
      <p:sp>
        <p:nvSpPr>
          <p:cNvPr id="366" name="Google Shape;366;g27472717462_0_40"/>
          <p:cNvSpPr txBox="1"/>
          <p:nvPr/>
        </p:nvSpPr>
        <p:spPr>
          <a:xfrm>
            <a:off x="7395425" y="4674400"/>
            <a:ext cx="3018600" cy="62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i="1">
              <a:latin typeface="EB Garamond"/>
              <a:ea typeface="EB Garamond"/>
              <a:cs typeface="EB Garamond"/>
              <a:sym typeface="EB Garamond"/>
            </a:endParaRPr>
          </a:p>
        </p:txBody>
      </p:sp>
      <p:pic>
        <p:nvPicPr>
          <p:cNvPr id="367" name="Google Shape;367;g27472717462_0_40"/>
          <p:cNvPicPr preferRelativeResize="0"/>
          <p:nvPr/>
        </p:nvPicPr>
        <p:blipFill rotWithShape="1">
          <a:blip r:embed="rId5">
            <a:alphaModFix/>
          </a:blip>
          <a:srcRect/>
          <a:stretch/>
        </p:blipFill>
        <p:spPr>
          <a:xfrm>
            <a:off x="7165775" y="1610588"/>
            <a:ext cx="3477904" cy="491902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Google Shape;372;g24edc017577_1_233"/>
          <p:cNvSpPr/>
          <p:nvPr/>
        </p:nvSpPr>
        <p:spPr>
          <a:xfrm>
            <a:off x="2351584" y="2276872"/>
            <a:ext cx="7704900" cy="937200"/>
          </a:xfrm>
          <a:prstGeom prst="rect">
            <a:avLst/>
          </a:prstGeom>
          <a:noFill/>
          <a:ln>
            <a:noFill/>
          </a:ln>
        </p:spPr>
        <p:txBody>
          <a:bodyPr spcFirstLastPara="1" wrap="square" lIns="121900" tIns="60925" rIns="121900" bIns="60925" anchor="t" anchorCtr="0">
            <a:noAutofit/>
          </a:bodyPr>
          <a:lstStyle/>
          <a:p>
            <a:pPr marL="0" marR="0" lvl="0" indent="0" algn="l" rtl="0">
              <a:lnSpc>
                <a:spcPct val="100000"/>
              </a:lnSpc>
              <a:spcBef>
                <a:spcPts val="0"/>
              </a:spcBef>
              <a:spcAft>
                <a:spcPts val="0"/>
              </a:spcAft>
              <a:buClr>
                <a:srgbClr val="000000"/>
              </a:buClr>
              <a:buSzPts val="2200"/>
              <a:buFont typeface="Arial"/>
              <a:buNone/>
            </a:pPr>
            <a:endParaRPr sz="2200" b="0" i="0" u="none" strike="noStrike" cap="none">
              <a:solidFill>
                <a:srgbClr val="7F7F7F"/>
              </a:solidFill>
              <a:latin typeface="Garamond"/>
              <a:ea typeface="Garamond"/>
              <a:cs typeface="Garamond"/>
              <a:sym typeface="Garamond"/>
            </a:endParaRPr>
          </a:p>
          <a:p>
            <a:pPr marL="342900" marR="0" lvl="0" indent="-203200" algn="l" rtl="0">
              <a:lnSpc>
                <a:spcPct val="100000"/>
              </a:lnSpc>
              <a:spcBef>
                <a:spcPts val="1000"/>
              </a:spcBef>
              <a:spcAft>
                <a:spcPts val="0"/>
              </a:spcAft>
              <a:buClr>
                <a:schemeClr val="dk1"/>
              </a:buClr>
              <a:buSzPts val="2200"/>
              <a:buFont typeface="Arial"/>
              <a:buNone/>
            </a:pPr>
            <a:endParaRPr sz="2200" b="0" i="0" u="none" strike="noStrike" cap="none">
              <a:solidFill>
                <a:srgbClr val="819638"/>
              </a:solidFill>
              <a:latin typeface="Arial"/>
              <a:ea typeface="Arial"/>
              <a:cs typeface="Arial"/>
              <a:sym typeface="Arial"/>
            </a:endParaRPr>
          </a:p>
        </p:txBody>
      </p:sp>
      <p:sp>
        <p:nvSpPr>
          <p:cNvPr id="373" name="Google Shape;373;g24edc017577_1_233"/>
          <p:cNvSpPr/>
          <p:nvPr/>
        </p:nvSpPr>
        <p:spPr>
          <a:xfrm>
            <a:off x="0" y="0"/>
            <a:ext cx="12192000" cy="776700"/>
          </a:xfrm>
          <a:prstGeom prst="rect">
            <a:avLst/>
          </a:prstGeom>
          <a:solidFill>
            <a:srgbClr val="819638"/>
          </a:solidFill>
          <a:ln w="9525" cap="flat" cmpd="sng">
            <a:solidFill>
              <a:srgbClr val="819638"/>
            </a:solidFill>
            <a:prstDash val="solid"/>
            <a:round/>
            <a:headEnd type="none" w="sm" len="sm"/>
            <a:tailEnd type="none" w="sm" len="sm"/>
          </a:ln>
          <a:effectLst>
            <a:outerShdw blurRad="40000" dist="23000" dir="5400000" rotWithShape="0">
              <a:srgbClr val="000000">
                <a:alpha val="33725"/>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p:txBody>
      </p:sp>
      <p:pic>
        <p:nvPicPr>
          <p:cNvPr id="374" name="Google Shape;374;g24edc017577_1_233" descr="logo_green_on_green.png"/>
          <p:cNvPicPr preferRelativeResize="0"/>
          <p:nvPr/>
        </p:nvPicPr>
        <p:blipFill rotWithShape="1">
          <a:blip r:embed="rId3">
            <a:alphaModFix/>
          </a:blip>
          <a:srcRect/>
          <a:stretch/>
        </p:blipFill>
        <p:spPr>
          <a:xfrm>
            <a:off x="239349" y="164637"/>
            <a:ext cx="1434008" cy="466580"/>
          </a:xfrm>
          <a:prstGeom prst="rect">
            <a:avLst/>
          </a:prstGeom>
          <a:noFill/>
          <a:ln>
            <a:noFill/>
          </a:ln>
        </p:spPr>
      </p:pic>
      <p:sp>
        <p:nvSpPr>
          <p:cNvPr id="375" name="Google Shape;375;g24edc017577_1_233"/>
          <p:cNvSpPr txBox="1"/>
          <p:nvPr/>
        </p:nvSpPr>
        <p:spPr>
          <a:xfrm>
            <a:off x="239349" y="941469"/>
            <a:ext cx="11464500" cy="692700"/>
          </a:xfrm>
          <a:prstGeom prst="rect">
            <a:avLst/>
          </a:prstGeom>
          <a:noFill/>
          <a:ln>
            <a:noFill/>
          </a:ln>
        </p:spPr>
        <p:txBody>
          <a:bodyPr spcFirstLastPara="1" wrap="square" lIns="121900" tIns="60925" rIns="121900" bIns="60925" anchor="t" anchorCtr="0">
            <a:spAutoFit/>
          </a:bodyPr>
          <a:lstStyle/>
          <a:p>
            <a:pPr marL="0" marR="0" lvl="0" indent="0" algn="l" rtl="0">
              <a:lnSpc>
                <a:spcPct val="100000"/>
              </a:lnSpc>
              <a:spcBef>
                <a:spcPts val="0"/>
              </a:spcBef>
              <a:spcAft>
                <a:spcPts val="0"/>
              </a:spcAft>
              <a:buClr>
                <a:srgbClr val="000000"/>
              </a:buClr>
              <a:buSzPts val="3700"/>
              <a:buFont typeface="Arial"/>
              <a:buNone/>
            </a:pPr>
            <a:r>
              <a:rPr lang="en-GB" sz="3700" b="1" i="0" u="none" strike="noStrike" cap="none">
                <a:solidFill>
                  <a:srgbClr val="819638"/>
                </a:solidFill>
                <a:latin typeface="Garamond"/>
                <a:ea typeface="Garamond"/>
                <a:cs typeface="Garamond"/>
                <a:sym typeface="Garamond"/>
              </a:rPr>
              <a:t>Accessible and reusable data - rights and open licensing</a:t>
            </a:r>
            <a:endParaRPr sz="3700" b="1" i="0" u="none" strike="noStrike" cap="none">
              <a:solidFill>
                <a:srgbClr val="3F3F3F"/>
              </a:solidFill>
              <a:latin typeface="Arial"/>
              <a:ea typeface="Arial"/>
              <a:cs typeface="Arial"/>
              <a:sym typeface="Arial"/>
            </a:endParaRPr>
          </a:p>
        </p:txBody>
      </p:sp>
      <p:sp>
        <p:nvSpPr>
          <p:cNvPr id="376" name="Google Shape;376;g24edc017577_1_233"/>
          <p:cNvSpPr txBox="1"/>
          <p:nvPr/>
        </p:nvSpPr>
        <p:spPr>
          <a:xfrm>
            <a:off x="239350" y="1798950"/>
            <a:ext cx="9817200" cy="4944000"/>
          </a:xfrm>
          <a:prstGeom prst="rect">
            <a:avLst/>
          </a:prstGeom>
          <a:noFill/>
          <a:ln>
            <a:noFill/>
          </a:ln>
        </p:spPr>
        <p:txBody>
          <a:bodyPr spcFirstLastPara="1" wrap="square" lIns="121900" tIns="60925" rIns="121900" bIns="60925" anchor="t" anchorCtr="0">
            <a:spAutoFit/>
          </a:bodyPr>
          <a:lstStyle/>
          <a:p>
            <a:pPr marL="457200" marR="0" lvl="0" indent="-412750" algn="l" rtl="0">
              <a:lnSpc>
                <a:spcPct val="90000"/>
              </a:lnSpc>
              <a:spcBef>
                <a:spcPts val="0"/>
              </a:spcBef>
              <a:spcAft>
                <a:spcPts val="0"/>
              </a:spcAft>
              <a:buClr>
                <a:srgbClr val="3F3F3F"/>
              </a:buClr>
              <a:buSzPts val="2900"/>
              <a:buFont typeface="Garamond"/>
              <a:buChar char="●"/>
            </a:pPr>
            <a:r>
              <a:rPr lang="en-GB" sz="2900" b="1" i="0" u="none" strike="noStrike" cap="none">
                <a:solidFill>
                  <a:srgbClr val="3F3F3F"/>
                </a:solidFill>
                <a:latin typeface="Garamond"/>
                <a:ea typeface="Garamond"/>
                <a:cs typeface="Garamond"/>
                <a:sym typeface="Garamond"/>
              </a:rPr>
              <a:t>All objects in the Repository require a Rights statement which provides information about the rights holder and permitted reuse. Each object also has a Licence associated with it which can be selected from any of the supported DRI licences.</a:t>
            </a:r>
            <a:endParaRPr sz="2900" b="1" i="0" u="none" strike="noStrike" cap="none">
              <a:solidFill>
                <a:srgbClr val="3F3F3F"/>
              </a:solidFill>
              <a:latin typeface="Garamond"/>
              <a:ea typeface="Garamond"/>
              <a:cs typeface="Garamond"/>
              <a:sym typeface="Garamond"/>
            </a:endParaRPr>
          </a:p>
          <a:p>
            <a:pPr marL="457200" marR="0" lvl="0" indent="0" algn="l" rtl="0">
              <a:lnSpc>
                <a:spcPct val="90000"/>
              </a:lnSpc>
              <a:spcBef>
                <a:spcPts val="0"/>
              </a:spcBef>
              <a:spcAft>
                <a:spcPts val="0"/>
              </a:spcAft>
              <a:buClr>
                <a:srgbClr val="000000"/>
              </a:buClr>
              <a:buSzPts val="2900"/>
              <a:buFont typeface="Arial"/>
              <a:buNone/>
            </a:pPr>
            <a:endParaRPr sz="2900" b="1" i="0" u="none" strike="noStrike" cap="none">
              <a:solidFill>
                <a:srgbClr val="3F3F3F"/>
              </a:solidFill>
              <a:latin typeface="Garamond"/>
              <a:ea typeface="Garamond"/>
              <a:cs typeface="Garamond"/>
              <a:sym typeface="Garamond"/>
            </a:endParaRPr>
          </a:p>
          <a:p>
            <a:pPr marL="457200" marR="0" lvl="0" indent="-412750" algn="l" rtl="0">
              <a:lnSpc>
                <a:spcPct val="90000"/>
              </a:lnSpc>
              <a:spcBef>
                <a:spcPts val="0"/>
              </a:spcBef>
              <a:spcAft>
                <a:spcPts val="0"/>
              </a:spcAft>
              <a:buClr>
                <a:srgbClr val="3F3F3F"/>
              </a:buClr>
              <a:buSzPts val="2900"/>
              <a:buFont typeface="Garamond"/>
              <a:buChar char="●"/>
            </a:pPr>
            <a:r>
              <a:rPr lang="en-GB" sz="2900" b="1" i="0" u="none" strike="noStrike" cap="none">
                <a:solidFill>
                  <a:srgbClr val="3F3F3F"/>
                </a:solidFill>
                <a:latin typeface="Garamond"/>
                <a:ea typeface="Garamond"/>
                <a:cs typeface="Garamond"/>
                <a:sym typeface="Garamond"/>
              </a:rPr>
              <a:t>All of the descriptive metadata is reusable under a CC-BY licence.</a:t>
            </a:r>
            <a:endParaRPr sz="2900" b="1" i="0" u="none" strike="noStrike" cap="none">
              <a:solidFill>
                <a:srgbClr val="3F3F3F"/>
              </a:solidFill>
              <a:latin typeface="Garamond"/>
              <a:ea typeface="Garamond"/>
              <a:cs typeface="Garamond"/>
              <a:sym typeface="Garamond"/>
            </a:endParaRPr>
          </a:p>
          <a:p>
            <a:pPr marL="0" marR="0" lvl="0" indent="0" algn="l" rtl="0">
              <a:lnSpc>
                <a:spcPct val="90000"/>
              </a:lnSpc>
              <a:spcBef>
                <a:spcPts val="0"/>
              </a:spcBef>
              <a:spcAft>
                <a:spcPts val="0"/>
              </a:spcAft>
              <a:buClr>
                <a:srgbClr val="000000"/>
              </a:buClr>
              <a:buSzPts val="2900"/>
              <a:buFont typeface="Arial"/>
              <a:buNone/>
            </a:pPr>
            <a:endParaRPr sz="2900" b="1" i="0" u="none" strike="noStrike" cap="none">
              <a:solidFill>
                <a:srgbClr val="3F3F3F"/>
              </a:solidFill>
              <a:latin typeface="Garamond"/>
              <a:ea typeface="Garamond"/>
              <a:cs typeface="Garamond"/>
              <a:sym typeface="Garamond"/>
            </a:endParaRPr>
          </a:p>
          <a:p>
            <a:pPr marL="609600" marR="0" lvl="0" indent="0" algn="l" rtl="0">
              <a:lnSpc>
                <a:spcPct val="90000"/>
              </a:lnSpc>
              <a:spcBef>
                <a:spcPts val="0"/>
              </a:spcBef>
              <a:spcAft>
                <a:spcPts val="0"/>
              </a:spcAft>
              <a:buClr>
                <a:srgbClr val="000000"/>
              </a:buClr>
              <a:buSzPts val="2900"/>
              <a:buFont typeface="Arial"/>
              <a:buNone/>
            </a:pPr>
            <a:endParaRPr sz="2900" b="0" i="0" u="none" strike="noStrike" cap="none">
              <a:solidFill>
                <a:srgbClr val="7F7F7F"/>
              </a:solidFill>
              <a:latin typeface="Garamond"/>
              <a:ea typeface="Garamond"/>
              <a:cs typeface="Garamond"/>
              <a:sym typeface="Garamond"/>
            </a:endParaRPr>
          </a:p>
          <a:p>
            <a:pPr marL="0" marR="0" lvl="0" indent="0" algn="l" rtl="0">
              <a:lnSpc>
                <a:spcPct val="90000"/>
              </a:lnSpc>
              <a:spcBef>
                <a:spcPts val="0"/>
              </a:spcBef>
              <a:spcAft>
                <a:spcPts val="0"/>
              </a:spcAft>
              <a:buClr>
                <a:srgbClr val="000000"/>
              </a:buClr>
              <a:buSzPts val="2900"/>
              <a:buFont typeface="Arial"/>
              <a:buNone/>
            </a:pPr>
            <a:endParaRPr sz="2900" b="0" i="0" u="none" strike="noStrike" cap="none">
              <a:solidFill>
                <a:srgbClr val="7F7F7F"/>
              </a:solidFill>
              <a:latin typeface="Garamond"/>
              <a:ea typeface="Garamond"/>
              <a:cs typeface="Garamond"/>
              <a:sym typeface="Garamond"/>
            </a:endParaRPr>
          </a:p>
          <a:p>
            <a:pPr marL="0" marR="0" lvl="0" indent="0" algn="l" rtl="0">
              <a:lnSpc>
                <a:spcPct val="90000"/>
              </a:lnSpc>
              <a:spcBef>
                <a:spcPts val="0"/>
              </a:spcBef>
              <a:spcAft>
                <a:spcPts val="0"/>
              </a:spcAft>
              <a:buClr>
                <a:srgbClr val="000000"/>
              </a:buClr>
              <a:buSzPts val="2900"/>
              <a:buFont typeface="Arial"/>
              <a:buNone/>
            </a:pPr>
            <a:endParaRPr sz="2900" b="0" i="0" u="none" strike="noStrike" cap="none">
              <a:solidFill>
                <a:srgbClr val="7F7F7F"/>
              </a:solidFill>
              <a:latin typeface="Garamond"/>
              <a:ea typeface="Garamond"/>
              <a:cs typeface="Garamond"/>
              <a:sym typeface="Garamond"/>
            </a:endParaRPr>
          </a:p>
        </p:txBody>
      </p:sp>
      <p:pic>
        <p:nvPicPr>
          <p:cNvPr id="377" name="Google Shape;377;g24edc017577_1_233"/>
          <p:cNvPicPr preferRelativeResize="0"/>
          <p:nvPr/>
        </p:nvPicPr>
        <p:blipFill rotWithShape="1">
          <a:blip r:embed="rId4">
            <a:alphaModFix/>
          </a:blip>
          <a:srcRect/>
          <a:stretch/>
        </p:blipFill>
        <p:spPr>
          <a:xfrm>
            <a:off x="10056388" y="39600"/>
            <a:ext cx="1885412" cy="6976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sp>
        <p:nvSpPr>
          <p:cNvPr id="382" name="Google Shape;382;g24edc017577_1_179"/>
          <p:cNvSpPr/>
          <p:nvPr/>
        </p:nvSpPr>
        <p:spPr>
          <a:xfrm>
            <a:off x="2351584" y="2276872"/>
            <a:ext cx="7704900" cy="937200"/>
          </a:xfrm>
          <a:prstGeom prst="rect">
            <a:avLst/>
          </a:prstGeom>
          <a:noFill/>
          <a:ln>
            <a:noFill/>
          </a:ln>
        </p:spPr>
        <p:txBody>
          <a:bodyPr spcFirstLastPara="1" wrap="square" lIns="121900" tIns="60925" rIns="121900" bIns="60925" anchor="t" anchorCtr="0">
            <a:noAutofit/>
          </a:bodyPr>
          <a:lstStyle/>
          <a:p>
            <a:pPr marL="0" marR="0" lvl="0" indent="0" algn="l" rtl="0">
              <a:lnSpc>
                <a:spcPct val="100000"/>
              </a:lnSpc>
              <a:spcBef>
                <a:spcPts val="0"/>
              </a:spcBef>
              <a:spcAft>
                <a:spcPts val="0"/>
              </a:spcAft>
              <a:buClr>
                <a:srgbClr val="000000"/>
              </a:buClr>
              <a:buSzPts val="2200"/>
              <a:buFont typeface="Arial"/>
              <a:buNone/>
            </a:pPr>
            <a:endParaRPr sz="2200" b="0" i="0" u="none" strike="noStrike" cap="none">
              <a:solidFill>
                <a:srgbClr val="7F7F7F"/>
              </a:solidFill>
              <a:latin typeface="Garamond"/>
              <a:ea typeface="Garamond"/>
              <a:cs typeface="Garamond"/>
              <a:sym typeface="Garamond"/>
            </a:endParaRPr>
          </a:p>
          <a:p>
            <a:pPr marL="342900" marR="0" lvl="0" indent="-203200" algn="l" rtl="0">
              <a:lnSpc>
                <a:spcPct val="100000"/>
              </a:lnSpc>
              <a:spcBef>
                <a:spcPts val="1000"/>
              </a:spcBef>
              <a:spcAft>
                <a:spcPts val="0"/>
              </a:spcAft>
              <a:buClr>
                <a:schemeClr val="dk1"/>
              </a:buClr>
              <a:buSzPts val="2200"/>
              <a:buFont typeface="Arial"/>
              <a:buNone/>
            </a:pPr>
            <a:endParaRPr sz="2200" b="0" i="0" u="none" strike="noStrike" cap="none">
              <a:solidFill>
                <a:srgbClr val="819638"/>
              </a:solidFill>
              <a:latin typeface="Arial"/>
              <a:ea typeface="Arial"/>
              <a:cs typeface="Arial"/>
              <a:sym typeface="Arial"/>
            </a:endParaRPr>
          </a:p>
        </p:txBody>
      </p:sp>
      <p:sp>
        <p:nvSpPr>
          <p:cNvPr id="383" name="Google Shape;383;g24edc017577_1_179"/>
          <p:cNvSpPr/>
          <p:nvPr/>
        </p:nvSpPr>
        <p:spPr>
          <a:xfrm>
            <a:off x="0" y="0"/>
            <a:ext cx="12192000" cy="776700"/>
          </a:xfrm>
          <a:prstGeom prst="rect">
            <a:avLst/>
          </a:prstGeom>
          <a:solidFill>
            <a:srgbClr val="819638"/>
          </a:solidFill>
          <a:ln w="9525" cap="flat" cmpd="sng">
            <a:solidFill>
              <a:srgbClr val="819638"/>
            </a:solidFill>
            <a:prstDash val="solid"/>
            <a:round/>
            <a:headEnd type="none" w="sm" len="sm"/>
            <a:tailEnd type="none" w="sm" len="sm"/>
          </a:ln>
          <a:effectLst>
            <a:outerShdw blurRad="40000" dist="23000" dir="5400000" rotWithShape="0">
              <a:srgbClr val="000000">
                <a:alpha val="33725"/>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p:txBody>
      </p:sp>
      <p:pic>
        <p:nvPicPr>
          <p:cNvPr id="384" name="Google Shape;384;g24edc017577_1_179" descr="logo_green_on_green.png"/>
          <p:cNvPicPr preferRelativeResize="0"/>
          <p:nvPr/>
        </p:nvPicPr>
        <p:blipFill rotWithShape="1">
          <a:blip r:embed="rId3">
            <a:alphaModFix/>
          </a:blip>
          <a:srcRect/>
          <a:stretch/>
        </p:blipFill>
        <p:spPr>
          <a:xfrm>
            <a:off x="239349" y="164637"/>
            <a:ext cx="1434008" cy="466580"/>
          </a:xfrm>
          <a:prstGeom prst="rect">
            <a:avLst/>
          </a:prstGeom>
          <a:noFill/>
          <a:ln>
            <a:noFill/>
          </a:ln>
        </p:spPr>
      </p:pic>
      <p:sp>
        <p:nvSpPr>
          <p:cNvPr id="385" name="Google Shape;385;g24edc017577_1_179"/>
          <p:cNvSpPr txBox="1"/>
          <p:nvPr/>
        </p:nvSpPr>
        <p:spPr>
          <a:xfrm>
            <a:off x="239349" y="941469"/>
            <a:ext cx="11464500" cy="692700"/>
          </a:xfrm>
          <a:prstGeom prst="rect">
            <a:avLst/>
          </a:prstGeom>
          <a:noFill/>
          <a:ln>
            <a:noFill/>
          </a:ln>
        </p:spPr>
        <p:txBody>
          <a:bodyPr spcFirstLastPara="1" wrap="square" lIns="121900" tIns="60925" rIns="121900" bIns="60925" anchor="t" anchorCtr="0">
            <a:spAutoFit/>
          </a:bodyPr>
          <a:lstStyle/>
          <a:p>
            <a:pPr marL="0" marR="0" lvl="0" indent="0" algn="l" rtl="0">
              <a:lnSpc>
                <a:spcPct val="100000"/>
              </a:lnSpc>
              <a:spcBef>
                <a:spcPts val="0"/>
              </a:spcBef>
              <a:spcAft>
                <a:spcPts val="0"/>
              </a:spcAft>
              <a:buClr>
                <a:srgbClr val="000000"/>
              </a:buClr>
              <a:buSzPts val="3700"/>
              <a:buFont typeface="Arial"/>
              <a:buNone/>
            </a:pPr>
            <a:r>
              <a:rPr lang="en-GB" sz="3700" b="1" i="0" u="none" strike="noStrike" cap="none">
                <a:solidFill>
                  <a:srgbClr val="819638"/>
                </a:solidFill>
                <a:latin typeface="Garamond"/>
                <a:ea typeface="Garamond"/>
                <a:cs typeface="Garamond"/>
                <a:sym typeface="Garamond"/>
              </a:rPr>
              <a:t>Links</a:t>
            </a:r>
            <a:endParaRPr sz="3700" b="1" i="0" u="none" strike="noStrike" cap="none">
              <a:solidFill>
                <a:srgbClr val="3F3F3F"/>
              </a:solidFill>
              <a:latin typeface="Arial"/>
              <a:ea typeface="Arial"/>
              <a:cs typeface="Arial"/>
              <a:sym typeface="Arial"/>
            </a:endParaRPr>
          </a:p>
        </p:txBody>
      </p:sp>
      <p:sp>
        <p:nvSpPr>
          <p:cNvPr id="386" name="Google Shape;386;g24edc017577_1_179"/>
          <p:cNvSpPr txBox="1"/>
          <p:nvPr/>
        </p:nvSpPr>
        <p:spPr>
          <a:xfrm>
            <a:off x="471800" y="1803725"/>
            <a:ext cx="10849800" cy="5747400"/>
          </a:xfrm>
          <a:prstGeom prst="rect">
            <a:avLst/>
          </a:prstGeom>
          <a:noFill/>
          <a:ln>
            <a:noFill/>
          </a:ln>
        </p:spPr>
        <p:txBody>
          <a:bodyPr spcFirstLastPara="1" wrap="square" lIns="121900" tIns="60925" rIns="121900" bIns="60925" anchor="t" anchorCtr="0">
            <a:spAutoFit/>
          </a:bodyPr>
          <a:lstStyle/>
          <a:p>
            <a:pPr marL="0" marR="0" lvl="0" indent="0" algn="l" rtl="0">
              <a:lnSpc>
                <a:spcPct val="90000"/>
              </a:lnSpc>
              <a:spcBef>
                <a:spcPts val="0"/>
              </a:spcBef>
              <a:spcAft>
                <a:spcPts val="0"/>
              </a:spcAft>
              <a:buClr>
                <a:srgbClr val="000000"/>
              </a:buClr>
              <a:buSzPts val="2900"/>
              <a:buFont typeface="Arial"/>
              <a:buNone/>
            </a:pPr>
            <a:r>
              <a:rPr lang="en-GB" sz="2900" b="1" i="0" u="none" strike="noStrike" cap="none">
                <a:solidFill>
                  <a:srgbClr val="3F3F3F"/>
                </a:solidFill>
                <a:latin typeface="Garamond"/>
                <a:ea typeface="Garamond"/>
                <a:cs typeface="Garamond"/>
                <a:sym typeface="Garamond"/>
              </a:rPr>
              <a:t>Project page: </a:t>
            </a:r>
            <a:r>
              <a:rPr lang="en-GB" sz="2900" b="1" i="0" u="sng" strike="noStrike" cap="none">
                <a:solidFill>
                  <a:schemeClr val="hlink"/>
                </a:solidFill>
                <a:latin typeface="Garamond"/>
                <a:ea typeface="Garamond"/>
                <a:cs typeface="Garamond"/>
                <a:sym typeface="Garamond"/>
                <a:hlinkClick r:id="rId4"/>
              </a:rPr>
              <a:t>https://dri.ie/archiving-reproductive-health/</a:t>
            </a:r>
            <a:endParaRPr sz="2900" b="1" i="0" u="none" strike="noStrike" cap="none">
              <a:solidFill>
                <a:srgbClr val="3F3F3F"/>
              </a:solidFill>
              <a:latin typeface="Garamond"/>
              <a:ea typeface="Garamond"/>
              <a:cs typeface="Garamond"/>
              <a:sym typeface="Garamond"/>
            </a:endParaRPr>
          </a:p>
          <a:p>
            <a:pPr marL="0" marR="0" lvl="0" indent="0" algn="l" rtl="0">
              <a:lnSpc>
                <a:spcPct val="90000"/>
              </a:lnSpc>
              <a:spcBef>
                <a:spcPts val="0"/>
              </a:spcBef>
              <a:spcAft>
                <a:spcPts val="0"/>
              </a:spcAft>
              <a:buClr>
                <a:srgbClr val="000000"/>
              </a:buClr>
              <a:buSzPts val="2900"/>
              <a:buFont typeface="Arial"/>
              <a:buNone/>
            </a:pPr>
            <a:endParaRPr sz="2900" b="1" i="0" u="none" strike="noStrike" cap="none">
              <a:solidFill>
                <a:srgbClr val="3F3F3F"/>
              </a:solidFill>
              <a:latin typeface="Garamond"/>
              <a:ea typeface="Garamond"/>
              <a:cs typeface="Garamond"/>
              <a:sym typeface="Garamond"/>
            </a:endParaRPr>
          </a:p>
          <a:p>
            <a:pPr marL="0" marR="0" lvl="0" indent="0" algn="l" rtl="0">
              <a:lnSpc>
                <a:spcPct val="90000"/>
              </a:lnSpc>
              <a:spcBef>
                <a:spcPts val="0"/>
              </a:spcBef>
              <a:spcAft>
                <a:spcPts val="0"/>
              </a:spcAft>
              <a:buClr>
                <a:srgbClr val="000000"/>
              </a:buClr>
              <a:buSzPts val="2900"/>
              <a:buFont typeface="Arial"/>
              <a:buNone/>
            </a:pPr>
            <a:r>
              <a:rPr lang="en-GB" sz="2900" b="1" i="0" u="none" strike="noStrike" cap="none">
                <a:solidFill>
                  <a:srgbClr val="3F3F3F"/>
                </a:solidFill>
                <a:latin typeface="Garamond"/>
                <a:ea typeface="Garamond"/>
                <a:cs typeface="Garamond"/>
                <a:sym typeface="Garamond"/>
              </a:rPr>
              <a:t>Research protocols: </a:t>
            </a:r>
            <a:r>
              <a:rPr lang="en-GB" sz="2900" b="1" i="0" u="sng" strike="noStrike" cap="none">
                <a:solidFill>
                  <a:schemeClr val="hlink"/>
                </a:solidFill>
                <a:latin typeface="Garamond"/>
                <a:ea typeface="Garamond"/>
                <a:cs typeface="Garamond"/>
                <a:sym typeface="Garamond"/>
                <a:hlinkClick r:id="rId5"/>
              </a:rPr>
              <a:t>https://dri.ie/archiving-reproductive-health/#research-protocols</a:t>
            </a:r>
            <a:endParaRPr sz="2900" b="1" i="0" u="none" strike="noStrike" cap="none">
              <a:solidFill>
                <a:srgbClr val="3F3F3F"/>
              </a:solidFill>
              <a:latin typeface="Garamond"/>
              <a:ea typeface="Garamond"/>
              <a:cs typeface="Garamond"/>
              <a:sym typeface="Garamond"/>
            </a:endParaRPr>
          </a:p>
          <a:p>
            <a:pPr marL="0" marR="0" lvl="0" indent="0" algn="l" rtl="0">
              <a:lnSpc>
                <a:spcPct val="90000"/>
              </a:lnSpc>
              <a:spcBef>
                <a:spcPts val="0"/>
              </a:spcBef>
              <a:spcAft>
                <a:spcPts val="0"/>
              </a:spcAft>
              <a:buClr>
                <a:srgbClr val="000000"/>
              </a:buClr>
              <a:buSzPts val="2900"/>
              <a:buFont typeface="Arial"/>
              <a:buNone/>
            </a:pPr>
            <a:endParaRPr sz="2900" b="1" i="0" u="none" strike="noStrike" cap="none">
              <a:solidFill>
                <a:srgbClr val="3F3F3F"/>
              </a:solidFill>
              <a:latin typeface="Garamond"/>
              <a:ea typeface="Garamond"/>
              <a:cs typeface="Garamond"/>
              <a:sym typeface="Garamond"/>
            </a:endParaRPr>
          </a:p>
          <a:p>
            <a:pPr marL="0" marR="0" lvl="0" indent="0" algn="l" rtl="0">
              <a:lnSpc>
                <a:spcPct val="90000"/>
              </a:lnSpc>
              <a:spcBef>
                <a:spcPts val="0"/>
              </a:spcBef>
              <a:spcAft>
                <a:spcPts val="0"/>
              </a:spcAft>
              <a:buClr>
                <a:srgbClr val="000000"/>
              </a:buClr>
              <a:buSzPts val="2900"/>
              <a:buFont typeface="Arial"/>
              <a:buNone/>
            </a:pPr>
            <a:r>
              <a:rPr lang="en-GB" sz="2900" b="1">
                <a:solidFill>
                  <a:srgbClr val="3F3F3F"/>
                </a:solidFill>
                <a:latin typeface="Garamond"/>
                <a:ea typeface="Garamond"/>
                <a:cs typeface="Garamond"/>
                <a:sym typeface="Garamond"/>
              </a:rPr>
              <a:t>Stakeholder group</a:t>
            </a:r>
            <a:r>
              <a:rPr lang="en-GB" sz="2900" b="1" i="0" u="none" strike="noStrike" cap="none">
                <a:solidFill>
                  <a:srgbClr val="3F3F3F"/>
                </a:solidFill>
                <a:latin typeface="Garamond"/>
                <a:ea typeface="Garamond"/>
                <a:cs typeface="Garamond"/>
                <a:sym typeface="Garamond"/>
              </a:rPr>
              <a:t>:</a:t>
            </a:r>
            <a:r>
              <a:rPr lang="en-GB" sz="2900" b="1">
                <a:solidFill>
                  <a:srgbClr val="3F3F3F"/>
                </a:solidFill>
                <a:latin typeface="Garamond"/>
                <a:ea typeface="Garamond"/>
                <a:cs typeface="Garamond"/>
                <a:sym typeface="Garamond"/>
              </a:rPr>
              <a:t> </a:t>
            </a:r>
            <a:r>
              <a:rPr lang="en-GB" sz="2900" b="1" u="sng">
                <a:solidFill>
                  <a:schemeClr val="hlink"/>
                </a:solidFill>
                <a:latin typeface="Garamond"/>
                <a:ea typeface="Garamond"/>
                <a:cs typeface="Garamond"/>
                <a:sym typeface="Garamond"/>
                <a:hlinkClick r:id="rId6"/>
              </a:rPr>
              <a:t>https://dri.ie/archiving-reproductive-health/#stakeholder-advisory-forum</a:t>
            </a:r>
            <a:endParaRPr sz="2900" b="1" i="0" u="none" strike="noStrike" cap="none">
              <a:solidFill>
                <a:srgbClr val="3F3F3F"/>
              </a:solidFill>
              <a:latin typeface="Garamond"/>
              <a:ea typeface="Garamond"/>
              <a:cs typeface="Garamond"/>
              <a:sym typeface="Garamond"/>
            </a:endParaRPr>
          </a:p>
          <a:p>
            <a:pPr marL="0" marR="0" lvl="0" indent="0" algn="l" rtl="0">
              <a:lnSpc>
                <a:spcPct val="90000"/>
              </a:lnSpc>
              <a:spcBef>
                <a:spcPts val="0"/>
              </a:spcBef>
              <a:spcAft>
                <a:spcPts val="0"/>
              </a:spcAft>
              <a:buClr>
                <a:srgbClr val="000000"/>
              </a:buClr>
              <a:buSzPts val="2900"/>
              <a:buFont typeface="Arial"/>
              <a:buNone/>
            </a:pPr>
            <a:endParaRPr sz="2900" b="1" i="0" u="none" strike="noStrike" cap="none">
              <a:solidFill>
                <a:srgbClr val="3F3F3F"/>
              </a:solidFill>
              <a:latin typeface="Garamond"/>
              <a:ea typeface="Garamond"/>
              <a:cs typeface="Garamond"/>
              <a:sym typeface="Garamond"/>
            </a:endParaRPr>
          </a:p>
          <a:p>
            <a:pPr marL="0" marR="0" lvl="0" indent="0" algn="l" rtl="0">
              <a:lnSpc>
                <a:spcPct val="90000"/>
              </a:lnSpc>
              <a:spcBef>
                <a:spcPts val="0"/>
              </a:spcBef>
              <a:spcAft>
                <a:spcPts val="0"/>
              </a:spcAft>
              <a:buClr>
                <a:srgbClr val="000000"/>
              </a:buClr>
              <a:buSzPts val="2900"/>
              <a:buFont typeface="Arial"/>
              <a:buNone/>
            </a:pPr>
            <a:endParaRPr sz="2900" b="1" i="0" u="none" strike="noStrike" cap="none">
              <a:solidFill>
                <a:srgbClr val="3F3F3F"/>
              </a:solidFill>
              <a:latin typeface="Garamond"/>
              <a:ea typeface="Garamond"/>
              <a:cs typeface="Garamond"/>
              <a:sym typeface="Garamond"/>
            </a:endParaRPr>
          </a:p>
          <a:p>
            <a:pPr marL="0" marR="0" lvl="0" indent="0" algn="l" rtl="0">
              <a:lnSpc>
                <a:spcPct val="90000"/>
              </a:lnSpc>
              <a:spcBef>
                <a:spcPts val="0"/>
              </a:spcBef>
              <a:spcAft>
                <a:spcPts val="0"/>
              </a:spcAft>
              <a:buClr>
                <a:srgbClr val="000000"/>
              </a:buClr>
              <a:buSzPts val="2900"/>
              <a:buFont typeface="Arial"/>
              <a:buNone/>
            </a:pPr>
            <a:endParaRPr sz="2900" b="1" i="0" u="none" strike="noStrike" cap="none">
              <a:solidFill>
                <a:srgbClr val="3F3F3F"/>
              </a:solidFill>
              <a:latin typeface="Garamond"/>
              <a:ea typeface="Garamond"/>
              <a:cs typeface="Garamond"/>
              <a:sym typeface="Garamond"/>
            </a:endParaRPr>
          </a:p>
          <a:p>
            <a:pPr marL="609600" marR="0" lvl="0" indent="0" algn="l" rtl="0">
              <a:lnSpc>
                <a:spcPct val="90000"/>
              </a:lnSpc>
              <a:spcBef>
                <a:spcPts val="0"/>
              </a:spcBef>
              <a:spcAft>
                <a:spcPts val="0"/>
              </a:spcAft>
              <a:buClr>
                <a:srgbClr val="000000"/>
              </a:buClr>
              <a:buSzPts val="2900"/>
              <a:buFont typeface="Arial"/>
              <a:buNone/>
            </a:pPr>
            <a:endParaRPr sz="2900" b="0" i="0" u="none" strike="noStrike" cap="none">
              <a:solidFill>
                <a:srgbClr val="7F7F7F"/>
              </a:solidFill>
              <a:latin typeface="Garamond"/>
              <a:ea typeface="Garamond"/>
              <a:cs typeface="Garamond"/>
              <a:sym typeface="Garamond"/>
            </a:endParaRPr>
          </a:p>
          <a:p>
            <a:pPr marL="0" marR="0" lvl="0" indent="0" algn="l" rtl="0">
              <a:lnSpc>
                <a:spcPct val="90000"/>
              </a:lnSpc>
              <a:spcBef>
                <a:spcPts val="0"/>
              </a:spcBef>
              <a:spcAft>
                <a:spcPts val="0"/>
              </a:spcAft>
              <a:buClr>
                <a:srgbClr val="000000"/>
              </a:buClr>
              <a:buSzPts val="2900"/>
              <a:buFont typeface="Arial"/>
              <a:buNone/>
            </a:pPr>
            <a:endParaRPr sz="2900" b="0" i="0" u="none" strike="noStrike" cap="none">
              <a:solidFill>
                <a:srgbClr val="7F7F7F"/>
              </a:solidFill>
              <a:latin typeface="Garamond"/>
              <a:ea typeface="Garamond"/>
              <a:cs typeface="Garamond"/>
              <a:sym typeface="Garamond"/>
            </a:endParaRPr>
          </a:p>
          <a:p>
            <a:pPr marL="0" marR="0" lvl="0" indent="0" algn="l" rtl="0">
              <a:lnSpc>
                <a:spcPct val="90000"/>
              </a:lnSpc>
              <a:spcBef>
                <a:spcPts val="0"/>
              </a:spcBef>
              <a:spcAft>
                <a:spcPts val="0"/>
              </a:spcAft>
              <a:buClr>
                <a:srgbClr val="000000"/>
              </a:buClr>
              <a:buSzPts val="2900"/>
              <a:buFont typeface="Arial"/>
              <a:buNone/>
            </a:pPr>
            <a:endParaRPr sz="2900" b="0" i="0" u="none" strike="noStrike" cap="none">
              <a:solidFill>
                <a:srgbClr val="7F7F7F"/>
              </a:solidFill>
              <a:latin typeface="Garamond"/>
              <a:ea typeface="Garamond"/>
              <a:cs typeface="Garamond"/>
              <a:sym typeface="Garamond"/>
            </a:endParaRPr>
          </a:p>
        </p:txBody>
      </p:sp>
      <p:pic>
        <p:nvPicPr>
          <p:cNvPr id="387" name="Google Shape;387;g24edc017577_1_179"/>
          <p:cNvPicPr preferRelativeResize="0"/>
          <p:nvPr/>
        </p:nvPicPr>
        <p:blipFill rotWithShape="1">
          <a:blip r:embed="rId7">
            <a:alphaModFix/>
          </a:blip>
          <a:srcRect/>
          <a:stretch/>
        </p:blipFill>
        <p:spPr>
          <a:xfrm>
            <a:off x="10056388" y="39600"/>
            <a:ext cx="1885412" cy="697600"/>
          </a:xfrm>
          <a:prstGeom prst="rect">
            <a:avLst/>
          </a:prstGeom>
          <a:noFill/>
          <a:ln>
            <a:noFill/>
          </a:ln>
        </p:spPr>
      </p:pic>
      <p:pic>
        <p:nvPicPr>
          <p:cNvPr id="388" name="Google Shape;388;g24edc017577_1_179"/>
          <p:cNvPicPr preferRelativeResize="0"/>
          <p:nvPr/>
        </p:nvPicPr>
        <p:blipFill rotWithShape="1">
          <a:blip r:embed="rId8">
            <a:alphaModFix/>
          </a:blip>
          <a:srcRect/>
          <a:stretch/>
        </p:blipFill>
        <p:spPr>
          <a:xfrm>
            <a:off x="5021467" y="5565417"/>
            <a:ext cx="937200" cy="9372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g23a220b051b_2_92"/>
          <p:cNvSpPr/>
          <p:nvPr/>
        </p:nvSpPr>
        <p:spPr>
          <a:xfrm>
            <a:off x="2351584" y="2276872"/>
            <a:ext cx="7704800" cy="937200"/>
          </a:xfrm>
          <a:prstGeom prst="rect">
            <a:avLst/>
          </a:prstGeom>
          <a:noFill/>
          <a:ln>
            <a:noFill/>
          </a:ln>
        </p:spPr>
        <p:txBody>
          <a:bodyPr spcFirstLastPara="1" wrap="square" lIns="121900" tIns="60925" rIns="121900" bIns="60925" anchor="t" anchorCtr="0">
            <a:noAutofit/>
          </a:bodyPr>
          <a:lstStyle/>
          <a:p>
            <a:pPr marL="0" marR="0" lvl="0" indent="0" algn="l" rtl="0">
              <a:lnSpc>
                <a:spcPct val="100000"/>
              </a:lnSpc>
              <a:spcBef>
                <a:spcPts val="0"/>
              </a:spcBef>
              <a:spcAft>
                <a:spcPts val="0"/>
              </a:spcAft>
              <a:buClr>
                <a:srgbClr val="000000"/>
              </a:buClr>
              <a:buSzPts val="2200"/>
              <a:buFont typeface="Arial"/>
              <a:buNone/>
            </a:pPr>
            <a:endParaRPr sz="2200" b="0" i="0" u="none" strike="noStrike" cap="none">
              <a:solidFill>
                <a:srgbClr val="7F7F7F"/>
              </a:solidFill>
              <a:latin typeface="Garamond"/>
              <a:ea typeface="Garamond"/>
              <a:cs typeface="Garamond"/>
              <a:sym typeface="Garamond"/>
            </a:endParaRPr>
          </a:p>
          <a:p>
            <a:pPr marL="342900" marR="0" lvl="0" indent="-203200" algn="l" rtl="0">
              <a:lnSpc>
                <a:spcPct val="100000"/>
              </a:lnSpc>
              <a:spcBef>
                <a:spcPts val="1000"/>
              </a:spcBef>
              <a:spcAft>
                <a:spcPts val="0"/>
              </a:spcAft>
              <a:buClr>
                <a:schemeClr val="dk1"/>
              </a:buClr>
              <a:buSzPts val="2200"/>
              <a:buFont typeface="Arial"/>
              <a:buNone/>
            </a:pPr>
            <a:endParaRPr sz="2200" b="0" i="0" u="none" strike="noStrike" cap="none">
              <a:solidFill>
                <a:srgbClr val="819638"/>
              </a:solidFill>
              <a:latin typeface="Arial"/>
              <a:ea typeface="Arial"/>
              <a:cs typeface="Arial"/>
              <a:sym typeface="Arial"/>
            </a:endParaRPr>
          </a:p>
        </p:txBody>
      </p:sp>
      <p:sp>
        <p:nvSpPr>
          <p:cNvPr id="110" name="Google Shape;110;g23a220b051b_2_92"/>
          <p:cNvSpPr/>
          <p:nvPr/>
        </p:nvSpPr>
        <p:spPr>
          <a:xfrm>
            <a:off x="0" y="0"/>
            <a:ext cx="12192000" cy="776800"/>
          </a:xfrm>
          <a:prstGeom prst="rect">
            <a:avLst/>
          </a:prstGeom>
          <a:solidFill>
            <a:srgbClr val="819638"/>
          </a:solidFill>
          <a:ln w="9525" cap="flat" cmpd="sng">
            <a:solidFill>
              <a:srgbClr val="819638"/>
            </a:solidFill>
            <a:prstDash val="solid"/>
            <a:round/>
            <a:headEnd type="none" w="sm" len="sm"/>
            <a:tailEnd type="none" w="sm" len="sm"/>
          </a:ln>
          <a:effectLst>
            <a:outerShdw blurRad="40000" dist="23000" dir="5400000" rotWithShape="0">
              <a:srgbClr val="000000">
                <a:alpha val="32549"/>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p:txBody>
      </p:sp>
      <p:pic>
        <p:nvPicPr>
          <p:cNvPr id="111" name="Google Shape;111;g23a220b051b_2_92" descr="logo_green_on_green.png"/>
          <p:cNvPicPr preferRelativeResize="0"/>
          <p:nvPr/>
        </p:nvPicPr>
        <p:blipFill rotWithShape="1">
          <a:blip r:embed="rId3">
            <a:alphaModFix/>
          </a:blip>
          <a:srcRect/>
          <a:stretch/>
        </p:blipFill>
        <p:spPr>
          <a:xfrm>
            <a:off x="239349" y="164637"/>
            <a:ext cx="1434008" cy="466580"/>
          </a:xfrm>
          <a:prstGeom prst="rect">
            <a:avLst/>
          </a:prstGeom>
          <a:noFill/>
          <a:ln>
            <a:noFill/>
          </a:ln>
        </p:spPr>
      </p:pic>
      <p:sp>
        <p:nvSpPr>
          <p:cNvPr id="112" name="Google Shape;112;g23a220b051b_2_92"/>
          <p:cNvSpPr txBox="1"/>
          <p:nvPr/>
        </p:nvSpPr>
        <p:spPr>
          <a:xfrm>
            <a:off x="239333" y="941467"/>
            <a:ext cx="7570000" cy="697600"/>
          </a:xfrm>
          <a:prstGeom prst="rect">
            <a:avLst/>
          </a:prstGeom>
          <a:noFill/>
          <a:ln>
            <a:noFill/>
          </a:ln>
        </p:spPr>
        <p:txBody>
          <a:bodyPr spcFirstLastPara="1" wrap="square" lIns="121900" tIns="60925" rIns="121900" bIns="60925" anchor="t" anchorCtr="0">
            <a:spAutoFit/>
          </a:bodyPr>
          <a:lstStyle/>
          <a:p>
            <a:pPr marL="0" marR="0" lvl="0" indent="0" algn="l" rtl="0">
              <a:lnSpc>
                <a:spcPct val="100000"/>
              </a:lnSpc>
              <a:spcBef>
                <a:spcPts val="0"/>
              </a:spcBef>
              <a:spcAft>
                <a:spcPts val="0"/>
              </a:spcAft>
              <a:buClr>
                <a:srgbClr val="000000"/>
              </a:buClr>
              <a:buSzPts val="3700"/>
              <a:buFont typeface="Arial"/>
              <a:buNone/>
            </a:pPr>
            <a:r>
              <a:rPr lang="en-GB" sz="3700" b="1" i="0" u="none" strike="noStrike" cap="none">
                <a:solidFill>
                  <a:srgbClr val="819638"/>
                </a:solidFill>
                <a:latin typeface="Garamond"/>
                <a:ea typeface="Garamond"/>
                <a:cs typeface="Garamond"/>
                <a:sym typeface="Garamond"/>
              </a:rPr>
              <a:t>Context: The Eighth Amendment</a:t>
            </a:r>
            <a:endParaRPr sz="3700" b="1" i="0" u="none" strike="noStrike" cap="none">
              <a:solidFill>
                <a:srgbClr val="3F3F3F"/>
              </a:solidFill>
              <a:latin typeface="Arial"/>
              <a:ea typeface="Arial"/>
              <a:cs typeface="Arial"/>
              <a:sym typeface="Arial"/>
            </a:endParaRPr>
          </a:p>
        </p:txBody>
      </p:sp>
      <p:sp>
        <p:nvSpPr>
          <p:cNvPr id="113" name="Google Shape;113;g23a220b051b_2_92"/>
          <p:cNvSpPr txBox="1"/>
          <p:nvPr/>
        </p:nvSpPr>
        <p:spPr>
          <a:xfrm>
            <a:off x="471865" y="2183767"/>
            <a:ext cx="5780400" cy="529600"/>
          </a:xfrm>
          <a:prstGeom prst="rect">
            <a:avLst/>
          </a:prstGeom>
          <a:noFill/>
          <a:ln>
            <a:noFill/>
          </a:ln>
        </p:spPr>
        <p:txBody>
          <a:bodyPr spcFirstLastPara="1" wrap="square" lIns="121900" tIns="60925" rIns="121900" bIns="60925" anchor="t" anchorCtr="0">
            <a:spAutoFit/>
          </a:bodyPr>
          <a:lstStyle/>
          <a:p>
            <a:pPr marL="609600" marR="0" lvl="0" indent="0" algn="l" rtl="0">
              <a:lnSpc>
                <a:spcPct val="90000"/>
              </a:lnSpc>
              <a:spcBef>
                <a:spcPts val="0"/>
              </a:spcBef>
              <a:spcAft>
                <a:spcPts val="0"/>
              </a:spcAft>
              <a:buClr>
                <a:srgbClr val="000000"/>
              </a:buClr>
              <a:buSzPts val="2800"/>
              <a:buFont typeface="Arial"/>
              <a:buNone/>
            </a:pPr>
            <a:endParaRPr sz="2900" b="0" i="0" u="none" strike="noStrike" cap="none">
              <a:solidFill>
                <a:srgbClr val="7F7F7F"/>
              </a:solidFill>
              <a:latin typeface="Garamond"/>
              <a:ea typeface="Garamond"/>
              <a:cs typeface="Garamond"/>
              <a:sym typeface="Garamond"/>
            </a:endParaRPr>
          </a:p>
        </p:txBody>
      </p:sp>
      <p:sp>
        <p:nvSpPr>
          <p:cNvPr id="114" name="Google Shape;114;g23a220b051b_2_92"/>
          <p:cNvSpPr txBox="1"/>
          <p:nvPr/>
        </p:nvSpPr>
        <p:spPr>
          <a:xfrm>
            <a:off x="6675301" y="941467"/>
            <a:ext cx="5231600" cy="697600"/>
          </a:xfrm>
          <a:prstGeom prst="rect">
            <a:avLst/>
          </a:prstGeom>
          <a:noFill/>
          <a:ln>
            <a:noFill/>
          </a:ln>
        </p:spPr>
        <p:txBody>
          <a:bodyPr spcFirstLastPara="1" wrap="square" lIns="121900" tIns="60925" rIns="121900" bIns="60925" anchor="t" anchorCtr="0">
            <a:spAutoFit/>
          </a:bodyPr>
          <a:lstStyle/>
          <a:p>
            <a:pPr marL="0" marR="0" lvl="0" indent="0" algn="l" rtl="0">
              <a:lnSpc>
                <a:spcPct val="100000"/>
              </a:lnSpc>
              <a:spcBef>
                <a:spcPts val="0"/>
              </a:spcBef>
              <a:spcAft>
                <a:spcPts val="0"/>
              </a:spcAft>
              <a:buClr>
                <a:srgbClr val="000000"/>
              </a:buClr>
              <a:buSzPts val="3700"/>
              <a:buFont typeface="Arial"/>
              <a:buNone/>
            </a:pPr>
            <a:endParaRPr sz="3700" b="0" i="0" u="none" strike="noStrike" cap="none">
              <a:solidFill>
                <a:srgbClr val="3F3F3F"/>
              </a:solidFill>
              <a:latin typeface="Arial"/>
              <a:ea typeface="Arial"/>
              <a:cs typeface="Arial"/>
              <a:sym typeface="Arial"/>
            </a:endParaRPr>
          </a:p>
        </p:txBody>
      </p:sp>
      <p:sp>
        <p:nvSpPr>
          <p:cNvPr id="115" name="Google Shape;115;g23a220b051b_2_92"/>
          <p:cNvSpPr txBox="1"/>
          <p:nvPr/>
        </p:nvSpPr>
        <p:spPr>
          <a:xfrm>
            <a:off x="6952667" y="409667"/>
            <a:ext cx="5780400" cy="652400"/>
          </a:xfrm>
          <a:prstGeom prst="rect">
            <a:avLst/>
          </a:prstGeom>
          <a:noFill/>
          <a:ln>
            <a:noFill/>
          </a:ln>
        </p:spPr>
        <p:txBody>
          <a:bodyPr spcFirstLastPara="1" wrap="square" lIns="121900" tIns="121900" rIns="121900" bIns="121900" anchor="t" anchorCtr="0">
            <a:spAutoFit/>
          </a:bodyPr>
          <a:lstStyle/>
          <a:p>
            <a:pPr marL="609600" marR="0" lvl="0" indent="0" algn="l" rtl="0">
              <a:lnSpc>
                <a:spcPct val="90000"/>
              </a:lnSpc>
              <a:spcBef>
                <a:spcPts val="0"/>
              </a:spcBef>
              <a:spcAft>
                <a:spcPts val="0"/>
              </a:spcAft>
              <a:buClr>
                <a:srgbClr val="000000"/>
              </a:buClr>
              <a:buSzPts val="2900"/>
              <a:buFont typeface="Arial"/>
              <a:buNone/>
            </a:pPr>
            <a:endParaRPr sz="2900" b="0" i="0" u="none" strike="noStrike" cap="none">
              <a:solidFill>
                <a:srgbClr val="7F7F7F"/>
              </a:solidFill>
              <a:latin typeface="Garamond"/>
              <a:ea typeface="Garamond"/>
              <a:cs typeface="Garamond"/>
              <a:sym typeface="Garamond"/>
            </a:endParaRPr>
          </a:p>
        </p:txBody>
      </p:sp>
      <p:sp>
        <p:nvSpPr>
          <p:cNvPr id="116" name="Google Shape;116;g23a220b051b_2_92"/>
          <p:cNvSpPr txBox="1"/>
          <p:nvPr/>
        </p:nvSpPr>
        <p:spPr>
          <a:xfrm>
            <a:off x="2038532" y="6057194"/>
            <a:ext cx="7704800" cy="861734"/>
          </a:xfrm>
          <a:prstGeom prst="rect">
            <a:avLst/>
          </a:prstGeom>
          <a:noFill/>
          <a:ln>
            <a:noFill/>
          </a:ln>
        </p:spPr>
        <p:txBody>
          <a:bodyPr spcFirstLastPara="1" wrap="square" lIns="121900" tIns="121900" rIns="121900" bIns="1219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GB" sz="2000" b="1" i="0" u="none" strike="noStrike" cap="none">
                <a:solidFill>
                  <a:srgbClr val="1F1F1F"/>
                </a:solidFill>
                <a:highlight>
                  <a:srgbClr val="FFFFFF"/>
                </a:highlight>
                <a:latin typeface="EB Garamond"/>
                <a:ea typeface="EB Garamond"/>
                <a:cs typeface="EB Garamond"/>
                <a:sym typeface="EB Garamond"/>
              </a:rPr>
              <a:t>Photo from 2016 March for Choice by Renee Summers. Collection: Abortion Rights Campaign. CC BY-SA 4.0</a:t>
            </a:r>
            <a:endParaRPr sz="3200" b="1" i="0" u="none" strike="noStrike" cap="none">
              <a:solidFill>
                <a:srgbClr val="000000"/>
              </a:solidFill>
              <a:latin typeface="EB Garamond"/>
              <a:ea typeface="EB Garamond"/>
              <a:cs typeface="EB Garamond"/>
              <a:sym typeface="EB Garamond"/>
            </a:endParaRPr>
          </a:p>
        </p:txBody>
      </p:sp>
      <p:pic>
        <p:nvPicPr>
          <p:cNvPr id="117" name="Google Shape;117;g23a220b051b_2_92"/>
          <p:cNvPicPr preferRelativeResize="0"/>
          <p:nvPr/>
        </p:nvPicPr>
        <p:blipFill rotWithShape="1">
          <a:blip r:embed="rId4">
            <a:alphaModFix/>
          </a:blip>
          <a:srcRect/>
          <a:stretch/>
        </p:blipFill>
        <p:spPr>
          <a:xfrm>
            <a:off x="2351600" y="1754547"/>
            <a:ext cx="7078665" cy="4211189"/>
          </a:xfrm>
          <a:prstGeom prst="rect">
            <a:avLst/>
          </a:prstGeom>
          <a:noFill/>
          <a:ln>
            <a:noFill/>
          </a:ln>
        </p:spPr>
      </p:pic>
      <p:pic>
        <p:nvPicPr>
          <p:cNvPr id="118" name="Google Shape;118;g23a220b051b_2_92"/>
          <p:cNvPicPr preferRelativeResize="0"/>
          <p:nvPr/>
        </p:nvPicPr>
        <p:blipFill rotWithShape="1">
          <a:blip r:embed="rId5">
            <a:alphaModFix/>
          </a:blip>
          <a:srcRect/>
          <a:stretch/>
        </p:blipFill>
        <p:spPr>
          <a:xfrm>
            <a:off x="10056388" y="39600"/>
            <a:ext cx="1885412" cy="6976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g27472717462_0_204"/>
          <p:cNvSpPr/>
          <p:nvPr/>
        </p:nvSpPr>
        <p:spPr>
          <a:xfrm>
            <a:off x="2351584" y="2276872"/>
            <a:ext cx="7704900" cy="937200"/>
          </a:xfrm>
          <a:prstGeom prst="rect">
            <a:avLst/>
          </a:prstGeom>
          <a:noFill/>
          <a:ln>
            <a:noFill/>
          </a:ln>
        </p:spPr>
        <p:txBody>
          <a:bodyPr spcFirstLastPara="1" wrap="square" lIns="121900" tIns="60925" rIns="121900" bIns="60925" anchor="t" anchorCtr="0">
            <a:noAutofit/>
          </a:bodyPr>
          <a:lstStyle/>
          <a:p>
            <a:pPr marL="0" marR="0" lvl="0" indent="0" algn="l" rtl="0">
              <a:lnSpc>
                <a:spcPct val="100000"/>
              </a:lnSpc>
              <a:spcBef>
                <a:spcPts val="0"/>
              </a:spcBef>
              <a:spcAft>
                <a:spcPts val="0"/>
              </a:spcAft>
              <a:buClr>
                <a:srgbClr val="000000"/>
              </a:buClr>
              <a:buSzPts val="2200"/>
              <a:buFont typeface="Arial"/>
              <a:buNone/>
            </a:pPr>
            <a:endParaRPr sz="2200" b="0" i="0" u="none" strike="noStrike" cap="none">
              <a:solidFill>
                <a:srgbClr val="7F7F7F"/>
              </a:solidFill>
              <a:latin typeface="Garamond"/>
              <a:ea typeface="Garamond"/>
              <a:cs typeface="Garamond"/>
              <a:sym typeface="Garamond"/>
            </a:endParaRPr>
          </a:p>
          <a:p>
            <a:pPr marL="342900" marR="0" lvl="0" indent="-203200" algn="l" rtl="0">
              <a:lnSpc>
                <a:spcPct val="100000"/>
              </a:lnSpc>
              <a:spcBef>
                <a:spcPts val="1000"/>
              </a:spcBef>
              <a:spcAft>
                <a:spcPts val="0"/>
              </a:spcAft>
              <a:buClr>
                <a:schemeClr val="dk1"/>
              </a:buClr>
              <a:buSzPts val="2200"/>
              <a:buFont typeface="Arial"/>
              <a:buNone/>
            </a:pPr>
            <a:endParaRPr sz="2200" b="0" i="0" u="none" strike="noStrike" cap="none">
              <a:solidFill>
                <a:srgbClr val="819638"/>
              </a:solidFill>
              <a:latin typeface="Arial"/>
              <a:ea typeface="Arial"/>
              <a:cs typeface="Arial"/>
              <a:sym typeface="Arial"/>
            </a:endParaRPr>
          </a:p>
        </p:txBody>
      </p:sp>
      <p:sp>
        <p:nvSpPr>
          <p:cNvPr id="124" name="Google Shape;124;g27472717462_0_204"/>
          <p:cNvSpPr/>
          <p:nvPr/>
        </p:nvSpPr>
        <p:spPr>
          <a:xfrm>
            <a:off x="0" y="0"/>
            <a:ext cx="12192000" cy="776700"/>
          </a:xfrm>
          <a:prstGeom prst="rect">
            <a:avLst/>
          </a:prstGeom>
          <a:solidFill>
            <a:srgbClr val="819638"/>
          </a:solidFill>
          <a:ln w="9525" cap="flat" cmpd="sng">
            <a:solidFill>
              <a:srgbClr val="819638"/>
            </a:solidFill>
            <a:prstDash val="solid"/>
            <a:round/>
            <a:headEnd type="none" w="sm" len="sm"/>
            <a:tailEnd type="none" w="sm" len="sm"/>
          </a:ln>
          <a:effectLst>
            <a:outerShdw blurRad="40000" dist="23000" dir="5400000" rotWithShape="0">
              <a:srgbClr val="000000">
                <a:alpha val="34120"/>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p:txBody>
      </p:sp>
      <p:pic>
        <p:nvPicPr>
          <p:cNvPr id="125" name="Google Shape;125;g27472717462_0_204" descr="logo_green_on_green.png"/>
          <p:cNvPicPr preferRelativeResize="0"/>
          <p:nvPr/>
        </p:nvPicPr>
        <p:blipFill rotWithShape="1">
          <a:blip r:embed="rId3">
            <a:alphaModFix/>
          </a:blip>
          <a:srcRect/>
          <a:stretch/>
        </p:blipFill>
        <p:spPr>
          <a:xfrm>
            <a:off x="239349" y="164637"/>
            <a:ext cx="1434007" cy="466580"/>
          </a:xfrm>
          <a:prstGeom prst="rect">
            <a:avLst/>
          </a:prstGeom>
          <a:noFill/>
          <a:ln>
            <a:noFill/>
          </a:ln>
        </p:spPr>
      </p:pic>
      <p:sp>
        <p:nvSpPr>
          <p:cNvPr id="126" name="Google Shape;126;g27472717462_0_204"/>
          <p:cNvSpPr txBox="1"/>
          <p:nvPr/>
        </p:nvSpPr>
        <p:spPr>
          <a:xfrm>
            <a:off x="239317" y="941475"/>
            <a:ext cx="9627300" cy="692700"/>
          </a:xfrm>
          <a:prstGeom prst="rect">
            <a:avLst/>
          </a:prstGeom>
          <a:noFill/>
          <a:ln>
            <a:noFill/>
          </a:ln>
        </p:spPr>
        <p:txBody>
          <a:bodyPr spcFirstLastPara="1" wrap="square" lIns="121900" tIns="60925" rIns="121900" bIns="60925" anchor="t" anchorCtr="0">
            <a:spAutoFit/>
          </a:bodyPr>
          <a:lstStyle/>
          <a:p>
            <a:pPr marL="0" marR="0" lvl="0" indent="0" algn="l" rtl="0">
              <a:lnSpc>
                <a:spcPct val="100000"/>
              </a:lnSpc>
              <a:spcBef>
                <a:spcPts val="0"/>
              </a:spcBef>
              <a:spcAft>
                <a:spcPts val="0"/>
              </a:spcAft>
              <a:buClr>
                <a:srgbClr val="000000"/>
              </a:buClr>
              <a:buSzPts val="3700"/>
              <a:buFont typeface="Arial"/>
              <a:buNone/>
            </a:pPr>
            <a:r>
              <a:rPr lang="en-GB" sz="3700" b="1" i="0" u="none" strike="noStrike" cap="none">
                <a:solidFill>
                  <a:srgbClr val="819638"/>
                </a:solidFill>
                <a:latin typeface="Garamond"/>
                <a:ea typeface="Garamond"/>
                <a:cs typeface="Garamond"/>
                <a:sym typeface="Garamond"/>
              </a:rPr>
              <a:t>ARH Tea</a:t>
            </a:r>
            <a:r>
              <a:rPr lang="en-GB" sz="3700" b="1">
                <a:solidFill>
                  <a:srgbClr val="819638"/>
                </a:solidFill>
                <a:latin typeface="Garamond"/>
                <a:ea typeface="Garamond"/>
                <a:cs typeface="Garamond"/>
                <a:sym typeface="Garamond"/>
              </a:rPr>
              <a:t>m</a:t>
            </a:r>
            <a:endParaRPr sz="3700" b="1" i="0" u="none" strike="noStrike" cap="none">
              <a:solidFill>
                <a:srgbClr val="3F3F3F"/>
              </a:solidFill>
              <a:latin typeface="Arial"/>
              <a:ea typeface="Arial"/>
              <a:cs typeface="Arial"/>
              <a:sym typeface="Arial"/>
            </a:endParaRPr>
          </a:p>
        </p:txBody>
      </p:sp>
      <p:sp>
        <p:nvSpPr>
          <p:cNvPr id="127" name="Google Shape;127;g27472717462_0_204"/>
          <p:cNvSpPr txBox="1"/>
          <p:nvPr/>
        </p:nvSpPr>
        <p:spPr>
          <a:xfrm>
            <a:off x="471865" y="2183767"/>
            <a:ext cx="5780400" cy="524700"/>
          </a:xfrm>
          <a:prstGeom prst="rect">
            <a:avLst/>
          </a:prstGeom>
          <a:noFill/>
          <a:ln>
            <a:noFill/>
          </a:ln>
        </p:spPr>
        <p:txBody>
          <a:bodyPr spcFirstLastPara="1" wrap="square" lIns="121900" tIns="60925" rIns="121900" bIns="60925" anchor="t" anchorCtr="0">
            <a:spAutoFit/>
          </a:bodyPr>
          <a:lstStyle/>
          <a:p>
            <a:pPr marL="609600" marR="0" lvl="0" indent="0" algn="l" rtl="0">
              <a:lnSpc>
                <a:spcPct val="90000"/>
              </a:lnSpc>
              <a:spcBef>
                <a:spcPts val="0"/>
              </a:spcBef>
              <a:spcAft>
                <a:spcPts val="0"/>
              </a:spcAft>
              <a:buClr>
                <a:srgbClr val="000000"/>
              </a:buClr>
              <a:buSzPts val="2800"/>
              <a:buFont typeface="Arial"/>
              <a:buNone/>
            </a:pPr>
            <a:endParaRPr sz="2900" b="0" i="0" u="none" strike="noStrike" cap="none">
              <a:solidFill>
                <a:srgbClr val="7F7F7F"/>
              </a:solidFill>
              <a:latin typeface="Garamond"/>
              <a:ea typeface="Garamond"/>
              <a:cs typeface="Garamond"/>
              <a:sym typeface="Garamond"/>
            </a:endParaRPr>
          </a:p>
        </p:txBody>
      </p:sp>
      <p:sp>
        <p:nvSpPr>
          <p:cNvPr id="128" name="Google Shape;128;g27472717462_0_204"/>
          <p:cNvSpPr txBox="1"/>
          <p:nvPr/>
        </p:nvSpPr>
        <p:spPr>
          <a:xfrm>
            <a:off x="6675301" y="941467"/>
            <a:ext cx="5231700" cy="692700"/>
          </a:xfrm>
          <a:prstGeom prst="rect">
            <a:avLst/>
          </a:prstGeom>
          <a:noFill/>
          <a:ln>
            <a:noFill/>
          </a:ln>
        </p:spPr>
        <p:txBody>
          <a:bodyPr spcFirstLastPara="1" wrap="square" lIns="121900" tIns="60925" rIns="121900" bIns="60925" anchor="t" anchorCtr="0">
            <a:spAutoFit/>
          </a:bodyPr>
          <a:lstStyle/>
          <a:p>
            <a:pPr marL="0" marR="0" lvl="0" indent="0" algn="l" rtl="0">
              <a:lnSpc>
                <a:spcPct val="100000"/>
              </a:lnSpc>
              <a:spcBef>
                <a:spcPts val="0"/>
              </a:spcBef>
              <a:spcAft>
                <a:spcPts val="0"/>
              </a:spcAft>
              <a:buClr>
                <a:srgbClr val="000000"/>
              </a:buClr>
              <a:buSzPts val="3700"/>
              <a:buFont typeface="Arial"/>
              <a:buNone/>
            </a:pPr>
            <a:endParaRPr sz="3700" b="0" i="0" u="none" strike="noStrike" cap="none">
              <a:solidFill>
                <a:srgbClr val="3F3F3F"/>
              </a:solidFill>
              <a:latin typeface="Arial"/>
              <a:ea typeface="Arial"/>
              <a:cs typeface="Arial"/>
              <a:sym typeface="Arial"/>
            </a:endParaRPr>
          </a:p>
        </p:txBody>
      </p:sp>
      <p:sp>
        <p:nvSpPr>
          <p:cNvPr id="129" name="Google Shape;129;g27472717462_0_204"/>
          <p:cNvSpPr txBox="1"/>
          <p:nvPr/>
        </p:nvSpPr>
        <p:spPr>
          <a:xfrm>
            <a:off x="6400900" y="2159633"/>
            <a:ext cx="5780400" cy="648000"/>
          </a:xfrm>
          <a:prstGeom prst="rect">
            <a:avLst/>
          </a:prstGeom>
          <a:noFill/>
          <a:ln>
            <a:noFill/>
          </a:ln>
        </p:spPr>
        <p:txBody>
          <a:bodyPr spcFirstLastPara="1" wrap="square" lIns="121900" tIns="121900" rIns="121900" bIns="121900" anchor="t" anchorCtr="0">
            <a:spAutoFit/>
          </a:bodyPr>
          <a:lstStyle/>
          <a:p>
            <a:pPr marL="609600" marR="0" lvl="0" indent="0" algn="l" rtl="0">
              <a:lnSpc>
                <a:spcPct val="90000"/>
              </a:lnSpc>
              <a:spcBef>
                <a:spcPts val="0"/>
              </a:spcBef>
              <a:spcAft>
                <a:spcPts val="0"/>
              </a:spcAft>
              <a:buClr>
                <a:srgbClr val="000000"/>
              </a:buClr>
              <a:buSzPts val="2900"/>
              <a:buFont typeface="Arial"/>
              <a:buNone/>
            </a:pPr>
            <a:endParaRPr sz="2900" b="0" i="0" u="none" strike="noStrike" cap="none">
              <a:solidFill>
                <a:srgbClr val="7F7F7F"/>
              </a:solidFill>
              <a:latin typeface="Garamond"/>
              <a:ea typeface="Garamond"/>
              <a:cs typeface="Garamond"/>
              <a:sym typeface="Garamond"/>
            </a:endParaRPr>
          </a:p>
        </p:txBody>
      </p:sp>
      <p:pic>
        <p:nvPicPr>
          <p:cNvPr id="130" name="Google Shape;130;g27472717462_0_204"/>
          <p:cNvPicPr preferRelativeResize="0"/>
          <p:nvPr/>
        </p:nvPicPr>
        <p:blipFill rotWithShape="1">
          <a:blip r:embed="rId4">
            <a:alphaModFix/>
          </a:blip>
          <a:srcRect/>
          <a:stretch/>
        </p:blipFill>
        <p:spPr>
          <a:xfrm>
            <a:off x="10056433" y="39417"/>
            <a:ext cx="1434033" cy="717018"/>
          </a:xfrm>
          <a:prstGeom prst="rect">
            <a:avLst/>
          </a:prstGeom>
          <a:noFill/>
          <a:ln w="9525" cap="flat" cmpd="sng">
            <a:solidFill>
              <a:srgbClr val="819638"/>
            </a:solidFill>
            <a:prstDash val="solid"/>
            <a:round/>
            <a:headEnd type="none" w="sm" len="sm"/>
            <a:tailEnd type="none" w="sm" len="sm"/>
          </a:ln>
          <a:effectLst>
            <a:outerShdw blurRad="40000" dist="23000" dir="5400000" rotWithShape="0">
              <a:srgbClr val="000000">
                <a:alpha val="34120"/>
              </a:srgbClr>
            </a:outerShdw>
          </a:effectLst>
        </p:spPr>
      </p:pic>
      <p:pic>
        <p:nvPicPr>
          <p:cNvPr id="131" name="Google Shape;131;g27472717462_0_204"/>
          <p:cNvPicPr preferRelativeResize="0"/>
          <p:nvPr/>
        </p:nvPicPr>
        <p:blipFill rotWithShape="1">
          <a:blip r:embed="rId5">
            <a:alphaModFix/>
          </a:blip>
          <a:srcRect t="7015" b="7015"/>
          <a:stretch/>
        </p:blipFill>
        <p:spPr>
          <a:xfrm>
            <a:off x="4796332" y="3593324"/>
            <a:ext cx="1878980" cy="1129175"/>
          </a:xfrm>
          <a:prstGeom prst="rect">
            <a:avLst/>
          </a:prstGeom>
          <a:noFill/>
          <a:ln>
            <a:noFill/>
          </a:ln>
        </p:spPr>
      </p:pic>
      <p:pic>
        <p:nvPicPr>
          <p:cNvPr id="132" name="Google Shape;132;g27472717462_0_204"/>
          <p:cNvPicPr preferRelativeResize="0"/>
          <p:nvPr/>
        </p:nvPicPr>
        <p:blipFill rotWithShape="1">
          <a:blip r:embed="rId6">
            <a:alphaModFix/>
          </a:blip>
          <a:srcRect t="8242" b="8250"/>
          <a:stretch/>
        </p:blipFill>
        <p:spPr>
          <a:xfrm>
            <a:off x="7244066" y="1896375"/>
            <a:ext cx="2071384" cy="1244800"/>
          </a:xfrm>
          <a:prstGeom prst="rect">
            <a:avLst/>
          </a:prstGeom>
          <a:noFill/>
          <a:ln>
            <a:noFill/>
          </a:ln>
        </p:spPr>
      </p:pic>
      <p:pic>
        <p:nvPicPr>
          <p:cNvPr id="133" name="Google Shape;133;g27472717462_0_204"/>
          <p:cNvPicPr preferRelativeResize="0"/>
          <p:nvPr/>
        </p:nvPicPr>
        <p:blipFill rotWithShape="1">
          <a:blip r:embed="rId7">
            <a:alphaModFix/>
          </a:blip>
          <a:srcRect t="7395" b="7403"/>
          <a:stretch/>
        </p:blipFill>
        <p:spPr>
          <a:xfrm>
            <a:off x="7363950" y="3593312"/>
            <a:ext cx="1893850" cy="1129200"/>
          </a:xfrm>
          <a:prstGeom prst="rect">
            <a:avLst/>
          </a:prstGeom>
          <a:noFill/>
          <a:ln>
            <a:noFill/>
          </a:ln>
        </p:spPr>
      </p:pic>
      <p:pic>
        <p:nvPicPr>
          <p:cNvPr id="134" name="Google Shape;134;g27472717462_0_204"/>
          <p:cNvPicPr preferRelativeResize="0"/>
          <p:nvPr/>
        </p:nvPicPr>
        <p:blipFill rotWithShape="1">
          <a:blip r:embed="rId8">
            <a:alphaModFix/>
          </a:blip>
          <a:srcRect t="7417" b="7425"/>
          <a:stretch/>
        </p:blipFill>
        <p:spPr>
          <a:xfrm>
            <a:off x="4329476" y="1861213"/>
            <a:ext cx="2071425" cy="1244815"/>
          </a:xfrm>
          <a:prstGeom prst="rect">
            <a:avLst/>
          </a:prstGeom>
          <a:noFill/>
          <a:ln>
            <a:noFill/>
          </a:ln>
        </p:spPr>
      </p:pic>
      <p:pic>
        <p:nvPicPr>
          <p:cNvPr id="135" name="Google Shape;135;g27472717462_0_204"/>
          <p:cNvPicPr preferRelativeResize="0"/>
          <p:nvPr/>
        </p:nvPicPr>
        <p:blipFill rotWithShape="1">
          <a:blip r:embed="rId9">
            <a:alphaModFix/>
          </a:blip>
          <a:srcRect t="7417" b="7425"/>
          <a:stretch/>
        </p:blipFill>
        <p:spPr>
          <a:xfrm>
            <a:off x="2213826" y="3615361"/>
            <a:ext cx="1893850" cy="1138100"/>
          </a:xfrm>
          <a:prstGeom prst="rect">
            <a:avLst/>
          </a:prstGeom>
          <a:noFill/>
          <a:ln>
            <a:noFill/>
          </a:ln>
        </p:spPr>
      </p:pic>
      <p:pic>
        <p:nvPicPr>
          <p:cNvPr id="136" name="Google Shape;136;g27472717462_0_204"/>
          <p:cNvPicPr preferRelativeResize="0"/>
          <p:nvPr/>
        </p:nvPicPr>
        <p:blipFill rotWithShape="1">
          <a:blip r:embed="rId10">
            <a:alphaModFix/>
          </a:blip>
          <a:srcRect t="6702" b="6702"/>
          <a:stretch/>
        </p:blipFill>
        <p:spPr>
          <a:xfrm>
            <a:off x="1345225" y="1861225"/>
            <a:ext cx="2071425" cy="1244788"/>
          </a:xfrm>
          <a:prstGeom prst="rect">
            <a:avLst/>
          </a:prstGeom>
          <a:noFill/>
          <a:ln>
            <a:noFill/>
          </a:ln>
        </p:spPr>
      </p:pic>
      <p:pic>
        <p:nvPicPr>
          <p:cNvPr id="137" name="Google Shape;137;g27472717462_0_204"/>
          <p:cNvPicPr preferRelativeResize="0"/>
          <p:nvPr/>
        </p:nvPicPr>
        <p:blipFill>
          <a:blip r:embed="rId11">
            <a:alphaModFix/>
          </a:blip>
          <a:stretch>
            <a:fillRect/>
          </a:stretch>
        </p:blipFill>
        <p:spPr>
          <a:xfrm>
            <a:off x="3326750" y="5262775"/>
            <a:ext cx="1573369" cy="1103525"/>
          </a:xfrm>
          <a:prstGeom prst="rect">
            <a:avLst/>
          </a:prstGeom>
          <a:noFill/>
          <a:ln>
            <a:noFill/>
          </a:ln>
        </p:spPr>
      </p:pic>
      <p:pic>
        <p:nvPicPr>
          <p:cNvPr id="138" name="Google Shape;138;g27472717462_0_204"/>
          <p:cNvPicPr preferRelativeResize="0"/>
          <p:nvPr/>
        </p:nvPicPr>
        <p:blipFill>
          <a:blip r:embed="rId12">
            <a:alphaModFix/>
          </a:blip>
          <a:stretch>
            <a:fillRect/>
          </a:stretch>
        </p:blipFill>
        <p:spPr>
          <a:xfrm>
            <a:off x="6182575" y="5306891"/>
            <a:ext cx="1609975" cy="1103534"/>
          </a:xfrm>
          <a:prstGeom prst="rect">
            <a:avLst/>
          </a:prstGeom>
          <a:noFill/>
          <a:ln>
            <a:noFill/>
          </a:ln>
        </p:spPr>
      </p:pic>
      <p:sp>
        <p:nvSpPr>
          <p:cNvPr id="139" name="Google Shape;139;g27472717462_0_204"/>
          <p:cNvSpPr txBox="1"/>
          <p:nvPr/>
        </p:nvSpPr>
        <p:spPr>
          <a:xfrm>
            <a:off x="1331775" y="3129800"/>
            <a:ext cx="2071500" cy="25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a:latin typeface="EB Garamond"/>
                <a:ea typeface="EB Garamond"/>
                <a:cs typeface="EB Garamond"/>
                <a:sym typeface="EB Garamond"/>
              </a:rPr>
              <a:t>Dr Aileen O’Carroll</a:t>
            </a:r>
            <a:endParaRPr>
              <a:latin typeface="EB Garamond"/>
              <a:ea typeface="EB Garamond"/>
              <a:cs typeface="EB Garamond"/>
              <a:sym typeface="EB Garamond"/>
            </a:endParaRPr>
          </a:p>
        </p:txBody>
      </p:sp>
      <p:sp>
        <p:nvSpPr>
          <p:cNvPr id="140" name="Google Shape;140;g27472717462_0_204"/>
          <p:cNvSpPr txBox="1"/>
          <p:nvPr/>
        </p:nvSpPr>
        <p:spPr>
          <a:xfrm>
            <a:off x="4359200" y="3120975"/>
            <a:ext cx="2003700" cy="194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a:latin typeface="EB Garamond"/>
                <a:ea typeface="EB Garamond"/>
                <a:cs typeface="EB Garamond"/>
                <a:sym typeface="EB Garamond"/>
              </a:rPr>
              <a:t>Dr Kathryn Cassidy</a:t>
            </a:r>
            <a:endParaRPr>
              <a:latin typeface="EB Garamond"/>
              <a:ea typeface="EB Garamond"/>
              <a:cs typeface="EB Garamond"/>
              <a:sym typeface="EB Garamond"/>
            </a:endParaRPr>
          </a:p>
        </p:txBody>
      </p:sp>
      <p:sp>
        <p:nvSpPr>
          <p:cNvPr id="141" name="Google Shape;141;g27472717462_0_204"/>
          <p:cNvSpPr txBox="1"/>
          <p:nvPr/>
        </p:nvSpPr>
        <p:spPr>
          <a:xfrm>
            <a:off x="7254200" y="3120975"/>
            <a:ext cx="2071500" cy="36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a:latin typeface="EB Garamond"/>
                <a:ea typeface="EB Garamond"/>
                <a:cs typeface="EB Garamond"/>
                <a:sym typeface="EB Garamond"/>
              </a:rPr>
              <a:t>Dr Lisa Griffith</a:t>
            </a:r>
            <a:endParaRPr>
              <a:latin typeface="EB Garamond"/>
              <a:ea typeface="EB Garamond"/>
              <a:cs typeface="EB Garamond"/>
              <a:sym typeface="EB Garamond"/>
            </a:endParaRPr>
          </a:p>
        </p:txBody>
      </p:sp>
      <p:sp>
        <p:nvSpPr>
          <p:cNvPr id="142" name="Google Shape;142;g27472717462_0_204"/>
          <p:cNvSpPr txBox="1"/>
          <p:nvPr/>
        </p:nvSpPr>
        <p:spPr>
          <a:xfrm>
            <a:off x="2205575" y="4736175"/>
            <a:ext cx="1878900" cy="25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a:latin typeface="Calibri"/>
                <a:ea typeface="Calibri"/>
                <a:cs typeface="Calibri"/>
                <a:sym typeface="Calibri"/>
              </a:rPr>
              <a:t>Clare Lanigan</a:t>
            </a:r>
            <a:endParaRPr>
              <a:latin typeface="Calibri"/>
              <a:ea typeface="Calibri"/>
              <a:cs typeface="Calibri"/>
              <a:sym typeface="Calibri"/>
            </a:endParaRPr>
          </a:p>
        </p:txBody>
      </p:sp>
      <p:sp>
        <p:nvSpPr>
          <p:cNvPr id="143" name="Google Shape;143;g27472717462_0_204"/>
          <p:cNvSpPr txBox="1"/>
          <p:nvPr/>
        </p:nvSpPr>
        <p:spPr>
          <a:xfrm>
            <a:off x="4800500" y="4692050"/>
            <a:ext cx="1893900" cy="25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a:latin typeface="Calibri"/>
                <a:ea typeface="Calibri"/>
                <a:cs typeface="Calibri"/>
                <a:sym typeface="Calibri"/>
              </a:rPr>
              <a:t>Preetam Singhvi</a:t>
            </a:r>
            <a:endParaRPr>
              <a:latin typeface="Calibri"/>
              <a:ea typeface="Calibri"/>
              <a:cs typeface="Calibri"/>
              <a:sym typeface="Calibri"/>
            </a:endParaRPr>
          </a:p>
        </p:txBody>
      </p:sp>
      <p:sp>
        <p:nvSpPr>
          <p:cNvPr id="144" name="Google Shape;144;g27472717462_0_204"/>
          <p:cNvSpPr txBox="1"/>
          <p:nvPr/>
        </p:nvSpPr>
        <p:spPr>
          <a:xfrm>
            <a:off x="7395425" y="4674400"/>
            <a:ext cx="1893900" cy="194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a:latin typeface="EB Garamond"/>
                <a:ea typeface="EB Garamond"/>
                <a:cs typeface="EB Garamond"/>
                <a:sym typeface="EB Garamond"/>
              </a:rPr>
              <a:t>Dr Lorraine Grimes</a:t>
            </a:r>
            <a:endParaRPr>
              <a:latin typeface="EB Garamond"/>
              <a:ea typeface="EB Garamond"/>
              <a:cs typeface="EB Garamond"/>
              <a:sym typeface="EB Garamond"/>
            </a:endParaRPr>
          </a:p>
        </p:txBody>
      </p:sp>
      <p:sp>
        <p:nvSpPr>
          <p:cNvPr id="145" name="Google Shape;145;g27472717462_0_204"/>
          <p:cNvSpPr txBox="1"/>
          <p:nvPr/>
        </p:nvSpPr>
        <p:spPr>
          <a:xfrm>
            <a:off x="3353000" y="6369025"/>
            <a:ext cx="1547100" cy="194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a:latin typeface="EB Garamond"/>
                <a:ea typeface="EB Garamond"/>
                <a:cs typeface="EB Garamond"/>
                <a:sym typeface="EB Garamond"/>
              </a:rPr>
              <a:t>Kevin Long</a:t>
            </a:r>
            <a:endParaRPr>
              <a:latin typeface="EB Garamond"/>
              <a:ea typeface="EB Garamond"/>
              <a:cs typeface="EB Garamond"/>
              <a:sym typeface="EB Garamond"/>
            </a:endParaRPr>
          </a:p>
        </p:txBody>
      </p:sp>
      <p:sp>
        <p:nvSpPr>
          <p:cNvPr id="146" name="Google Shape;146;g27472717462_0_204"/>
          <p:cNvSpPr txBox="1"/>
          <p:nvPr/>
        </p:nvSpPr>
        <p:spPr>
          <a:xfrm>
            <a:off x="6212700" y="6360200"/>
            <a:ext cx="1573500" cy="25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a:latin typeface="EB Garamond"/>
                <a:ea typeface="EB Garamond"/>
                <a:cs typeface="EB Garamond"/>
                <a:sym typeface="EB Garamond"/>
              </a:rPr>
              <a:t>Murilo Dias</a:t>
            </a:r>
            <a:endParaRPr>
              <a:latin typeface="EB Garamond"/>
              <a:ea typeface="EB Garamond"/>
              <a:cs typeface="EB Garamond"/>
              <a:sym typeface="EB Garamond"/>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g23a220b051b_2_105"/>
          <p:cNvSpPr/>
          <p:nvPr/>
        </p:nvSpPr>
        <p:spPr>
          <a:xfrm>
            <a:off x="2351584" y="2276872"/>
            <a:ext cx="7704800" cy="937200"/>
          </a:xfrm>
          <a:prstGeom prst="rect">
            <a:avLst/>
          </a:prstGeom>
          <a:noFill/>
          <a:ln>
            <a:noFill/>
          </a:ln>
        </p:spPr>
        <p:txBody>
          <a:bodyPr spcFirstLastPara="1" wrap="square" lIns="121900" tIns="60925" rIns="121900" bIns="60925" anchor="t" anchorCtr="0">
            <a:noAutofit/>
          </a:bodyPr>
          <a:lstStyle/>
          <a:p>
            <a:pPr marL="0" marR="0" lvl="0" indent="0" algn="l" rtl="0">
              <a:lnSpc>
                <a:spcPct val="100000"/>
              </a:lnSpc>
              <a:spcBef>
                <a:spcPts val="0"/>
              </a:spcBef>
              <a:spcAft>
                <a:spcPts val="0"/>
              </a:spcAft>
              <a:buClr>
                <a:srgbClr val="000000"/>
              </a:buClr>
              <a:buSzPts val="2200"/>
              <a:buFont typeface="Arial"/>
              <a:buNone/>
            </a:pPr>
            <a:endParaRPr sz="2200" b="0" i="0" u="none" strike="noStrike" cap="none">
              <a:solidFill>
                <a:srgbClr val="7F7F7F"/>
              </a:solidFill>
              <a:latin typeface="Garamond"/>
              <a:ea typeface="Garamond"/>
              <a:cs typeface="Garamond"/>
              <a:sym typeface="Garamond"/>
            </a:endParaRPr>
          </a:p>
          <a:p>
            <a:pPr marL="342900" marR="0" lvl="0" indent="-203200" algn="l" rtl="0">
              <a:lnSpc>
                <a:spcPct val="100000"/>
              </a:lnSpc>
              <a:spcBef>
                <a:spcPts val="1000"/>
              </a:spcBef>
              <a:spcAft>
                <a:spcPts val="0"/>
              </a:spcAft>
              <a:buClr>
                <a:schemeClr val="dk1"/>
              </a:buClr>
              <a:buSzPts val="2200"/>
              <a:buFont typeface="Arial"/>
              <a:buNone/>
            </a:pPr>
            <a:endParaRPr sz="2200" b="0" i="0" u="none" strike="noStrike" cap="none">
              <a:solidFill>
                <a:srgbClr val="819638"/>
              </a:solidFill>
              <a:latin typeface="Arial"/>
              <a:ea typeface="Arial"/>
              <a:cs typeface="Arial"/>
              <a:sym typeface="Arial"/>
            </a:endParaRPr>
          </a:p>
        </p:txBody>
      </p:sp>
      <p:sp>
        <p:nvSpPr>
          <p:cNvPr id="152" name="Google Shape;152;g23a220b051b_2_105"/>
          <p:cNvSpPr/>
          <p:nvPr/>
        </p:nvSpPr>
        <p:spPr>
          <a:xfrm>
            <a:off x="0" y="0"/>
            <a:ext cx="12192000" cy="776800"/>
          </a:xfrm>
          <a:prstGeom prst="rect">
            <a:avLst/>
          </a:prstGeom>
          <a:solidFill>
            <a:srgbClr val="819638"/>
          </a:solidFill>
          <a:ln w="9525" cap="flat" cmpd="sng">
            <a:solidFill>
              <a:srgbClr val="819638"/>
            </a:solidFill>
            <a:prstDash val="solid"/>
            <a:round/>
            <a:headEnd type="none" w="sm" len="sm"/>
            <a:tailEnd type="none" w="sm" len="sm"/>
          </a:ln>
          <a:effectLst>
            <a:outerShdw blurRad="40000" dist="23000" dir="5400000" rotWithShape="0">
              <a:srgbClr val="000000">
                <a:alpha val="32941"/>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p:txBody>
      </p:sp>
      <p:pic>
        <p:nvPicPr>
          <p:cNvPr id="153" name="Google Shape;153;g23a220b051b_2_105" descr="logo_green_on_green.png"/>
          <p:cNvPicPr preferRelativeResize="0"/>
          <p:nvPr/>
        </p:nvPicPr>
        <p:blipFill rotWithShape="1">
          <a:blip r:embed="rId3">
            <a:alphaModFix/>
          </a:blip>
          <a:srcRect/>
          <a:stretch/>
        </p:blipFill>
        <p:spPr>
          <a:xfrm>
            <a:off x="239349" y="164637"/>
            <a:ext cx="1434008" cy="466580"/>
          </a:xfrm>
          <a:prstGeom prst="rect">
            <a:avLst/>
          </a:prstGeom>
          <a:noFill/>
          <a:ln>
            <a:noFill/>
          </a:ln>
        </p:spPr>
      </p:pic>
      <p:sp>
        <p:nvSpPr>
          <p:cNvPr id="154" name="Google Shape;154;g23a220b051b_2_105"/>
          <p:cNvSpPr txBox="1"/>
          <p:nvPr/>
        </p:nvSpPr>
        <p:spPr>
          <a:xfrm>
            <a:off x="239333" y="941467"/>
            <a:ext cx="6012800" cy="697600"/>
          </a:xfrm>
          <a:prstGeom prst="rect">
            <a:avLst/>
          </a:prstGeom>
          <a:noFill/>
          <a:ln>
            <a:noFill/>
          </a:ln>
        </p:spPr>
        <p:txBody>
          <a:bodyPr spcFirstLastPara="1" wrap="square" lIns="121900" tIns="60925" rIns="121900" bIns="60925" anchor="t" anchorCtr="0">
            <a:spAutoFit/>
          </a:bodyPr>
          <a:lstStyle/>
          <a:p>
            <a:pPr marL="0" marR="0" lvl="0" indent="0" algn="l" rtl="0">
              <a:lnSpc>
                <a:spcPct val="100000"/>
              </a:lnSpc>
              <a:spcBef>
                <a:spcPts val="0"/>
              </a:spcBef>
              <a:spcAft>
                <a:spcPts val="0"/>
              </a:spcAft>
              <a:buClr>
                <a:srgbClr val="000000"/>
              </a:buClr>
              <a:buSzPts val="3700"/>
              <a:buFont typeface="Arial"/>
              <a:buNone/>
            </a:pPr>
            <a:r>
              <a:rPr lang="en-GB" sz="3700" b="1" i="0" u="none" strike="noStrike" cap="none">
                <a:solidFill>
                  <a:srgbClr val="819638"/>
                </a:solidFill>
                <a:latin typeface="Garamond"/>
                <a:ea typeface="Garamond"/>
                <a:cs typeface="Garamond"/>
                <a:sym typeface="Garamond"/>
              </a:rPr>
              <a:t>Stakeholder organisations    </a:t>
            </a:r>
            <a:endParaRPr sz="3700" b="1" i="0" u="none" strike="noStrike" cap="none">
              <a:solidFill>
                <a:srgbClr val="3F3F3F"/>
              </a:solidFill>
              <a:latin typeface="Arial"/>
              <a:ea typeface="Arial"/>
              <a:cs typeface="Arial"/>
              <a:sym typeface="Arial"/>
            </a:endParaRPr>
          </a:p>
        </p:txBody>
      </p:sp>
      <p:sp>
        <p:nvSpPr>
          <p:cNvPr id="155" name="Google Shape;155;g23a220b051b_2_105"/>
          <p:cNvSpPr txBox="1"/>
          <p:nvPr/>
        </p:nvSpPr>
        <p:spPr>
          <a:xfrm>
            <a:off x="471865" y="2276867"/>
            <a:ext cx="5780400" cy="936000"/>
          </a:xfrm>
          <a:prstGeom prst="rect">
            <a:avLst/>
          </a:prstGeom>
          <a:noFill/>
          <a:ln>
            <a:noFill/>
          </a:ln>
        </p:spPr>
        <p:txBody>
          <a:bodyPr spcFirstLastPara="1" wrap="square" lIns="121900" tIns="60925" rIns="121900" bIns="60925" anchor="t" anchorCtr="0">
            <a:spAutoFit/>
          </a:bodyPr>
          <a:lstStyle/>
          <a:p>
            <a:pPr marL="609600" marR="0" lvl="0" indent="0" algn="l" rtl="0">
              <a:lnSpc>
                <a:spcPct val="90000"/>
              </a:lnSpc>
              <a:spcBef>
                <a:spcPts val="0"/>
              </a:spcBef>
              <a:spcAft>
                <a:spcPts val="0"/>
              </a:spcAft>
              <a:buClr>
                <a:srgbClr val="000000"/>
              </a:buClr>
              <a:buSzPts val="2900"/>
              <a:buFont typeface="Arial"/>
              <a:buNone/>
            </a:pPr>
            <a:endParaRPr sz="2900" b="0" i="0" u="none" strike="noStrike" cap="none">
              <a:solidFill>
                <a:srgbClr val="7F7F7F"/>
              </a:solidFill>
              <a:latin typeface="Garamond"/>
              <a:ea typeface="Garamond"/>
              <a:cs typeface="Garamond"/>
              <a:sym typeface="Garamond"/>
            </a:endParaRPr>
          </a:p>
          <a:p>
            <a:pPr marL="609600" marR="0" lvl="0" indent="0" algn="l" rtl="0">
              <a:lnSpc>
                <a:spcPct val="90000"/>
              </a:lnSpc>
              <a:spcBef>
                <a:spcPts val="0"/>
              </a:spcBef>
              <a:spcAft>
                <a:spcPts val="0"/>
              </a:spcAft>
              <a:buClr>
                <a:srgbClr val="000000"/>
              </a:buClr>
              <a:buSzPts val="2800"/>
              <a:buFont typeface="Arial"/>
              <a:buNone/>
            </a:pPr>
            <a:endParaRPr sz="2900" b="0" i="0" u="none" strike="noStrike" cap="none">
              <a:solidFill>
                <a:srgbClr val="7F7F7F"/>
              </a:solidFill>
              <a:latin typeface="Garamond"/>
              <a:ea typeface="Garamond"/>
              <a:cs typeface="Garamond"/>
              <a:sym typeface="Garamond"/>
            </a:endParaRPr>
          </a:p>
        </p:txBody>
      </p:sp>
      <p:sp>
        <p:nvSpPr>
          <p:cNvPr id="156" name="Google Shape;156;g23a220b051b_2_105"/>
          <p:cNvSpPr txBox="1"/>
          <p:nvPr/>
        </p:nvSpPr>
        <p:spPr>
          <a:xfrm>
            <a:off x="6096000" y="941467"/>
            <a:ext cx="5780400" cy="697600"/>
          </a:xfrm>
          <a:prstGeom prst="rect">
            <a:avLst/>
          </a:prstGeom>
          <a:noFill/>
          <a:ln>
            <a:noFill/>
          </a:ln>
        </p:spPr>
        <p:txBody>
          <a:bodyPr spcFirstLastPara="1" wrap="square" lIns="121900" tIns="60925" rIns="121900" bIns="60925" anchor="t" anchorCtr="0">
            <a:spAutoFit/>
          </a:bodyPr>
          <a:lstStyle/>
          <a:p>
            <a:pPr marL="0" marR="0" lvl="0" indent="0" algn="l" rtl="0">
              <a:lnSpc>
                <a:spcPct val="100000"/>
              </a:lnSpc>
              <a:spcBef>
                <a:spcPts val="0"/>
              </a:spcBef>
              <a:spcAft>
                <a:spcPts val="0"/>
              </a:spcAft>
              <a:buClr>
                <a:srgbClr val="000000"/>
              </a:buClr>
              <a:buSzPts val="3700"/>
              <a:buFont typeface="Arial"/>
              <a:buNone/>
            </a:pPr>
            <a:r>
              <a:rPr lang="en-GB" sz="3700" b="1" i="0" u="none" strike="noStrike" cap="none">
                <a:solidFill>
                  <a:srgbClr val="819638"/>
                </a:solidFill>
                <a:latin typeface="Garamond"/>
                <a:ea typeface="Garamond"/>
                <a:cs typeface="Garamond"/>
                <a:sym typeface="Garamond"/>
              </a:rPr>
              <a:t>Research data</a:t>
            </a:r>
            <a:endParaRPr sz="3700" b="1" i="0" u="none" strike="noStrike" cap="none">
              <a:solidFill>
                <a:srgbClr val="3F3F3F"/>
              </a:solidFill>
              <a:latin typeface="Arial"/>
              <a:ea typeface="Arial"/>
              <a:cs typeface="Arial"/>
              <a:sym typeface="Arial"/>
            </a:endParaRPr>
          </a:p>
        </p:txBody>
      </p:sp>
      <p:sp>
        <p:nvSpPr>
          <p:cNvPr id="157" name="Google Shape;157;g23a220b051b_2_105"/>
          <p:cNvSpPr txBox="1"/>
          <p:nvPr/>
        </p:nvSpPr>
        <p:spPr>
          <a:xfrm>
            <a:off x="5986567" y="2153667"/>
            <a:ext cx="5780400" cy="652400"/>
          </a:xfrm>
          <a:prstGeom prst="rect">
            <a:avLst/>
          </a:prstGeom>
          <a:noFill/>
          <a:ln>
            <a:noFill/>
          </a:ln>
        </p:spPr>
        <p:txBody>
          <a:bodyPr spcFirstLastPara="1" wrap="square" lIns="121900" tIns="121900" rIns="121900" bIns="121900" anchor="t" anchorCtr="0">
            <a:spAutoFit/>
          </a:bodyPr>
          <a:lstStyle/>
          <a:p>
            <a:pPr marL="609600" marR="0" lvl="0" indent="0" algn="l" rtl="0">
              <a:lnSpc>
                <a:spcPct val="90000"/>
              </a:lnSpc>
              <a:spcBef>
                <a:spcPts val="0"/>
              </a:spcBef>
              <a:spcAft>
                <a:spcPts val="0"/>
              </a:spcAft>
              <a:buClr>
                <a:srgbClr val="000000"/>
              </a:buClr>
              <a:buSzPts val="2900"/>
              <a:buFont typeface="Arial"/>
              <a:buNone/>
            </a:pPr>
            <a:endParaRPr sz="2900" b="0" i="0" u="none" strike="noStrike" cap="none">
              <a:solidFill>
                <a:srgbClr val="7F7F7F"/>
              </a:solidFill>
              <a:latin typeface="Garamond"/>
              <a:ea typeface="Garamond"/>
              <a:cs typeface="Garamond"/>
              <a:sym typeface="Garamond"/>
            </a:endParaRPr>
          </a:p>
        </p:txBody>
      </p:sp>
      <p:pic>
        <p:nvPicPr>
          <p:cNvPr id="158" name="Google Shape;158;g23a220b051b_2_105"/>
          <p:cNvPicPr preferRelativeResize="0"/>
          <p:nvPr/>
        </p:nvPicPr>
        <p:blipFill rotWithShape="1">
          <a:blip r:embed="rId4">
            <a:alphaModFix/>
          </a:blip>
          <a:srcRect/>
          <a:stretch/>
        </p:blipFill>
        <p:spPr>
          <a:xfrm>
            <a:off x="239333" y="1803701"/>
            <a:ext cx="2800867" cy="1572416"/>
          </a:xfrm>
          <a:prstGeom prst="rect">
            <a:avLst/>
          </a:prstGeom>
          <a:noFill/>
          <a:ln>
            <a:noFill/>
          </a:ln>
        </p:spPr>
      </p:pic>
      <p:pic>
        <p:nvPicPr>
          <p:cNvPr id="159" name="Google Shape;159;g23a220b051b_2_105"/>
          <p:cNvPicPr preferRelativeResize="0"/>
          <p:nvPr/>
        </p:nvPicPr>
        <p:blipFill rotWithShape="1">
          <a:blip r:embed="rId5">
            <a:alphaModFix/>
          </a:blip>
          <a:srcRect/>
          <a:stretch/>
        </p:blipFill>
        <p:spPr>
          <a:xfrm>
            <a:off x="361933" y="3237751"/>
            <a:ext cx="2895600" cy="1625600"/>
          </a:xfrm>
          <a:prstGeom prst="rect">
            <a:avLst/>
          </a:prstGeom>
          <a:noFill/>
          <a:ln>
            <a:noFill/>
          </a:ln>
        </p:spPr>
      </p:pic>
      <p:pic>
        <p:nvPicPr>
          <p:cNvPr id="160" name="Google Shape;160;g23a220b051b_2_105"/>
          <p:cNvPicPr preferRelativeResize="0"/>
          <p:nvPr/>
        </p:nvPicPr>
        <p:blipFill rotWithShape="1">
          <a:blip r:embed="rId6">
            <a:alphaModFix/>
          </a:blip>
          <a:srcRect/>
          <a:stretch/>
        </p:blipFill>
        <p:spPr>
          <a:xfrm>
            <a:off x="2892161" y="4639947"/>
            <a:ext cx="2895600" cy="1625600"/>
          </a:xfrm>
          <a:prstGeom prst="rect">
            <a:avLst/>
          </a:prstGeom>
          <a:noFill/>
          <a:ln>
            <a:noFill/>
          </a:ln>
        </p:spPr>
      </p:pic>
      <p:pic>
        <p:nvPicPr>
          <p:cNvPr id="161" name="Google Shape;161;g23a220b051b_2_105"/>
          <p:cNvPicPr preferRelativeResize="0"/>
          <p:nvPr/>
        </p:nvPicPr>
        <p:blipFill rotWithShape="1">
          <a:blip r:embed="rId7">
            <a:alphaModFix/>
          </a:blip>
          <a:srcRect/>
          <a:stretch/>
        </p:blipFill>
        <p:spPr>
          <a:xfrm>
            <a:off x="8683361" y="4714147"/>
            <a:ext cx="2895600" cy="1625600"/>
          </a:xfrm>
          <a:prstGeom prst="rect">
            <a:avLst/>
          </a:prstGeom>
          <a:noFill/>
          <a:ln>
            <a:noFill/>
          </a:ln>
        </p:spPr>
      </p:pic>
      <p:pic>
        <p:nvPicPr>
          <p:cNvPr id="162" name="Google Shape;162;g23a220b051b_2_105"/>
          <p:cNvPicPr preferRelativeResize="0"/>
          <p:nvPr/>
        </p:nvPicPr>
        <p:blipFill rotWithShape="1">
          <a:blip r:embed="rId8">
            <a:alphaModFix/>
          </a:blip>
          <a:srcRect/>
          <a:stretch/>
        </p:blipFill>
        <p:spPr>
          <a:xfrm>
            <a:off x="5787779" y="1895580"/>
            <a:ext cx="2895600" cy="1625600"/>
          </a:xfrm>
          <a:prstGeom prst="rect">
            <a:avLst/>
          </a:prstGeom>
          <a:noFill/>
          <a:ln>
            <a:noFill/>
          </a:ln>
        </p:spPr>
      </p:pic>
      <p:pic>
        <p:nvPicPr>
          <p:cNvPr id="163" name="Google Shape;163;g23a220b051b_2_105"/>
          <p:cNvPicPr preferRelativeResize="0"/>
          <p:nvPr/>
        </p:nvPicPr>
        <p:blipFill rotWithShape="1">
          <a:blip r:embed="rId9">
            <a:alphaModFix/>
          </a:blip>
          <a:srcRect/>
          <a:stretch/>
        </p:blipFill>
        <p:spPr>
          <a:xfrm>
            <a:off x="8805261" y="1932663"/>
            <a:ext cx="2895600" cy="1625600"/>
          </a:xfrm>
          <a:prstGeom prst="rect">
            <a:avLst/>
          </a:prstGeom>
          <a:noFill/>
          <a:ln>
            <a:noFill/>
          </a:ln>
        </p:spPr>
      </p:pic>
      <p:pic>
        <p:nvPicPr>
          <p:cNvPr id="164" name="Google Shape;164;g23a220b051b_2_105"/>
          <p:cNvPicPr preferRelativeResize="0"/>
          <p:nvPr/>
        </p:nvPicPr>
        <p:blipFill rotWithShape="1">
          <a:blip r:embed="rId10">
            <a:alphaModFix/>
          </a:blip>
          <a:srcRect/>
          <a:stretch/>
        </p:blipFill>
        <p:spPr>
          <a:xfrm>
            <a:off x="10056388" y="39600"/>
            <a:ext cx="1885412" cy="697600"/>
          </a:xfrm>
          <a:prstGeom prst="rect">
            <a:avLst/>
          </a:prstGeom>
          <a:noFill/>
          <a:ln>
            <a:noFill/>
          </a:ln>
        </p:spPr>
      </p:pic>
      <p:pic>
        <p:nvPicPr>
          <p:cNvPr id="165" name="Google Shape;165;g23a220b051b_2_105"/>
          <p:cNvPicPr preferRelativeResize="0"/>
          <p:nvPr/>
        </p:nvPicPr>
        <p:blipFill rotWithShape="1">
          <a:blip r:embed="rId11">
            <a:alphaModFix/>
          </a:blip>
          <a:srcRect/>
          <a:stretch/>
        </p:blipFill>
        <p:spPr>
          <a:xfrm>
            <a:off x="5861095" y="3851867"/>
            <a:ext cx="2554372" cy="1434033"/>
          </a:xfrm>
          <a:prstGeom prst="rect">
            <a:avLst/>
          </a:prstGeom>
          <a:noFill/>
          <a:ln>
            <a:noFill/>
          </a:ln>
        </p:spPr>
      </p:pic>
      <p:pic>
        <p:nvPicPr>
          <p:cNvPr id="166" name="Google Shape;166;g23a220b051b_2_105"/>
          <p:cNvPicPr preferRelativeResize="0"/>
          <p:nvPr/>
        </p:nvPicPr>
        <p:blipFill rotWithShape="1">
          <a:blip r:embed="rId12">
            <a:alphaModFix/>
          </a:blip>
          <a:srcRect/>
          <a:stretch/>
        </p:blipFill>
        <p:spPr>
          <a:xfrm>
            <a:off x="3436350" y="2234545"/>
            <a:ext cx="1807235" cy="947645"/>
          </a:xfrm>
          <a:prstGeom prst="rect">
            <a:avLst/>
          </a:prstGeom>
          <a:noFill/>
          <a:ln>
            <a:noFill/>
          </a:ln>
        </p:spPr>
      </p:pic>
      <p:pic>
        <p:nvPicPr>
          <p:cNvPr id="167" name="Google Shape;167;g23a220b051b_2_105"/>
          <p:cNvPicPr preferRelativeResize="0"/>
          <p:nvPr/>
        </p:nvPicPr>
        <p:blipFill rotWithShape="1">
          <a:blip r:embed="rId13">
            <a:alphaModFix/>
          </a:blip>
          <a:srcRect/>
          <a:stretch/>
        </p:blipFill>
        <p:spPr>
          <a:xfrm>
            <a:off x="1093309" y="5143922"/>
            <a:ext cx="1339412" cy="133941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g23a220b051b_7_0"/>
          <p:cNvSpPr/>
          <p:nvPr/>
        </p:nvSpPr>
        <p:spPr>
          <a:xfrm>
            <a:off x="2351584" y="2276872"/>
            <a:ext cx="7704800" cy="937200"/>
          </a:xfrm>
          <a:prstGeom prst="rect">
            <a:avLst/>
          </a:prstGeom>
          <a:noFill/>
          <a:ln>
            <a:noFill/>
          </a:ln>
        </p:spPr>
        <p:txBody>
          <a:bodyPr spcFirstLastPara="1" wrap="square" lIns="121900" tIns="60925" rIns="121900" bIns="60925" anchor="t" anchorCtr="0">
            <a:noAutofit/>
          </a:bodyPr>
          <a:lstStyle/>
          <a:p>
            <a:pPr marL="0" marR="0" lvl="0" indent="0" algn="l" rtl="0">
              <a:lnSpc>
                <a:spcPct val="100000"/>
              </a:lnSpc>
              <a:spcBef>
                <a:spcPts val="0"/>
              </a:spcBef>
              <a:spcAft>
                <a:spcPts val="0"/>
              </a:spcAft>
              <a:buClr>
                <a:srgbClr val="000000"/>
              </a:buClr>
              <a:buSzPts val="2200"/>
              <a:buFont typeface="Arial"/>
              <a:buNone/>
            </a:pPr>
            <a:endParaRPr sz="2200" b="0" i="0" u="none" strike="noStrike" cap="none">
              <a:solidFill>
                <a:srgbClr val="7F7F7F"/>
              </a:solidFill>
              <a:latin typeface="Garamond"/>
              <a:ea typeface="Garamond"/>
              <a:cs typeface="Garamond"/>
              <a:sym typeface="Garamond"/>
            </a:endParaRPr>
          </a:p>
          <a:p>
            <a:pPr marL="342900" marR="0" lvl="0" indent="-203200" algn="l" rtl="0">
              <a:lnSpc>
                <a:spcPct val="100000"/>
              </a:lnSpc>
              <a:spcBef>
                <a:spcPts val="1000"/>
              </a:spcBef>
              <a:spcAft>
                <a:spcPts val="0"/>
              </a:spcAft>
              <a:buClr>
                <a:schemeClr val="dk1"/>
              </a:buClr>
              <a:buSzPts val="2200"/>
              <a:buFont typeface="Arial"/>
              <a:buNone/>
            </a:pPr>
            <a:endParaRPr sz="2200" b="0" i="0" u="none" strike="noStrike" cap="none">
              <a:solidFill>
                <a:srgbClr val="819638"/>
              </a:solidFill>
              <a:latin typeface="Arial"/>
              <a:ea typeface="Arial"/>
              <a:cs typeface="Arial"/>
              <a:sym typeface="Arial"/>
            </a:endParaRPr>
          </a:p>
        </p:txBody>
      </p:sp>
      <p:sp>
        <p:nvSpPr>
          <p:cNvPr id="173" name="Google Shape;173;g23a220b051b_7_0"/>
          <p:cNvSpPr/>
          <p:nvPr/>
        </p:nvSpPr>
        <p:spPr>
          <a:xfrm>
            <a:off x="0" y="0"/>
            <a:ext cx="12192000" cy="776800"/>
          </a:xfrm>
          <a:prstGeom prst="rect">
            <a:avLst/>
          </a:prstGeom>
          <a:solidFill>
            <a:srgbClr val="819638"/>
          </a:solidFill>
          <a:ln w="9525" cap="flat" cmpd="sng">
            <a:solidFill>
              <a:srgbClr val="819638"/>
            </a:solidFill>
            <a:prstDash val="solid"/>
            <a:round/>
            <a:headEnd type="none" w="sm" len="sm"/>
            <a:tailEnd type="none" w="sm" len="sm"/>
          </a:ln>
          <a:effectLst>
            <a:outerShdw blurRad="40000" dist="23000" dir="5400000" rotWithShape="0">
              <a:srgbClr val="000000">
                <a:alpha val="33725"/>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p:txBody>
      </p:sp>
      <p:pic>
        <p:nvPicPr>
          <p:cNvPr id="174" name="Google Shape;174;g23a220b051b_7_0" descr="logo_green_on_green.png"/>
          <p:cNvPicPr preferRelativeResize="0"/>
          <p:nvPr/>
        </p:nvPicPr>
        <p:blipFill rotWithShape="1">
          <a:blip r:embed="rId3">
            <a:alphaModFix/>
          </a:blip>
          <a:srcRect/>
          <a:stretch/>
        </p:blipFill>
        <p:spPr>
          <a:xfrm>
            <a:off x="239349" y="164637"/>
            <a:ext cx="1434008" cy="466580"/>
          </a:xfrm>
          <a:prstGeom prst="rect">
            <a:avLst/>
          </a:prstGeom>
          <a:noFill/>
          <a:ln>
            <a:noFill/>
          </a:ln>
        </p:spPr>
      </p:pic>
      <p:sp>
        <p:nvSpPr>
          <p:cNvPr id="175" name="Google Shape;175;g23a220b051b_7_0"/>
          <p:cNvSpPr txBox="1"/>
          <p:nvPr/>
        </p:nvSpPr>
        <p:spPr>
          <a:xfrm>
            <a:off x="239333" y="941467"/>
            <a:ext cx="11464400" cy="1231200"/>
          </a:xfrm>
          <a:prstGeom prst="rect">
            <a:avLst/>
          </a:prstGeom>
          <a:noFill/>
          <a:ln>
            <a:noFill/>
          </a:ln>
        </p:spPr>
        <p:txBody>
          <a:bodyPr spcFirstLastPara="1" wrap="square" lIns="121900" tIns="60925" rIns="121900" bIns="60925" anchor="t" anchorCtr="0">
            <a:spAutoFit/>
          </a:bodyPr>
          <a:lstStyle/>
          <a:p>
            <a:pPr marL="0" marR="0" lvl="0" indent="0" algn="l" rtl="0">
              <a:lnSpc>
                <a:spcPct val="100000"/>
              </a:lnSpc>
              <a:spcBef>
                <a:spcPts val="0"/>
              </a:spcBef>
              <a:spcAft>
                <a:spcPts val="0"/>
              </a:spcAft>
              <a:buClr>
                <a:srgbClr val="000000"/>
              </a:buClr>
              <a:buSzPts val="3700"/>
              <a:buFont typeface="Arial"/>
              <a:buNone/>
            </a:pPr>
            <a:r>
              <a:rPr lang="en-GB" sz="3600" b="1" i="0" u="none" strike="noStrike" cap="none">
                <a:solidFill>
                  <a:srgbClr val="819638"/>
                </a:solidFill>
                <a:latin typeface="Garamond"/>
                <a:ea typeface="Garamond"/>
                <a:cs typeface="Garamond"/>
                <a:sym typeface="Garamond"/>
              </a:rPr>
              <a:t>ARH collections</a:t>
            </a:r>
            <a:endParaRPr sz="3600" b="1" i="0" u="none" strike="noStrike" cap="none">
              <a:solidFill>
                <a:srgbClr val="819638"/>
              </a:solidFill>
              <a:latin typeface="Garamond"/>
              <a:ea typeface="Garamond"/>
              <a:cs typeface="Garamond"/>
              <a:sym typeface="Garamond"/>
            </a:endParaRPr>
          </a:p>
          <a:p>
            <a:pPr marL="0" marR="0" lvl="0" indent="0" algn="l" rtl="0">
              <a:lnSpc>
                <a:spcPct val="100000"/>
              </a:lnSpc>
              <a:spcBef>
                <a:spcPts val="0"/>
              </a:spcBef>
              <a:spcAft>
                <a:spcPts val="0"/>
              </a:spcAft>
              <a:buClr>
                <a:srgbClr val="000000"/>
              </a:buClr>
              <a:buSzPts val="3700"/>
              <a:buFont typeface="Arial"/>
              <a:buNone/>
            </a:pPr>
            <a:endParaRPr sz="3600" b="0" i="0" u="none" strike="noStrike" cap="none">
              <a:solidFill>
                <a:srgbClr val="819638"/>
              </a:solidFill>
              <a:latin typeface="Garamond"/>
              <a:ea typeface="Garamond"/>
              <a:cs typeface="Garamond"/>
              <a:sym typeface="Garamond"/>
            </a:endParaRPr>
          </a:p>
        </p:txBody>
      </p:sp>
      <p:pic>
        <p:nvPicPr>
          <p:cNvPr id="176" name="Google Shape;176;g23a220b051b_7_0"/>
          <p:cNvPicPr preferRelativeResize="0"/>
          <p:nvPr/>
        </p:nvPicPr>
        <p:blipFill rotWithShape="1">
          <a:blip r:embed="rId4">
            <a:alphaModFix/>
          </a:blip>
          <a:srcRect/>
          <a:stretch/>
        </p:blipFill>
        <p:spPr>
          <a:xfrm>
            <a:off x="10056433" y="39417"/>
            <a:ext cx="1434033" cy="717017"/>
          </a:xfrm>
          <a:prstGeom prst="rect">
            <a:avLst/>
          </a:prstGeom>
          <a:noFill/>
          <a:ln w="9525" cap="flat" cmpd="sng">
            <a:solidFill>
              <a:srgbClr val="819638"/>
            </a:solidFill>
            <a:prstDash val="solid"/>
            <a:round/>
            <a:headEnd type="none" w="sm" len="sm"/>
            <a:tailEnd type="none" w="sm" len="sm"/>
          </a:ln>
          <a:effectLst>
            <a:outerShdw blurRad="40000" dist="23000" dir="5400000" rotWithShape="0">
              <a:srgbClr val="000000">
                <a:alpha val="33725"/>
              </a:srgbClr>
            </a:outerShdw>
          </a:effectLst>
        </p:spPr>
      </p:pic>
      <p:pic>
        <p:nvPicPr>
          <p:cNvPr id="177" name="Google Shape;177;g23a220b051b_7_0"/>
          <p:cNvPicPr preferRelativeResize="0"/>
          <p:nvPr/>
        </p:nvPicPr>
        <p:blipFill rotWithShape="1">
          <a:blip r:embed="rId5">
            <a:alphaModFix/>
          </a:blip>
          <a:srcRect/>
          <a:stretch/>
        </p:blipFill>
        <p:spPr>
          <a:xfrm>
            <a:off x="471800" y="1657300"/>
            <a:ext cx="4058905" cy="2176334"/>
          </a:xfrm>
          <a:prstGeom prst="rect">
            <a:avLst/>
          </a:prstGeom>
          <a:noFill/>
          <a:ln>
            <a:noFill/>
          </a:ln>
        </p:spPr>
      </p:pic>
      <p:sp>
        <p:nvSpPr>
          <p:cNvPr id="178" name="Google Shape;178;g23a220b051b_7_0"/>
          <p:cNvSpPr txBox="1"/>
          <p:nvPr/>
        </p:nvSpPr>
        <p:spPr>
          <a:xfrm>
            <a:off x="471800" y="3679500"/>
            <a:ext cx="4520000" cy="533600"/>
          </a:xfrm>
          <a:prstGeom prst="rect">
            <a:avLst/>
          </a:prstGeom>
          <a:noFill/>
          <a:ln>
            <a:noFill/>
          </a:ln>
        </p:spPr>
        <p:txBody>
          <a:bodyPr spcFirstLastPara="1" wrap="square" lIns="121900" tIns="121900" rIns="121900" bIns="121900" anchor="t" anchorCtr="0">
            <a:spAutoFit/>
          </a:bodyPr>
          <a:lstStyle/>
          <a:p>
            <a:pPr marL="0" marR="0" lvl="0" indent="0" algn="l" rtl="0">
              <a:lnSpc>
                <a:spcPct val="100000"/>
              </a:lnSpc>
              <a:spcBef>
                <a:spcPts val="0"/>
              </a:spcBef>
              <a:spcAft>
                <a:spcPts val="0"/>
              </a:spcAft>
              <a:buClr>
                <a:srgbClr val="000000"/>
              </a:buClr>
              <a:buSzPts val="1900"/>
              <a:buFont typeface="Arial"/>
              <a:buNone/>
            </a:pPr>
            <a:r>
              <a:rPr lang="en-GB" sz="1900" b="0" i="0" u="none" strike="noStrike" cap="none">
                <a:solidFill>
                  <a:schemeClr val="dk1"/>
                </a:solidFill>
                <a:latin typeface="EB Garamond"/>
                <a:ea typeface="EB Garamond"/>
                <a:cs typeface="EB Garamond"/>
                <a:sym typeface="EB Garamond"/>
              </a:rPr>
              <a:t>Banner for 2016 March for Choice</a:t>
            </a:r>
            <a:endParaRPr sz="1900" b="0" i="0" u="none" strike="noStrike" cap="none">
              <a:solidFill>
                <a:schemeClr val="dk1"/>
              </a:solidFill>
              <a:latin typeface="EB Garamond"/>
              <a:ea typeface="EB Garamond"/>
              <a:cs typeface="EB Garamond"/>
              <a:sym typeface="EB Garamond"/>
            </a:endParaRPr>
          </a:p>
        </p:txBody>
      </p:sp>
      <p:sp>
        <p:nvSpPr>
          <p:cNvPr id="179" name="Google Shape;179;g23a220b051b_7_0"/>
          <p:cNvSpPr txBox="1"/>
          <p:nvPr/>
        </p:nvSpPr>
        <p:spPr>
          <a:xfrm>
            <a:off x="7227933" y="4110333"/>
            <a:ext cx="1299600" cy="1682800"/>
          </a:xfrm>
          <a:prstGeom prst="rect">
            <a:avLst/>
          </a:prstGeom>
          <a:noFill/>
          <a:ln>
            <a:noFill/>
          </a:ln>
        </p:spPr>
        <p:txBody>
          <a:bodyPr spcFirstLastPara="1" wrap="square" lIns="121900" tIns="121900" rIns="121900" bIns="121900" anchor="t" anchorCtr="0">
            <a:spAutoFit/>
          </a:bodyPr>
          <a:lstStyle/>
          <a:p>
            <a:pPr marL="0" marR="0" lvl="0" indent="0" algn="l" rtl="0">
              <a:lnSpc>
                <a:spcPct val="100000"/>
              </a:lnSpc>
              <a:spcBef>
                <a:spcPts val="0"/>
              </a:spcBef>
              <a:spcAft>
                <a:spcPts val="0"/>
              </a:spcAft>
              <a:buClr>
                <a:srgbClr val="000000"/>
              </a:buClr>
              <a:buSzPts val="1900"/>
              <a:buFont typeface="Arial"/>
              <a:buNone/>
            </a:pPr>
            <a:r>
              <a:rPr lang="en-GB" sz="1900" b="0" i="0" u="none" strike="noStrike" cap="none">
                <a:solidFill>
                  <a:schemeClr val="dk1"/>
                </a:solidFill>
                <a:latin typeface="EB Garamond"/>
                <a:ea typeface="EB Garamond"/>
                <a:cs typeface="EB Garamond"/>
                <a:sym typeface="EB Garamond"/>
              </a:rPr>
              <a:t>Together </a:t>
            </a:r>
            <a:endParaRPr sz="1900" b="0" i="0" u="none" strike="noStrike" cap="none">
              <a:solidFill>
                <a:schemeClr val="dk1"/>
              </a:solidFill>
              <a:latin typeface="EB Garamond"/>
              <a:ea typeface="EB Garamond"/>
              <a:cs typeface="EB Garamond"/>
              <a:sym typeface="EB Garamond"/>
            </a:endParaRPr>
          </a:p>
          <a:p>
            <a:pPr marL="0" marR="0" lvl="0" indent="0" algn="l" rtl="0">
              <a:lnSpc>
                <a:spcPct val="100000"/>
              </a:lnSpc>
              <a:spcBef>
                <a:spcPts val="0"/>
              </a:spcBef>
              <a:spcAft>
                <a:spcPts val="0"/>
              </a:spcAft>
              <a:buClr>
                <a:srgbClr val="000000"/>
              </a:buClr>
              <a:buSzPts val="1900"/>
              <a:buFont typeface="Arial"/>
              <a:buNone/>
            </a:pPr>
            <a:r>
              <a:rPr lang="en-GB" sz="1900" b="0" i="0" u="none" strike="noStrike" cap="none">
                <a:solidFill>
                  <a:schemeClr val="dk1"/>
                </a:solidFill>
                <a:latin typeface="EB Garamond"/>
                <a:ea typeface="EB Garamond"/>
                <a:cs typeface="EB Garamond"/>
                <a:sym typeface="EB Garamond"/>
              </a:rPr>
              <a:t>for Yes infographic “I’ve </a:t>
            </a:r>
            <a:endParaRPr sz="1900" b="0" i="0" u="none" strike="noStrike" cap="none">
              <a:solidFill>
                <a:schemeClr val="dk1"/>
              </a:solidFill>
              <a:latin typeface="EB Garamond"/>
              <a:ea typeface="EB Garamond"/>
              <a:cs typeface="EB Garamond"/>
              <a:sym typeface="EB Garamond"/>
            </a:endParaRPr>
          </a:p>
          <a:p>
            <a:pPr marL="0" marR="0" lvl="0" indent="0" algn="l" rtl="0">
              <a:lnSpc>
                <a:spcPct val="100000"/>
              </a:lnSpc>
              <a:spcBef>
                <a:spcPts val="0"/>
              </a:spcBef>
              <a:spcAft>
                <a:spcPts val="0"/>
              </a:spcAft>
              <a:buClr>
                <a:schemeClr val="dk1"/>
              </a:buClr>
              <a:buSzPts val="1500"/>
              <a:buFont typeface="Arial"/>
              <a:buNone/>
            </a:pPr>
            <a:r>
              <a:rPr lang="en-GB" sz="1900" b="0" i="0" u="none" strike="noStrike" cap="none">
                <a:solidFill>
                  <a:schemeClr val="dk1"/>
                </a:solidFill>
                <a:latin typeface="EB Garamond"/>
                <a:ea typeface="EB Garamond"/>
                <a:cs typeface="EB Garamond"/>
                <a:sym typeface="EB Garamond"/>
              </a:rPr>
              <a:t>Voted”</a:t>
            </a:r>
            <a:endParaRPr sz="1900" b="0" i="0" u="none" strike="noStrike" cap="none">
              <a:solidFill>
                <a:schemeClr val="dk1"/>
              </a:solidFill>
              <a:latin typeface="EB Garamond"/>
              <a:ea typeface="EB Garamond"/>
              <a:cs typeface="EB Garamond"/>
              <a:sym typeface="EB Garamond"/>
            </a:endParaRPr>
          </a:p>
        </p:txBody>
      </p:sp>
      <p:sp>
        <p:nvSpPr>
          <p:cNvPr id="180" name="Google Shape;180;g23a220b051b_7_0"/>
          <p:cNvSpPr txBox="1"/>
          <p:nvPr/>
        </p:nvSpPr>
        <p:spPr>
          <a:xfrm>
            <a:off x="471800" y="6175000"/>
            <a:ext cx="4931600" cy="533600"/>
          </a:xfrm>
          <a:prstGeom prst="rect">
            <a:avLst/>
          </a:prstGeom>
          <a:noFill/>
          <a:ln>
            <a:noFill/>
          </a:ln>
        </p:spPr>
        <p:txBody>
          <a:bodyPr spcFirstLastPara="1" wrap="square" lIns="121900" tIns="121900" rIns="121900" bIns="121900" anchor="t" anchorCtr="0">
            <a:spAutoFit/>
          </a:bodyPr>
          <a:lstStyle/>
          <a:p>
            <a:pPr marL="0" marR="0" lvl="0" indent="0" algn="l" rtl="0">
              <a:lnSpc>
                <a:spcPct val="100000"/>
              </a:lnSpc>
              <a:spcBef>
                <a:spcPts val="0"/>
              </a:spcBef>
              <a:spcAft>
                <a:spcPts val="0"/>
              </a:spcAft>
              <a:buClr>
                <a:srgbClr val="000000"/>
              </a:buClr>
              <a:buSzPts val="1900"/>
              <a:buFont typeface="Arial"/>
              <a:buNone/>
            </a:pPr>
            <a:r>
              <a:rPr lang="en-GB" sz="1900" b="0" i="0" u="none" strike="noStrike" cap="none">
                <a:solidFill>
                  <a:srgbClr val="000000"/>
                </a:solidFill>
                <a:latin typeface="EB Garamond"/>
                <a:ea typeface="EB Garamond"/>
                <a:cs typeface="EB Garamond"/>
                <a:sym typeface="EB Garamond"/>
              </a:rPr>
              <a:t>Coalition to Repeal the 8th infographic</a:t>
            </a:r>
            <a:endParaRPr sz="1900" b="0" i="0" u="none" strike="noStrike" cap="none">
              <a:solidFill>
                <a:srgbClr val="000000"/>
              </a:solidFill>
              <a:latin typeface="EB Garamond"/>
              <a:ea typeface="EB Garamond"/>
              <a:cs typeface="EB Garamond"/>
              <a:sym typeface="EB Garamond"/>
            </a:endParaRPr>
          </a:p>
        </p:txBody>
      </p:sp>
      <p:pic>
        <p:nvPicPr>
          <p:cNvPr id="181" name="Google Shape;181;g23a220b051b_7_0"/>
          <p:cNvPicPr preferRelativeResize="0"/>
          <p:nvPr/>
        </p:nvPicPr>
        <p:blipFill rotWithShape="1">
          <a:blip r:embed="rId6">
            <a:alphaModFix/>
          </a:blip>
          <a:srcRect/>
          <a:stretch/>
        </p:blipFill>
        <p:spPr>
          <a:xfrm>
            <a:off x="8285261" y="1526833"/>
            <a:ext cx="3418474" cy="2288432"/>
          </a:xfrm>
          <a:prstGeom prst="rect">
            <a:avLst/>
          </a:prstGeom>
          <a:noFill/>
          <a:ln>
            <a:noFill/>
          </a:ln>
        </p:spPr>
      </p:pic>
      <p:sp>
        <p:nvSpPr>
          <p:cNvPr id="182" name="Google Shape;182;g23a220b051b_7_0"/>
          <p:cNvSpPr txBox="1"/>
          <p:nvPr/>
        </p:nvSpPr>
        <p:spPr>
          <a:xfrm>
            <a:off x="7252900" y="1973233"/>
            <a:ext cx="1053200" cy="1395600"/>
          </a:xfrm>
          <a:prstGeom prst="rect">
            <a:avLst/>
          </a:prstGeom>
          <a:noFill/>
          <a:ln>
            <a:noFill/>
          </a:ln>
        </p:spPr>
        <p:txBody>
          <a:bodyPr spcFirstLastPara="1" wrap="square" lIns="121900" tIns="121900" rIns="121900" bIns="121900" anchor="t" anchorCtr="0">
            <a:spAutoFit/>
          </a:bodyPr>
          <a:lstStyle/>
          <a:p>
            <a:pPr marL="0" marR="0" lvl="0" indent="0" algn="l" rtl="0">
              <a:lnSpc>
                <a:spcPct val="100000"/>
              </a:lnSpc>
              <a:spcBef>
                <a:spcPts val="0"/>
              </a:spcBef>
              <a:spcAft>
                <a:spcPts val="0"/>
              </a:spcAft>
              <a:buClr>
                <a:srgbClr val="000000"/>
              </a:buClr>
              <a:buSzPts val="1900"/>
              <a:buFont typeface="Arial"/>
              <a:buNone/>
            </a:pPr>
            <a:r>
              <a:rPr lang="en-GB" sz="1900" b="0" i="0" u="none" strike="noStrike" cap="none">
                <a:solidFill>
                  <a:srgbClr val="000000"/>
                </a:solidFill>
                <a:latin typeface="EB Garamond"/>
                <a:ea typeface="EB Garamond"/>
                <a:cs typeface="EB Garamond"/>
                <a:sym typeface="EB Garamond"/>
              </a:rPr>
              <a:t>TFMR</a:t>
            </a:r>
            <a:endParaRPr sz="1900" b="0" i="0" u="none" strike="noStrike" cap="none">
              <a:solidFill>
                <a:srgbClr val="000000"/>
              </a:solidFill>
              <a:latin typeface="EB Garamond"/>
              <a:ea typeface="EB Garamond"/>
              <a:cs typeface="EB Garamond"/>
              <a:sym typeface="EB Garamond"/>
            </a:endParaRPr>
          </a:p>
          <a:p>
            <a:pPr marL="0" marR="0" lvl="0" indent="0" algn="l" rtl="0">
              <a:lnSpc>
                <a:spcPct val="100000"/>
              </a:lnSpc>
              <a:spcBef>
                <a:spcPts val="0"/>
              </a:spcBef>
              <a:spcAft>
                <a:spcPts val="0"/>
              </a:spcAft>
              <a:buClr>
                <a:srgbClr val="000000"/>
              </a:buClr>
              <a:buSzPts val="1900"/>
              <a:buFont typeface="Arial"/>
              <a:buNone/>
            </a:pPr>
            <a:r>
              <a:rPr lang="en-GB" sz="1900" b="0" i="0" u="none" strike="noStrike" cap="none">
                <a:solidFill>
                  <a:srgbClr val="000000"/>
                </a:solidFill>
                <a:latin typeface="EB Garamond"/>
                <a:ea typeface="EB Garamond"/>
                <a:cs typeface="EB Garamond"/>
                <a:sym typeface="EB Garamond"/>
              </a:rPr>
              <a:t>drawn</a:t>
            </a:r>
            <a:endParaRPr sz="1900" b="0" i="0" u="none" strike="noStrike" cap="none">
              <a:solidFill>
                <a:srgbClr val="000000"/>
              </a:solidFill>
              <a:latin typeface="EB Garamond"/>
              <a:ea typeface="EB Garamond"/>
              <a:cs typeface="EB Garamond"/>
              <a:sym typeface="EB Garamond"/>
            </a:endParaRPr>
          </a:p>
          <a:p>
            <a:pPr marL="0" marR="0" lvl="0" indent="0" algn="l" rtl="0">
              <a:lnSpc>
                <a:spcPct val="100000"/>
              </a:lnSpc>
              <a:spcBef>
                <a:spcPts val="0"/>
              </a:spcBef>
              <a:spcAft>
                <a:spcPts val="0"/>
              </a:spcAft>
              <a:buClr>
                <a:srgbClr val="000000"/>
              </a:buClr>
              <a:buSzPts val="1900"/>
              <a:buFont typeface="Arial"/>
              <a:buNone/>
            </a:pPr>
            <a:r>
              <a:rPr lang="en-GB" sz="1900" b="0" i="0" u="none" strike="noStrike" cap="none">
                <a:solidFill>
                  <a:srgbClr val="000000"/>
                </a:solidFill>
                <a:latin typeface="EB Garamond"/>
                <a:ea typeface="EB Garamond"/>
                <a:cs typeface="EB Garamond"/>
                <a:sym typeface="EB Garamond"/>
              </a:rPr>
              <a:t>heart</a:t>
            </a:r>
            <a:endParaRPr sz="1900" b="0" i="0" u="none" strike="noStrike" cap="none">
              <a:solidFill>
                <a:srgbClr val="000000"/>
              </a:solidFill>
              <a:latin typeface="EB Garamond"/>
              <a:ea typeface="EB Garamond"/>
              <a:cs typeface="EB Garamond"/>
              <a:sym typeface="EB Garamond"/>
            </a:endParaRPr>
          </a:p>
          <a:p>
            <a:pPr marL="0" marR="0" lvl="0" indent="0" algn="l" rtl="0">
              <a:lnSpc>
                <a:spcPct val="100000"/>
              </a:lnSpc>
              <a:spcBef>
                <a:spcPts val="0"/>
              </a:spcBef>
              <a:spcAft>
                <a:spcPts val="0"/>
              </a:spcAft>
              <a:buClr>
                <a:srgbClr val="000000"/>
              </a:buClr>
              <a:buSzPts val="1900"/>
              <a:buFont typeface="Arial"/>
              <a:buNone/>
            </a:pPr>
            <a:r>
              <a:rPr lang="en-GB" sz="1900" b="0" i="0" u="none" strike="noStrike" cap="none">
                <a:solidFill>
                  <a:srgbClr val="000000"/>
                </a:solidFill>
                <a:latin typeface="EB Garamond"/>
                <a:ea typeface="EB Garamond"/>
                <a:cs typeface="EB Garamond"/>
                <a:sym typeface="EB Garamond"/>
              </a:rPr>
              <a:t>logo</a:t>
            </a:r>
            <a:endParaRPr sz="1900" b="0" i="0" u="none" strike="noStrike" cap="none">
              <a:solidFill>
                <a:srgbClr val="000000"/>
              </a:solidFill>
              <a:latin typeface="EB Garamond"/>
              <a:ea typeface="EB Garamond"/>
              <a:cs typeface="EB Garamond"/>
              <a:sym typeface="EB Garamond"/>
            </a:endParaRPr>
          </a:p>
        </p:txBody>
      </p:sp>
      <p:sp>
        <p:nvSpPr>
          <p:cNvPr id="183" name="Google Shape;183;g23a220b051b_7_0"/>
          <p:cNvSpPr txBox="1"/>
          <p:nvPr/>
        </p:nvSpPr>
        <p:spPr>
          <a:xfrm>
            <a:off x="7911100" y="3679500"/>
            <a:ext cx="4327200" cy="533600"/>
          </a:xfrm>
          <a:prstGeom prst="rect">
            <a:avLst/>
          </a:prstGeom>
          <a:noFill/>
          <a:ln>
            <a:noFill/>
          </a:ln>
        </p:spPr>
        <p:txBody>
          <a:bodyPr spcFirstLastPara="1" wrap="square" lIns="121900" tIns="121900" rIns="121900" bIns="121900" anchor="t" anchorCtr="0">
            <a:spAutoFit/>
          </a:bodyPr>
          <a:lstStyle/>
          <a:p>
            <a:pPr marL="0" marR="0" lvl="0" indent="0" algn="l" rtl="0">
              <a:lnSpc>
                <a:spcPct val="100000"/>
              </a:lnSpc>
              <a:spcBef>
                <a:spcPts val="0"/>
              </a:spcBef>
              <a:spcAft>
                <a:spcPts val="0"/>
              </a:spcAft>
              <a:buClr>
                <a:srgbClr val="000000"/>
              </a:buClr>
              <a:buSzPts val="1900"/>
              <a:buFont typeface="Arial"/>
              <a:buNone/>
            </a:pPr>
            <a:r>
              <a:rPr lang="en-GB" sz="1900" b="0" i="0" u="none" strike="noStrike" cap="none">
                <a:solidFill>
                  <a:srgbClr val="000000"/>
                </a:solidFill>
                <a:latin typeface="EB Garamond"/>
                <a:ea typeface="EB Garamond"/>
                <a:cs typeface="EB Garamond"/>
                <a:sym typeface="EB Garamond"/>
              </a:rPr>
              <a:t>    Photograph from 2017 March for Choice </a:t>
            </a:r>
            <a:endParaRPr sz="1900" b="0" i="0" u="none" strike="noStrike" cap="none">
              <a:solidFill>
                <a:srgbClr val="000000"/>
              </a:solidFill>
              <a:latin typeface="EB Garamond"/>
              <a:ea typeface="EB Garamond"/>
              <a:cs typeface="EB Garamond"/>
              <a:sym typeface="EB Garamond"/>
            </a:endParaRPr>
          </a:p>
        </p:txBody>
      </p:sp>
      <p:pic>
        <p:nvPicPr>
          <p:cNvPr id="184" name="Google Shape;184;g23a220b051b_7_0"/>
          <p:cNvPicPr preferRelativeResize="0"/>
          <p:nvPr/>
        </p:nvPicPr>
        <p:blipFill rotWithShape="1">
          <a:blip r:embed="rId7">
            <a:alphaModFix/>
          </a:blip>
          <a:srcRect/>
          <a:stretch/>
        </p:blipFill>
        <p:spPr>
          <a:xfrm>
            <a:off x="8527535" y="4283833"/>
            <a:ext cx="3541333" cy="1982666"/>
          </a:xfrm>
          <a:prstGeom prst="rect">
            <a:avLst/>
          </a:prstGeom>
          <a:noFill/>
          <a:ln>
            <a:noFill/>
          </a:ln>
        </p:spPr>
      </p:pic>
      <p:sp>
        <p:nvSpPr>
          <p:cNvPr id="185" name="Google Shape;185;g23a220b051b_7_0"/>
          <p:cNvSpPr txBox="1"/>
          <p:nvPr/>
        </p:nvSpPr>
        <p:spPr>
          <a:xfrm>
            <a:off x="8306100" y="6175000"/>
            <a:ext cx="3762400" cy="820800"/>
          </a:xfrm>
          <a:prstGeom prst="rect">
            <a:avLst/>
          </a:prstGeom>
          <a:noFill/>
          <a:ln>
            <a:noFill/>
          </a:ln>
        </p:spPr>
        <p:txBody>
          <a:bodyPr spcFirstLastPara="1" wrap="square" lIns="121900" tIns="121900" rIns="121900" bIns="121900" anchor="t" anchorCtr="0">
            <a:spAutoFit/>
          </a:bodyPr>
          <a:lstStyle/>
          <a:p>
            <a:pPr marL="0" marR="0" lvl="0" indent="0" algn="l" rtl="0">
              <a:lnSpc>
                <a:spcPct val="100000"/>
              </a:lnSpc>
              <a:spcBef>
                <a:spcPts val="0"/>
              </a:spcBef>
              <a:spcAft>
                <a:spcPts val="0"/>
              </a:spcAft>
              <a:buClr>
                <a:srgbClr val="000000"/>
              </a:buClr>
              <a:buSzPts val="1900"/>
              <a:buFont typeface="Arial"/>
              <a:buNone/>
            </a:pPr>
            <a:r>
              <a:rPr lang="en-GB" sz="1900" b="0" i="0" u="none" strike="noStrike" cap="none">
                <a:solidFill>
                  <a:srgbClr val="000000"/>
                </a:solidFill>
                <a:latin typeface="EB Garamond"/>
                <a:ea typeface="EB Garamond"/>
                <a:cs typeface="EB Garamond"/>
                <a:sym typeface="EB Garamond"/>
              </a:rPr>
              <a:t>TFMR banners at 2017 March for Choice</a:t>
            </a:r>
            <a:endParaRPr sz="1900" b="0" i="0" u="none" strike="noStrike" cap="none">
              <a:solidFill>
                <a:srgbClr val="000000"/>
              </a:solidFill>
              <a:latin typeface="EB Garamond"/>
              <a:ea typeface="EB Garamond"/>
              <a:cs typeface="EB Garamond"/>
              <a:sym typeface="EB Garamond"/>
            </a:endParaRPr>
          </a:p>
        </p:txBody>
      </p:sp>
      <p:pic>
        <p:nvPicPr>
          <p:cNvPr id="186" name="Google Shape;186;g23a220b051b_7_0"/>
          <p:cNvPicPr preferRelativeResize="0"/>
          <p:nvPr/>
        </p:nvPicPr>
        <p:blipFill rotWithShape="1">
          <a:blip r:embed="rId8">
            <a:alphaModFix/>
          </a:blip>
          <a:srcRect/>
          <a:stretch/>
        </p:blipFill>
        <p:spPr>
          <a:xfrm>
            <a:off x="4827317" y="1657300"/>
            <a:ext cx="2288434" cy="2288434"/>
          </a:xfrm>
          <a:prstGeom prst="rect">
            <a:avLst/>
          </a:prstGeom>
          <a:noFill/>
          <a:ln>
            <a:noFill/>
          </a:ln>
        </p:spPr>
      </p:pic>
      <p:pic>
        <p:nvPicPr>
          <p:cNvPr id="187" name="Google Shape;187;g23a220b051b_7_0"/>
          <p:cNvPicPr preferRelativeResize="0"/>
          <p:nvPr/>
        </p:nvPicPr>
        <p:blipFill rotWithShape="1">
          <a:blip r:embed="rId9">
            <a:alphaModFix/>
          </a:blip>
          <a:srcRect/>
          <a:stretch/>
        </p:blipFill>
        <p:spPr>
          <a:xfrm>
            <a:off x="4827333" y="4283833"/>
            <a:ext cx="2288432" cy="2288432"/>
          </a:xfrm>
          <a:prstGeom prst="rect">
            <a:avLst/>
          </a:prstGeom>
          <a:noFill/>
          <a:ln>
            <a:noFill/>
          </a:ln>
        </p:spPr>
      </p:pic>
      <p:pic>
        <p:nvPicPr>
          <p:cNvPr id="188" name="Google Shape;188;g23a220b051b_7_0"/>
          <p:cNvPicPr preferRelativeResize="0"/>
          <p:nvPr/>
        </p:nvPicPr>
        <p:blipFill rotWithShape="1">
          <a:blip r:embed="rId10">
            <a:alphaModFix/>
          </a:blip>
          <a:srcRect/>
          <a:stretch/>
        </p:blipFill>
        <p:spPr>
          <a:xfrm>
            <a:off x="606989" y="4213101"/>
            <a:ext cx="3788535" cy="1982667"/>
          </a:xfrm>
          <a:prstGeom prst="rect">
            <a:avLst/>
          </a:prstGeom>
          <a:noFill/>
          <a:ln>
            <a:noFill/>
          </a:ln>
        </p:spPr>
      </p:pic>
      <p:pic>
        <p:nvPicPr>
          <p:cNvPr id="189" name="Google Shape;189;g23a220b051b_7_0"/>
          <p:cNvPicPr preferRelativeResize="0"/>
          <p:nvPr/>
        </p:nvPicPr>
        <p:blipFill rotWithShape="1">
          <a:blip r:embed="rId11">
            <a:alphaModFix/>
          </a:blip>
          <a:srcRect/>
          <a:stretch/>
        </p:blipFill>
        <p:spPr>
          <a:xfrm>
            <a:off x="10056388" y="39600"/>
            <a:ext cx="1885412" cy="6976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g23a220b051b_7_49"/>
          <p:cNvSpPr/>
          <p:nvPr/>
        </p:nvSpPr>
        <p:spPr>
          <a:xfrm>
            <a:off x="2351584" y="2276872"/>
            <a:ext cx="7704800" cy="937200"/>
          </a:xfrm>
          <a:prstGeom prst="rect">
            <a:avLst/>
          </a:prstGeom>
          <a:noFill/>
          <a:ln>
            <a:noFill/>
          </a:ln>
        </p:spPr>
        <p:txBody>
          <a:bodyPr spcFirstLastPara="1" wrap="square" lIns="121900" tIns="60925" rIns="121900" bIns="60925" anchor="t" anchorCtr="0">
            <a:noAutofit/>
          </a:bodyPr>
          <a:lstStyle/>
          <a:p>
            <a:pPr marL="0" marR="0" lvl="0" indent="0" algn="l" rtl="0">
              <a:lnSpc>
                <a:spcPct val="100000"/>
              </a:lnSpc>
              <a:spcBef>
                <a:spcPts val="0"/>
              </a:spcBef>
              <a:spcAft>
                <a:spcPts val="0"/>
              </a:spcAft>
              <a:buClr>
                <a:srgbClr val="000000"/>
              </a:buClr>
              <a:buSzPts val="2200"/>
              <a:buFont typeface="Arial"/>
              <a:buNone/>
            </a:pPr>
            <a:endParaRPr sz="2200" b="0" i="0" u="none" strike="noStrike" cap="none">
              <a:solidFill>
                <a:srgbClr val="7F7F7F"/>
              </a:solidFill>
              <a:latin typeface="Garamond"/>
              <a:ea typeface="Garamond"/>
              <a:cs typeface="Garamond"/>
              <a:sym typeface="Garamond"/>
            </a:endParaRPr>
          </a:p>
          <a:p>
            <a:pPr marL="342900" marR="0" lvl="0" indent="-203200" algn="l" rtl="0">
              <a:lnSpc>
                <a:spcPct val="100000"/>
              </a:lnSpc>
              <a:spcBef>
                <a:spcPts val="1000"/>
              </a:spcBef>
              <a:spcAft>
                <a:spcPts val="0"/>
              </a:spcAft>
              <a:buClr>
                <a:schemeClr val="dk1"/>
              </a:buClr>
              <a:buSzPts val="2200"/>
              <a:buFont typeface="Arial"/>
              <a:buNone/>
            </a:pPr>
            <a:endParaRPr sz="2200" b="0" i="0" u="none" strike="noStrike" cap="none">
              <a:solidFill>
                <a:srgbClr val="819638"/>
              </a:solidFill>
              <a:latin typeface="Arial"/>
              <a:ea typeface="Arial"/>
              <a:cs typeface="Arial"/>
              <a:sym typeface="Arial"/>
            </a:endParaRPr>
          </a:p>
        </p:txBody>
      </p:sp>
      <p:sp>
        <p:nvSpPr>
          <p:cNvPr id="195" name="Google Shape;195;g23a220b051b_7_49"/>
          <p:cNvSpPr/>
          <p:nvPr/>
        </p:nvSpPr>
        <p:spPr>
          <a:xfrm>
            <a:off x="0" y="0"/>
            <a:ext cx="12192000" cy="776800"/>
          </a:xfrm>
          <a:prstGeom prst="rect">
            <a:avLst/>
          </a:prstGeom>
          <a:solidFill>
            <a:srgbClr val="819638"/>
          </a:solidFill>
          <a:ln w="9525" cap="flat" cmpd="sng">
            <a:solidFill>
              <a:srgbClr val="819638"/>
            </a:solidFill>
            <a:prstDash val="solid"/>
            <a:round/>
            <a:headEnd type="none" w="sm" len="sm"/>
            <a:tailEnd type="none" w="sm" len="sm"/>
          </a:ln>
          <a:effectLst>
            <a:outerShdw blurRad="40000" dist="23000" dir="5400000" rotWithShape="0">
              <a:srgbClr val="000000">
                <a:alpha val="32941"/>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p:txBody>
      </p:sp>
      <p:pic>
        <p:nvPicPr>
          <p:cNvPr id="196" name="Google Shape;196;g23a220b051b_7_49" descr="logo_green_on_green.png"/>
          <p:cNvPicPr preferRelativeResize="0"/>
          <p:nvPr/>
        </p:nvPicPr>
        <p:blipFill rotWithShape="1">
          <a:blip r:embed="rId3">
            <a:alphaModFix/>
          </a:blip>
          <a:srcRect/>
          <a:stretch/>
        </p:blipFill>
        <p:spPr>
          <a:xfrm>
            <a:off x="239349" y="164637"/>
            <a:ext cx="1434008" cy="466580"/>
          </a:xfrm>
          <a:prstGeom prst="rect">
            <a:avLst/>
          </a:prstGeom>
          <a:noFill/>
          <a:ln>
            <a:noFill/>
          </a:ln>
        </p:spPr>
      </p:pic>
      <p:sp>
        <p:nvSpPr>
          <p:cNvPr id="197" name="Google Shape;197;g23a220b051b_7_49"/>
          <p:cNvSpPr txBox="1"/>
          <p:nvPr/>
        </p:nvSpPr>
        <p:spPr>
          <a:xfrm>
            <a:off x="239349" y="941469"/>
            <a:ext cx="11464500" cy="1800900"/>
          </a:xfrm>
          <a:prstGeom prst="rect">
            <a:avLst/>
          </a:prstGeom>
          <a:noFill/>
          <a:ln>
            <a:noFill/>
          </a:ln>
        </p:spPr>
        <p:txBody>
          <a:bodyPr spcFirstLastPara="1" wrap="square" lIns="121900" tIns="60925" rIns="121900" bIns="60925" anchor="t" anchorCtr="0">
            <a:spAutoFit/>
          </a:bodyPr>
          <a:lstStyle/>
          <a:p>
            <a:pPr marL="0" marR="0" lvl="0" indent="0" algn="l" rtl="0">
              <a:lnSpc>
                <a:spcPct val="100000"/>
              </a:lnSpc>
              <a:spcBef>
                <a:spcPts val="0"/>
              </a:spcBef>
              <a:spcAft>
                <a:spcPts val="0"/>
              </a:spcAft>
              <a:buClr>
                <a:schemeClr val="dk1"/>
              </a:buClr>
              <a:buSzPts val="3700"/>
              <a:buFont typeface="Arial"/>
              <a:buNone/>
            </a:pPr>
            <a:r>
              <a:rPr lang="en-GB" sz="3600" b="1" i="0" u="none" strike="noStrike" cap="none">
                <a:solidFill>
                  <a:srgbClr val="819638"/>
                </a:solidFill>
                <a:latin typeface="Garamond"/>
                <a:ea typeface="Garamond"/>
                <a:cs typeface="Garamond"/>
                <a:sym typeface="Garamond"/>
              </a:rPr>
              <a:t>ARH collections</a:t>
            </a:r>
            <a:endParaRPr sz="3600" b="1" i="0" u="none" strike="noStrike" cap="none">
              <a:solidFill>
                <a:srgbClr val="819638"/>
              </a:solidFill>
              <a:latin typeface="Garamond"/>
              <a:ea typeface="Garamond"/>
              <a:cs typeface="Garamond"/>
              <a:sym typeface="Garamond"/>
            </a:endParaRPr>
          </a:p>
          <a:p>
            <a:pPr marL="0" marR="0" lvl="0" indent="0" algn="l" rtl="0">
              <a:lnSpc>
                <a:spcPct val="100000"/>
              </a:lnSpc>
              <a:spcBef>
                <a:spcPts val="0"/>
              </a:spcBef>
              <a:spcAft>
                <a:spcPts val="0"/>
              </a:spcAft>
              <a:buClr>
                <a:schemeClr val="dk1"/>
              </a:buClr>
              <a:buSzPts val="3700"/>
              <a:buFont typeface="Arial"/>
              <a:buNone/>
            </a:pPr>
            <a:endParaRPr sz="3600" b="0" i="0" u="none" strike="noStrike" cap="none">
              <a:solidFill>
                <a:srgbClr val="819638"/>
              </a:solidFill>
              <a:latin typeface="Garamond"/>
              <a:ea typeface="Garamond"/>
              <a:cs typeface="Garamond"/>
              <a:sym typeface="Garamond"/>
            </a:endParaRPr>
          </a:p>
          <a:p>
            <a:pPr marL="0" marR="0" lvl="0" indent="0" algn="l" rtl="0">
              <a:lnSpc>
                <a:spcPct val="100000"/>
              </a:lnSpc>
              <a:spcBef>
                <a:spcPts val="0"/>
              </a:spcBef>
              <a:spcAft>
                <a:spcPts val="0"/>
              </a:spcAft>
              <a:buClr>
                <a:srgbClr val="000000"/>
              </a:buClr>
              <a:buSzPts val="3700"/>
              <a:buFont typeface="Arial"/>
              <a:buNone/>
            </a:pPr>
            <a:endParaRPr sz="3700" b="1" i="0" u="none" strike="noStrike" cap="none">
              <a:solidFill>
                <a:srgbClr val="819638"/>
              </a:solidFill>
              <a:latin typeface="Garamond"/>
              <a:ea typeface="Garamond"/>
              <a:cs typeface="Garamond"/>
              <a:sym typeface="Garamond"/>
            </a:endParaRPr>
          </a:p>
        </p:txBody>
      </p:sp>
      <p:sp>
        <p:nvSpPr>
          <p:cNvPr id="198" name="Google Shape;198;g23a220b051b_7_49"/>
          <p:cNvSpPr txBox="1"/>
          <p:nvPr/>
        </p:nvSpPr>
        <p:spPr>
          <a:xfrm>
            <a:off x="471797" y="1639072"/>
            <a:ext cx="11464400" cy="510800"/>
          </a:xfrm>
          <a:prstGeom prst="rect">
            <a:avLst/>
          </a:prstGeom>
          <a:noFill/>
          <a:ln>
            <a:noFill/>
          </a:ln>
        </p:spPr>
        <p:txBody>
          <a:bodyPr spcFirstLastPara="1" wrap="square" lIns="121900" tIns="60925" rIns="121900" bIns="60925" anchor="t" anchorCtr="0">
            <a:spAutoFit/>
          </a:bodyPr>
          <a:lstStyle/>
          <a:p>
            <a:pPr marL="609600" marR="0" lvl="0" indent="0" algn="l" rtl="0">
              <a:lnSpc>
                <a:spcPct val="90000"/>
              </a:lnSpc>
              <a:spcBef>
                <a:spcPts val="0"/>
              </a:spcBef>
              <a:spcAft>
                <a:spcPts val="0"/>
              </a:spcAft>
              <a:buClr>
                <a:srgbClr val="000000"/>
              </a:buClr>
              <a:buSzPts val="2800"/>
              <a:buFont typeface="Arial"/>
              <a:buNone/>
            </a:pPr>
            <a:endParaRPr sz="2800" b="0" i="0" u="none" strike="noStrike" cap="none">
              <a:solidFill>
                <a:srgbClr val="7F7F7F"/>
              </a:solidFill>
              <a:latin typeface="Garamond"/>
              <a:ea typeface="Garamond"/>
              <a:cs typeface="Garamond"/>
              <a:sym typeface="Garamond"/>
            </a:endParaRPr>
          </a:p>
        </p:txBody>
      </p:sp>
      <p:sp>
        <p:nvSpPr>
          <p:cNvPr id="199" name="Google Shape;199;g23a220b051b_7_49"/>
          <p:cNvSpPr txBox="1"/>
          <p:nvPr/>
        </p:nvSpPr>
        <p:spPr>
          <a:xfrm>
            <a:off x="333900" y="6010367"/>
            <a:ext cx="5394000" cy="533600"/>
          </a:xfrm>
          <a:prstGeom prst="rect">
            <a:avLst/>
          </a:prstGeom>
          <a:noFill/>
          <a:ln>
            <a:noFill/>
          </a:ln>
        </p:spPr>
        <p:txBody>
          <a:bodyPr spcFirstLastPara="1" wrap="square" lIns="121900" tIns="121900" rIns="121900" bIns="121900" anchor="t" anchorCtr="0">
            <a:spAutoFit/>
          </a:bodyPr>
          <a:lstStyle/>
          <a:p>
            <a:pPr marL="0" marR="0" lvl="0" indent="0" algn="l" rtl="0">
              <a:lnSpc>
                <a:spcPct val="100000"/>
              </a:lnSpc>
              <a:spcBef>
                <a:spcPts val="0"/>
              </a:spcBef>
              <a:spcAft>
                <a:spcPts val="0"/>
              </a:spcAft>
              <a:buClr>
                <a:srgbClr val="000000"/>
              </a:buClr>
              <a:buSzPts val="1900"/>
              <a:buFont typeface="Arial"/>
              <a:buNone/>
            </a:pPr>
            <a:r>
              <a:rPr lang="en-GB" sz="1900" b="0" i="0" u="none" strike="noStrike" cap="none">
                <a:solidFill>
                  <a:srgbClr val="000000"/>
                </a:solidFill>
                <a:latin typeface="EB Garamond"/>
                <a:ea typeface="EB Garamond"/>
                <a:cs typeface="EB Garamond"/>
                <a:sym typeface="EB Garamond"/>
              </a:rPr>
              <a:t> Abortion Rights Campaign (ARC) Regional Toolkit.</a:t>
            </a:r>
            <a:endParaRPr sz="1900" b="0" i="0" u="none" strike="noStrike" cap="none">
              <a:solidFill>
                <a:srgbClr val="000000"/>
              </a:solidFill>
              <a:latin typeface="EB Garamond"/>
              <a:ea typeface="EB Garamond"/>
              <a:cs typeface="EB Garamond"/>
              <a:sym typeface="EB Garamond"/>
            </a:endParaRPr>
          </a:p>
        </p:txBody>
      </p:sp>
      <p:sp>
        <p:nvSpPr>
          <p:cNvPr id="200" name="Google Shape;200;g23a220b051b_7_49"/>
          <p:cNvSpPr txBox="1"/>
          <p:nvPr/>
        </p:nvSpPr>
        <p:spPr>
          <a:xfrm>
            <a:off x="9903651" y="2156600"/>
            <a:ext cx="1739600" cy="2544800"/>
          </a:xfrm>
          <a:prstGeom prst="rect">
            <a:avLst/>
          </a:prstGeom>
          <a:noFill/>
          <a:ln>
            <a:noFill/>
          </a:ln>
        </p:spPr>
        <p:txBody>
          <a:bodyPr spcFirstLastPara="1" wrap="square" lIns="121900" tIns="121900" rIns="121900" bIns="121900" anchor="t" anchorCtr="0">
            <a:spAutoFit/>
          </a:bodyPr>
          <a:lstStyle/>
          <a:p>
            <a:pPr marL="0" marR="0" lvl="0" indent="0" algn="l" rtl="0">
              <a:lnSpc>
                <a:spcPct val="100000"/>
              </a:lnSpc>
              <a:spcBef>
                <a:spcPts val="0"/>
              </a:spcBef>
              <a:spcAft>
                <a:spcPts val="0"/>
              </a:spcAft>
              <a:buClr>
                <a:srgbClr val="000000"/>
              </a:buClr>
              <a:buSzPts val="1900"/>
              <a:buFont typeface="Arial"/>
              <a:buNone/>
            </a:pPr>
            <a:r>
              <a:rPr lang="en-GB" sz="1900" b="0" i="0" u="none" strike="noStrike" cap="none">
                <a:solidFill>
                  <a:srgbClr val="000000"/>
                </a:solidFill>
                <a:latin typeface="EB Garamond"/>
                <a:ea typeface="EB Garamond"/>
                <a:cs typeface="EB Garamond"/>
                <a:sym typeface="EB Garamond"/>
              </a:rPr>
              <a:t> Terminations for Medical Reasons Submission to the Citizens’ Assembly on the Eighth Amendment</a:t>
            </a:r>
            <a:endParaRPr sz="1900" b="0" i="0" u="none" strike="noStrike" cap="none">
              <a:solidFill>
                <a:srgbClr val="000000"/>
              </a:solidFill>
              <a:latin typeface="EB Garamond"/>
              <a:ea typeface="EB Garamond"/>
              <a:cs typeface="EB Garamond"/>
              <a:sym typeface="EB Garamond"/>
            </a:endParaRPr>
          </a:p>
        </p:txBody>
      </p:sp>
      <p:pic>
        <p:nvPicPr>
          <p:cNvPr id="201" name="Google Shape;201;g23a220b051b_7_49"/>
          <p:cNvPicPr preferRelativeResize="0"/>
          <p:nvPr/>
        </p:nvPicPr>
        <p:blipFill rotWithShape="1">
          <a:blip r:embed="rId4">
            <a:alphaModFix/>
          </a:blip>
          <a:srcRect/>
          <a:stretch/>
        </p:blipFill>
        <p:spPr>
          <a:xfrm>
            <a:off x="937233" y="1880400"/>
            <a:ext cx="3527500" cy="4025500"/>
          </a:xfrm>
          <a:prstGeom prst="rect">
            <a:avLst/>
          </a:prstGeom>
          <a:noFill/>
          <a:ln>
            <a:noFill/>
          </a:ln>
        </p:spPr>
      </p:pic>
      <p:pic>
        <p:nvPicPr>
          <p:cNvPr id="202" name="Google Shape;202;g23a220b051b_7_49"/>
          <p:cNvPicPr preferRelativeResize="0"/>
          <p:nvPr/>
        </p:nvPicPr>
        <p:blipFill rotWithShape="1">
          <a:blip r:embed="rId5">
            <a:alphaModFix/>
          </a:blip>
          <a:srcRect/>
          <a:stretch/>
        </p:blipFill>
        <p:spPr>
          <a:xfrm>
            <a:off x="6447451" y="1639069"/>
            <a:ext cx="3359517" cy="4796701"/>
          </a:xfrm>
          <a:prstGeom prst="rect">
            <a:avLst/>
          </a:prstGeom>
          <a:noFill/>
          <a:ln>
            <a:noFill/>
          </a:ln>
        </p:spPr>
      </p:pic>
      <p:pic>
        <p:nvPicPr>
          <p:cNvPr id="203" name="Google Shape;203;g23a220b051b_7_49"/>
          <p:cNvPicPr preferRelativeResize="0"/>
          <p:nvPr/>
        </p:nvPicPr>
        <p:blipFill rotWithShape="1">
          <a:blip r:embed="rId6">
            <a:alphaModFix/>
          </a:blip>
          <a:srcRect/>
          <a:stretch/>
        </p:blipFill>
        <p:spPr>
          <a:xfrm>
            <a:off x="10056388" y="39600"/>
            <a:ext cx="1885412" cy="6976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g23a220b051b_7_35"/>
          <p:cNvSpPr/>
          <p:nvPr/>
        </p:nvSpPr>
        <p:spPr>
          <a:xfrm>
            <a:off x="2351584" y="2276872"/>
            <a:ext cx="7704800" cy="937200"/>
          </a:xfrm>
          <a:prstGeom prst="rect">
            <a:avLst/>
          </a:prstGeom>
          <a:noFill/>
          <a:ln>
            <a:noFill/>
          </a:ln>
        </p:spPr>
        <p:txBody>
          <a:bodyPr spcFirstLastPara="1" wrap="square" lIns="121900" tIns="60925" rIns="121900" bIns="60925" anchor="t" anchorCtr="0">
            <a:noAutofit/>
          </a:bodyPr>
          <a:lstStyle/>
          <a:p>
            <a:pPr marL="0" marR="0" lvl="0" indent="0" algn="l" rtl="0">
              <a:lnSpc>
                <a:spcPct val="100000"/>
              </a:lnSpc>
              <a:spcBef>
                <a:spcPts val="0"/>
              </a:spcBef>
              <a:spcAft>
                <a:spcPts val="0"/>
              </a:spcAft>
              <a:buClr>
                <a:srgbClr val="000000"/>
              </a:buClr>
              <a:buSzPts val="2200"/>
              <a:buFont typeface="Arial"/>
              <a:buNone/>
            </a:pPr>
            <a:endParaRPr sz="2200" b="0" i="0" u="none" strike="noStrike" cap="none">
              <a:solidFill>
                <a:srgbClr val="7F7F7F"/>
              </a:solidFill>
              <a:latin typeface="Garamond"/>
              <a:ea typeface="Garamond"/>
              <a:cs typeface="Garamond"/>
              <a:sym typeface="Garamond"/>
            </a:endParaRPr>
          </a:p>
          <a:p>
            <a:pPr marL="342900" marR="0" lvl="0" indent="-203200" algn="l" rtl="0">
              <a:lnSpc>
                <a:spcPct val="100000"/>
              </a:lnSpc>
              <a:spcBef>
                <a:spcPts val="1000"/>
              </a:spcBef>
              <a:spcAft>
                <a:spcPts val="0"/>
              </a:spcAft>
              <a:buClr>
                <a:schemeClr val="dk1"/>
              </a:buClr>
              <a:buSzPts val="2200"/>
              <a:buFont typeface="Arial"/>
              <a:buNone/>
            </a:pPr>
            <a:endParaRPr sz="2200" b="0" i="0" u="none" strike="noStrike" cap="none">
              <a:solidFill>
                <a:srgbClr val="819638"/>
              </a:solidFill>
              <a:latin typeface="Arial"/>
              <a:ea typeface="Arial"/>
              <a:cs typeface="Arial"/>
              <a:sym typeface="Arial"/>
            </a:endParaRPr>
          </a:p>
        </p:txBody>
      </p:sp>
      <p:sp>
        <p:nvSpPr>
          <p:cNvPr id="209" name="Google Shape;209;g23a220b051b_7_35"/>
          <p:cNvSpPr/>
          <p:nvPr/>
        </p:nvSpPr>
        <p:spPr>
          <a:xfrm>
            <a:off x="0" y="0"/>
            <a:ext cx="12192000" cy="776800"/>
          </a:xfrm>
          <a:prstGeom prst="rect">
            <a:avLst/>
          </a:prstGeom>
          <a:solidFill>
            <a:srgbClr val="819638"/>
          </a:solidFill>
          <a:ln w="9525" cap="flat" cmpd="sng">
            <a:solidFill>
              <a:srgbClr val="819638"/>
            </a:solidFill>
            <a:prstDash val="solid"/>
            <a:round/>
            <a:headEnd type="none" w="sm" len="sm"/>
            <a:tailEnd type="none" w="sm" len="sm"/>
          </a:ln>
          <a:effectLst>
            <a:outerShdw blurRad="40000" dist="23000" dir="5400000" rotWithShape="0">
              <a:srgbClr val="000000">
                <a:alpha val="32549"/>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p:txBody>
      </p:sp>
      <p:pic>
        <p:nvPicPr>
          <p:cNvPr id="210" name="Google Shape;210;g23a220b051b_7_35" descr="logo_green_on_green.png"/>
          <p:cNvPicPr preferRelativeResize="0"/>
          <p:nvPr/>
        </p:nvPicPr>
        <p:blipFill rotWithShape="1">
          <a:blip r:embed="rId3">
            <a:alphaModFix/>
          </a:blip>
          <a:srcRect/>
          <a:stretch/>
        </p:blipFill>
        <p:spPr>
          <a:xfrm>
            <a:off x="239349" y="164637"/>
            <a:ext cx="1434008" cy="466580"/>
          </a:xfrm>
          <a:prstGeom prst="rect">
            <a:avLst/>
          </a:prstGeom>
          <a:noFill/>
          <a:ln>
            <a:noFill/>
          </a:ln>
        </p:spPr>
      </p:pic>
      <p:sp>
        <p:nvSpPr>
          <p:cNvPr id="211" name="Google Shape;211;g23a220b051b_7_35"/>
          <p:cNvSpPr txBox="1"/>
          <p:nvPr/>
        </p:nvSpPr>
        <p:spPr>
          <a:xfrm>
            <a:off x="363816" y="868687"/>
            <a:ext cx="11464400" cy="697600"/>
          </a:xfrm>
          <a:prstGeom prst="rect">
            <a:avLst/>
          </a:prstGeom>
          <a:noFill/>
          <a:ln>
            <a:noFill/>
          </a:ln>
        </p:spPr>
        <p:txBody>
          <a:bodyPr spcFirstLastPara="1" wrap="square" lIns="121900" tIns="60925" rIns="121900" bIns="60925" anchor="t" anchorCtr="0">
            <a:spAutoFit/>
          </a:bodyPr>
          <a:lstStyle/>
          <a:p>
            <a:pPr marL="0" marR="0" lvl="0" indent="0" algn="l" rtl="0">
              <a:lnSpc>
                <a:spcPct val="100000"/>
              </a:lnSpc>
              <a:spcBef>
                <a:spcPts val="0"/>
              </a:spcBef>
              <a:spcAft>
                <a:spcPts val="0"/>
              </a:spcAft>
              <a:buClr>
                <a:srgbClr val="000000"/>
              </a:buClr>
              <a:buSzPts val="3700"/>
              <a:buFont typeface="Arial"/>
              <a:buNone/>
            </a:pPr>
            <a:r>
              <a:rPr lang="en-GB" sz="3700" b="1" i="0" u="none" strike="noStrike" cap="none">
                <a:solidFill>
                  <a:srgbClr val="819638"/>
                </a:solidFill>
                <a:latin typeface="Garamond"/>
                <a:ea typeface="Garamond"/>
                <a:cs typeface="Garamond"/>
                <a:sym typeface="Garamond"/>
              </a:rPr>
              <a:t>ARH collections - Research data</a:t>
            </a:r>
            <a:endParaRPr sz="3700" b="1" i="0" u="none" strike="noStrike" cap="none">
              <a:solidFill>
                <a:srgbClr val="3F3F3F"/>
              </a:solidFill>
              <a:latin typeface="Arial"/>
              <a:ea typeface="Arial"/>
              <a:cs typeface="Arial"/>
              <a:sym typeface="Arial"/>
            </a:endParaRPr>
          </a:p>
        </p:txBody>
      </p:sp>
      <p:sp>
        <p:nvSpPr>
          <p:cNvPr id="212" name="Google Shape;212;g23a220b051b_7_35"/>
          <p:cNvSpPr txBox="1"/>
          <p:nvPr/>
        </p:nvSpPr>
        <p:spPr>
          <a:xfrm>
            <a:off x="7868933" y="4942600"/>
            <a:ext cx="4377600" cy="2007200"/>
          </a:xfrm>
          <a:prstGeom prst="rect">
            <a:avLst/>
          </a:prstGeom>
          <a:noFill/>
          <a:ln>
            <a:noFill/>
          </a:ln>
        </p:spPr>
        <p:txBody>
          <a:bodyPr spcFirstLastPara="1" wrap="square" lIns="121900" tIns="60925" rIns="121900" bIns="60925" anchor="t" anchorCtr="0">
            <a:spAutoFit/>
          </a:bodyPr>
          <a:lstStyle/>
          <a:p>
            <a:pPr marL="0" marR="0" lvl="0" indent="0" algn="l" rtl="0">
              <a:lnSpc>
                <a:spcPct val="100000"/>
              </a:lnSpc>
              <a:spcBef>
                <a:spcPts val="0"/>
              </a:spcBef>
              <a:spcAft>
                <a:spcPts val="0"/>
              </a:spcAft>
              <a:buClr>
                <a:srgbClr val="000000"/>
              </a:buClr>
              <a:buSzPts val="2300"/>
              <a:buFont typeface="Arial"/>
              <a:buNone/>
            </a:pPr>
            <a:r>
              <a:rPr lang="en-GB" sz="2400" b="0" i="0" u="none" strike="noStrike" cap="none">
                <a:solidFill>
                  <a:srgbClr val="3F3F3F"/>
                </a:solidFill>
                <a:highlight>
                  <a:srgbClr val="FFFFFF"/>
                </a:highlight>
                <a:latin typeface="EB Garamond"/>
                <a:ea typeface="EB Garamond"/>
                <a:cs typeface="EB Garamond"/>
                <a:sym typeface="EB Garamond"/>
              </a:rPr>
              <a:t>Camilla Fitzsimons, </a:t>
            </a:r>
            <a:endParaRPr sz="2400" b="0" i="0" u="none" strike="noStrike" cap="none">
              <a:solidFill>
                <a:srgbClr val="3F3F3F"/>
              </a:solidFill>
              <a:highlight>
                <a:srgbClr val="FFFFFF"/>
              </a:highlight>
              <a:latin typeface="EB Garamond"/>
              <a:ea typeface="EB Garamond"/>
              <a:cs typeface="EB Garamond"/>
              <a:sym typeface="EB Garamond"/>
            </a:endParaRPr>
          </a:p>
          <a:p>
            <a:pPr marL="0" marR="0" lvl="0" indent="0" algn="l" rtl="0">
              <a:lnSpc>
                <a:spcPct val="100000"/>
              </a:lnSpc>
              <a:spcBef>
                <a:spcPts val="0"/>
              </a:spcBef>
              <a:spcAft>
                <a:spcPts val="0"/>
              </a:spcAft>
              <a:buClr>
                <a:srgbClr val="000000"/>
              </a:buClr>
              <a:buSzPts val="2300"/>
              <a:buFont typeface="Arial"/>
              <a:buNone/>
            </a:pPr>
            <a:r>
              <a:rPr lang="en-GB" sz="2400" b="0" i="0" u="none" strike="noStrike" cap="none">
                <a:solidFill>
                  <a:srgbClr val="3F3F3F"/>
                </a:solidFill>
                <a:highlight>
                  <a:srgbClr val="FFFFFF"/>
                </a:highlight>
                <a:latin typeface="EB Garamond"/>
                <a:ea typeface="EB Garamond"/>
                <a:cs typeface="EB Garamond"/>
                <a:sym typeface="EB Garamond"/>
              </a:rPr>
              <a:t>Survey data 2015, 2020 &amp; 2021</a:t>
            </a:r>
            <a:endParaRPr sz="2400" b="0" i="0" u="none" strike="noStrike" cap="none">
              <a:solidFill>
                <a:srgbClr val="3F3F3F"/>
              </a:solidFill>
              <a:highlight>
                <a:srgbClr val="FFFFFF"/>
              </a:highlight>
              <a:latin typeface="EB Garamond"/>
              <a:ea typeface="EB Garamond"/>
              <a:cs typeface="EB Garamond"/>
              <a:sym typeface="EB Garamond"/>
            </a:endParaRPr>
          </a:p>
          <a:p>
            <a:pPr marL="0" marR="0" lvl="0" indent="0" algn="l" rtl="0">
              <a:lnSpc>
                <a:spcPct val="100000"/>
              </a:lnSpc>
              <a:spcBef>
                <a:spcPts val="0"/>
              </a:spcBef>
              <a:spcAft>
                <a:spcPts val="0"/>
              </a:spcAft>
              <a:buClr>
                <a:srgbClr val="000000"/>
              </a:buClr>
              <a:buSzPts val="2300"/>
              <a:buFont typeface="Arial"/>
              <a:buNone/>
            </a:pPr>
            <a:r>
              <a:rPr lang="en-GB" sz="2400" b="1" i="0" u="none" strike="noStrike" cap="none">
                <a:solidFill>
                  <a:srgbClr val="3F3F3F"/>
                </a:solidFill>
                <a:highlight>
                  <a:srgbClr val="FFFFFF"/>
                </a:highlight>
                <a:latin typeface="EB Garamond"/>
                <a:ea typeface="EB Garamond"/>
                <a:cs typeface="EB Garamond"/>
                <a:sym typeface="EB Garamond"/>
              </a:rPr>
              <a:t>Experiences  from the Repeal Campaign </a:t>
            </a:r>
            <a:endParaRPr sz="3700" b="1" i="0" u="none" strike="noStrike" cap="none">
              <a:solidFill>
                <a:srgbClr val="3F3F3F"/>
              </a:solidFill>
              <a:latin typeface="EB Garamond"/>
              <a:ea typeface="EB Garamond"/>
              <a:cs typeface="EB Garamond"/>
              <a:sym typeface="EB Garamond"/>
            </a:endParaRPr>
          </a:p>
          <a:p>
            <a:pPr marL="0" marR="0" lvl="0" indent="0" algn="l" rtl="0">
              <a:lnSpc>
                <a:spcPct val="90000"/>
              </a:lnSpc>
              <a:spcBef>
                <a:spcPts val="0"/>
              </a:spcBef>
              <a:spcAft>
                <a:spcPts val="0"/>
              </a:spcAft>
              <a:buClr>
                <a:srgbClr val="000000"/>
              </a:buClr>
              <a:buSzPts val="2800"/>
              <a:buFont typeface="Arial"/>
              <a:buNone/>
            </a:pPr>
            <a:endParaRPr sz="2900" b="0" i="0" u="none" strike="noStrike" cap="none">
              <a:solidFill>
                <a:srgbClr val="3F3F3F"/>
              </a:solidFill>
              <a:latin typeface="EB Garamond"/>
              <a:ea typeface="EB Garamond"/>
              <a:cs typeface="EB Garamond"/>
              <a:sym typeface="EB Garamond"/>
            </a:endParaRPr>
          </a:p>
        </p:txBody>
      </p:sp>
      <p:pic>
        <p:nvPicPr>
          <p:cNvPr id="213" name="Google Shape;213;g23a220b051b_7_35"/>
          <p:cNvPicPr preferRelativeResize="0"/>
          <p:nvPr/>
        </p:nvPicPr>
        <p:blipFill rotWithShape="1">
          <a:blip r:embed="rId4">
            <a:alphaModFix/>
          </a:blip>
          <a:srcRect/>
          <a:stretch/>
        </p:blipFill>
        <p:spPr>
          <a:xfrm>
            <a:off x="239333" y="1658205"/>
            <a:ext cx="3090260" cy="3090260"/>
          </a:xfrm>
          <a:prstGeom prst="rect">
            <a:avLst/>
          </a:prstGeom>
          <a:noFill/>
          <a:ln>
            <a:noFill/>
          </a:ln>
        </p:spPr>
      </p:pic>
      <p:pic>
        <p:nvPicPr>
          <p:cNvPr id="214" name="Google Shape;214;g23a220b051b_7_35"/>
          <p:cNvPicPr preferRelativeResize="0"/>
          <p:nvPr/>
        </p:nvPicPr>
        <p:blipFill rotWithShape="1">
          <a:blip r:embed="rId5">
            <a:alphaModFix/>
          </a:blip>
          <a:srcRect/>
          <a:stretch/>
        </p:blipFill>
        <p:spPr>
          <a:xfrm>
            <a:off x="5105251" y="1668451"/>
            <a:ext cx="1981500" cy="2977868"/>
          </a:xfrm>
          <a:prstGeom prst="rect">
            <a:avLst/>
          </a:prstGeom>
          <a:noFill/>
          <a:ln>
            <a:noFill/>
          </a:ln>
        </p:spPr>
      </p:pic>
      <p:sp>
        <p:nvSpPr>
          <p:cNvPr id="215" name="Google Shape;215;g23a220b051b_7_35"/>
          <p:cNvSpPr txBox="1"/>
          <p:nvPr/>
        </p:nvSpPr>
        <p:spPr>
          <a:xfrm>
            <a:off x="458600" y="4840367"/>
            <a:ext cx="3975600" cy="1724000"/>
          </a:xfrm>
          <a:prstGeom prst="rect">
            <a:avLst/>
          </a:prstGeom>
          <a:noFill/>
          <a:ln>
            <a:noFill/>
          </a:ln>
        </p:spPr>
        <p:txBody>
          <a:bodyPr spcFirstLastPara="1" wrap="square" lIns="121900" tIns="121900" rIns="121900" bIns="121900" anchor="t" anchorCtr="0">
            <a:spAutoFit/>
          </a:bodyPr>
          <a:lstStyle/>
          <a:p>
            <a:pPr marL="0" marR="0" lvl="0" indent="0" algn="l" rtl="0">
              <a:lnSpc>
                <a:spcPct val="100000"/>
              </a:lnSpc>
              <a:spcBef>
                <a:spcPts val="0"/>
              </a:spcBef>
              <a:spcAft>
                <a:spcPts val="0"/>
              </a:spcAft>
              <a:buClr>
                <a:srgbClr val="000000"/>
              </a:buClr>
              <a:buSzPts val="2300"/>
              <a:buFont typeface="Arial"/>
              <a:buNone/>
            </a:pPr>
            <a:r>
              <a:rPr lang="en-GB" sz="2400" b="0" i="0" u="none" strike="noStrike" cap="none">
                <a:solidFill>
                  <a:srgbClr val="3F3F3F"/>
                </a:solidFill>
                <a:highlight>
                  <a:srgbClr val="FFFFFF"/>
                </a:highlight>
                <a:latin typeface="EB Garamond"/>
                <a:ea typeface="EB Garamond"/>
                <a:cs typeface="EB Garamond"/>
                <a:sym typeface="EB Garamond"/>
              </a:rPr>
              <a:t>Linda Connolly</a:t>
            </a:r>
            <a:endParaRPr sz="2400" b="0" i="0" u="none" strike="noStrike" cap="none">
              <a:solidFill>
                <a:srgbClr val="3F3F3F"/>
              </a:solidFill>
              <a:highlight>
                <a:srgbClr val="FFFFFF"/>
              </a:highlight>
              <a:latin typeface="EB Garamond"/>
              <a:ea typeface="EB Garamond"/>
              <a:cs typeface="EB Garamond"/>
              <a:sym typeface="EB Garamond"/>
            </a:endParaRPr>
          </a:p>
          <a:p>
            <a:pPr marL="0" marR="0" lvl="0" indent="0" algn="l" rtl="0">
              <a:lnSpc>
                <a:spcPct val="100000"/>
              </a:lnSpc>
              <a:spcBef>
                <a:spcPts val="0"/>
              </a:spcBef>
              <a:spcAft>
                <a:spcPts val="0"/>
              </a:spcAft>
              <a:buClr>
                <a:srgbClr val="000000"/>
              </a:buClr>
              <a:buSzPts val="2300"/>
              <a:buFont typeface="Arial"/>
              <a:buNone/>
            </a:pPr>
            <a:r>
              <a:rPr lang="en-GB" sz="2400" b="0" i="0" u="none" strike="noStrike" cap="none">
                <a:solidFill>
                  <a:srgbClr val="3F3F3F"/>
                </a:solidFill>
                <a:highlight>
                  <a:srgbClr val="FFFFFF"/>
                </a:highlight>
                <a:latin typeface="EB Garamond"/>
                <a:ea typeface="EB Garamond"/>
                <a:cs typeface="EB Garamond"/>
                <a:sym typeface="EB Garamond"/>
              </a:rPr>
              <a:t>20 interviews</a:t>
            </a:r>
            <a:endParaRPr sz="2400" b="0" i="0" u="none" strike="noStrike" cap="none">
              <a:solidFill>
                <a:srgbClr val="3F3F3F"/>
              </a:solidFill>
              <a:highlight>
                <a:srgbClr val="FFFFFF"/>
              </a:highlight>
              <a:latin typeface="EB Garamond"/>
              <a:ea typeface="EB Garamond"/>
              <a:cs typeface="EB Garamond"/>
              <a:sym typeface="EB Garamond"/>
            </a:endParaRPr>
          </a:p>
          <a:p>
            <a:pPr marL="0" marR="0" lvl="0" indent="0" algn="l" rtl="0">
              <a:lnSpc>
                <a:spcPct val="100000"/>
              </a:lnSpc>
              <a:spcBef>
                <a:spcPts val="0"/>
              </a:spcBef>
              <a:spcAft>
                <a:spcPts val="0"/>
              </a:spcAft>
              <a:buClr>
                <a:srgbClr val="000000"/>
              </a:buClr>
              <a:buSzPts val="2300"/>
              <a:buFont typeface="Arial"/>
              <a:buNone/>
            </a:pPr>
            <a:r>
              <a:rPr lang="en-GB" sz="2400" b="1" i="0" u="none" strike="noStrike" cap="none">
                <a:solidFill>
                  <a:srgbClr val="3F3F3F"/>
                </a:solidFill>
                <a:highlight>
                  <a:srgbClr val="FFFFFF"/>
                </a:highlight>
                <a:latin typeface="EB Garamond"/>
                <a:ea typeface="EB Garamond"/>
                <a:cs typeface="EB Garamond"/>
                <a:sym typeface="EB Garamond"/>
              </a:rPr>
              <a:t>Voices of the Irish Women’s Movement, 1970-80s </a:t>
            </a:r>
            <a:endParaRPr sz="2000" b="1" i="0" u="none" strike="noStrike" cap="none">
              <a:solidFill>
                <a:srgbClr val="3F3F3F"/>
              </a:solidFill>
              <a:latin typeface="EB Garamond"/>
              <a:ea typeface="EB Garamond"/>
              <a:cs typeface="EB Garamond"/>
              <a:sym typeface="EB Garamond"/>
            </a:endParaRPr>
          </a:p>
        </p:txBody>
      </p:sp>
      <p:sp>
        <p:nvSpPr>
          <p:cNvPr id="216" name="Google Shape;216;g23a220b051b_7_35"/>
          <p:cNvSpPr txBox="1"/>
          <p:nvPr/>
        </p:nvSpPr>
        <p:spPr>
          <a:xfrm>
            <a:off x="4231533" y="4748500"/>
            <a:ext cx="3526400" cy="2093200"/>
          </a:xfrm>
          <a:prstGeom prst="rect">
            <a:avLst/>
          </a:prstGeom>
          <a:noFill/>
          <a:ln>
            <a:noFill/>
          </a:ln>
        </p:spPr>
        <p:txBody>
          <a:bodyPr spcFirstLastPara="1" wrap="square" lIns="121900" tIns="121900" rIns="121900" bIns="121900" anchor="t" anchorCtr="0">
            <a:spAutoFit/>
          </a:bodyPr>
          <a:lstStyle/>
          <a:p>
            <a:pPr marL="0" marR="0" lvl="0" indent="0" algn="l" rtl="0">
              <a:lnSpc>
                <a:spcPct val="100000"/>
              </a:lnSpc>
              <a:spcBef>
                <a:spcPts val="0"/>
              </a:spcBef>
              <a:spcAft>
                <a:spcPts val="0"/>
              </a:spcAft>
              <a:buClr>
                <a:srgbClr val="000000"/>
              </a:buClr>
              <a:buSzPts val="2300"/>
              <a:buFont typeface="Arial"/>
              <a:buNone/>
            </a:pPr>
            <a:r>
              <a:rPr lang="en-GB" sz="2400" b="0" i="0" u="none" strike="noStrike" cap="none">
                <a:solidFill>
                  <a:srgbClr val="3F3F3F"/>
                </a:solidFill>
                <a:highlight>
                  <a:srgbClr val="FFFFFF"/>
                </a:highlight>
                <a:latin typeface="EB Garamond"/>
                <a:ea typeface="EB Garamond"/>
                <a:cs typeface="EB Garamond"/>
                <a:sym typeface="EB Garamond"/>
              </a:rPr>
              <a:t>Mary Muldowney</a:t>
            </a:r>
            <a:endParaRPr sz="2400" b="0" i="0" u="none" strike="noStrike" cap="none">
              <a:solidFill>
                <a:srgbClr val="3F3F3F"/>
              </a:solidFill>
              <a:highlight>
                <a:srgbClr val="FFFFFF"/>
              </a:highlight>
              <a:latin typeface="EB Garamond"/>
              <a:ea typeface="EB Garamond"/>
              <a:cs typeface="EB Garamond"/>
              <a:sym typeface="EB Garamond"/>
            </a:endParaRPr>
          </a:p>
          <a:p>
            <a:pPr marL="0" marR="0" lvl="0" indent="0" algn="l" rtl="0">
              <a:lnSpc>
                <a:spcPct val="100000"/>
              </a:lnSpc>
              <a:spcBef>
                <a:spcPts val="0"/>
              </a:spcBef>
              <a:spcAft>
                <a:spcPts val="0"/>
              </a:spcAft>
              <a:buClr>
                <a:srgbClr val="000000"/>
              </a:buClr>
              <a:buSzPts val="2300"/>
              <a:buFont typeface="Arial"/>
              <a:buNone/>
            </a:pPr>
            <a:r>
              <a:rPr lang="en-GB" sz="2400" b="0" i="0" u="none" strike="noStrike" cap="none">
                <a:solidFill>
                  <a:srgbClr val="3F3F3F"/>
                </a:solidFill>
                <a:highlight>
                  <a:srgbClr val="FFFFFF"/>
                </a:highlight>
                <a:latin typeface="EB Garamond"/>
                <a:ea typeface="EB Garamond"/>
                <a:cs typeface="EB Garamond"/>
                <a:sym typeface="EB Garamond"/>
              </a:rPr>
              <a:t>11 interviews</a:t>
            </a:r>
            <a:endParaRPr sz="2400" b="0" i="0" u="none" strike="noStrike" cap="none">
              <a:solidFill>
                <a:srgbClr val="3F3F3F"/>
              </a:solidFill>
              <a:highlight>
                <a:srgbClr val="FFFFFF"/>
              </a:highlight>
              <a:latin typeface="EB Garamond"/>
              <a:ea typeface="EB Garamond"/>
              <a:cs typeface="EB Garamond"/>
              <a:sym typeface="EB Garamond"/>
            </a:endParaRPr>
          </a:p>
          <a:p>
            <a:pPr marL="0" marR="0" lvl="0" indent="0" algn="l" rtl="0">
              <a:lnSpc>
                <a:spcPct val="100000"/>
              </a:lnSpc>
              <a:spcBef>
                <a:spcPts val="0"/>
              </a:spcBef>
              <a:spcAft>
                <a:spcPts val="0"/>
              </a:spcAft>
              <a:buClr>
                <a:srgbClr val="000000"/>
              </a:buClr>
              <a:buSzPts val="2300"/>
              <a:buFont typeface="Arial"/>
              <a:buNone/>
            </a:pPr>
            <a:r>
              <a:rPr lang="en-GB" sz="2400" b="1" i="0" u="none" strike="noStrike" cap="none">
                <a:solidFill>
                  <a:srgbClr val="3F3F3F"/>
                </a:solidFill>
                <a:highlight>
                  <a:srgbClr val="FFFFFF"/>
                </a:highlight>
                <a:latin typeface="EB Garamond"/>
                <a:ea typeface="EB Garamond"/>
                <a:cs typeface="EB Garamond"/>
                <a:sym typeface="EB Garamond"/>
              </a:rPr>
              <a:t>The Pro-Choice Movement in 1983-2010 Ireland</a:t>
            </a:r>
            <a:endParaRPr sz="2000" b="1" i="0" u="none" strike="noStrike" cap="none">
              <a:solidFill>
                <a:srgbClr val="3F3F3F"/>
              </a:solidFill>
              <a:latin typeface="EB Garamond"/>
              <a:ea typeface="EB Garamond"/>
              <a:cs typeface="EB Garamond"/>
              <a:sym typeface="EB Garamond"/>
            </a:endParaRPr>
          </a:p>
        </p:txBody>
      </p:sp>
      <p:pic>
        <p:nvPicPr>
          <p:cNvPr id="217" name="Google Shape;217;g23a220b051b_7_35"/>
          <p:cNvPicPr preferRelativeResize="0"/>
          <p:nvPr/>
        </p:nvPicPr>
        <p:blipFill rotWithShape="1">
          <a:blip r:embed="rId6">
            <a:alphaModFix/>
          </a:blip>
          <a:srcRect/>
          <a:stretch/>
        </p:blipFill>
        <p:spPr>
          <a:xfrm>
            <a:off x="9067000" y="1658200"/>
            <a:ext cx="1981467" cy="2905333"/>
          </a:xfrm>
          <a:prstGeom prst="rect">
            <a:avLst/>
          </a:prstGeom>
          <a:noFill/>
          <a:ln>
            <a:noFill/>
          </a:ln>
        </p:spPr>
      </p:pic>
      <p:pic>
        <p:nvPicPr>
          <p:cNvPr id="218" name="Google Shape;218;g23a220b051b_7_35"/>
          <p:cNvPicPr preferRelativeResize="0"/>
          <p:nvPr/>
        </p:nvPicPr>
        <p:blipFill rotWithShape="1">
          <a:blip r:embed="rId7">
            <a:alphaModFix/>
          </a:blip>
          <a:srcRect/>
          <a:stretch/>
        </p:blipFill>
        <p:spPr>
          <a:xfrm>
            <a:off x="10056388" y="39600"/>
            <a:ext cx="1885412" cy="6976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g24edc017577_1_1"/>
          <p:cNvSpPr/>
          <p:nvPr/>
        </p:nvSpPr>
        <p:spPr>
          <a:xfrm>
            <a:off x="2351584" y="2276872"/>
            <a:ext cx="7704900" cy="937200"/>
          </a:xfrm>
          <a:prstGeom prst="rect">
            <a:avLst/>
          </a:prstGeom>
          <a:noFill/>
          <a:ln>
            <a:noFill/>
          </a:ln>
        </p:spPr>
        <p:txBody>
          <a:bodyPr spcFirstLastPara="1" wrap="square" lIns="121900" tIns="60925" rIns="121900" bIns="60925" anchor="t" anchorCtr="0">
            <a:noAutofit/>
          </a:bodyPr>
          <a:lstStyle/>
          <a:p>
            <a:pPr marL="0" marR="0" lvl="0" indent="0" algn="l" rtl="0">
              <a:lnSpc>
                <a:spcPct val="100000"/>
              </a:lnSpc>
              <a:spcBef>
                <a:spcPts val="0"/>
              </a:spcBef>
              <a:spcAft>
                <a:spcPts val="0"/>
              </a:spcAft>
              <a:buClr>
                <a:srgbClr val="000000"/>
              </a:buClr>
              <a:buSzPts val="2200"/>
              <a:buFont typeface="Arial"/>
              <a:buNone/>
            </a:pPr>
            <a:endParaRPr sz="2200" b="0" i="0" u="none" strike="noStrike" cap="none">
              <a:solidFill>
                <a:srgbClr val="7F7F7F"/>
              </a:solidFill>
              <a:latin typeface="Garamond"/>
              <a:ea typeface="Garamond"/>
              <a:cs typeface="Garamond"/>
              <a:sym typeface="Garamond"/>
            </a:endParaRPr>
          </a:p>
          <a:p>
            <a:pPr marL="342900" marR="0" lvl="0" indent="-203200" algn="l" rtl="0">
              <a:lnSpc>
                <a:spcPct val="100000"/>
              </a:lnSpc>
              <a:spcBef>
                <a:spcPts val="1000"/>
              </a:spcBef>
              <a:spcAft>
                <a:spcPts val="0"/>
              </a:spcAft>
              <a:buClr>
                <a:schemeClr val="dk1"/>
              </a:buClr>
              <a:buSzPts val="2200"/>
              <a:buFont typeface="Arial"/>
              <a:buNone/>
            </a:pPr>
            <a:endParaRPr sz="2200" b="0" i="0" u="none" strike="noStrike" cap="none">
              <a:solidFill>
                <a:srgbClr val="819638"/>
              </a:solidFill>
              <a:latin typeface="Arial"/>
              <a:ea typeface="Arial"/>
              <a:cs typeface="Arial"/>
              <a:sym typeface="Arial"/>
            </a:endParaRPr>
          </a:p>
        </p:txBody>
      </p:sp>
      <p:sp>
        <p:nvSpPr>
          <p:cNvPr id="224" name="Google Shape;224;g24edc017577_1_1"/>
          <p:cNvSpPr/>
          <p:nvPr/>
        </p:nvSpPr>
        <p:spPr>
          <a:xfrm>
            <a:off x="0" y="0"/>
            <a:ext cx="12192000" cy="776700"/>
          </a:xfrm>
          <a:prstGeom prst="rect">
            <a:avLst/>
          </a:prstGeom>
          <a:solidFill>
            <a:srgbClr val="819638"/>
          </a:solidFill>
          <a:ln w="9525" cap="flat" cmpd="sng">
            <a:solidFill>
              <a:srgbClr val="819638"/>
            </a:solidFill>
            <a:prstDash val="solid"/>
            <a:round/>
            <a:headEnd type="none" w="sm" len="sm"/>
            <a:tailEnd type="none" w="sm" len="sm"/>
          </a:ln>
          <a:effectLst>
            <a:outerShdw blurRad="40000" dist="23000" dir="5400000" rotWithShape="0">
              <a:srgbClr val="000000">
                <a:alpha val="33725"/>
              </a:srgbClr>
            </a:outerShdw>
          </a:effectLst>
        </p:spPr>
        <p:txBody>
          <a:bodyPr spcFirstLastPara="1" wrap="square" lIns="121900" tIns="60925" rIns="121900" bIns="60925"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chemeClr val="lt1"/>
              </a:solidFill>
              <a:latin typeface="Arial"/>
              <a:ea typeface="Arial"/>
              <a:cs typeface="Arial"/>
              <a:sym typeface="Arial"/>
            </a:endParaRPr>
          </a:p>
        </p:txBody>
      </p:sp>
      <p:pic>
        <p:nvPicPr>
          <p:cNvPr id="225" name="Google Shape;225;g24edc017577_1_1" descr="logo_green_on_green.png"/>
          <p:cNvPicPr preferRelativeResize="0"/>
          <p:nvPr/>
        </p:nvPicPr>
        <p:blipFill rotWithShape="1">
          <a:blip r:embed="rId3">
            <a:alphaModFix/>
          </a:blip>
          <a:srcRect/>
          <a:stretch/>
        </p:blipFill>
        <p:spPr>
          <a:xfrm>
            <a:off x="239349" y="164637"/>
            <a:ext cx="1434008" cy="466580"/>
          </a:xfrm>
          <a:prstGeom prst="rect">
            <a:avLst/>
          </a:prstGeom>
          <a:noFill/>
          <a:ln>
            <a:noFill/>
          </a:ln>
        </p:spPr>
      </p:pic>
      <p:sp>
        <p:nvSpPr>
          <p:cNvPr id="226" name="Google Shape;226;g24edc017577_1_1"/>
          <p:cNvSpPr txBox="1"/>
          <p:nvPr/>
        </p:nvSpPr>
        <p:spPr>
          <a:xfrm>
            <a:off x="239349" y="941469"/>
            <a:ext cx="11464500" cy="692700"/>
          </a:xfrm>
          <a:prstGeom prst="rect">
            <a:avLst/>
          </a:prstGeom>
          <a:noFill/>
          <a:ln>
            <a:noFill/>
          </a:ln>
        </p:spPr>
        <p:txBody>
          <a:bodyPr spcFirstLastPara="1" wrap="square" lIns="121900" tIns="60925" rIns="121900" bIns="60925" anchor="t" anchorCtr="0">
            <a:spAutoFit/>
          </a:bodyPr>
          <a:lstStyle/>
          <a:p>
            <a:pPr marL="0" marR="0" lvl="0" indent="0" algn="l" rtl="0">
              <a:lnSpc>
                <a:spcPct val="100000"/>
              </a:lnSpc>
              <a:spcBef>
                <a:spcPts val="0"/>
              </a:spcBef>
              <a:spcAft>
                <a:spcPts val="0"/>
              </a:spcAft>
              <a:buClr>
                <a:srgbClr val="000000"/>
              </a:buClr>
              <a:buSzPts val="3700"/>
              <a:buFont typeface="Arial"/>
              <a:buNone/>
            </a:pPr>
            <a:r>
              <a:rPr lang="en-GB" sz="3700" b="1" i="0" u="none" strike="noStrike" cap="none">
                <a:solidFill>
                  <a:srgbClr val="819638"/>
                </a:solidFill>
                <a:latin typeface="Garamond"/>
                <a:ea typeface="Garamond"/>
                <a:cs typeface="Garamond"/>
                <a:sym typeface="Garamond"/>
              </a:rPr>
              <a:t>ARH collections: Savita Halappanavar Memorial</a:t>
            </a:r>
            <a:endParaRPr sz="3700" b="1" i="0" u="none" strike="noStrike" cap="none">
              <a:solidFill>
                <a:srgbClr val="3F3F3F"/>
              </a:solidFill>
              <a:latin typeface="Arial"/>
              <a:ea typeface="Arial"/>
              <a:cs typeface="Arial"/>
              <a:sym typeface="Arial"/>
            </a:endParaRPr>
          </a:p>
        </p:txBody>
      </p:sp>
      <p:sp>
        <p:nvSpPr>
          <p:cNvPr id="227" name="Google Shape;227;g24edc017577_1_1"/>
          <p:cNvSpPr txBox="1"/>
          <p:nvPr/>
        </p:nvSpPr>
        <p:spPr>
          <a:xfrm>
            <a:off x="518800" y="1961730"/>
            <a:ext cx="6150300" cy="538800"/>
          </a:xfrm>
          <a:prstGeom prst="rect">
            <a:avLst/>
          </a:prstGeom>
          <a:noFill/>
          <a:ln>
            <a:noFill/>
          </a:ln>
        </p:spPr>
        <p:txBody>
          <a:bodyPr spcFirstLastPara="1" wrap="square" lIns="121900" tIns="121900" rIns="121900" bIns="121900" anchor="t" anchorCtr="0">
            <a:spAutoFit/>
          </a:bodyPr>
          <a:lstStyle/>
          <a:p>
            <a:pPr marL="45720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Calibri"/>
              <a:ea typeface="Calibri"/>
              <a:cs typeface="Calibri"/>
              <a:sym typeface="Calibri"/>
            </a:endParaRPr>
          </a:p>
        </p:txBody>
      </p:sp>
      <p:pic>
        <p:nvPicPr>
          <p:cNvPr id="228" name="Google Shape;228;g24edc017577_1_1"/>
          <p:cNvPicPr preferRelativeResize="0"/>
          <p:nvPr/>
        </p:nvPicPr>
        <p:blipFill rotWithShape="1">
          <a:blip r:embed="rId4">
            <a:alphaModFix/>
          </a:blip>
          <a:srcRect/>
          <a:stretch/>
        </p:blipFill>
        <p:spPr>
          <a:xfrm>
            <a:off x="10056388" y="39600"/>
            <a:ext cx="1885412" cy="697600"/>
          </a:xfrm>
          <a:prstGeom prst="rect">
            <a:avLst/>
          </a:prstGeom>
          <a:noFill/>
          <a:ln>
            <a:noFill/>
          </a:ln>
        </p:spPr>
      </p:pic>
      <p:pic>
        <p:nvPicPr>
          <p:cNvPr id="229" name="Google Shape;229;g24edc017577_1_1"/>
          <p:cNvPicPr preferRelativeResize="0"/>
          <p:nvPr/>
        </p:nvPicPr>
        <p:blipFill rotWithShape="1">
          <a:blip r:embed="rId5">
            <a:alphaModFix/>
          </a:blip>
          <a:srcRect l="11065" r="195"/>
          <a:stretch/>
        </p:blipFill>
        <p:spPr>
          <a:xfrm>
            <a:off x="6233351" y="1961725"/>
            <a:ext cx="4462974" cy="3339126"/>
          </a:xfrm>
          <a:prstGeom prst="rect">
            <a:avLst/>
          </a:prstGeom>
          <a:noFill/>
          <a:ln>
            <a:noFill/>
          </a:ln>
        </p:spPr>
      </p:pic>
      <p:sp>
        <p:nvSpPr>
          <p:cNvPr id="230" name="Google Shape;230;g24edc017577_1_1"/>
          <p:cNvSpPr txBox="1"/>
          <p:nvPr/>
        </p:nvSpPr>
        <p:spPr>
          <a:xfrm>
            <a:off x="6063175" y="5407875"/>
            <a:ext cx="5111700" cy="9234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GB" sz="1200" b="1" i="0" u="none" strike="noStrike" cap="none">
                <a:solidFill>
                  <a:srgbClr val="1F1F1F"/>
                </a:solidFill>
                <a:highlight>
                  <a:srgbClr val="FFFFFF"/>
                </a:highlight>
                <a:latin typeface="EB Garamond"/>
                <a:ea typeface="EB Garamond"/>
                <a:cs typeface="EB Garamond"/>
                <a:sym typeface="EB Garamond"/>
              </a:rPr>
              <a:t>Notes left at the memorial to Savita Halapannavar. Original mural by artist Aches visible. Copyright: Dublin City Library and Archive. Licensed for reuse under a Creative Commons Attribution ShareAlike licence (CC BY-SA 4.0)</a:t>
            </a:r>
            <a:endParaRPr sz="1700" b="1" i="0" u="none" strike="noStrike" cap="none">
              <a:solidFill>
                <a:srgbClr val="000000"/>
              </a:solidFill>
              <a:latin typeface="EB Garamond"/>
              <a:ea typeface="EB Garamond"/>
              <a:cs typeface="EB Garamond"/>
              <a:sym typeface="EB Garamond"/>
            </a:endParaRPr>
          </a:p>
        </p:txBody>
      </p:sp>
      <p:pic>
        <p:nvPicPr>
          <p:cNvPr id="231" name="Google Shape;231;g24edc017577_1_1"/>
          <p:cNvPicPr preferRelativeResize="0"/>
          <p:nvPr/>
        </p:nvPicPr>
        <p:blipFill rotWithShape="1">
          <a:blip r:embed="rId6">
            <a:alphaModFix/>
          </a:blip>
          <a:srcRect/>
          <a:stretch/>
        </p:blipFill>
        <p:spPr>
          <a:xfrm>
            <a:off x="239350" y="1944422"/>
            <a:ext cx="5758374" cy="3308710"/>
          </a:xfrm>
          <a:prstGeom prst="rect">
            <a:avLst/>
          </a:prstGeom>
          <a:noFill/>
          <a:ln>
            <a:noFill/>
          </a:ln>
        </p:spPr>
      </p:pic>
      <p:sp>
        <p:nvSpPr>
          <p:cNvPr id="232" name="Google Shape;232;g24edc017577_1_1"/>
          <p:cNvSpPr txBox="1"/>
          <p:nvPr/>
        </p:nvSpPr>
        <p:spPr>
          <a:xfrm>
            <a:off x="260275" y="5421175"/>
            <a:ext cx="5411400" cy="3693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chemeClr val="dk1"/>
              </a:buClr>
              <a:buSzPts val="1200"/>
              <a:buFont typeface="Arial"/>
              <a:buNone/>
            </a:pPr>
            <a:r>
              <a:rPr lang="en-GB" sz="1200" b="1" i="0" u="none" strike="noStrike" cap="none">
                <a:solidFill>
                  <a:srgbClr val="1F1F1F"/>
                </a:solidFill>
                <a:highlight>
                  <a:schemeClr val="lt1"/>
                </a:highlight>
                <a:latin typeface="EB Garamond"/>
                <a:ea typeface="EB Garamond"/>
                <a:cs typeface="EB Garamond"/>
                <a:sym typeface="EB Garamond"/>
              </a:rPr>
              <a:t>News story in the Irish Times, March 2023</a:t>
            </a:r>
            <a:endParaRPr sz="1400" b="0" i="0" u="none" strike="noStrike" cap="none">
              <a:solidFill>
                <a:srgbClr val="000000"/>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4437</Words>
  <Application>Microsoft Office PowerPoint</Application>
  <PresentationFormat>Widescreen</PresentationFormat>
  <Paragraphs>361</Paragraphs>
  <Slides>22</Slides>
  <Notes>22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22</vt:i4>
      </vt:variant>
    </vt:vector>
  </HeadingPairs>
  <TitlesOfParts>
    <vt:vector size="28" baseType="lpstr">
      <vt:lpstr>Garamond</vt:lpstr>
      <vt:lpstr>EB Garamond</vt:lpstr>
      <vt:lpstr>Calibri</vt:lpstr>
      <vt:lpstr>Libre Baskerville</vt:lpstr>
      <vt:lpstr>Arial</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Lorraine Grimes</dc:creator>
  <cp:lastModifiedBy>Clare Lanigan</cp:lastModifiedBy>
  <cp:revision>1</cp:revision>
  <dcterms:created xsi:type="dcterms:W3CDTF">2023-04-18T10:47:43Z</dcterms:created>
  <dcterms:modified xsi:type="dcterms:W3CDTF">2023-08-18T14:35:11Z</dcterms:modified>
</cp:coreProperties>
</file>