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9" r:id="rId2"/>
    <p:sldId id="262" r:id="rId3"/>
    <p:sldId id="279" r:id="rId4"/>
    <p:sldId id="280" r:id="rId5"/>
    <p:sldId id="261" r:id="rId6"/>
    <p:sldId id="265" r:id="rId7"/>
    <p:sldId id="266" r:id="rId8"/>
    <p:sldId id="283" r:id="rId9"/>
    <p:sldId id="267" r:id="rId10"/>
    <p:sldId id="273" r:id="rId11"/>
    <p:sldId id="272" r:id="rId12"/>
    <p:sldId id="281" r:id="rId13"/>
    <p:sldId id="275" r:id="rId14"/>
    <p:sldId id="282" r:id="rId15"/>
  </p:sldIdLst>
  <p:sldSz cx="12204700" cy="6858000"/>
  <p:notesSz cx="6858000" cy="9144000"/>
  <p:defaultTextStyle>
    <a:defPPr>
      <a:defRPr lang="de-DE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51" userDrawn="1">
          <p15:clr>
            <a:srgbClr val="A4A3A4"/>
          </p15:clr>
        </p15:guide>
        <p15:guide id="2" orient="horz" pos="3618" userDrawn="1">
          <p15:clr>
            <a:srgbClr val="A4A3A4"/>
          </p15:clr>
        </p15:guide>
        <p15:guide id="3" pos="227" userDrawn="1">
          <p15:clr>
            <a:srgbClr val="A4A3A4"/>
          </p15:clr>
        </p15:guide>
        <p15:guide id="4" pos="7461" userDrawn="1">
          <p15:clr>
            <a:srgbClr val="A4A3A4"/>
          </p15:clr>
        </p15:guide>
        <p15:guide id="5" orient="horz" pos="14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BC08"/>
    <a:srgbClr val="1F8806"/>
    <a:srgbClr val="38F50B"/>
    <a:srgbClr val="0CA634"/>
    <a:srgbClr val="31B0DA"/>
    <a:srgbClr val="99D6EB"/>
    <a:srgbClr val="4CBA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79" autoAdjust="0"/>
    <p:restoredTop sz="94581" autoAdjust="0"/>
  </p:normalViewPr>
  <p:slideViewPr>
    <p:cSldViewPr snapToObjects="1">
      <p:cViewPr varScale="1">
        <p:scale>
          <a:sx n="112" d="100"/>
          <a:sy n="112" d="100"/>
        </p:scale>
        <p:origin x="1411" y="91"/>
      </p:cViewPr>
      <p:guideLst>
        <p:guide orient="horz" pos="851"/>
        <p:guide orient="horz" pos="3618"/>
        <p:guide pos="227"/>
        <p:guide pos="7461"/>
        <p:guide orient="horz" pos="14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EDDC4-A7BF-4A62-85FF-17C95660EF76}" type="datetimeFigureOut">
              <a:rPr lang="de-DE" smtClean="0"/>
              <a:t>04.09.2023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4213" y="1143000"/>
            <a:ext cx="5489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B551E-9F22-4B6E-924D-4DC3CE72867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7590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7028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7616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60251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705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ym typeface="Wingdings" panose="05000000000000000000" pitchFamily="2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74611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29300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1431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94265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1115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38117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42253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2203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Türmchen"/>
          <p:cNvGrpSpPr>
            <a:grpSpLocks noChangeAspect="1"/>
          </p:cNvGrpSpPr>
          <p:nvPr userDrawn="1"/>
        </p:nvGrpSpPr>
        <p:grpSpPr bwMode="auto">
          <a:xfrm>
            <a:off x="8696325" y="1035714"/>
            <a:ext cx="3508375" cy="4606925"/>
            <a:chOff x="3550" y="652"/>
            <a:chExt cx="2210" cy="2902"/>
          </a:xfrm>
        </p:grpSpPr>
        <p:sp>
          <p:nvSpPr>
            <p:cNvPr id="35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4CBA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7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31B0D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3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7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sp>
        <p:nvSpPr>
          <p:cNvPr id="48" name="Titel 1"/>
          <p:cNvSpPr>
            <a:spLocks noGrp="1"/>
          </p:cNvSpPr>
          <p:nvPr>
            <p:ph type="ctrTitle" hasCustomPrompt="1"/>
          </p:nvPr>
        </p:nvSpPr>
        <p:spPr>
          <a:xfrm>
            <a:off x="360000" y="1962150"/>
            <a:ext cx="6408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36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49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60000" y="3238501"/>
            <a:ext cx="6408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50" name="Logo"/>
          <p:cNvSpPr>
            <a:spLocks noChangeAspect="1" noEditPoints="1"/>
          </p:cNvSpPr>
          <p:nvPr userDrawn="1"/>
        </p:nvSpPr>
        <p:spPr bwMode="auto">
          <a:xfrm>
            <a:off x="360000" y="304199"/>
            <a:ext cx="27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  <p:sp>
        <p:nvSpPr>
          <p:cNvPr id="51" name="Linie"/>
          <p:cNvSpPr/>
          <p:nvPr userDrawn="1"/>
        </p:nvSpPr>
        <p:spPr>
          <a:xfrm>
            <a:off x="0" y="5642640"/>
            <a:ext cx="12204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6658776" y="6069200"/>
            <a:ext cx="518522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grpSp>
        <p:nvGrpSpPr>
          <p:cNvPr id="91" name="Regieanweisungen"/>
          <p:cNvGrpSpPr/>
          <p:nvPr userDrawn="1"/>
        </p:nvGrpSpPr>
        <p:grpSpPr>
          <a:xfrm>
            <a:off x="-1908000" y="-468000"/>
            <a:ext cx="14580000" cy="7776000"/>
            <a:chOff x="-1908000" y="-468000"/>
            <a:chExt cx="14580000" cy="7776000"/>
          </a:xfrm>
        </p:grpSpPr>
        <p:sp>
          <p:nvSpPr>
            <p:cNvPr id="92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93" name="Hilfslinien"/>
            <p:cNvSpPr txBox="1"/>
            <p:nvPr userDrawn="1"/>
          </p:nvSpPr>
          <p:spPr>
            <a:xfrm rot="10800000" flipH="1" flipV="1">
              <a:off x="360000" y="-468000"/>
              <a:ext cx="11484000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94" name="Linie"/>
            <p:cNvCxnSpPr/>
            <p:nvPr userDrawn="1"/>
          </p:nvCxnSpPr>
          <p:spPr>
            <a:xfrm>
              <a:off x="1231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Linie"/>
            <p:cNvCxnSpPr/>
            <p:nvPr userDrawn="1"/>
          </p:nvCxnSpPr>
          <p:spPr>
            <a:xfrm>
              <a:off x="1231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Linie"/>
            <p:cNvCxnSpPr/>
            <p:nvPr userDrawn="1"/>
          </p:nvCxnSpPr>
          <p:spPr>
            <a:xfrm>
              <a:off x="1184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Linie"/>
            <p:cNvCxnSpPr/>
            <p:nvPr userDrawn="1"/>
          </p:nvCxnSpPr>
          <p:spPr>
            <a:xfrm>
              <a:off x="1184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103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Linie"/>
            <p:cNvCxnSpPr/>
            <p:nvPr userDrawn="1"/>
          </p:nvCxnSpPr>
          <p:spPr>
            <a:xfrm>
              <a:off x="1231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umsplatzhalter 3"/>
          <p:cNvSpPr>
            <a:spLocks noGrp="1"/>
          </p:cNvSpPr>
          <p:nvPr>
            <p:ph type="dt" sz="half" idx="14"/>
          </p:nvPr>
        </p:nvSpPr>
        <p:spPr>
          <a:xfrm>
            <a:off x="3600000" y="-720000"/>
            <a:ext cx="8244000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>
          <a:xfrm>
            <a:off x="360363" y="7020000"/>
            <a:ext cx="8280000" cy="360000"/>
          </a:xfrm>
        </p:spPr>
        <p:txBody>
          <a:bodyPr/>
          <a:lstStyle/>
          <a:p>
            <a:r>
              <a:rPr lang="de-DE" dirty="0"/>
              <a:t>Name: der Referentin / des Referenten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>
          <a:xfrm>
            <a:off x="11124000" y="7020000"/>
            <a:ext cx="720000" cy="360000"/>
          </a:xfrm>
        </p:spPr>
        <p:txBody>
          <a:bodyPr/>
          <a:lstStyle/>
          <a:p>
            <a:fld id="{6C8FC03C-C266-4645-ABC5-645062898383}" type="slidenum">
              <a:rPr lang="de-DE" sz="1600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‹#›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30" name="livng.knowledge">
            <a:extLst>
              <a:ext uri="{FF2B5EF4-FFF2-40B4-BE49-F238E27FC236}">
                <a16:creationId xmlns:a16="http://schemas.microsoft.com/office/drawing/2014/main" id="{9BA86843-7021-4364-95A8-67B8DA8C0874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60000" y="6320880"/>
            <a:ext cx="1693440" cy="216000"/>
          </a:xfrm>
          <a:custGeom>
            <a:avLst/>
            <a:gdLst>
              <a:gd name="T0" fmla="*/ 0 w 4704"/>
              <a:gd name="T1" fmla="*/ 17 h 592"/>
              <a:gd name="T2" fmla="*/ 85 w 4704"/>
              <a:gd name="T3" fmla="*/ 421 h 592"/>
              <a:gd name="T4" fmla="*/ 1676 w 4704"/>
              <a:gd name="T5" fmla="*/ 413 h 592"/>
              <a:gd name="T6" fmla="*/ 1676 w 4704"/>
              <a:gd name="T7" fmla="*/ 413 h 592"/>
              <a:gd name="T8" fmla="*/ 4672 w 4704"/>
              <a:gd name="T9" fmla="*/ 393 h 592"/>
              <a:gd name="T10" fmla="*/ 4475 w 4704"/>
              <a:gd name="T11" fmla="*/ 183 h 592"/>
              <a:gd name="T12" fmla="*/ 4704 w 4704"/>
              <a:gd name="T13" fmla="*/ 328 h 592"/>
              <a:gd name="T14" fmla="*/ 4631 w 4704"/>
              <a:gd name="T15" fmla="*/ 276 h 592"/>
              <a:gd name="T16" fmla="*/ 4347 w 4704"/>
              <a:gd name="T17" fmla="*/ 252 h 592"/>
              <a:gd name="T18" fmla="*/ 4369 w 4704"/>
              <a:gd name="T19" fmla="*/ 486 h 592"/>
              <a:gd name="T20" fmla="*/ 4155 w 4704"/>
              <a:gd name="T21" fmla="*/ 470 h 592"/>
              <a:gd name="T22" fmla="*/ 4207 w 4704"/>
              <a:gd name="T23" fmla="*/ 444 h 592"/>
              <a:gd name="T24" fmla="*/ 4218 w 4704"/>
              <a:gd name="T25" fmla="*/ 140 h 592"/>
              <a:gd name="T26" fmla="*/ 4351 w 4704"/>
              <a:gd name="T27" fmla="*/ 199 h 592"/>
              <a:gd name="T28" fmla="*/ 4273 w 4704"/>
              <a:gd name="T29" fmla="*/ 248 h 592"/>
              <a:gd name="T30" fmla="*/ 3868 w 4704"/>
              <a:gd name="T31" fmla="*/ 477 h 592"/>
              <a:gd name="T32" fmla="*/ 3937 w 4704"/>
              <a:gd name="T33" fmla="*/ 118 h 592"/>
              <a:gd name="T34" fmla="*/ 4017 w 4704"/>
              <a:gd name="T35" fmla="*/ 470 h 592"/>
              <a:gd name="T36" fmla="*/ 3814 w 4704"/>
              <a:gd name="T37" fmla="*/ 311 h 592"/>
              <a:gd name="T38" fmla="*/ 3481 w 4704"/>
              <a:gd name="T39" fmla="*/ 328 h 592"/>
              <a:gd name="T40" fmla="*/ 3668 w 4704"/>
              <a:gd name="T41" fmla="*/ 435 h 592"/>
              <a:gd name="T42" fmla="*/ 3542 w 4704"/>
              <a:gd name="T43" fmla="*/ 140 h 592"/>
              <a:gd name="T44" fmla="*/ 3481 w 4704"/>
              <a:gd name="T45" fmla="*/ 328 h 592"/>
              <a:gd name="T46" fmla="*/ 3542 w 4704"/>
              <a:gd name="T47" fmla="*/ 193 h 592"/>
              <a:gd name="T48" fmla="*/ 3242 w 4704"/>
              <a:gd name="T49" fmla="*/ 17 h 592"/>
              <a:gd name="T50" fmla="*/ 3327 w 4704"/>
              <a:gd name="T51" fmla="*/ 421 h 592"/>
              <a:gd name="T52" fmla="*/ 3095 w 4704"/>
              <a:gd name="T53" fmla="*/ 471 h 592"/>
              <a:gd name="T54" fmla="*/ 2968 w 4704"/>
              <a:gd name="T55" fmla="*/ 235 h 592"/>
              <a:gd name="T56" fmla="*/ 2755 w 4704"/>
              <a:gd name="T57" fmla="*/ 152 h 592"/>
              <a:gd name="T58" fmla="*/ 2878 w 4704"/>
              <a:gd name="T59" fmla="*/ 383 h 592"/>
              <a:gd name="T60" fmla="*/ 3042 w 4704"/>
              <a:gd name="T61" fmla="*/ 293 h 592"/>
              <a:gd name="T62" fmla="*/ 3114 w 4704"/>
              <a:gd name="T63" fmla="*/ 148 h 592"/>
              <a:gd name="T64" fmla="*/ 2433 w 4704"/>
              <a:gd name="T65" fmla="*/ 309 h 592"/>
              <a:gd name="T66" fmla="*/ 2574 w 4704"/>
              <a:gd name="T67" fmla="*/ 193 h 592"/>
              <a:gd name="T68" fmla="*/ 2574 w 4704"/>
              <a:gd name="T69" fmla="*/ 193 h 592"/>
              <a:gd name="T70" fmla="*/ 2175 w 4704"/>
              <a:gd name="T71" fmla="*/ 236 h 592"/>
              <a:gd name="T72" fmla="*/ 2095 w 4704"/>
              <a:gd name="T73" fmla="*/ 157 h 592"/>
              <a:gd name="T74" fmla="*/ 2352 w 4704"/>
              <a:gd name="T75" fmla="*/ 229 h 592"/>
              <a:gd name="T76" fmla="*/ 1770 w 4704"/>
              <a:gd name="T77" fmla="*/ 95 h 592"/>
              <a:gd name="T78" fmla="*/ 1840 w 4704"/>
              <a:gd name="T79" fmla="*/ 470 h 592"/>
              <a:gd name="T80" fmla="*/ 1940 w 4704"/>
              <a:gd name="T81" fmla="*/ 148 h 592"/>
              <a:gd name="T82" fmla="*/ 1966 w 4704"/>
              <a:gd name="T83" fmla="*/ 470 h 592"/>
              <a:gd name="T84" fmla="*/ 1302 w 4704"/>
              <a:gd name="T85" fmla="*/ 351 h 592"/>
              <a:gd name="T86" fmla="*/ 1302 w 4704"/>
              <a:gd name="T87" fmla="*/ 592 h 592"/>
              <a:gd name="T88" fmla="*/ 1226 w 4704"/>
              <a:gd name="T89" fmla="*/ 492 h 592"/>
              <a:gd name="T90" fmla="*/ 1178 w 4704"/>
              <a:gd name="T91" fmla="*/ 395 h 592"/>
              <a:gd name="T92" fmla="*/ 1393 w 4704"/>
              <a:gd name="T93" fmla="*/ 157 h 592"/>
              <a:gd name="T94" fmla="*/ 1294 w 4704"/>
              <a:gd name="T95" fmla="*/ 193 h 592"/>
              <a:gd name="T96" fmla="*/ 1294 w 4704"/>
              <a:gd name="T97" fmla="*/ 193 h 592"/>
              <a:gd name="T98" fmla="*/ 908 w 4704"/>
              <a:gd name="T99" fmla="*/ 236 h 592"/>
              <a:gd name="T100" fmla="*/ 827 w 4704"/>
              <a:gd name="T101" fmla="*/ 157 h 592"/>
              <a:gd name="T102" fmla="*/ 1084 w 4704"/>
              <a:gd name="T103" fmla="*/ 229 h 592"/>
              <a:gd name="T104" fmla="*/ 657 w 4704"/>
              <a:gd name="T105" fmla="*/ 53 h 592"/>
              <a:gd name="T106" fmla="*/ 668 w 4704"/>
              <a:gd name="T107" fmla="*/ 470 h 592"/>
              <a:gd name="T108" fmla="*/ 668 w 4704"/>
              <a:gd name="T109" fmla="*/ 470 h 592"/>
              <a:gd name="T110" fmla="*/ 385 w 4704"/>
              <a:gd name="T111" fmla="*/ 140 h 592"/>
              <a:gd name="T112" fmla="*/ 481 w 4704"/>
              <a:gd name="T113" fmla="*/ 311 h 592"/>
              <a:gd name="T114" fmla="*/ 217 w 4704"/>
              <a:gd name="T115" fmla="*/ 100 h 592"/>
              <a:gd name="T116" fmla="*/ 217 w 4704"/>
              <a:gd name="T117" fmla="*/ 100 h 592"/>
              <a:gd name="T118" fmla="*/ 253 w 4704"/>
              <a:gd name="T119" fmla="*/ 470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704" h="592">
                <a:moveTo>
                  <a:pt x="77" y="477"/>
                </a:moveTo>
                <a:cubicBezTo>
                  <a:pt x="6" y="477"/>
                  <a:pt x="6" y="413"/>
                  <a:pt x="6" y="386"/>
                </a:cubicBezTo>
                <a:lnTo>
                  <a:pt x="6" y="111"/>
                </a:lnTo>
                <a:cubicBezTo>
                  <a:pt x="6" y="67"/>
                  <a:pt x="4" y="44"/>
                  <a:pt x="0" y="17"/>
                </a:cubicBezTo>
                <a:lnTo>
                  <a:pt x="72" y="1"/>
                </a:lnTo>
                <a:cubicBezTo>
                  <a:pt x="77" y="21"/>
                  <a:pt x="78" y="48"/>
                  <a:pt x="78" y="90"/>
                </a:cubicBezTo>
                <a:lnTo>
                  <a:pt x="78" y="363"/>
                </a:lnTo>
                <a:cubicBezTo>
                  <a:pt x="78" y="406"/>
                  <a:pt x="80" y="413"/>
                  <a:pt x="85" y="421"/>
                </a:cubicBezTo>
                <a:cubicBezTo>
                  <a:pt x="88" y="426"/>
                  <a:pt x="99" y="429"/>
                  <a:pt x="108" y="426"/>
                </a:cubicBezTo>
                <a:lnTo>
                  <a:pt x="119" y="469"/>
                </a:lnTo>
                <a:cubicBezTo>
                  <a:pt x="106" y="474"/>
                  <a:pt x="93" y="477"/>
                  <a:pt x="77" y="477"/>
                </a:cubicBezTo>
                <a:close/>
                <a:moveTo>
                  <a:pt x="1676" y="413"/>
                </a:moveTo>
                <a:cubicBezTo>
                  <a:pt x="1676" y="375"/>
                  <a:pt x="1644" y="344"/>
                  <a:pt x="1606" y="344"/>
                </a:cubicBezTo>
                <a:cubicBezTo>
                  <a:pt x="1568" y="344"/>
                  <a:pt x="1538" y="375"/>
                  <a:pt x="1538" y="413"/>
                </a:cubicBezTo>
                <a:cubicBezTo>
                  <a:pt x="1538" y="453"/>
                  <a:pt x="1569" y="485"/>
                  <a:pt x="1608" y="485"/>
                </a:cubicBezTo>
                <a:cubicBezTo>
                  <a:pt x="1644" y="485"/>
                  <a:pt x="1676" y="453"/>
                  <a:pt x="1676" y="413"/>
                </a:cubicBezTo>
                <a:close/>
                <a:moveTo>
                  <a:pt x="4512" y="328"/>
                </a:moveTo>
                <a:lnTo>
                  <a:pt x="4512" y="333"/>
                </a:lnTo>
                <a:cubicBezTo>
                  <a:pt x="4512" y="377"/>
                  <a:pt x="4528" y="424"/>
                  <a:pt x="4591" y="424"/>
                </a:cubicBezTo>
                <a:cubicBezTo>
                  <a:pt x="4621" y="424"/>
                  <a:pt x="4647" y="414"/>
                  <a:pt x="4672" y="393"/>
                </a:cubicBezTo>
                <a:lnTo>
                  <a:pt x="4699" y="435"/>
                </a:lnTo>
                <a:cubicBezTo>
                  <a:pt x="4665" y="464"/>
                  <a:pt x="4626" y="478"/>
                  <a:pt x="4583" y="478"/>
                </a:cubicBezTo>
                <a:cubicBezTo>
                  <a:pt x="4492" y="478"/>
                  <a:pt x="4435" y="412"/>
                  <a:pt x="4435" y="309"/>
                </a:cubicBezTo>
                <a:cubicBezTo>
                  <a:pt x="4435" y="253"/>
                  <a:pt x="4447" y="215"/>
                  <a:pt x="4475" y="183"/>
                </a:cubicBezTo>
                <a:cubicBezTo>
                  <a:pt x="4501" y="153"/>
                  <a:pt x="4533" y="140"/>
                  <a:pt x="4574" y="140"/>
                </a:cubicBezTo>
                <a:cubicBezTo>
                  <a:pt x="4605" y="140"/>
                  <a:pt x="4635" y="148"/>
                  <a:pt x="4662" y="173"/>
                </a:cubicBezTo>
                <a:cubicBezTo>
                  <a:pt x="4690" y="199"/>
                  <a:pt x="4704" y="238"/>
                  <a:pt x="4704" y="313"/>
                </a:cubicBezTo>
                <a:lnTo>
                  <a:pt x="4704" y="328"/>
                </a:lnTo>
                <a:lnTo>
                  <a:pt x="4512" y="328"/>
                </a:lnTo>
                <a:close/>
                <a:moveTo>
                  <a:pt x="4574" y="193"/>
                </a:moveTo>
                <a:cubicBezTo>
                  <a:pt x="4534" y="193"/>
                  <a:pt x="4513" y="224"/>
                  <a:pt x="4513" y="276"/>
                </a:cubicBezTo>
                <a:lnTo>
                  <a:pt x="4631" y="276"/>
                </a:lnTo>
                <a:cubicBezTo>
                  <a:pt x="4631" y="224"/>
                  <a:pt x="4609" y="193"/>
                  <a:pt x="4574" y="193"/>
                </a:cubicBezTo>
                <a:close/>
                <a:moveTo>
                  <a:pt x="4351" y="199"/>
                </a:moveTo>
                <a:cubicBezTo>
                  <a:pt x="4338" y="199"/>
                  <a:pt x="4328" y="197"/>
                  <a:pt x="4326" y="196"/>
                </a:cubicBezTo>
                <a:cubicBezTo>
                  <a:pt x="4328" y="198"/>
                  <a:pt x="4347" y="219"/>
                  <a:pt x="4347" y="252"/>
                </a:cubicBezTo>
                <a:cubicBezTo>
                  <a:pt x="4347" y="308"/>
                  <a:pt x="4301" y="351"/>
                  <a:pt x="4225" y="351"/>
                </a:cubicBezTo>
                <a:cubicBezTo>
                  <a:pt x="4202" y="359"/>
                  <a:pt x="4182" y="371"/>
                  <a:pt x="4182" y="381"/>
                </a:cubicBezTo>
                <a:cubicBezTo>
                  <a:pt x="4182" y="393"/>
                  <a:pt x="4186" y="394"/>
                  <a:pt x="4262" y="394"/>
                </a:cubicBezTo>
                <a:cubicBezTo>
                  <a:pt x="4314" y="394"/>
                  <a:pt x="4369" y="421"/>
                  <a:pt x="4369" y="486"/>
                </a:cubicBezTo>
                <a:cubicBezTo>
                  <a:pt x="4369" y="555"/>
                  <a:pt x="4312" y="592"/>
                  <a:pt x="4226" y="592"/>
                </a:cubicBezTo>
                <a:cubicBezTo>
                  <a:pt x="4142" y="592"/>
                  <a:pt x="4082" y="564"/>
                  <a:pt x="4082" y="504"/>
                </a:cubicBezTo>
                <a:cubicBezTo>
                  <a:pt x="4082" y="489"/>
                  <a:pt x="4088" y="470"/>
                  <a:pt x="4088" y="470"/>
                </a:cubicBezTo>
                <a:lnTo>
                  <a:pt x="4155" y="470"/>
                </a:lnTo>
                <a:cubicBezTo>
                  <a:pt x="4155" y="470"/>
                  <a:pt x="4149" y="482"/>
                  <a:pt x="4149" y="492"/>
                </a:cubicBezTo>
                <a:cubicBezTo>
                  <a:pt x="4149" y="522"/>
                  <a:pt x="4175" y="539"/>
                  <a:pt x="4220" y="539"/>
                </a:cubicBezTo>
                <a:cubicBezTo>
                  <a:pt x="4270" y="539"/>
                  <a:pt x="4296" y="519"/>
                  <a:pt x="4296" y="489"/>
                </a:cubicBezTo>
                <a:cubicBezTo>
                  <a:pt x="4296" y="454"/>
                  <a:pt x="4267" y="444"/>
                  <a:pt x="4207" y="444"/>
                </a:cubicBezTo>
                <a:cubicBezTo>
                  <a:pt x="4121" y="444"/>
                  <a:pt x="4102" y="427"/>
                  <a:pt x="4102" y="395"/>
                </a:cubicBezTo>
                <a:cubicBezTo>
                  <a:pt x="4102" y="363"/>
                  <a:pt x="4128" y="351"/>
                  <a:pt x="4163" y="340"/>
                </a:cubicBezTo>
                <a:cubicBezTo>
                  <a:pt x="4114" y="326"/>
                  <a:pt x="4090" y="295"/>
                  <a:pt x="4090" y="249"/>
                </a:cubicBezTo>
                <a:cubicBezTo>
                  <a:pt x="4090" y="183"/>
                  <a:pt x="4141" y="140"/>
                  <a:pt x="4218" y="140"/>
                </a:cubicBezTo>
                <a:cubicBezTo>
                  <a:pt x="4264" y="140"/>
                  <a:pt x="4290" y="157"/>
                  <a:pt x="4316" y="157"/>
                </a:cubicBezTo>
                <a:cubicBezTo>
                  <a:pt x="4337" y="157"/>
                  <a:pt x="4357" y="149"/>
                  <a:pt x="4375" y="134"/>
                </a:cubicBezTo>
                <a:lnTo>
                  <a:pt x="4407" y="178"/>
                </a:lnTo>
                <a:cubicBezTo>
                  <a:pt x="4389" y="193"/>
                  <a:pt x="4373" y="199"/>
                  <a:pt x="4351" y="199"/>
                </a:cubicBezTo>
                <a:close/>
                <a:moveTo>
                  <a:pt x="4218" y="193"/>
                </a:moveTo>
                <a:cubicBezTo>
                  <a:pt x="4182" y="193"/>
                  <a:pt x="4162" y="213"/>
                  <a:pt x="4162" y="249"/>
                </a:cubicBezTo>
                <a:cubicBezTo>
                  <a:pt x="4162" y="286"/>
                  <a:pt x="4183" y="303"/>
                  <a:pt x="4218" y="303"/>
                </a:cubicBezTo>
                <a:cubicBezTo>
                  <a:pt x="4254" y="303"/>
                  <a:pt x="4273" y="284"/>
                  <a:pt x="4273" y="248"/>
                </a:cubicBezTo>
                <a:cubicBezTo>
                  <a:pt x="4273" y="212"/>
                  <a:pt x="4254" y="193"/>
                  <a:pt x="4218" y="193"/>
                </a:cubicBezTo>
                <a:close/>
                <a:moveTo>
                  <a:pt x="3953" y="470"/>
                </a:moveTo>
                <a:cubicBezTo>
                  <a:pt x="3949" y="463"/>
                  <a:pt x="3949" y="458"/>
                  <a:pt x="3947" y="445"/>
                </a:cubicBezTo>
                <a:cubicBezTo>
                  <a:pt x="3925" y="466"/>
                  <a:pt x="3900" y="477"/>
                  <a:pt x="3868" y="477"/>
                </a:cubicBezTo>
                <a:cubicBezTo>
                  <a:pt x="3786" y="477"/>
                  <a:pt x="3736" y="412"/>
                  <a:pt x="3736" y="312"/>
                </a:cubicBezTo>
                <a:cubicBezTo>
                  <a:pt x="3736" y="211"/>
                  <a:pt x="3792" y="142"/>
                  <a:pt x="3870" y="142"/>
                </a:cubicBezTo>
                <a:cubicBezTo>
                  <a:pt x="3897" y="142"/>
                  <a:pt x="3920" y="151"/>
                  <a:pt x="3939" y="171"/>
                </a:cubicBezTo>
                <a:cubicBezTo>
                  <a:pt x="3939" y="171"/>
                  <a:pt x="3937" y="146"/>
                  <a:pt x="3937" y="118"/>
                </a:cubicBezTo>
                <a:lnTo>
                  <a:pt x="3937" y="1"/>
                </a:lnTo>
                <a:lnTo>
                  <a:pt x="4007" y="11"/>
                </a:lnTo>
                <a:lnTo>
                  <a:pt x="4007" y="358"/>
                </a:lnTo>
                <a:cubicBezTo>
                  <a:pt x="4007" y="421"/>
                  <a:pt x="4011" y="454"/>
                  <a:pt x="4017" y="470"/>
                </a:cubicBezTo>
                <a:lnTo>
                  <a:pt x="3953" y="470"/>
                </a:lnTo>
                <a:close/>
                <a:moveTo>
                  <a:pt x="3937" y="224"/>
                </a:moveTo>
                <a:cubicBezTo>
                  <a:pt x="3921" y="207"/>
                  <a:pt x="3902" y="198"/>
                  <a:pt x="3879" y="198"/>
                </a:cubicBezTo>
                <a:cubicBezTo>
                  <a:pt x="3834" y="198"/>
                  <a:pt x="3814" y="234"/>
                  <a:pt x="3814" y="311"/>
                </a:cubicBezTo>
                <a:cubicBezTo>
                  <a:pt x="3814" y="382"/>
                  <a:pt x="3828" y="418"/>
                  <a:pt x="3881" y="418"/>
                </a:cubicBezTo>
                <a:cubicBezTo>
                  <a:pt x="3907" y="418"/>
                  <a:pt x="3928" y="403"/>
                  <a:pt x="3937" y="387"/>
                </a:cubicBezTo>
                <a:lnTo>
                  <a:pt x="3937" y="224"/>
                </a:lnTo>
                <a:close/>
                <a:moveTo>
                  <a:pt x="3481" y="328"/>
                </a:moveTo>
                <a:lnTo>
                  <a:pt x="3481" y="333"/>
                </a:lnTo>
                <a:cubicBezTo>
                  <a:pt x="3481" y="377"/>
                  <a:pt x="3497" y="424"/>
                  <a:pt x="3560" y="424"/>
                </a:cubicBezTo>
                <a:cubicBezTo>
                  <a:pt x="3590" y="424"/>
                  <a:pt x="3616" y="414"/>
                  <a:pt x="3640" y="393"/>
                </a:cubicBezTo>
                <a:lnTo>
                  <a:pt x="3668" y="435"/>
                </a:lnTo>
                <a:cubicBezTo>
                  <a:pt x="3634" y="464"/>
                  <a:pt x="3595" y="478"/>
                  <a:pt x="3552" y="478"/>
                </a:cubicBezTo>
                <a:cubicBezTo>
                  <a:pt x="3461" y="478"/>
                  <a:pt x="3404" y="412"/>
                  <a:pt x="3404" y="309"/>
                </a:cubicBezTo>
                <a:cubicBezTo>
                  <a:pt x="3404" y="253"/>
                  <a:pt x="3416" y="215"/>
                  <a:pt x="3444" y="183"/>
                </a:cubicBezTo>
                <a:cubicBezTo>
                  <a:pt x="3470" y="153"/>
                  <a:pt x="3502" y="140"/>
                  <a:pt x="3542" y="140"/>
                </a:cubicBezTo>
                <a:cubicBezTo>
                  <a:pt x="3574" y="140"/>
                  <a:pt x="3603" y="148"/>
                  <a:pt x="3631" y="173"/>
                </a:cubicBezTo>
                <a:cubicBezTo>
                  <a:pt x="3659" y="199"/>
                  <a:pt x="3673" y="238"/>
                  <a:pt x="3673" y="313"/>
                </a:cubicBezTo>
                <a:lnTo>
                  <a:pt x="3673" y="328"/>
                </a:lnTo>
                <a:lnTo>
                  <a:pt x="3481" y="328"/>
                </a:lnTo>
                <a:close/>
                <a:moveTo>
                  <a:pt x="3542" y="193"/>
                </a:moveTo>
                <a:cubicBezTo>
                  <a:pt x="3503" y="193"/>
                  <a:pt x="3481" y="224"/>
                  <a:pt x="3481" y="276"/>
                </a:cubicBezTo>
                <a:lnTo>
                  <a:pt x="3600" y="276"/>
                </a:lnTo>
                <a:cubicBezTo>
                  <a:pt x="3600" y="224"/>
                  <a:pt x="3577" y="193"/>
                  <a:pt x="3542" y="193"/>
                </a:cubicBezTo>
                <a:close/>
                <a:moveTo>
                  <a:pt x="3319" y="477"/>
                </a:moveTo>
                <a:cubicBezTo>
                  <a:pt x="3249" y="477"/>
                  <a:pt x="3249" y="413"/>
                  <a:pt x="3249" y="386"/>
                </a:cubicBezTo>
                <a:lnTo>
                  <a:pt x="3249" y="111"/>
                </a:lnTo>
                <a:cubicBezTo>
                  <a:pt x="3249" y="67"/>
                  <a:pt x="3247" y="44"/>
                  <a:pt x="3242" y="17"/>
                </a:cubicBezTo>
                <a:lnTo>
                  <a:pt x="3314" y="1"/>
                </a:lnTo>
                <a:cubicBezTo>
                  <a:pt x="3319" y="21"/>
                  <a:pt x="3320" y="48"/>
                  <a:pt x="3320" y="90"/>
                </a:cubicBezTo>
                <a:lnTo>
                  <a:pt x="3320" y="363"/>
                </a:lnTo>
                <a:cubicBezTo>
                  <a:pt x="3320" y="406"/>
                  <a:pt x="3322" y="413"/>
                  <a:pt x="3327" y="421"/>
                </a:cubicBezTo>
                <a:cubicBezTo>
                  <a:pt x="3331" y="426"/>
                  <a:pt x="3342" y="429"/>
                  <a:pt x="3350" y="426"/>
                </a:cubicBezTo>
                <a:lnTo>
                  <a:pt x="3361" y="469"/>
                </a:lnTo>
                <a:cubicBezTo>
                  <a:pt x="3349" y="474"/>
                  <a:pt x="3335" y="477"/>
                  <a:pt x="3319" y="477"/>
                </a:cubicBezTo>
                <a:close/>
                <a:moveTo>
                  <a:pt x="3095" y="471"/>
                </a:moveTo>
                <a:lnTo>
                  <a:pt x="3030" y="471"/>
                </a:lnTo>
                <a:lnTo>
                  <a:pt x="2990" y="323"/>
                </a:lnTo>
                <a:cubicBezTo>
                  <a:pt x="2980" y="284"/>
                  <a:pt x="2969" y="235"/>
                  <a:pt x="2969" y="235"/>
                </a:cubicBezTo>
                <a:lnTo>
                  <a:pt x="2968" y="235"/>
                </a:lnTo>
                <a:cubicBezTo>
                  <a:pt x="2968" y="235"/>
                  <a:pt x="2963" y="267"/>
                  <a:pt x="2947" y="326"/>
                </a:cubicBezTo>
                <a:lnTo>
                  <a:pt x="2908" y="471"/>
                </a:lnTo>
                <a:lnTo>
                  <a:pt x="2843" y="471"/>
                </a:lnTo>
                <a:lnTo>
                  <a:pt x="2755" y="152"/>
                </a:lnTo>
                <a:lnTo>
                  <a:pt x="2824" y="143"/>
                </a:lnTo>
                <a:lnTo>
                  <a:pt x="2859" y="298"/>
                </a:lnTo>
                <a:cubicBezTo>
                  <a:pt x="2868" y="338"/>
                  <a:pt x="2876" y="383"/>
                  <a:pt x="2876" y="383"/>
                </a:cubicBezTo>
                <a:lnTo>
                  <a:pt x="2878" y="383"/>
                </a:lnTo>
                <a:cubicBezTo>
                  <a:pt x="2878" y="383"/>
                  <a:pt x="2884" y="341"/>
                  <a:pt x="2896" y="297"/>
                </a:cubicBezTo>
                <a:lnTo>
                  <a:pt x="2937" y="148"/>
                </a:lnTo>
                <a:lnTo>
                  <a:pt x="3006" y="148"/>
                </a:lnTo>
                <a:lnTo>
                  <a:pt x="3042" y="293"/>
                </a:lnTo>
                <a:cubicBezTo>
                  <a:pt x="3056" y="345"/>
                  <a:pt x="3063" y="384"/>
                  <a:pt x="3063" y="384"/>
                </a:cubicBezTo>
                <a:lnTo>
                  <a:pt x="3065" y="384"/>
                </a:lnTo>
                <a:cubicBezTo>
                  <a:pt x="3065" y="384"/>
                  <a:pt x="3072" y="335"/>
                  <a:pt x="3081" y="298"/>
                </a:cubicBezTo>
                <a:lnTo>
                  <a:pt x="3114" y="148"/>
                </a:lnTo>
                <a:lnTo>
                  <a:pt x="3186" y="148"/>
                </a:lnTo>
                <a:lnTo>
                  <a:pt x="3095" y="471"/>
                </a:lnTo>
                <a:close/>
                <a:moveTo>
                  <a:pt x="2575" y="478"/>
                </a:moveTo>
                <a:cubicBezTo>
                  <a:pt x="2487" y="478"/>
                  <a:pt x="2433" y="412"/>
                  <a:pt x="2433" y="309"/>
                </a:cubicBezTo>
                <a:cubicBezTo>
                  <a:pt x="2433" y="206"/>
                  <a:pt x="2488" y="140"/>
                  <a:pt x="2573" y="140"/>
                </a:cubicBezTo>
                <a:cubicBezTo>
                  <a:pt x="2665" y="140"/>
                  <a:pt x="2717" y="208"/>
                  <a:pt x="2717" y="310"/>
                </a:cubicBezTo>
                <a:cubicBezTo>
                  <a:pt x="2717" y="414"/>
                  <a:pt x="2662" y="478"/>
                  <a:pt x="2575" y="478"/>
                </a:cubicBezTo>
                <a:close/>
                <a:moveTo>
                  <a:pt x="2574" y="193"/>
                </a:moveTo>
                <a:cubicBezTo>
                  <a:pt x="2529" y="193"/>
                  <a:pt x="2510" y="226"/>
                  <a:pt x="2510" y="305"/>
                </a:cubicBezTo>
                <a:cubicBezTo>
                  <a:pt x="2510" y="398"/>
                  <a:pt x="2534" y="426"/>
                  <a:pt x="2576" y="426"/>
                </a:cubicBezTo>
                <a:cubicBezTo>
                  <a:pt x="2617" y="426"/>
                  <a:pt x="2640" y="392"/>
                  <a:pt x="2640" y="311"/>
                </a:cubicBezTo>
                <a:cubicBezTo>
                  <a:pt x="2640" y="220"/>
                  <a:pt x="2615" y="193"/>
                  <a:pt x="2574" y="193"/>
                </a:cubicBezTo>
                <a:close/>
                <a:moveTo>
                  <a:pt x="2283" y="470"/>
                </a:moveTo>
                <a:lnTo>
                  <a:pt x="2283" y="256"/>
                </a:lnTo>
                <a:cubicBezTo>
                  <a:pt x="2283" y="212"/>
                  <a:pt x="2273" y="200"/>
                  <a:pt x="2246" y="200"/>
                </a:cubicBezTo>
                <a:cubicBezTo>
                  <a:pt x="2226" y="200"/>
                  <a:pt x="2196" y="215"/>
                  <a:pt x="2175" y="236"/>
                </a:cubicBezTo>
                <a:lnTo>
                  <a:pt x="2175" y="470"/>
                </a:lnTo>
                <a:lnTo>
                  <a:pt x="2107" y="470"/>
                </a:lnTo>
                <a:lnTo>
                  <a:pt x="2107" y="233"/>
                </a:lnTo>
                <a:cubicBezTo>
                  <a:pt x="2107" y="199"/>
                  <a:pt x="2104" y="179"/>
                  <a:pt x="2095" y="157"/>
                </a:cubicBezTo>
                <a:lnTo>
                  <a:pt x="2158" y="139"/>
                </a:lnTo>
                <a:cubicBezTo>
                  <a:pt x="2166" y="153"/>
                  <a:pt x="2170" y="167"/>
                  <a:pt x="2170" y="185"/>
                </a:cubicBezTo>
                <a:cubicBezTo>
                  <a:pt x="2204" y="155"/>
                  <a:pt x="2234" y="140"/>
                  <a:pt x="2268" y="140"/>
                </a:cubicBezTo>
                <a:cubicBezTo>
                  <a:pt x="2318" y="140"/>
                  <a:pt x="2352" y="170"/>
                  <a:pt x="2352" y="229"/>
                </a:cubicBezTo>
                <a:lnTo>
                  <a:pt x="2352" y="470"/>
                </a:lnTo>
                <a:lnTo>
                  <a:pt x="2283" y="470"/>
                </a:lnTo>
                <a:close/>
                <a:moveTo>
                  <a:pt x="1770" y="470"/>
                </a:moveTo>
                <a:lnTo>
                  <a:pt x="1770" y="95"/>
                </a:lnTo>
                <a:cubicBezTo>
                  <a:pt x="1770" y="64"/>
                  <a:pt x="1768" y="42"/>
                  <a:pt x="1763" y="17"/>
                </a:cubicBezTo>
                <a:lnTo>
                  <a:pt x="1833" y="0"/>
                </a:lnTo>
                <a:cubicBezTo>
                  <a:pt x="1837" y="20"/>
                  <a:pt x="1840" y="52"/>
                  <a:pt x="1840" y="85"/>
                </a:cubicBezTo>
                <a:lnTo>
                  <a:pt x="1840" y="470"/>
                </a:lnTo>
                <a:lnTo>
                  <a:pt x="1770" y="470"/>
                </a:lnTo>
                <a:close/>
                <a:moveTo>
                  <a:pt x="1966" y="470"/>
                </a:moveTo>
                <a:lnTo>
                  <a:pt x="1845" y="288"/>
                </a:lnTo>
                <a:lnTo>
                  <a:pt x="1940" y="148"/>
                </a:lnTo>
                <a:lnTo>
                  <a:pt x="2025" y="148"/>
                </a:lnTo>
                <a:lnTo>
                  <a:pt x="1915" y="284"/>
                </a:lnTo>
                <a:lnTo>
                  <a:pt x="2051" y="470"/>
                </a:lnTo>
                <a:lnTo>
                  <a:pt x="1966" y="470"/>
                </a:lnTo>
                <a:close/>
                <a:moveTo>
                  <a:pt x="1428" y="199"/>
                </a:moveTo>
                <a:cubicBezTo>
                  <a:pt x="1415" y="199"/>
                  <a:pt x="1405" y="197"/>
                  <a:pt x="1403" y="196"/>
                </a:cubicBezTo>
                <a:cubicBezTo>
                  <a:pt x="1405" y="198"/>
                  <a:pt x="1424" y="219"/>
                  <a:pt x="1424" y="252"/>
                </a:cubicBezTo>
                <a:cubicBezTo>
                  <a:pt x="1424" y="308"/>
                  <a:pt x="1378" y="351"/>
                  <a:pt x="1302" y="351"/>
                </a:cubicBezTo>
                <a:cubicBezTo>
                  <a:pt x="1279" y="359"/>
                  <a:pt x="1259" y="371"/>
                  <a:pt x="1259" y="381"/>
                </a:cubicBezTo>
                <a:cubicBezTo>
                  <a:pt x="1259" y="393"/>
                  <a:pt x="1263" y="394"/>
                  <a:pt x="1339" y="394"/>
                </a:cubicBezTo>
                <a:cubicBezTo>
                  <a:pt x="1390" y="394"/>
                  <a:pt x="1446" y="421"/>
                  <a:pt x="1446" y="486"/>
                </a:cubicBezTo>
                <a:cubicBezTo>
                  <a:pt x="1446" y="555"/>
                  <a:pt x="1388" y="592"/>
                  <a:pt x="1302" y="592"/>
                </a:cubicBezTo>
                <a:cubicBezTo>
                  <a:pt x="1219" y="592"/>
                  <a:pt x="1159" y="564"/>
                  <a:pt x="1159" y="504"/>
                </a:cubicBezTo>
                <a:cubicBezTo>
                  <a:pt x="1159" y="489"/>
                  <a:pt x="1165" y="470"/>
                  <a:pt x="1165" y="470"/>
                </a:cubicBezTo>
                <a:lnTo>
                  <a:pt x="1231" y="470"/>
                </a:lnTo>
                <a:cubicBezTo>
                  <a:pt x="1231" y="470"/>
                  <a:pt x="1226" y="482"/>
                  <a:pt x="1226" y="492"/>
                </a:cubicBezTo>
                <a:cubicBezTo>
                  <a:pt x="1226" y="522"/>
                  <a:pt x="1252" y="539"/>
                  <a:pt x="1297" y="539"/>
                </a:cubicBezTo>
                <a:cubicBezTo>
                  <a:pt x="1346" y="539"/>
                  <a:pt x="1373" y="519"/>
                  <a:pt x="1373" y="489"/>
                </a:cubicBezTo>
                <a:cubicBezTo>
                  <a:pt x="1373" y="454"/>
                  <a:pt x="1344" y="444"/>
                  <a:pt x="1284" y="444"/>
                </a:cubicBezTo>
                <a:cubicBezTo>
                  <a:pt x="1198" y="444"/>
                  <a:pt x="1178" y="427"/>
                  <a:pt x="1178" y="395"/>
                </a:cubicBezTo>
                <a:cubicBezTo>
                  <a:pt x="1178" y="363"/>
                  <a:pt x="1205" y="351"/>
                  <a:pt x="1240" y="340"/>
                </a:cubicBezTo>
                <a:cubicBezTo>
                  <a:pt x="1191" y="326"/>
                  <a:pt x="1166" y="295"/>
                  <a:pt x="1166" y="249"/>
                </a:cubicBezTo>
                <a:cubicBezTo>
                  <a:pt x="1166" y="183"/>
                  <a:pt x="1218" y="140"/>
                  <a:pt x="1295" y="140"/>
                </a:cubicBezTo>
                <a:cubicBezTo>
                  <a:pt x="1341" y="140"/>
                  <a:pt x="1367" y="157"/>
                  <a:pt x="1393" y="157"/>
                </a:cubicBezTo>
                <a:cubicBezTo>
                  <a:pt x="1414" y="157"/>
                  <a:pt x="1434" y="149"/>
                  <a:pt x="1451" y="134"/>
                </a:cubicBezTo>
                <a:lnTo>
                  <a:pt x="1484" y="178"/>
                </a:lnTo>
                <a:cubicBezTo>
                  <a:pt x="1466" y="193"/>
                  <a:pt x="1449" y="199"/>
                  <a:pt x="1428" y="199"/>
                </a:cubicBezTo>
                <a:close/>
                <a:moveTo>
                  <a:pt x="1294" y="193"/>
                </a:moveTo>
                <a:cubicBezTo>
                  <a:pt x="1259" y="193"/>
                  <a:pt x="1239" y="213"/>
                  <a:pt x="1239" y="249"/>
                </a:cubicBezTo>
                <a:cubicBezTo>
                  <a:pt x="1239" y="286"/>
                  <a:pt x="1260" y="303"/>
                  <a:pt x="1294" y="303"/>
                </a:cubicBezTo>
                <a:cubicBezTo>
                  <a:pt x="1331" y="303"/>
                  <a:pt x="1350" y="284"/>
                  <a:pt x="1350" y="248"/>
                </a:cubicBezTo>
                <a:cubicBezTo>
                  <a:pt x="1350" y="212"/>
                  <a:pt x="1331" y="193"/>
                  <a:pt x="1294" y="193"/>
                </a:cubicBezTo>
                <a:close/>
                <a:moveTo>
                  <a:pt x="1015" y="470"/>
                </a:moveTo>
                <a:lnTo>
                  <a:pt x="1015" y="256"/>
                </a:lnTo>
                <a:cubicBezTo>
                  <a:pt x="1015" y="212"/>
                  <a:pt x="1005" y="200"/>
                  <a:pt x="978" y="200"/>
                </a:cubicBezTo>
                <a:cubicBezTo>
                  <a:pt x="958" y="200"/>
                  <a:pt x="929" y="215"/>
                  <a:pt x="908" y="236"/>
                </a:cubicBezTo>
                <a:lnTo>
                  <a:pt x="908" y="470"/>
                </a:lnTo>
                <a:lnTo>
                  <a:pt x="839" y="470"/>
                </a:lnTo>
                <a:lnTo>
                  <a:pt x="839" y="233"/>
                </a:lnTo>
                <a:cubicBezTo>
                  <a:pt x="839" y="199"/>
                  <a:pt x="836" y="179"/>
                  <a:pt x="827" y="157"/>
                </a:cubicBezTo>
                <a:lnTo>
                  <a:pt x="890" y="139"/>
                </a:lnTo>
                <a:cubicBezTo>
                  <a:pt x="898" y="153"/>
                  <a:pt x="902" y="167"/>
                  <a:pt x="902" y="185"/>
                </a:cubicBezTo>
                <a:cubicBezTo>
                  <a:pt x="936" y="155"/>
                  <a:pt x="966" y="140"/>
                  <a:pt x="1000" y="140"/>
                </a:cubicBezTo>
                <a:cubicBezTo>
                  <a:pt x="1050" y="140"/>
                  <a:pt x="1084" y="170"/>
                  <a:pt x="1084" y="229"/>
                </a:cubicBezTo>
                <a:lnTo>
                  <a:pt x="1084" y="470"/>
                </a:lnTo>
                <a:lnTo>
                  <a:pt x="1015" y="470"/>
                </a:lnTo>
                <a:close/>
                <a:moveTo>
                  <a:pt x="703" y="100"/>
                </a:moveTo>
                <a:cubicBezTo>
                  <a:pt x="677" y="100"/>
                  <a:pt x="657" y="79"/>
                  <a:pt x="657" y="53"/>
                </a:cubicBezTo>
                <a:cubicBezTo>
                  <a:pt x="657" y="27"/>
                  <a:pt x="678" y="6"/>
                  <a:pt x="704" y="6"/>
                </a:cubicBezTo>
                <a:cubicBezTo>
                  <a:pt x="729" y="6"/>
                  <a:pt x="750" y="27"/>
                  <a:pt x="750" y="53"/>
                </a:cubicBezTo>
                <a:cubicBezTo>
                  <a:pt x="750" y="79"/>
                  <a:pt x="729" y="100"/>
                  <a:pt x="703" y="100"/>
                </a:cubicBezTo>
                <a:close/>
                <a:moveTo>
                  <a:pt x="668" y="470"/>
                </a:moveTo>
                <a:lnTo>
                  <a:pt x="668" y="153"/>
                </a:lnTo>
                <a:lnTo>
                  <a:pt x="738" y="140"/>
                </a:lnTo>
                <a:lnTo>
                  <a:pt x="738" y="470"/>
                </a:lnTo>
                <a:lnTo>
                  <a:pt x="668" y="470"/>
                </a:lnTo>
                <a:close/>
                <a:moveTo>
                  <a:pt x="490" y="471"/>
                </a:moveTo>
                <a:lnTo>
                  <a:pt x="428" y="471"/>
                </a:lnTo>
                <a:lnTo>
                  <a:pt x="313" y="150"/>
                </a:lnTo>
                <a:lnTo>
                  <a:pt x="385" y="140"/>
                </a:lnTo>
                <a:lnTo>
                  <a:pt x="440" y="314"/>
                </a:lnTo>
                <a:cubicBezTo>
                  <a:pt x="451" y="347"/>
                  <a:pt x="460" y="386"/>
                  <a:pt x="460" y="386"/>
                </a:cubicBezTo>
                <a:lnTo>
                  <a:pt x="461" y="386"/>
                </a:lnTo>
                <a:cubicBezTo>
                  <a:pt x="461" y="386"/>
                  <a:pt x="468" y="347"/>
                  <a:pt x="481" y="311"/>
                </a:cubicBezTo>
                <a:lnTo>
                  <a:pt x="534" y="148"/>
                </a:lnTo>
                <a:lnTo>
                  <a:pt x="607" y="148"/>
                </a:lnTo>
                <a:lnTo>
                  <a:pt x="490" y="471"/>
                </a:lnTo>
                <a:close/>
                <a:moveTo>
                  <a:pt x="217" y="100"/>
                </a:moveTo>
                <a:cubicBezTo>
                  <a:pt x="192" y="100"/>
                  <a:pt x="172" y="79"/>
                  <a:pt x="172" y="53"/>
                </a:cubicBezTo>
                <a:cubicBezTo>
                  <a:pt x="172" y="27"/>
                  <a:pt x="192" y="6"/>
                  <a:pt x="218" y="6"/>
                </a:cubicBezTo>
                <a:cubicBezTo>
                  <a:pt x="243" y="6"/>
                  <a:pt x="264" y="27"/>
                  <a:pt x="264" y="53"/>
                </a:cubicBezTo>
                <a:cubicBezTo>
                  <a:pt x="264" y="79"/>
                  <a:pt x="243" y="100"/>
                  <a:pt x="217" y="100"/>
                </a:cubicBezTo>
                <a:close/>
                <a:moveTo>
                  <a:pt x="182" y="470"/>
                </a:moveTo>
                <a:lnTo>
                  <a:pt x="182" y="153"/>
                </a:lnTo>
                <a:lnTo>
                  <a:pt x="253" y="140"/>
                </a:lnTo>
                <a:lnTo>
                  <a:pt x="253" y="470"/>
                </a:lnTo>
                <a:lnTo>
                  <a:pt x="182" y="4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2586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227" userDrawn="1">
          <p15:clr>
            <a:srgbClr val="FBAE40"/>
          </p15:clr>
        </p15:guide>
        <p15:guide id="4" pos="7461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äche"/>
          <p:cNvSpPr/>
          <p:nvPr userDrawn="1"/>
        </p:nvSpPr>
        <p:spPr>
          <a:xfrm>
            <a:off x="0" y="0"/>
            <a:ext cx="12204700" cy="567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2047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grpSp>
        <p:nvGrpSpPr>
          <p:cNvPr id="29" name="Regieanweisungen"/>
          <p:cNvGrpSpPr/>
          <p:nvPr userDrawn="1"/>
        </p:nvGrpSpPr>
        <p:grpSpPr>
          <a:xfrm>
            <a:off x="-1908000" y="-468000"/>
            <a:ext cx="14580000" cy="7776000"/>
            <a:chOff x="-1908000" y="-468000"/>
            <a:chExt cx="14580000" cy="7776000"/>
          </a:xfrm>
        </p:grpSpPr>
        <p:sp>
          <p:nvSpPr>
            <p:cNvPr id="35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40" name="Hilfslinien"/>
            <p:cNvSpPr txBox="1"/>
            <p:nvPr userDrawn="1"/>
          </p:nvSpPr>
          <p:spPr>
            <a:xfrm rot="10800000" flipH="1" flipV="1">
              <a:off x="360000" y="-468000"/>
              <a:ext cx="11484000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42" name="Linie"/>
            <p:cNvCxnSpPr/>
            <p:nvPr userDrawn="1"/>
          </p:nvCxnSpPr>
          <p:spPr>
            <a:xfrm>
              <a:off x="1231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Linie"/>
            <p:cNvCxnSpPr/>
            <p:nvPr userDrawn="1"/>
          </p:nvCxnSpPr>
          <p:spPr>
            <a:xfrm>
              <a:off x="1231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Linie"/>
            <p:cNvCxnSpPr/>
            <p:nvPr userDrawn="1"/>
          </p:nvCxnSpPr>
          <p:spPr>
            <a:xfrm>
              <a:off x="1184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Linie"/>
            <p:cNvCxnSpPr/>
            <p:nvPr userDrawn="1"/>
          </p:nvCxnSpPr>
          <p:spPr>
            <a:xfrm>
              <a:off x="1184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1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Linie"/>
            <p:cNvCxnSpPr/>
            <p:nvPr userDrawn="1"/>
          </p:nvCxnSpPr>
          <p:spPr>
            <a:xfrm>
              <a:off x="1231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Datumsplatzhalter 3"/>
          <p:cNvSpPr>
            <a:spLocks noGrp="1"/>
          </p:cNvSpPr>
          <p:nvPr>
            <p:ph type="dt" sz="half" idx="14"/>
          </p:nvPr>
        </p:nvSpPr>
        <p:spPr>
          <a:xfrm>
            <a:off x="3600000" y="-720000"/>
            <a:ext cx="8244000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65" name="Fußzeilenplatzhalter 4"/>
          <p:cNvSpPr>
            <a:spLocks noGrp="1"/>
          </p:cNvSpPr>
          <p:nvPr>
            <p:ph type="ftr" sz="quarter" idx="15"/>
          </p:nvPr>
        </p:nvSpPr>
        <p:spPr>
          <a:xfrm>
            <a:off x="359999" y="7020000"/>
            <a:ext cx="8280000" cy="360000"/>
          </a:xfrm>
        </p:spPr>
        <p:txBody>
          <a:bodyPr/>
          <a:lstStyle/>
          <a:p>
            <a:r>
              <a:rPr lang="de-DE" dirty="0"/>
              <a:t>Name: der Referentin / des Referenten</a:t>
            </a:r>
          </a:p>
        </p:txBody>
      </p:sp>
      <p:sp>
        <p:nvSpPr>
          <p:cNvPr id="66" name="Foliennummernplatzhalter 5"/>
          <p:cNvSpPr>
            <a:spLocks noGrp="1"/>
          </p:cNvSpPr>
          <p:nvPr>
            <p:ph type="sldNum" sz="quarter" idx="16"/>
          </p:nvPr>
        </p:nvSpPr>
        <p:spPr>
          <a:xfrm>
            <a:off x="11124000" y="7020000"/>
            <a:ext cx="720000" cy="360000"/>
          </a:xfrm>
        </p:spPr>
        <p:txBody>
          <a:bodyPr/>
          <a:lstStyle/>
          <a:p>
            <a:fld id="{6C8FC03C-C266-4645-ABC5-645062898383}" type="slidenum">
              <a:rPr lang="de-DE" sz="1600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‹#›</a:t>
            </a:fld>
            <a:r>
              <a:rPr lang="de-DE" dirty="0"/>
              <a:t> </a:t>
            </a:r>
            <a:endParaRPr lang="de-DE" sz="1400" dirty="0"/>
          </a:p>
        </p:txBody>
      </p:sp>
      <p:grpSp>
        <p:nvGrpSpPr>
          <p:cNvPr id="67" name="Türmchen"/>
          <p:cNvGrpSpPr>
            <a:grpSpLocks noChangeAspect="1"/>
          </p:cNvGrpSpPr>
          <p:nvPr userDrawn="1"/>
        </p:nvGrpSpPr>
        <p:grpSpPr bwMode="auto">
          <a:xfrm>
            <a:off x="8696325" y="1035714"/>
            <a:ext cx="3508375" cy="4606925"/>
            <a:chOff x="3550" y="652"/>
            <a:chExt cx="2210" cy="2902"/>
          </a:xfrm>
        </p:grpSpPr>
        <p:sp>
          <p:nvSpPr>
            <p:cNvPr id="68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99D6E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9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0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1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sp>
        <p:nvSpPr>
          <p:cNvPr id="72" name="Titel 1"/>
          <p:cNvSpPr>
            <a:spLocks noGrp="1"/>
          </p:cNvSpPr>
          <p:nvPr>
            <p:ph type="ctrTitle" hasCustomPrompt="1"/>
          </p:nvPr>
        </p:nvSpPr>
        <p:spPr>
          <a:xfrm>
            <a:off x="360000" y="1962150"/>
            <a:ext cx="6408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7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60000" y="3238501"/>
            <a:ext cx="6408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74" name="Logo"/>
          <p:cNvSpPr>
            <a:spLocks noChangeAspect="1" noEditPoints="1"/>
          </p:cNvSpPr>
          <p:nvPr userDrawn="1"/>
        </p:nvSpPr>
        <p:spPr bwMode="auto">
          <a:xfrm>
            <a:off x="360000" y="304199"/>
            <a:ext cx="27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  <p:sp>
        <p:nvSpPr>
          <p:cNvPr id="76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6658776" y="6069200"/>
            <a:ext cx="518522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31" name="livng.knowledge">
            <a:extLst>
              <a:ext uri="{FF2B5EF4-FFF2-40B4-BE49-F238E27FC236}">
                <a16:creationId xmlns:a16="http://schemas.microsoft.com/office/drawing/2014/main" id="{B73DE3EF-896D-4971-8C8A-221E397EEDE1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60000" y="6320880"/>
            <a:ext cx="1693440" cy="216000"/>
          </a:xfrm>
          <a:custGeom>
            <a:avLst/>
            <a:gdLst>
              <a:gd name="T0" fmla="*/ 0 w 4704"/>
              <a:gd name="T1" fmla="*/ 17 h 592"/>
              <a:gd name="T2" fmla="*/ 85 w 4704"/>
              <a:gd name="T3" fmla="*/ 421 h 592"/>
              <a:gd name="T4" fmla="*/ 1676 w 4704"/>
              <a:gd name="T5" fmla="*/ 413 h 592"/>
              <a:gd name="T6" fmla="*/ 1676 w 4704"/>
              <a:gd name="T7" fmla="*/ 413 h 592"/>
              <a:gd name="T8" fmla="*/ 4672 w 4704"/>
              <a:gd name="T9" fmla="*/ 393 h 592"/>
              <a:gd name="T10" fmla="*/ 4475 w 4704"/>
              <a:gd name="T11" fmla="*/ 183 h 592"/>
              <a:gd name="T12" fmla="*/ 4704 w 4704"/>
              <a:gd name="T13" fmla="*/ 328 h 592"/>
              <a:gd name="T14" fmla="*/ 4631 w 4704"/>
              <a:gd name="T15" fmla="*/ 276 h 592"/>
              <a:gd name="T16" fmla="*/ 4347 w 4704"/>
              <a:gd name="T17" fmla="*/ 252 h 592"/>
              <a:gd name="T18" fmla="*/ 4369 w 4704"/>
              <a:gd name="T19" fmla="*/ 486 h 592"/>
              <a:gd name="T20" fmla="*/ 4155 w 4704"/>
              <a:gd name="T21" fmla="*/ 470 h 592"/>
              <a:gd name="T22" fmla="*/ 4207 w 4704"/>
              <a:gd name="T23" fmla="*/ 444 h 592"/>
              <a:gd name="T24" fmla="*/ 4218 w 4704"/>
              <a:gd name="T25" fmla="*/ 140 h 592"/>
              <a:gd name="T26" fmla="*/ 4351 w 4704"/>
              <a:gd name="T27" fmla="*/ 199 h 592"/>
              <a:gd name="T28" fmla="*/ 4273 w 4704"/>
              <a:gd name="T29" fmla="*/ 248 h 592"/>
              <a:gd name="T30" fmla="*/ 3868 w 4704"/>
              <a:gd name="T31" fmla="*/ 477 h 592"/>
              <a:gd name="T32" fmla="*/ 3937 w 4704"/>
              <a:gd name="T33" fmla="*/ 118 h 592"/>
              <a:gd name="T34" fmla="*/ 4017 w 4704"/>
              <a:gd name="T35" fmla="*/ 470 h 592"/>
              <a:gd name="T36" fmla="*/ 3814 w 4704"/>
              <a:gd name="T37" fmla="*/ 311 h 592"/>
              <a:gd name="T38" fmla="*/ 3481 w 4704"/>
              <a:gd name="T39" fmla="*/ 328 h 592"/>
              <a:gd name="T40" fmla="*/ 3668 w 4704"/>
              <a:gd name="T41" fmla="*/ 435 h 592"/>
              <a:gd name="T42" fmla="*/ 3542 w 4704"/>
              <a:gd name="T43" fmla="*/ 140 h 592"/>
              <a:gd name="T44" fmla="*/ 3481 w 4704"/>
              <a:gd name="T45" fmla="*/ 328 h 592"/>
              <a:gd name="T46" fmla="*/ 3542 w 4704"/>
              <a:gd name="T47" fmla="*/ 193 h 592"/>
              <a:gd name="T48" fmla="*/ 3242 w 4704"/>
              <a:gd name="T49" fmla="*/ 17 h 592"/>
              <a:gd name="T50" fmla="*/ 3327 w 4704"/>
              <a:gd name="T51" fmla="*/ 421 h 592"/>
              <a:gd name="T52" fmla="*/ 3095 w 4704"/>
              <a:gd name="T53" fmla="*/ 471 h 592"/>
              <a:gd name="T54" fmla="*/ 2968 w 4704"/>
              <a:gd name="T55" fmla="*/ 235 h 592"/>
              <a:gd name="T56" fmla="*/ 2755 w 4704"/>
              <a:gd name="T57" fmla="*/ 152 h 592"/>
              <a:gd name="T58" fmla="*/ 2878 w 4704"/>
              <a:gd name="T59" fmla="*/ 383 h 592"/>
              <a:gd name="T60" fmla="*/ 3042 w 4704"/>
              <a:gd name="T61" fmla="*/ 293 h 592"/>
              <a:gd name="T62" fmla="*/ 3114 w 4704"/>
              <a:gd name="T63" fmla="*/ 148 h 592"/>
              <a:gd name="T64" fmla="*/ 2433 w 4704"/>
              <a:gd name="T65" fmla="*/ 309 h 592"/>
              <a:gd name="T66" fmla="*/ 2574 w 4704"/>
              <a:gd name="T67" fmla="*/ 193 h 592"/>
              <a:gd name="T68" fmla="*/ 2574 w 4704"/>
              <a:gd name="T69" fmla="*/ 193 h 592"/>
              <a:gd name="T70" fmla="*/ 2175 w 4704"/>
              <a:gd name="T71" fmla="*/ 236 h 592"/>
              <a:gd name="T72" fmla="*/ 2095 w 4704"/>
              <a:gd name="T73" fmla="*/ 157 h 592"/>
              <a:gd name="T74" fmla="*/ 2352 w 4704"/>
              <a:gd name="T75" fmla="*/ 229 h 592"/>
              <a:gd name="T76" fmla="*/ 1770 w 4704"/>
              <a:gd name="T77" fmla="*/ 95 h 592"/>
              <a:gd name="T78" fmla="*/ 1840 w 4704"/>
              <a:gd name="T79" fmla="*/ 470 h 592"/>
              <a:gd name="T80" fmla="*/ 1940 w 4704"/>
              <a:gd name="T81" fmla="*/ 148 h 592"/>
              <a:gd name="T82" fmla="*/ 1966 w 4704"/>
              <a:gd name="T83" fmla="*/ 470 h 592"/>
              <a:gd name="T84" fmla="*/ 1302 w 4704"/>
              <a:gd name="T85" fmla="*/ 351 h 592"/>
              <a:gd name="T86" fmla="*/ 1302 w 4704"/>
              <a:gd name="T87" fmla="*/ 592 h 592"/>
              <a:gd name="T88" fmla="*/ 1226 w 4704"/>
              <a:gd name="T89" fmla="*/ 492 h 592"/>
              <a:gd name="T90" fmla="*/ 1178 w 4704"/>
              <a:gd name="T91" fmla="*/ 395 h 592"/>
              <a:gd name="T92" fmla="*/ 1393 w 4704"/>
              <a:gd name="T93" fmla="*/ 157 h 592"/>
              <a:gd name="T94" fmla="*/ 1294 w 4704"/>
              <a:gd name="T95" fmla="*/ 193 h 592"/>
              <a:gd name="T96" fmla="*/ 1294 w 4704"/>
              <a:gd name="T97" fmla="*/ 193 h 592"/>
              <a:gd name="T98" fmla="*/ 908 w 4704"/>
              <a:gd name="T99" fmla="*/ 236 h 592"/>
              <a:gd name="T100" fmla="*/ 827 w 4704"/>
              <a:gd name="T101" fmla="*/ 157 h 592"/>
              <a:gd name="T102" fmla="*/ 1084 w 4704"/>
              <a:gd name="T103" fmla="*/ 229 h 592"/>
              <a:gd name="T104" fmla="*/ 657 w 4704"/>
              <a:gd name="T105" fmla="*/ 53 h 592"/>
              <a:gd name="T106" fmla="*/ 668 w 4704"/>
              <a:gd name="T107" fmla="*/ 470 h 592"/>
              <a:gd name="T108" fmla="*/ 668 w 4704"/>
              <a:gd name="T109" fmla="*/ 470 h 592"/>
              <a:gd name="T110" fmla="*/ 385 w 4704"/>
              <a:gd name="T111" fmla="*/ 140 h 592"/>
              <a:gd name="T112" fmla="*/ 481 w 4704"/>
              <a:gd name="T113" fmla="*/ 311 h 592"/>
              <a:gd name="T114" fmla="*/ 217 w 4704"/>
              <a:gd name="T115" fmla="*/ 100 h 592"/>
              <a:gd name="T116" fmla="*/ 217 w 4704"/>
              <a:gd name="T117" fmla="*/ 100 h 592"/>
              <a:gd name="T118" fmla="*/ 253 w 4704"/>
              <a:gd name="T119" fmla="*/ 470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704" h="592">
                <a:moveTo>
                  <a:pt x="77" y="477"/>
                </a:moveTo>
                <a:cubicBezTo>
                  <a:pt x="6" y="477"/>
                  <a:pt x="6" y="413"/>
                  <a:pt x="6" y="386"/>
                </a:cubicBezTo>
                <a:lnTo>
                  <a:pt x="6" y="111"/>
                </a:lnTo>
                <a:cubicBezTo>
                  <a:pt x="6" y="67"/>
                  <a:pt x="4" y="44"/>
                  <a:pt x="0" y="17"/>
                </a:cubicBezTo>
                <a:lnTo>
                  <a:pt x="72" y="1"/>
                </a:lnTo>
                <a:cubicBezTo>
                  <a:pt x="77" y="21"/>
                  <a:pt x="78" y="48"/>
                  <a:pt x="78" y="90"/>
                </a:cubicBezTo>
                <a:lnTo>
                  <a:pt x="78" y="363"/>
                </a:lnTo>
                <a:cubicBezTo>
                  <a:pt x="78" y="406"/>
                  <a:pt x="80" y="413"/>
                  <a:pt x="85" y="421"/>
                </a:cubicBezTo>
                <a:cubicBezTo>
                  <a:pt x="88" y="426"/>
                  <a:pt x="99" y="429"/>
                  <a:pt x="108" y="426"/>
                </a:cubicBezTo>
                <a:lnTo>
                  <a:pt x="119" y="469"/>
                </a:lnTo>
                <a:cubicBezTo>
                  <a:pt x="106" y="474"/>
                  <a:pt x="93" y="477"/>
                  <a:pt x="77" y="477"/>
                </a:cubicBezTo>
                <a:close/>
                <a:moveTo>
                  <a:pt x="1676" y="413"/>
                </a:moveTo>
                <a:cubicBezTo>
                  <a:pt x="1676" y="375"/>
                  <a:pt x="1644" y="344"/>
                  <a:pt x="1606" y="344"/>
                </a:cubicBezTo>
                <a:cubicBezTo>
                  <a:pt x="1568" y="344"/>
                  <a:pt x="1538" y="375"/>
                  <a:pt x="1538" y="413"/>
                </a:cubicBezTo>
                <a:cubicBezTo>
                  <a:pt x="1538" y="453"/>
                  <a:pt x="1569" y="485"/>
                  <a:pt x="1608" y="485"/>
                </a:cubicBezTo>
                <a:cubicBezTo>
                  <a:pt x="1644" y="485"/>
                  <a:pt x="1676" y="453"/>
                  <a:pt x="1676" y="413"/>
                </a:cubicBezTo>
                <a:close/>
                <a:moveTo>
                  <a:pt x="4512" y="328"/>
                </a:moveTo>
                <a:lnTo>
                  <a:pt x="4512" y="333"/>
                </a:lnTo>
                <a:cubicBezTo>
                  <a:pt x="4512" y="377"/>
                  <a:pt x="4528" y="424"/>
                  <a:pt x="4591" y="424"/>
                </a:cubicBezTo>
                <a:cubicBezTo>
                  <a:pt x="4621" y="424"/>
                  <a:pt x="4647" y="414"/>
                  <a:pt x="4672" y="393"/>
                </a:cubicBezTo>
                <a:lnTo>
                  <a:pt x="4699" y="435"/>
                </a:lnTo>
                <a:cubicBezTo>
                  <a:pt x="4665" y="464"/>
                  <a:pt x="4626" y="478"/>
                  <a:pt x="4583" y="478"/>
                </a:cubicBezTo>
                <a:cubicBezTo>
                  <a:pt x="4492" y="478"/>
                  <a:pt x="4435" y="412"/>
                  <a:pt x="4435" y="309"/>
                </a:cubicBezTo>
                <a:cubicBezTo>
                  <a:pt x="4435" y="253"/>
                  <a:pt x="4447" y="215"/>
                  <a:pt x="4475" y="183"/>
                </a:cubicBezTo>
                <a:cubicBezTo>
                  <a:pt x="4501" y="153"/>
                  <a:pt x="4533" y="140"/>
                  <a:pt x="4574" y="140"/>
                </a:cubicBezTo>
                <a:cubicBezTo>
                  <a:pt x="4605" y="140"/>
                  <a:pt x="4635" y="148"/>
                  <a:pt x="4662" y="173"/>
                </a:cubicBezTo>
                <a:cubicBezTo>
                  <a:pt x="4690" y="199"/>
                  <a:pt x="4704" y="238"/>
                  <a:pt x="4704" y="313"/>
                </a:cubicBezTo>
                <a:lnTo>
                  <a:pt x="4704" y="328"/>
                </a:lnTo>
                <a:lnTo>
                  <a:pt x="4512" y="328"/>
                </a:lnTo>
                <a:close/>
                <a:moveTo>
                  <a:pt x="4574" y="193"/>
                </a:moveTo>
                <a:cubicBezTo>
                  <a:pt x="4534" y="193"/>
                  <a:pt x="4513" y="224"/>
                  <a:pt x="4513" y="276"/>
                </a:cubicBezTo>
                <a:lnTo>
                  <a:pt x="4631" y="276"/>
                </a:lnTo>
                <a:cubicBezTo>
                  <a:pt x="4631" y="224"/>
                  <a:pt x="4609" y="193"/>
                  <a:pt x="4574" y="193"/>
                </a:cubicBezTo>
                <a:close/>
                <a:moveTo>
                  <a:pt x="4351" y="199"/>
                </a:moveTo>
                <a:cubicBezTo>
                  <a:pt x="4338" y="199"/>
                  <a:pt x="4328" y="197"/>
                  <a:pt x="4326" y="196"/>
                </a:cubicBezTo>
                <a:cubicBezTo>
                  <a:pt x="4328" y="198"/>
                  <a:pt x="4347" y="219"/>
                  <a:pt x="4347" y="252"/>
                </a:cubicBezTo>
                <a:cubicBezTo>
                  <a:pt x="4347" y="308"/>
                  <a:pt x="4301" y="351"/>
                  <a:pt x="4225" y="351"/>
                </a:cubicBezTo>
                <a:cubicBezTo>
                  <a:pt x="4202" y="359"/>
                  <a:pt x="4182" y="371"/>
                  <a:pt x="4182" y="381"/>
                </a:cubicBezTo>
                <a:cubicBezTo>
                  <a:pt x="4182" y="393"/>
                  <a:pt x="4186" y="394"/>
                  <a:pt x="4262" y="394"/>
                </a:cubicBezTo>
                <a:cubicBezTo>
                  <a:pt x="4314" y="394"/>
                  <a:pt x="4369" y="421"/>
                  <a:pt x="4369" y="486"/>
                </a:cubicBezTo>
                <a:cubicBezTo>
                  <a:pt x="4369" y="555"/>
                  <a:pt x="4312" y="592"/>
                  <a:pt x="4226" y="592"/>
                </a:cubicBezTo>
                <a:cubicBezTo>
                  <a:pt x="4142" y="592"/>
                  <a:pt x="4082" y="564"/>
                  <a:pt x="4082" y="504"/>
                </a:cubicBezTo>
                <a:cubicBezTo>
                  <a:pt x="4082" y="489"/>
                  <a:pt x="4088" y="470"/>
                  <a:pt x="4088" y="470"/>
                </a:cubicBezTo>
                <a:lnTo>
                  <a:pt x="4155" y="470"/>
                </a:lnTo>
                <a:cubicBezTo>
                  <a:pt x="4155" y="470"/>
                  <a:pt x="4149" y="482"/>
                  <a:pt x="4149" y="492"/>
                </a:cubicBezTo>
                <a:cubicBezTo>
                  <a:pt x="4149" y="522"/>
                  <a:pt x="4175" y="539"/>
                  <a:pt x="4220" y="539"/>
                </a:cubicBezTo>
                <a:cubicBezTo>
                  <a:pt x="4270" y="539"/>
                  <a:pt x="4296" y="519"/>
                  <a:pt x="4296" y="489"/>
                </a:cubicBezTo>
                <a:cubicBezTo>
                  <a:pt x="4296" y="454"/>
                  <a:pt x="4267" y="444"/>
                  <a:pt x="4207" y="444"/>
                </a:cubicBezTo>
                <a:cubicBezTo>
                  <a:pt x="4121" y="444"/>
                  <a:pt x="4102" y="427"/>
                  <a:pt x="4102" y="395"/>
                </a:cubicBezTo>
                <a:cubicBezTo>
                  <a:pt x="4102" y="363"/>
                  <a:pt x="4128" y="351"/>
                  <a:pt x="4163" y="340"/>
                </a:cubicBezTo>
                <a:cubicBezTo>
                  <a:pt x="4114" y="326"/>
                  <a:pt x="4090" y="295"/>
                  <a:pt x="4090" y="249"/>
                </a:cubicBezTo>
                <a:cubicBezTo>
                  <a:pt x="4090" y="183"/>
                  <a:pt x="4141" y="140"/>
                  <a:pt x="4218" y="140"/>
                </a:cubicBezTo>
                <a:cubicBezTo>
                  <a:pt x="4264" y="140"/>
                  <a:pt x="4290" y="157"/>
                  <a:pt x="4316" y="157"/>
                </a:cubicBezTo>
                <a:cubicBezTo>
                  <a:pt x="4337" y="157"/>
                  <a:pt x="4357" y="149"/>
                  <a:pt x="4375" y="134"/>
                </a:cubicBezTo>
                <a:lnTo>
                  <a:pt x="4407" y="178"/>
                </a:lnTo>
                <a:cubicBezTo>
                  <a:pt x="4389" y="193"/>
                  <a:pt x="4373" y="199"/>
                  <a:pt x="4351" y="199"/>
                </a:cubicBezTo>
                <a:close/>
                <a:moveTo>
                  <a:pt x="4218" y="193"/>
                </a:moveTo>
                <a:cubicBezTo>
                  <a:pt x="4182" y="193"/>
                  <a:pt x="4162" y="213"/>
                  <a:pt x="4162" y="249"/>
                </a:cubicBezTo>
                <a:cubicBezTo>
                  <a:pt x="4162" y="286"/>
                  <a:pt x="4183" y="303"/>
                  <a:pt x="4218" y="303"/>
                </a:cubicBezTo>
                <a:cubicBezTo>
                  <a:pt x="4254" y="303"/>
                  <a:pt x="4273" y="284"/>
                  <a:pt x="4273" y="248"/>
                </a:cubicBezTo>
                <a:cubicBezTo>
                  <a:pt x="4273" y="212"/>
                  <a:pt x="4254" y="193"/>
                  <a:pt x="4218" y="193"/>
                </a:cubicBezTo>
                <a:close/>
                <a:moveTo>
                  <a:pt x="3953" y="470"/>
                </a:moveTo>
                <a:cubicBezTo>
                  <a:pt x="3949" y="463"/>
                  <a:pt x="3949" y="458"/>
                  <a:pt x="3947" y="445"/>
                </a:cubicBezTo>
                <a:cubicBezTo>
                  <a:pt x="3925" y="466"/>
                  <a:pt x="3900" y="477"/>
                  <a:pt x="3868" y="477"/>
                </a:cubicBezTo>
                <a:cubicBezTo>
                  <a:pt x="3786" y="477"/>
                  <a:pt x="3736" y="412"/>
                  <a:pt x="3736" y="312"/>
                </a:cubicBezTo>
                <a:cubicBezTo>
                  <a:pt x="3736" y="211"/>
                  <a:pt x="3792" y="142"/>
                  <a:pt x="3870" y="142"/>
                </a:cubicBezTo>
                <a:cubicBezTo>
                  <a:pt x="3897" y="142"/>
                  <a:pt x="3920" y="151"/>
                  <a:pt x="3939" y="171"/>
                </a:cubicBezTo>
                <a:cubicBezTo>
                  <a:pt x="3939" y="171"/>
                  <a:pt x="3937" y="146"/>
                  <a:pt x="3937" y="118"/>
                </a:cubicBezTo>
                <a:lnTo>
                  <a:pt x="3937" y="1"/>
                </a:lnTo>
                <a:lnTo>
                  <a:pt x="4007" y="11"/>
                </a:lnTo>
                <a:lnTo>
                  <a:pt x="4007" y="358"/>
                </a:lnTo>
                <a:cubicBezTo>
                  <a:pt x="4007" y="421"/>
                  <a:pt x="4011" y="454"/>
                  <a:pt x="4017" y="470"/>
                </a:cubicBezTo>
                <a:lnTo>
                  <a:pt x="3953" y="470"/>
                </a:lnTo>
                <a:close/>
                <a:moveTo>
                  <a:pt x="3937" y="224"/>
                </a:moveTo>
                <a:cubicBezTo>
                  <a:pt x="3921" y="207"/>
                  <a:pt x="3902" y="198"/>
                  <a:pt x="3879" y="198"/>
                </a:cubicBezTo>
                <a:cubicBezTo>
                  <a:pt x="3834" y="198"/>
                  <a:pt x="3814" y="234"/>
                  <a:pt x="3814" y="311"/>
                </a:cubicBezTo>
                <a:cubicBezTo>
                  <a:pt x="3814" y="382"/>
                  <a:pt x="3828" y="418"/>
                  <a:pt x="3881" y="418"/>
                </a:cubicBezTo>
                <a:cubicBezTo>
                  <a:pt x="3907" y="418"/>
                  <a:pt x="3928" y="403"/>
                  <a:pt x="3937" y="387"/>
                </a:cubicBezTo>
                <a:lnTo>
                  <a:pt x="3937" y="224"/>
                </a:lnTo>
                <a:close/>
                <a:moveTo>
                  <a:pt x="3481" y="328"/>
                </a:moveTo>
                <a:lnTo>
                  <a:pt x="3481" y="333"/>
                </a:lnTo>
                <a:cubicBezTo>
                  <a:pt x="3481" y="377"/>
                  <a:pt x="3497" y="424"/>
                  <a:pt x="3560" y="424"/>
                </a:cubicBezTo>
                <a:cubicBezTo>
                  <a:pt x="3590" y="424"/>
                  <a:pt x="3616" y="414"/>
                  <a:pt x="3640" y="393"/>
                </a:cubicBezTo>
                <a:lnTo>
                  <a:pt x="3668" y="435"/>
                </a:lnTo>
                <a:cubicBezTo>
                  <a:pt x="3634" y="464"/>
                  <a:pt x="3595" y="478"/>
                  <a:pt x="3552" y="478"/>
                </a:cubicBezTo>
                <a:cubicBezTo>
                  <a:pt x="3461" y="478"/>
                  <a:pt x="3404" y="412"/>
                  <a:pt x="3404" y="309"/>
                </a:cubicBezTo>
                <a:cubicBezTo>
                  <a:pt x="3404" y="253"/>
                  <a:pt x="3416" y="215"/>
                  <a:pt x="3444" y="183"/>
                </a:cubicBezTo>
                <a:cubicBezTo>
                  <a:pt x="3470" y="153"/>
                  <a:pt x="3502" y="140"/>
                  <a:pt x="3542" y="140"/>
                </a:cubicBezTo>
                <a:cubicBezTo>
                  <a:pt x="3574" y="140"/>
                  <a:pt x="3603" y="148"/>
                  <a:pt x="3631" y="173"/>
                </a:cubicBezTo>
                <a:cubicBezTo>
                  <a:pt x="3659" y="199"/>
                  <a:pt x="3673" y="238"/>
                  <a:pt x="3673" y="313"/>
                </a:cubicBezTo>
                <a:lnTo>
                  <a:pt x="3673" y="328"/>
                </a:lnTo>
                <a:lnTo>
                  <a:pt x="3481" y="328"/>
                </a:lnTo>
                <a:close/>
                <a:moveTo>
                  <a:pt x="3542" y="193"/>
                </a:moveTo>
                <a:cubicBezTo>
                  <a:pt x="3503" y="193"/>
                  <a:pt x="3481" y="224"/>
                  <a:pt x="3481" y="276"/>
                </a:cubicBezTo>
                <a:lnTo>
                  <a:pt x="3600" y="276"/>
                </a:lnTo>
                <a:cubicBezTo>
                  <a:pt x="3600" y="224"/>
                  <a:pt x="3577" y="193"/>
                  <a:pt x="3542" y="193"/>
                </a:cubicBezTo>
                <a:close/>
                <a:moveTo>
                  <a:pt x="3319" y="477"/>
                </a:moveTo>
                <a:cubicBezTo>
                  <a:pt x="3249" y="477"/>
                  <a:pt x="3249" y="413"/>
                  <a:pt x="3249" y="386"/>
                </a:cubicBezTo>
                <a:lnTo>
                  <a:pt x="3249" y="111"/>
                </a:lnTo>
                <a:cubicBezTo>
                  <a:pt x="3249" y="67"/>
                  <a:pt x="3247" y="44"/>
                  <a:pt x="3242" y="17"/>
                </a:cubicBezTo>
                <a:lnTo>
                  <a:pt x="3314" y="1"/>
                </a:lnTo>
                <a:cubicBezTo>
                  <a:pt x="3319" y="21"/>
                  <a:pt x="3320" y="48"/>
                  <a:pt x="3320" y="90"/>
                </a:cubicBezTo>
                <a:lnTo>
                  <a:pt x="3320" y="363"/>
                </a:lnTo>
                <a:cubicBezTo>
                  <a:pt x="3320" y="406"/>
                  <a:pt x="3322" y="413"/>
                  <a:pt x="3327" y="421"/>
                </a:cubicBezTo>
                <a:cubicBezTo>
                  <a:pt x="3331" y="426"/>
                  <a:pt x="3342" y="429"/>
                  <a:pt x="3350" y="426"/>
                </a:cubicBezTo>
                <a:lnTo>
                  <a:pt x="3361" y="469"/>
                </a:lnTo>
                <a:cubicBezTo>
                  <a:pt x="3349" y="474"/>
                  <a:pt x="3335" y="477"/>
                  <a:pt x="3319" y="477"/>
                </a:cubicBezTo>
                <a:close/>
                <a:moveTo>
                  <a:pt x="3095" y="471"/>
                </a:moveTo>
                <a:lnTo>
                  <a:pt x="3030" y="471"/>
                </a:lnTo>
                <a:lnTo>
                  <a:pt x="2990" y="323"/>
                </a:lnTo>
                <a:cubicBezTo>
                  <a:pt x="2980" y="284"/>
                  <a:pt x="2969" y="235"/>
                  <a:pt x="2969" y="235"/>
                </a:cubicBezTo>
                <a:lnTo>
                  <a:pt x="2968" y="235"/>
                </a:lnTo>
                <a:cubicBezTo>
                  <a:pt x="2968" y="235"/>
                  <a:pt x="2963" y="267"/>
                  <a:pt x="2947" y="326"/>
                </a:cubicBezTo>
                <a:lnTo>
                  <a:pt x="2908" y="471"/>
                </a:lnTo>
                <a:lnTo>
                  <a:pt x="2843" y="471"/>
                </a:lnTo>
                <a:lnTo>
                  <a:pt x="2755" y="152"/>
                </a:lnTo>
                <a:lnTo>
                  <a:pt x="2824" y="143"/>
                </a:lnTo>
                <a:lnTo>
                  <a:pt x="2859" y="298"/>
                </a:lnTo>
                <a:cubicBezTo>
                  <a:pt x="2868" y="338"/>
                  <a:pt x="2876" y="383"/>
                  <a:pt x="2876" y="383"/>
                </a:cubicBezTo>
                <a:lnTo>
                  <a:pt x="2878" y="383"/>
                </a:lnTo>
                <a:cubicBezTo>
                  <a:pt x="2878" y="383"/>
                  <a:pt x="2884" y="341"/>
                  <a:pt x="2896" y="297"/>
                </a:cubicBezTo>
                <a:lnTo>
                  <a:pt x="2937" y="148"/>
                </a:lnTo>
                <a:lnTo>
                  <a:pt x="3006" y="148"/>
                </a:lnTo>
                <a:lnTo>
                  <a:pt x="3042" y="293"/>
                </a:lnTo>
                <a:cubicBezTo>
                  <a:pt x="3056" y="345"/>
                  <a:pt x="3063" y="384"/>
                  <a:pt x="3063" y="384"/>
                </a:cubicBezTo>
                <a:lnTo>
                  <a:pt x="3065" y="384"/>
                </a:lnTo>
                <a:cubicBezTo>
                  <a:pt x="3065" y="384"/>
                  <a:pt x="3072" y="335"/>
                  <a:pt x="3081" y="298"/>
                </a:cubicBezTo>
                <a:lnTo>
                  <a:pt x="3114" y="148"/>
                </a:lnTo>
                <a:lnTo>
                  <a:pt x="3186" y="148"/>
                </a:lnTo>
                <a:lnTo>
                  <a:pt x="3095" y="471"/>
                </a:lnTo>
                <a:close/>
                <a:moveTo>
                  <a:pt x="2575" y="478"/>
                </a:moveTo>
                <a:cubicBezTo>
                  <a:pt x="2487" y="478"/>
                  <a:pt x="2433" y="412"/>
                  <a:pt x="2433" y="309"/>
                </a:cubicBezTo>
                <a:cubicBezTo>
                  <a:pt x="2433" y="206"/>
                  <a:pt x="2488" y="140"/>
                  <a:pt x="2573" y="140"/>
                </a:cubicBezTo>
                <a:cubicBezTo>
                  <a:pt x="2665" y="140"/>
                  <a:pt x="2717" y="208"/>
                  <a:pt x="2717" y="310"/>
                </a:cubicBezTo>
                <a:cubicBezTo>
                  <a:pt x="2717" y="414"/>
                  <a:pt x="2662" y="478"/>
                  <a:pt x="2575" y="478"/>
                </a:cubicBezTo>
                <a:close/>
                <a:moveTo>
                  <a:pt x="2574" y="193"/>
                </a:moveTo>
                <a:cubicBezTo>
                  <a:pt x="2529" y="193"/>
                  <a:pt x="2510" y="226"/>
                  <a:pt x="2510" y="305"/>
                </a:cubicBezTo>
                <a:cubicBezTo>
                  <a:pt x="2510" y="398"/>
                  <a:pt x="2534" y="426"/>
                  <a:pt x="2576" y="426"/>
                </a:cubicBezTo>
                <a:cubicBezTo>
                  <a:pt x="2617" y="426"/>
                  <a:pt x="2640" y="392"/>
                  <a:pt x="2640" y="311"/>
                </a:cubicBezTo>
                <a:cubicBezTo>
                  <a:pt x="2640" y="220"/>
                  <a:pt x="2615" y="193"/>
                  <a:pt x="2574" y="193"/>
                </a:cubicBezTo>
                <a:close/>
                <a:moveTo>
                  <a:pt x="2283" y="470"/>
                </a:moveTo>
                <a:lnTo>
                  <a:pt x="2283" y="256"/>
                </a:lnTo>
                <a:cubicBezTo>
                  <a:pt x="2283" y="212"/>
                  <a:pt x="2273" y="200"/>
                  <a:pt x="2246" y="200"/>
                </a:cubicBezTo>
                <a:cubicBezTo>
                  <a:pt x="2226" y="200"/>
                  <a:pt x="2196" y="215"/>
                  <a:pt x="2175" y="236"/>
                </a:cubicBezTo>
                <a:lnTo>
                  <a:pt x="2175" y="470"/>
                </a:lnTo>
                <a:lnTo>
                  <a:pt x="2107" y="470"/>
                </a:lnTo>
                <a:lnTo>
                  <a:pt x="2107" y="233"/>
                </a:lnTo>
                <a:cubicBezTo>
                  <a:pt x="2107" y="199"/>
                  <a:pt x="2104" y="179"/>
                  <a:pt x="2095" y="157"/>
                </a:cubicBezTo>
                <a:lnTo>
                  <a:pt x="2158" y="139"/>
                </a:lnTo>
                <a:cubicBezTo>
                  <a:pt x="2166" y="153"/>
                  <a:pt x="2170" y="167"/>
                  <a:pt x="2170" y="185"/>
                </a:cubicBezTo>
                <a:cubicBezTo>
                  <a:pt x="2204" y="155"/>
                  <a:pt x="2234" y="140"/>
                  <a:pt x="2268" y="140"/>
                </a:cubicBezTo>
                <a:cubicBezTo>
                  <a:pt x="2318" y="140"/>
                  <a:pt x="2352" y="170"/>
                  <a:pt x="2352" y="229"/>
                </a:cubicBezTo>
                <a:lnTo>
                  <a:pt x="2352" y="470"/>
                </a:lnTo>
                <a:lnTo>
                  <a:pt x="2283" y="470"/>
                </a:lnTo>
                <a:close/>
                <a:moveTo>
                  <a:pt x="1770" y="470"/>
                </a:moveTo>
                <a:lnTo>
                  <a:pt x="1770" y="95"/>
                </a:lnTo>
                <a:cubicBezTo>
                  <a:pt x="1770" y="64"/>
                  <a:pt x="1768" y="42"/>
                  <a:pt x="1763" y="17"/>
                </a:cubicBezTo>
                <a:lnTo>
                  <a:pt x="1833" y="0"/>
                </a:lnTo>
                <a:cubicBezTo>
                  <a:pt x="1837" y="20"/>
                  <a:pt x="1840" y="52"/>
                  <a:pt x="1840" y="85"/>
                </a:cubicBezTo>
                <a:lnTo>
                  <a:pt x="1840" y="470"/>
                </a:lnTo>
                <a:lnTo>
                  <a:pt x="1770" y="470"/>
                </a:lnTo>
                <a:close/>
                <a:moveTo>
                  <a:pt x="1966" y="470"/>
                </a:moveTo>
                <a:lnTo>
                  <a:pt x="1845" y="288"/>
                </a:lnTo>
                <a:lnTo>
                  <a:pt x="1940" y="148"/>
                </a:lnTo>
                <a:lnTo>
                  <a:pt x="2025" y="148"/>
                </a:lnTo>
                <a:lnTo>
                  <a:pt x="1915" y="284"/>
                </a:lnTo>
                <a:lnTo>
                  <a:pt x="2051" y="470"/>
                </a:lnTo>
                <a:lnTo>
                  <a:pt x="1966" y="470"/>
                </a:lnTo>
                <a:close/>
                <a:moveTo>
                  <a:pt x="1428" y="199"/>
                </a:moveTo>
                <a:cubicBezTo>
                  <a:pt x="1415" y="199"/>
                  <a:pt x="1405" y="197"/>
                  <a:pt x="1403" y="196"/>
                </a:cubicBezTo>
                <a:cubicBezTo>
                  <a:pt x="1405" y="198"/>
                  <a:pt x="1424" y="219"/>
                  <a:pt x="1424" y="252"/>
                </a:cubicBezTo>
                <a:cubicBezTo>
                  <a:pt x="1424" y="308"/>
                  <a:pt x="1378" y="351"/>
                  <a:pt x="1302" y="351"/>
                </a:cubicBezTo>
                <a:cubicBezTo>
                  <a:pt x="1279" y="359"/>
                  <a:pt x="1259" y="371"/>
                  <a:pt x="1259" y="381"/>
                </a:cubicBezTo>
                <a:cubicBezTo>
                  <a:pt x="1259" y="393"/>
                  <a:pt x="1263" y="394"/>
                  <a:pt x="1339" y="394"/>
                </a:cubicBezTo>
                <a:cubicBezTo>
                  <a:pt x="1390" y="394"/>
                  <a:pt x="1446" y="421"/>
                  <a:pt x="1446" y="486"/>
                </a:cubicBezTo>
                <a:cubicBezTo>
                  <a:pt x="1446" y="555"/>
                  <a:pt x="1388" y="592"/>
                  <a:pt x="1302" y="592"/>
                </a:cubicBezTo>
                <a:cubicBezTo>
                  <a:pt x="1219" y="592"/>
                  <a:pt x="1159" y="564"/>
                  <a:pt x="1159" y="504"/>
                </a:cubicBezTo>
                <a:cubicBezTo>
                  <a:pt x="1159" y="489"/>
                  <a:pt x="1165" y="470"/>
                  <a:pt x="1165" y="470"/>
                </a:cubicBezTo>
                <a:lnTo>
                  <a:pt x="1231" y="470"/>
                </a:lnTo>
                <a:cubicBezTo>
                  <a:pt x="1231" y="470"/>
                  <a:pt x="1226" y="482"/>
                  <a:pt x="1226" y="492"/>
                </a:cubicBezTo>
                <a:cubicBezTo>
                  <a:pt x="1226" y="522"/>
                  <a:pt x="1252" y="539"/>
                  <a:pt x="1297" y="539"/>
                </a:cubicBezTo>
                <a:cubicBezTo>
                  <a:pt x="1346" y="539"/>
                  <a:pt x="1373" y="519"/>
                  <a:pt x="1373" y="489"/>
                </a:cubicBezTo>
                <a:cubicBezTo>
                  <a:pt x="1373" y="454"/>
                  <a:pt x="1344" y="444"/>
                  <a:pt x="1284" y="444"/>
                </a:cubicBezTo>
                <a:cubicBezTo>
                  <a:pt x="1198" y="444"/>
                  <a:pt x="1178" y="427"/>
                  <a:pt x="1178" y="395"/>
                </a:cubicBezTo>
                <a:cubicBezTo>
                  <a:pt x="1178" y="363"/>
                  <a:pt x="1205" y="351"/>
                  <a:pt x="1240" y="340"/>
                </a:cubicBezTo>
                <a:cubicBezTo>
                  <a:pt x="1191" y="326"/>
                  <a:pt x="1166" y="295"/>
                  <a:pt x="1166" y="249"/>
                </a:cubicBezTo>
                <a:cubicBezTo>
                  <a:pt x="1166" y="183"/>
                  <a:pt x="1218" y="140"/>
                  <a:pt x="1295" y="140"/>
                </a:cubicBezTo>
                <a:cubicBezTo>
                  <a:pt x="1341" y="140"/>
                  <a:pt x="1367" y="157"/>
                  <a:pt x="1393" y="157"/>
                </a:cubicBezTo>
                <a:cubicBezTo>
                  <a:pt x="1414" y="157"/>
                  <a:pt x="1434" y="149"/>
                  <a:pt x="1451" y="134"/>
                </a:cubicBezTo>
                <a:lnTo>
                  <a:pt x="1484" y="178"/>
                </a:lnTo>
                <a:cubicBezTo>
                  <a:pt x="1466" y="193"/>
                  <a:pt x="1449" y="199"/>
                  <a:pt x="1428" y="199"/>
                </a:cubicBezTo>
                <a:close/>
                <a:moveTo>
                  <a:pt x="1294" y="193"/>
                </a:moveTo>
                <a:cubicBezTo>
                  <a:pt x="1259" y="193"/>
                  <a:pt x="1239" y="213"/>
                  <a:pt x="1239" y="249"/>
                </a:cubicBezTo>
                <a:cubicBezTo>
                  <a:pt x="1239" y="286"/>
                  <a:pt x="1260" y="303"/>
                  <a:pt x="1294" y="303"/>
                </a:cubicBezTo>
                <a:cubicBezTo>
                  <a:pt x="1331" y="303"/>
                  <a:pt x="1350" y="284"/>
                  <a:pt x="1350" y="248"/>
                </a:cubicBezTo>
                <a:cubicBezTo>
                  <a:pt x="1350" y="212"/>
                  <a:pt x="1331" y="193"/>
                  <a:pt x="1294" y="193"/>
                </a:cubicBezTo>
                <a:close/>
                <a:moveTo>
                  <a:pt x="1015" y="470"/>
                </a:moveTo>
                <a:lnTo>
                  <a:pt x="1015" y="256"/>
                </a:lnTo>
                <a:cubicBezTo>
                  <a:pt x="1015" y="212"/>
                  <a:pt x="1005" y="200"/>
                  <a:pt x="978" y="200"/>
                </a:cubicBezTo>
                <a:cubicBezTo>
                  <a:pt x="958" y="200"/>
                  <a:pt x="929" y="215"/>
                  <a:pt x="908" y="236"/>
                </a:cubicBezTo>
                <a:lnTo>
                  <a:pt x="908" y="470"/>
                </a:lnTo>
                <a:lnTo>
                  <a:pt x="839" y="470"/>
                </a:lnTo>
                <a:lnTo>
                  <a:pt x="839" y="233"/>
                </a:lnTo>
                <a:cubicBezTo>
                  <a:pt x="839" y="199"/>
                  <a:pt x="836" y="179"/>
                  <a:pt x="827" y="157"/>
                </a:cubicBezTo>
                <a:lnTo>
                  <a:pt x="890" y="139"/>
                </a:lnTo>
                <a:cubicBezTo>
                  <a:pt x="898" y="153"/>
                  <a:pt x="902" y="167"/>
                  <a:pt x="902" y="185"/>
                </a:cubicBezTo>
                <a:cubicBezTo>
                  <a:pt x="936" y="155"/>
                  <a:pt x="966" y="140"/>
                  <a:pt x="1000" y="140"/>
                </a:cubicBezTo>
                <a:cubicBezTo>
                  <a:pt x="1050" y="140"/>
                  <a:pt x="1084" y="170"/>
                  <a:pt x="1084" y="229"/>
                </a:cubicBezTo>
                <a:lnTo>
                  <a:pt x="1084" y="470"/>
                </a:lnTo>
                <a:lnTo>
                  <a:pt x="1015" y="470"/>
                </a:lnTo>
                <a:close/>
                <a:moveTo>
                  <a:pt x="703" y="100"/>
                </a:moveTo>
                <a:cubicBezTo>
                  <a:pt x="677" y="100"/>
                  <a:pt x="657" y="79"/>
                  <a:pt x="657" y="53"/>
                </a:cubicBezTo>
                <a:cubicBezTo>
                  <a:pt x="657" y="27"/>
                  <a:pt x="678" y="6"/>
                  <a:pt x="704" y="6"/>
                </a:cubicBezTo>
                <a:cubicBezTo>
                  <a:pt x="729" y="6"/>
                  <a:pt x="750" y="27"/>
                  <a:pt x="750" y="53"/>
                </a:cubicBezTo>
                <a:cubicBezTo>
                  <a:pt x="750" y="79"/>
                  <a:pt x="729" y="100"/>
                  <a:pt x="703" y="100"/>
                </a:cubicBezTo>
                <a:close/>
                <a:moveTo>
                  <a:pt x="668" y="470"/>
                </a:moveTo>
                <a:lnTo>
                  <a:pt x="668" y="153"/>
                </a:lnTo>
                <a:lnTo>
                  <a:pt x="738" y="140"/>
                </a:lnTo>
                <a:lnTo>
                  <a:pt x="738" y="470"/>
                </a:lnTo>
                <a:lnTo>
                  <a:pt x="668" y="470"/>
                </a:lnTo>
                <a:close/>
                <a:moveTo>
                  <a:pt x="490" y="471"/>
                </a:moveTo>
                <a:lnTo>
                  <a:pt x="428" y="471"/>
                </a:lnTo>
                <a:lnTo>
                  <a:pt x="313" y="150"/>
                </a:lnTo>
                <a:lnTo>
                  <a:pt x="385" y="140"/>
                </a:lnTo>
                <a:lnTo>
                  <a:pt x="440" y="314"/>
                </a:lnTo>
                <a:cubicBezTo>
                  <a:pt x="451" y="347"/>
                  <a:pt x="460" y="386"/>
                  <a:pt x="460" y="386"/>
                </a:cubicBezTo>
                <a:lnTo>
                  <a:pt x="461" y="386"/>
                </a:lnTo>
                <a:cubicBezTo>
                  <a:pt x="461" y="386"/>
                  <a:pt x="468" y="347"/>
                  <a:pt x="481" y="311"/>
                </a:cubicBezTo>
                <a:lnTo>
                  <a:pt x="534" y="148"/>
                </a:lnTo>
                <a:lnTo>
                  <a:pt x="607" y="148"/>
                </a:lnTo>
                <a:lnTo>
                  <a:pt x="490" y="471"/>
                </a:lnTo>
                <a:close/>
                <a:moveTo>
                  <a:pt x="217" y="100"/>
                </a:moveTo>
                <a:cubicBezTo>
                  <a:pt x="192" y="100"/>
                  <a:pt x="172" y="79"/>
                  <a:pt x="172" y="53"/>
                </a:cubicBezTo>
                <a:cubicBezTo>
                  <a:pt x="172" y="27"/>
                  <a:pt x="192" y="6"/>
                  <a:pt x="218" y="6"/>
                </a:cubicBezTo>
                <a:cubicBezTo>
                  <a:pt x="243" y="6"/>
                  <a:pt x="264" y="27"/>
                  <a:pt x="264" y="53"/>
                </a:cubicBezTo>
                <a:cubicBezTo>
                  <a:pt x="264" y="79"/>
                  <a:pt x="243" y="100"/>
                  <a:pt x="217" y="100"/>
                </a:cubicBezTo>
                <a:close/>
                <a:moveTo>
                  <a:pt x="182" y="470"/>
                </a:moveTo>
                <a:lnTo>
                  <a:pt x="182" y="153"/>
                </a:lnTo>
                <a:lnTo>
                  <a:pt x="253" y="140"/>
                </a:lnTo>
                <a:lnTo>
                  <a:pt x="253" y="470"/>
                </a:lnTo>
                <a:lnTo>
                  <a:pt x="182" y="4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15210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227" userDrawn="1">
          <p15:clr>
            <a:srgbClr val="FBAE40"/>
          </p15:clr>
        </p15:guide>
        <p15:guide id="4" pos="7461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ypoec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Regieanweisungen"/>
          <p:cNvGrpSpPr/>
          <p:nvPr userDrawn="1"/>
        </p:nvGrpSpPr>
        <p:grpSpPr>
          <a:xfrm>
            <a:off x="-1908000" y="-468000"/>
            <a:ext cx="14580000" cy="7776000"/>
            <a:chOff x="-1908000" y="-468000"/>
            <a:chExt cx="14580000" cy="7776000"/>
          </a:xfrm>
        </p:grpSpPr>
        <p:sp>
          <p:nvSpPr>
            <p:cNvPr id="26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1" name="Hilfslinien"/>
            <p:cNvSpPr txBox="1"/>
            <p:nvPr userDrawn="1"/>
          </p:nvSpPr>
          <p:spPr>
            <a:xfrm rot="10800000" flipH="1" flipV="1">
              <a:off x="360000" y="-468000"/>
              <a:ext cx="11484000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7" name="Linie"/>
            <p:cNvCxnSpPr/>
            <p:nvPr userDrawn="1"/>
          </p:nvCxnSpPr>
          <p:spPr>
            <a:xfrm>
              <a:off x="1231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1231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1184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1184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46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1231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Datumsplatzhalter 3"/>
          <p:cNvSpPr>
            <a:spLocks noGrp="1"/>
          </p:cNvSpPr>
          <p:nvPr>
            <p:ph type="dt" sz="half" idx="14"/>
          </p:nvPr>
        </p:nvSpPr>
        <p:spPr>
          <a:xfrm>
            <a:off x="3600000" y="-720000"/>
            <a:ext cx="8244000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49" name="Fußzeilenplatzhalter 4"/>
          <p:cNvSpPr>
            <a:spLocks noGrp="1"/>
          </p:cNvSpPr>
          <p:nvPr>
            <p:ph type="ftr" sz="quarter" idx="15"/>
          </p:nvPr>
        </p:nvSpPr>
        <p:spPr>
          <a:xfrm>
            <a:off x="359999" y="7020000"/>
            <a:ext cx="8280001" cy="360000"/>
          </a:xfrm>
        </p:spPr>
        <p:txBody>
          <a:bodyPr/>
          <a:lstStyle/>
          <a:p>
            <a:r>
              <a:rPr lang="de-DE" dirty="0"/>
              <a:t>Name: der Referentin / des Referenten</a:t>
            </a:r>
          </a:p>
        </p:txBody>
      </p:sp>
      <p:sp>
        <p:nvSpPr>
          <p:cNvPr id="50" name="Foliennummernplatzhalter 5"/>
          <p:cNvSpPr>
            <a:spLocks noGrp="1"/>
          </p:cNvSpPr>
          <p:nvPr>
            <p:ph type="sldNum" sz="quarter" idx="16"/>
          </p:nvPr>
        </p:nvSpPr>
        <p:spPr>
          <a:xfrm>
            <a:off x="11124000" y="7020000"/>
            <a:ext cx="720000" cy="360000"/>
          </a:xfrm>
        </p:spPr>
        <p:txBody>
          <a:bodyPr/>
          <a:lstStyle/>
          <a:p>
            <a:fld id="{6C8FC03C-C266-4645-ABC5-645062898383}" type="slidenum">
              <a:rPr lang="de-DE" sz="1600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‹#›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58" name="Titel 1"/>
          <p:cNvSpPr>
            <a:spLocks noGrp="1"/>
          </p:cNvSpPr>
          <p:nvPr>
            <p:ph type="ctrTitle" hasCustomPrompt="1"/>
          </p:nvPr>
        </p:nvSpPr>
        <p:spPr>
          <a:xfrm>
            <a:off x="360000" y="1962150"/>
            <a:ext cx="6408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36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59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60000" y="3238501"/>
            <a:ext cx="6408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60" name="Logo"/>
          <p:cNvSpPr>
            <a:spLocks noChangeAspect="1" noEditPoints="1"/>
          </p:cNvSpPr>
          <p:nvPr userDrawn="1"/>
        </p:nvSpPr>
        <p:spPr bwMode="auto">
          <a:xfrm>
            <a:off x="360000" y="304199"/>
            <a:ext cx="27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  <p:sp>
        <p:nvSpPr>
          <p:cNvPr id="62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5219727" y="6069200"/>
            <a:ext cx="3420273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grpSp>
        <p:nvGrpSpPr>
          <p:cNvPr id="27" name="Ecke">
            <a:extLst>
              <a:ext uri="{FF2B5EF4-FFF2-40B4-BE49-F238E27FC236}">
                <a16:creationId xmlns:a16="http://schemas.microsoft.com/office/drawing/2014/main" id="{2EF1D502-9C96-42B4-95AC-4CF059C6236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821737" y="0"/>
            <a:ext cx="3382963" cy="6858000"/>
            <a:chOff x="1316" y="-660"/>
            <a:chExt cx="2131" cy="4320"/>
          </a:xfrm>
        </p:grpSpPr>
        <p:sp>
          <p:nvSpPr>
            <p:cNvPr id="28" name="Fläche">
              <a:extLst>
                <a:ext uri="{FF2B5EF4-FFF2-40B4-BE49-F238E27FC236}">
                  <a16:creationId xmlns:a16="http://schemas.microsoft.com/office/drawing/2014/main" id="{E507C7A8-F812-426B-8C12-A4B5593AD1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29" name="FONT">
              <a:extLst>
                <a:ext uri="{FF2B5EF4-FFF2-40B4-BE49-F238E27FC236}">
                  <a16:creationId xmlns:a16="http://schemas.microsoft.com/office/drawing/2014/main" id="{E6E8217F-7D64-4451-8277-0AF5A494DF1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</p:grpSp>
      <p:sp>
        <p:nvSpPr>
          <p:cNvPr id="30" name="livng.knowledge">
            <a:extLst>
              <a:ext uri="{FF2B5EF4-FFF2-40B4-BE49-F238E27FC236}">
                <a16:creationId xmlns:a16="http://schemas.microsoft.com/office/drawing/2014/main" id="{659FDFF9-C6F9-4AC7-9609-7E5702684F43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60000" y="6320880"/>
            <a:ext cx="1693440" cy="216000"/>
          </a:xfrm>
          <a:custGeom>
            <a:avLst/>
            <a:gdLst>
              <a:gd name="T0" fmla="*/ 0 w 4704"/>
              <a:gd name="T1" fmla="*/ 17 h 592"/>
              <a:gd name="T2" fmla="*/ 85 w 4704"/>
              <a:gd name="T3" fmla="*/ 421 h 592"/>
              <a:gd name="T4" fmla="*/ 1676 w 4704"/>
              <a:gd name="T5" fmla="*/ 413 h 592"/>
              <a:gd name="T6" fmla="*/ 1676 w 4704"/>
              <a:gd name="T7" fmla="*/ 413 h 592"/>
              <a:gd name="T8" fmla="*/ 4672 w 4704"/>
              <a:gd name="T9" fmla="*/ 393 h 592"/>
              <a:gd name="T10" fmla="*/ 4475 w 4704"/>
              <a:gd name="T11" fmla="*/ 183 h 592"/>
              <a:gd name="T12" fmla="*/ 4704 w 4704"/>
              <a:gd name="T13" fmla="*/ 328 h 592"/>
              <a:gd name="T14" fmla="*/ 4631 w 4704"/>
              <a:gd name="T15" fmla="*/ 276 h 592"/>
              <a:gd name="T16" fmla="*/ 4347 w 4704"/>
              <a:gd name="T17" fmla="*/ 252 h 592"/>
              <a:gd name="T18" fmla="*/ 4369 w 4704"/>
              <a:gd name="T19" fmla="*/ 486 h 592"/>
              <a:gd name="T20" fmla="*/ 4155 w 4704"/>
              <a:gd name="T21" fmla="*/ 470 h 592"/>
              <a:gd name="T22" fmla="*/ 4207 w 4704"/>
              <a:gd name="T23" fmla="*/ 444 h 592"/>
              <a:gd name="T24" fmla="*/ 4218 w 4704"/>
              <a:gd name="T25" fmla="*/ 140 h 592"/>
              <a:gd name="T26" fmla="*/ 4351 w 4704"/>
              <a:gd name="T27" fmla="*/ 199 h 592"/>
              <a:gd name="T28" fmla="*/ 4273 w 4704"/>
              <a:gd name="T29" fmla="*/ 248 h 592"/>
              <a:gd name="T30" fmla="*/ 3868 w 4704"/>
              <a:gd name="T31" fmla="*/ 477 h 592"/>
              <a:gd name="T32" fmla="*/ 3937 w 4704"/>
              <a:gd name="T33" fmla="*/ 118 h 592"/>
              <a:gd name="T34" fmla="*/ 4017 w 4704"/>
              <a:gd name="T35" fmla="*/ 470 h 592"/>
              <a:gd name="T36" fmla="*/ 3814 w 4704"/>
              <a:gd name="T37" fmla="*/ 311 h 592"/>
              <a:gd name="T38" fmla="*/ 3481 w 4704"/>
              <a:gd name="T39" fmla="*/ 328 h 592"/>
              <a:gd name="T40" fmla="*/ 3668 w 4704"/>
              <a:gd name="T41" fmla="*/ 435 h 592"/>
              <a:gd name="T42" fmla="*/ 3542 w 4704"/>
              <a:gd name="T43" fmla="*/ 140 h 592"/>
              <a:gd name="T44" fmla="*/ 3481 w 4704"/>
              <a:gd name="T45" fmla="*/ 328 h 592"/>
              <a:gd name="T46" fmla="*/ 3542 w 4704"/>
              <a:gd name="T47" fmla="*/ 193 h 592"/>
              <a:gd name="T48" fmla="*/ 3242 w 4704"/>
              <a:gd name="T49" fmla="*/ 17 h 592"/>
              <a:gd name="T50" fmla="*/ 3327 w 4704"/>
              <a:gd name="T51" fmla="*/ 421 h 592"/>
              <a:gd name="T52" fmla="*/ 3095 w 4704"/>
              <a:gd name="T53" fmla="*/ 471 h 592"/>
              <a:gd name="T54" fmla="*/ 2968 w 4704"/>
              <a:gd name="T55" fmla="*/ 235 h 592"/>
              <a:gd name="T56" fmla="*/ 2755 w 4704"/>
              <a:gd name="T57" fmla="*/ 152 h 592"/>
              <a:gd name="T58" fmla="*/ 2878 w 4704"/>
              <a:gd name="T59" fmla="*/ 383 h 592"/>
              <a:gd name="T60" fmla="*/ 3042 w 4704"/>
              <a:gd name="T61" fmla="*/ 293 h 592"/>
              <a:gd name="T62" fmla="*/ 3114 w 4704"/>
              <a:gd name="T63" fmla="*/ 148 h 592"/>
              <a:gd name="T64" fmla="*/ 2433 w 4704"/>
              <a:gd name="T65" fmla="*/ 309 h 592"/>
              <a:gd name="T66" fmla="*/ 2574 w 4704"/>
              <a:gd name="T67" fmla="*/ 193 h 592"/>
              <a:gd name="T68" fmla="*/ 2574 w 4704"/>
              <a:gd name="T69" fmla="*/ 193 h 592"/>
              <a:gd name="T70" fmla="*/ 2175 w 4704"/>
              <a:gd name="T71" fmla="*/ 236 h 592"/>
              <a:gd name="T72" fmla="*/ 2095 w 4704"/>
              <a:gd name="T73" fmla="*/ 157 h 592"/>
              <a:gd name="T74" fmla="*/ 2352 w 4704"/>
              <a:gd name="T75" fmla="*/ 229 h 592"/>
              <a:gd name="T76" fmla="*/ 1770 w 4704"/>
              <a:gd name="T77" fmla="*/ 95 h 592"/>
              <a:gd name="T78" fmla="*/ 1840 w 4704"/>
              <a:gd name="T79" fmla="*/ 470 h 592"/>
              <a:gd name="T80" fmla="*/ 1940 w 4704"/>
              <a:gd name="T81" fmla="*/ 148 h 592"/>
              <a:gd name="T82" fmla="*/ 1966 w 4704"/>
              <a:gd name="T83" fmla="*/ 470 h 592"/>
              <a:gd name="T84" fmla="*/ 1302 w 4704"/>
              <a:gd name="T85" fmla="*/ 351 h 592"/>
              <a:gd name="T86" fmla="*/ 1302 w 4704"/>
              <a:gd name="T87" fmla="*/ 592 h 592"/>
              <a:gd name="T88" fmla="*/ 1226 w 4704"/>
              <a:gd name="T89" fmla="*/ 492 h 592"/>
              <a:gd name="T90" fmla="*/ 1178 w 4704"/>
              <a:gd name="T91" fmla="*/ 395 h 592"/>
              <a:gd name="T92" fmla="*/ 1393 w 4704"/>
              <a:gd name="T93" fmla="*/ 157 h 592"/>
              <a:gd name="T94" fmla="*/ 1294 w 4704"/>
              <a:gd name="T95" fmla="*/ 193 h 592"/>
              <a:gd name="T96" fmla="*/ 1294 w 4704"/>
              <a:gd name="T97" fmla="*/ 193 h 592"/>
              <a:gd name="T98" fmla="*/ 908 w 4704"/>
              <a:gd name="T99" fmla="*/ 236 h 592"/>
              <a:gd name="T100" fmla="*/ 827 w 4704"/>
              <a:gd name="T101" fmla="*/ 157 h 592"/>
              <a:gd name="T102" fmla="*/ 1084 w 4704"/>
              <a:gd name="T103" fmla="*/ 229 h 592"/>
              <a:gd name="T104" fmla="*/ 657 w 4704"/>
              <a:gd name="T105" fmla="*/ 53 h 592"/>
              <a:gd name="T106" fmla="*/ 668 w 4704"/>
              <a:gd name="T107" fmla="*/ 470 h 592"/>
              <a:gd name="T108" fmla="*/ 668 w 4704"/>
              <a:gd name="T109" fmla="*/ 470 h 592"/>
              <a:gd name="T110" fmla="*/ 385 w 4704"/>
              <a:gd name="T111" fmla="*/ 140 h 592"/>
              <a:gd name="T112" fmla="*/ 481 w 4704"/>
              <a:gd name="T113" fmla="*/ 311 h 592"/>
              <a:gd name="T114" fmla="*/ 217 w 4704"/>
              <a:gd name="T115" fmla="*/ 100 h 592"/>
              <a:gd name="T116" fmla="*/ 217 w 4704"/>
              <a:gd name="T117" fmla="*/ 100 h 592"/>
              <a:gd name="T118" fmla="*/ 253 w 4704"/>
              <a:gd name="T119" fmla="*/ 470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704" h="592">
                <a:moveTo>
                  <a:pt x="77" y="477"/>
                </a:moveTo>
                <a:cubicBezTo>
                  <a:pt x="6" y="477"/>
                  <a:pt x="6" y="413"/>
                  <a:pt x="6" y="386"/>
                </a:cubicBezTo>
                <a:lnTo>
                  <a:pt x="6" y="111"/>
                </a:lnTo>
                <a:cubicBezTo>
                  <a:pt x="6" y="67"/>
                  <a:pt x="4" y="44"/>
                  <a:pt x="0" y="17"/>
                </a:cubicBezTo>
                <a:lnTo>
                  <a:pt x="72" y="1"/>
                </a:lnTo>
                <a:cubicBezTo>
                  <a:pt x="77" y="21"/>
                  <a:pt x="78" y="48"/>
                  <a:pt x="78" y="90"/>
                </a:cubicBezTo>
                <a:lnTo>
                  <a:pt x="78" y="363"/>
                </a:lnTo>
                <a:cubicBezTo>
                  <a:pt x="78" y="406"/>
                  <a:pt x="80" y="413"/>
                  <a:pt x="85" y="421"/>
                </a:cubicBezTo>
                <a:cubicBezTo>
                  <a:pt x="88" y="426"/>
                  <a:pt x="99" y="429"/>
                  <a:pt x="108" y="426"/>
                </a:cubicBezTo>
                <a:lnTo>
                  <a:pt x="119" y="469"/>
                </a:lnTo>
                <a:cubicBezTo>
                  <a:pt x="106" y="474"/>
                  <a:pt x="93" y="477"/>
                  <a:pt x="77" y="477"/>
                </a:cubicBezTo>
                <a:close/>
                <a:moveTo>
                  <a:pt x="1676" y="413"/>
                </a:moveTo>
                <a:cubicBezTo>
                  <a:pt x="1676" y="375"/>
                  <a:pt x="1644" y="344"/>
                  <a:pt x="1606" y="344"/>
                </a:cubicBezTo>
                <a:cubicBezTo>
                  <a:pt x="1568" y="344"/>
                  <a:pt x="1538" y="375"/>
                  <a:pt x="1538" y="413"/>
                </a:cubicBezTo>
                <a:cubicBezTo>
                  <a:pt x="1538" y="453"/>
                  <a:pt x="1569" y="485"/>
                  <a:pt x="1608" y="485"/>
                </a:cubicBezTo>
                <a:cubicBezTo>
                  <a:pt x="1644" y="485"/>
                  <a:pt x="1676" y="453"/>
                  <a:pt x="1676" y="413"/>
                </a:cubicBezTo>
                <a:close/>
                <a:moveTo>
                  <a:pt x="4512" y="328"/>
                </a:moveTo>
                <a:lnTo>
                  <a:pt x="4512" y="333"/>
                </a:lnTo>
                <a:cubicBezTo>
                  <a:pt x="4512" y="377"/>
                  <a:pt x="4528" y="424"/>
                  <a:pt x="4591" y="424"/>
                </a:cubicBezTo>
                <a:cubicBezTo>
                  <a:pt x="4621" y="424"/>
                  <a:pt x="4647" y="414"/>
                  <a:pt x="4672" y="393"/>
                </a:cubicBezTo>
                <a:lnTo>
                  <a:pt x="4699" y="435"/>
                </a:lnTo>
                <a:cubicBezTo>
                  <a:pt x="4665" y="464"/>
                  <a:pt x="4626" y="478"/>
                  <a:pt x="4583" y="478"/>
                </a:cubicBezTo>
                <a:cubicBezTo>
                  <a:pt x="4492" y="478"/>
                  <a:pt x="4435" y="412"/>
                  <a:pt x="4435" y="309"/>
                </a:cubicBezTo>
                <a:cubicBezTo>
                  <a:pt x="4435" y="253"/>
                  <a:pt x="4447" y="215"/>
                  <a:pt x="4475" y="183"/>
                </a:cubicBezTo>
                <a:cubicBezTo>
                  <a:pt x="4501" y="153"/>
                  <a:pt x="4533" y="140"/>
                  <a:pt x="4574" y="140"/>
                </a:cubicBezTo>
                <a:cubicBezTo>
                  <a:pt x="4605" y="140"/>
                  <a:pt x="4635" y="148"/>
                  <a:pt x="4662" y="173"/>
                </a:cubicBezTo>
                <a:cubicBezTo>
                  <a:pt x="4690" y="199"/>
                  <a:pt x="4704" y="238"/>
                  <a:pt x="4704" y="313"/>
                </a:cubicBezTo>
                <a:lnTo>
                  <a:pt x="4704" y="328"/>
                </a:lnTo>
                <a:lnTo>
                  <a:pt x="4512" y="328"/>
                </a:lnTo>
                <a:close/>
                <a:moveTo>
                  <a:pt x="4574" y="193"/>
                </a:moveTo>
                <a:cubicBezTo>
                  <a:pt x="4534" y="193"/>
                  <a:pt x="4513" y="224"/>
                  <a:pt x="4513" y="276"/>
                </a:cubicBezTo>
                <a:lnTo>
                  <a:pt x="4631" y="276"/>
                </a:lnTo>
                <a:cubicBezTo>
                  <a:pt x="4631" y="224"/>
                  <a:pt x="4609" y="193"/>
                  <a:pt x="4574" y="193"/>
                </a:cubicBezTo>
                <a:close/>
                <a:moveTo>
                  <a:pt x="4351" y="199"/>
                </a:moveTo>
                <a:cubicBezTo>
                  <a:pt x="4338" y="199"/>
                  <a:pt x="4328" y="197"/>
                  <a:pt x="4326" y="196"/>
                </a:cubicBezTo>
                <a:cubicBezTo>
                  <a:pt x="4328" y="198"/>
                  <a:pt x="4347" y="219"/>
                  <a:pt x="4347" y="252"/>
                </a:cubicBezTo>
                <a:cubicBezTo>
                  <a:pt x="4347" y="308"/>
                  <a:pt x="4301" y="351"/>
                  <a:pt x="4225" y="351"/>
                </a:cubicBezTo>
                <a:cubicBezTo>
                  <a:pt x="4202" y="359"/>
                  <a:pt x="4182" y="371"/>
                  <a:pt x="4182" y="381"/>
                </a:cubicBezTo>
                <a:cubicBezTo>
                  <a:pt x="4182" y="393"/>
                  <a:pt x="4186" y="394"/>
                  <a:pt x="4262" y="394"/>
                </a:cubicBezTo>
                <a:cubicBezTo>
                  <a:pt x="4314" y="394"/>
                  <a:pt x="4369" y="421"/>
                  <a:pt x="4369" y="486"/>
                </a:cubicBezTo>
                <a:cubicBezTo>
                  <a:pt x="4369" y="555"/>
                  <a:pt x="4312" y="592"/>
                  <a:pt x="4226" y="592"/>
                </a:cubicBezTo>
                <a:cubicBezTo>
                  <a:pt x="4142" y="592"/>
                  <a:pt x="4082" y="564"/>
                  <a:pt x="4082" y="504"/>
                </a:cubicBezTo>
                <a:cubicBezTo>
                  <a:pt x="4082" y="489"/>
                  <a:pt x="4088" y="470"/>
                  <a:pt x="4088" y="470"/>
                </a:cubicBezTo>
                <a:lnTo>
                  <a:pt x="4155" y="470"/>
                </a:lnTo>
                <a:cubicBezTo>
                  <a:pt x="4155" y="470"/>
                  <a:pt x="4149" y="482"/>
                  <a:pt x="4149" y="492"/>
                </a:cubicBezTo>
                <a:cubicBezTo>
                  <a:pt x="4149" y="522"/>
                  <a:pt x="4175" y="539"/>
                  <a:pt x="4220" y="539"/>
                </a:cubicBezTo>
                <a:cubicBezTo>
                  <a:pt x="4270" y="539"/>
                  <a:pt x="4296" y="519"/>
                  <a:pt x="4296" y="489"/>
                </a:cubicBezTo>
                <a:cubicBezTo>
                  <a:pt x="4296" y="454"/>
                  <a:pt x="4267" y="444"/>
                  <a:pt x="4207" y="444"/>
                </a:cubicBezTo>
                <a:cubicBezTo>
                  <a:pt x="4121" y="444"/>
                  <a:pt x="4102" y="427"/>
                  <a:pt x="4102" y="395"/>
                </a:cubicBezTo>
                <a:cubicBezTo>
                  <a:pt x="4102" y="363"/>
                  <a:pt x="4128" y="351"/>
                  <a:pt x="4163" y="340"/>
                </a:cubicBezTo>
                <a:cubicBezTo>
                  <a:pt x="4114" y="326"/>
                  <a:pt x="4090" y="295"/>
                  <a:pt x="4090" y="249"/>
                </a:cubicBezTo>
                <a:cubicBezTo>
                  <a:pt x="4090" y="183"/>
                  <a:pt x="4141" y="140"/>
                  <a:pt x="4218" y="140"/>
                </a:cubicBezTo>
                <a:cubicBezTo>
                  <a:pt x="4264" y="140"/>
                  <a:pt x="4290" y="157"/>
                  <a:pt x="4316" y="157"/>
                </a:cubicBezTo>
                <a:cubicBezTo>
                  <a:pt x="4337" y="157"/>
                  <a:pt x="4357" y="149"/>
                  <a:pt x="4375" y="134"/>
                </a:cubicBezTo>
                <a:lnTo>
                  <a:pt x="4407" y="178"/>
                </a:lnTo>
                <a:cubicBezTo>
                  <a:pt x="4389" y="193"/>
                  <a:pt x="4373" y="199"/>
                  <a:pt x="4351" y="199"/>
                </a:cubicBezTo>
                <a:close/>
                <a:moveTo>
                  <a:pt x="4218" y="193"/>
                </a:moveTo>
                <a:cubicBezTo>
                  <a:pt x="4182" y="193"/>
                  <a:pt x="4162" y="213"/>
                  <a:pt x="4162" y="249"/>
                </a:cubicBezTo>
                <a:cubicBezTo>
                  <a:pt x="4162" y="286"/>
                  <a:pt x="4183" y="303"/>
                  <a:pt x="4218" y="303"/>
                </a:cubicBezTo>
                <a:cubicBezTo>
                  <a:pt x="4254" y="303"/>
                  <a:pt x="4273" y="284"/>
                  <a:pt x="4273" y="248"/>
                </a:cubicBezTo>
                <a:cubicBezTo>
                  <a:pt x="4273" y="212"/>
                  <a:pt x="4254" y="193"/>
                  <a:pt x="4218" y="193"/>
                </a:cubicBezTo>
                <a:close/>
                <a:moveTo>
                  <a:pt x="3953" y="470"/>
                </a:moveTo>
                <a:cubicBezTo>
                  <a:pt x="3949" y="463"/>
                  <a:pt x="3949" y="458"/>
                  <a:pt x="3947" y="445"/>
                </a:cubicBezTo>
                <a:cubicBezTo>
                  <a:pt x="3925" y="466"/>
                  <a:pt x="3900" y="477"/>
                  <a:pt x="3868" y="477"/>
                </a:cubicBezTo>
                <a:cubicBezTo>
                  <a:pt x="3786" y="477"/>
                  <a:pt x="3736" y="412"/>
                  <a:pt x="3736" y="312"/>
                </a:cubicBezTo>
                <a:cubicBezTo>
                  <a:pt x="3736" y="211"/>
                  <a:pt x="3792" y="142"/>
                  <a:pt x="3870" y="142"/>
                </a:cubicBezTo>
                <a:cubicBezTo>
                  <a:pt x="3897" y="142"/>
                  <a:pt x="3920" y="151"/>
                  <a:pt x="3939" y="171"/>
                </a:cubicBezTo>
                <a:cubicBezTo>
                  <a:pt x="3939" y="171"/>
                  <a:pt x="3937" y="146"/>
                  <a:pt x="3937" y="118"/>
                </a:cubicBezTo>
                <a:lnTo>
                  <a:pt x="3937" y="1"/>
                </a:lnTo>
                <a:lnTo>
                  <a:pt x="4007" y="11"/>
                </a:lnTo>
                <a:lnTo>
                  <a:pt x="4007" y="358"/>
                </a:lnTo>
                <a:cubicBezTo>
                  <a:pt x="4007" y="421"/>
                  <a:pt x="4011" y="454"/>
                  <a:pt x="4017" y="470"/>
                </a:cubicBezTo>
                <a:lnTo>
                  <a:pt x="3953" y="470"/>
                </a:lnTo>
                <a:close/>
                <a:moveTo>
                  <a:pt x="3937" y="224"/>
                </a:moveTo>
                <a:cubicBezTo>
                  <a:pt x="3921" y="207"/>
                  <a:pt x="3902" y="198"/>
                  <a:pt x="3879" y="198"/>
                </a:cubicBezTo>
                <a:cubicBezTo>
                  <a:pt x="3834" y="198"/>
                  <a:pt x="3814" y="234"/>
                  <a:pt x="3814" y="311"/>
                </a:cubicBezTo>
                <a:cubicBezTo>
                  <a:pt x="3814" y="382"/>
                  <a:pt x="3828" y="418"/>
                  <a:pt x="3881" y="418"/>
                </a:cubicBezTo>
                <a:cubicBezTo>
                  <a:pt x="3907" y="418"/>
                  <a:pt x="3928" y="403"/>
                  <a:pt x="3937" y="387"/>
                </a:cubicBezTo>
                <a:lnTo>
                  <a:pt x="3937" y="224"/>
                </a:lnTo>
                <a:close/>
                <a:moveTo>
                  <a:pt x="3481" y="328"/>
                </a:moveTo>
                <a:lnTo>
                  <a:pt x="3481" y="333"/>
                </a:lnTo>
                <a:cubicBezTo>
                  <a:pt x="3481" y="377"/>
                  <a:pt x="3497" y="424"/>
                  <a:pt x="3560" y="424"/>
                </a:cubicBezTo>
                <a:cubicBezTo>
                  <a:pt x="3590" y="424"/>
                  <a:pt x="3616" y="414"/>
                  <a:pt x="3640" y="393"/>
                </a:cubicBezTo>
                <a:lnTo>
                  <a:pt x="3668" y="435"/>
                </a:lnTo>
                <a:cubicBezTo>
                  <a:pt x="3634" y="464"/>
                  <a:pt x="3595" y="478"/>
                  <a:pt x="3552" y="478"/>
                </a:cubicBezTo>
                <a:cubicBezTo>
                  <a:pt x="3461" y="478"/>
                  <a:pt x="3404" y="412"/>
                  <a:pt x="3404" y="309"/>
                </a:cubicBezTo>
                <a:cubicBezTo>
                  <a:pt x="3404" y="253"/>
                  <a:pt x="3416" y="215"/>
                  <a:pt x="3444" y="183"/>
                </a:cubicBezTo>
                <a:cubicBezTo>
                  <a:pt x="3470" y="153"/>
                  <a:pt x="3502" y="140"/>
                  <a:pt x="3542" y="140"/>
                </a:cubicBezTo>
                <a:cubicBezTo>
                  <a:pt x="3574" y="140"/>
                  <a:pt x="3603" y="148"/>
                  <a:pt x="3631" y="173"/>
                </a:cubicBezTo>
                <a:cubicBezTo>
                  <a:pt x="3659" y="199"/>
                  <a:pt x="3673" y="238"/>
                  <a:pt x="3673" y="313"/>
                </a:cubicBezTo>
                <a:lnTo>
                  <a:pt x="3673" y="328"/>
                </a:lnTo>
                <a:lnTo>
                  <a:pt x="3481" y="328"/>
                </a:lnTo>
                <a:close/>
                <a:moveTo>
                  <a:pt x="3542" y="193"/>
                </a:moveTo>
                <a:cubicBezTo>
                  <a:pt x="3503" y="193"/>
                  <a:pt x="3481" y="224"/>
                  <a:pt x="3481" y="276"/>
                </a:cubicBezTo>
                <a:lnTo>
                  <a:pt x="3600" y="276"/>
                </a:lnTo>
                <a:cubicBezTo>
                  <a:pt x="3600" y="224"/>
                  <a:pt x="3577" y="193"/>
                  <a:pt x="3542" y="193"/>
                </a:cubicBezTo>
                <a:close/>
                <a:moveTo>
                  <a:pt x="3319" y="477"/>
                </a:moveTo>
                <a:cubicBezTo>
                  <a:pt x="3249" y="477"/>
                  <a:pt x="3249" y="413"/>
                  <a:pt x="3249" y="386"/>
                </a:cubicBezTo>
                <a:lnTo>
                  <a:pt x="3249" y="111"/>
                </a:lnTo>
                <a:cubicBezTo>
                  <a:pt x="3249" y="67"/>
                  <a:pt x="3247" y="44"/>
                  <a:pt x="3242" y="17"/>
                </a:cubicBezTo>
                <a:lnTo>
                  <a:pt x="3314" y="1"/>
                </a:lnTo>
                <a:cubicBezTo>
                  <a:pt x="3319" y="21"/>
                  <a:pt x="3320" y="48"/>
                  <a:pt x="3320" y="90"/>
                </a:cubicBezTo>
                <a:lnTo>
                  <a:pt x="3320" y="363"/>
                </a:lnTo>
                <a:cubicBezTo>
                  <a:pt x="3320" y="406"/>
                  <a:pt x="3322" y="413"/>
                  <a:pt x="3327" y="421"/>
                </a:cubicBezTo>
                <a:cubicBezTo>
                  <a:pt x="3331" y="426"/>
                  <a:pt x="3342" y="429"/>
                  <a:pt x="3350" y="426"/>
                </a:cubicBezTo>
                <a:lnTo>
                  <a:pt x="3361" y="469"/>
                </a:lnTo>
                <a:cubicBezTo>
                  <a:pt x="3349" y="474"/>
                  <a:pt x="3335" y="477"/>
                  <a:pt x="3319" y="477"/>
                </a:cubicBezTo>
                <a:close/>
                <a:moveTo>
                  <a:pt x="3095" y="471"/>
                </a:moveTo>
                <a:lnTo>
                  <a:pt x="3030" y="471"/>
                </a:lnTo>
                <a:lnTo>
                  <a:pt x="2990" y="323"/>
                </a:lnTo>
                <a:cubicBezTo>
                  <a:pt x="2980" y="284"/>
                  <a:pt x="2969" y="235"/>
                  <a:pt x="2969" y="235"/>
                </a:cubicBezTo>
                <a:lnTo>
                  <a:pt x="2968" y="235"/>
                </a:lnTo>
                <a:cubicBezTo>
                  <a:pt x="2968" y="235"/>
                  <a:pt x="2963" y="267"/>
                  <a:pt x="2947" y="326"/>
                </a:cubicBezTo>
                <a:lnTo>
                  <a:pt x="2908" y="471"/>
                </a:lnTo>
                <a:lnTo>
                  <a:pt x="2843" y="471"/>
                </a:lnTo>
                <a:lnTo>
                  <a:pt x="2755" y="152"/>
                </a:lnTo>
                <a:lnTo>
                  <a:pt x="2824" y="143"/>
                </a:lnTo>
                <a:lnTo>
                  <a:pt x="2859" y="298"/>
                </a:lnTo>
                <a:cubicBezTo>
                  <a:pt x="2868" y="338"/>
                  <a:pt x="2876" y="383"/>
                  <a:pt x="2876" y="383"/>
                </a:cubicBezTo>
                <a:lnTo>
                  <a:pt x="2878" y="383"/>
                </a:lnTo>
                <a:cubicBezTo>
                  <a:pt x="2878" y="383"/>
                  <a:pt x="2884" y="341"/>
                  <a:pt x="2896" y="297"/>
                </a:cubicBezTo>
                <a:lnTo>
                  <a:pt x="2937" y="148"/>
                </a:lnTo>
                <a:lnTo>
                  <a:pt x="3006" y="148"/>
                </a:lnTo>
                <a:lnTo>
                  <a:pt x="3042" y="293"/>
                </a:lnTo>
                <a:cubicBezTo>
                  <a:pt x="3056" y="345"/>
                  <a:pt x="3063" y="384"/>
                  <a:pt x="3063" y="384"/>
                </a:cubicBezTo>
                <a:lnTo>
                  <a:pt x="3065" y="384"/>
                </a:lnTo>
                <a:cubicBezTo>
                  <a:pt x="3065" y="384"/>
                  <a:pt x="3072" y="335"/>
                  <a:pt x="3081" y="298"/>
                </a:cubicBezTo>
                <a:lnTo>
                  <a:pt x="3114" y="148"/>
                </a:lnTo>
                <a:lnTo>
                  <a:pt x="3186" y="148"/>
                </a:lnTo>
                <a:lnTo>
                  <a:pt x="3095" y="471"/>
                </a:lnTo>
                <a:close/>
                <a:moveTo>
                  <a:pt x="2575" y="478"/>
                </a:moveTo>
                <a:cubicBezTo>
                  <a:pt x="2487" y="478"/>
                  <a:pt x="2433" y="412"/>
                  <a:pt x="2433" y="309"/>
                </a:cubicBezTo>
                <a:cubicBezTo>
                  <a:pt x="2433" y="206"/>
                  <a:pt x="2488" y="140"/>
                  <a:pt x="2573" y="140"/>
                </a:cubicBezTo>
                <a:cubicBezTo>
                  <a:pt x="2665" y="140"/>
                  <a:pt x="2717" y="208"/>
                  <a:pt x="2717" y="310"/>
                </a:cubicBezTo>
                <a:cubicBezTo>
                  <a:pt x="2717" y="414"/>
                  <a:pt x="2662" y="478"/>
                  <a:pt x="2575" y="478"/>
                </a:cubicBezTo>
                <a:close/>
                <a:moveTo>
                  <a:pt x="2574" y="193"/>
                </a:moveTo>
                <a:cubicBezTo>
                  <a:pt x="2529" y="193"/>
                  <a:pt x="2510" y="226"/>
                  <a:pt x="2510" y="305"/>
                </a:cubicBezTo>
                <a:cubicBezTo>
                  <a:pt x="2510" y="398"/>
                  <a:pt x="2534" y="426"/>
                  <a:pt x="2576" y="426"/>
                </a:cubicBezTo>
                <a:cubicBezTo>
                  <a:pt x="2617" y="426"/>
                  <a:pt x="2640" y="392"/>
                  <a:pt x="2640" y="311"/>
                </a:cubicBezTo>
                <a:cubicBezTo>
                  <a:pt x="2640" y="220"/>
                  <a:pt x="2615" y="193"/>
                  <a:pt x="2574" y="193"/>
                </a:cubicBezTo>
                <a:close/>
                <a:moveTo>
                  <a:pt x="2283" y="470"/>
                </a:moveTo>
                <a:lnTo>
                  <a:pt x="2283" y="256"/>
                </a:lnTo>
                <a:cubicBezTo>
                  <a:pt x="2283" y="212"/>
                  <a:pt x="2273" y="200"/>
                  <a:pt x="2246" y="200"/>
                </a:cubicBezTo>
                <a:cubicBezTo>
                  <a:pt x="2226" y="200"/>
                  <a:pt x="2196" y="215"/>
                  <a:pt x="2175" y="236"/>
                </a:cubicBezTo>
                <a:lnTo>
                  <a:pt x="2175" y="470"/>
                </a:lnTo>
                <a:lnTo>
                  <a:pt x="2107" y="470"/>
                </a:lnTo>
                <a:lnTo>
                  <a:pt x="2107" y="233"/>
                </a:lnTo>
                <a:cubicBezTo>
                  <a:pt x="2107" y="199"/>
                  <a:pt x="2104" y="179"/>
                  <a:pt x="2095" y="157"/>
                </a:cubicBezTo>
                <a:lnTo>
                  <a:pt x="2158" y="139"/>
                </a:lnTo>
                <a:cubicBezTo>
                  <a:pt x="2166" y="153"/>
                  <a:pt x="2170" y="167"/>
                  <a:pt x="2170" y="185"/>
                </a:cubicBezTo>
                <a:cubicBezTo>
                  <a:pt x="2204" y="155"/>
                  <a:pt x="2234" y="140"/>
                  <a:pt x="2268" y="140"/>
                </a:cubicBezTo>
                <a:cubicBezTo>
                  <a:pt x="2318" y="140"/>
                  <a:pt x="2352" y="170"/>
                  <a:pt x="2352" y="229"/>
                </a:cubicBezTo>
                <a:lnTo>
                  <a:pt x="2352" y="470"/>
                </a:lnTo>
                <a:lnTo>
                  <a:pt x="2283" y="470"/>
                </a:lnTo>
                <a:close/>
                <a:moveTo>
                  <a:pt x="1770" y="470"/>
                </a:moveTo>
                <a:lnTo>
                  <a:pt x="1770" y="95"/>
                </a:lnTo>
                <a:cubicBezTo>
                  <a:pt x="1770" y="64"/>
                  <a:pt x="1768" y="42"/>
                  <a:pt x="1763" y="17"/>
                </a:cubicBezTo>
                <a:lnTo>
                  <a:pt x="1833" y="0"/>
                </a:lnTo>
                <a:cubicBezTo>
                  <a:pt x="1837" y="20"/>
                  <a:pt x="1840" y="52"/>
                  <a:pt x="1840" y="85"/>
                </a:cubicBezTo>
                <a:lnTo>
                  <a:pt x="1840" y="470"/>
                </a:lnTo>
                <a:lnTo>
                  <a:pt x="1770" y="470"/>
                </a:lnTo>
                <a:close/>
                <a:moveTo>
                  <a:pt x="1966" y="470"/>
                </a:moveTo>
                <a:lnTo>
                  <a:pt x="1845" y="288"/>
                </a:lnTo>
                <a:lnTo>
                  <a:pt x="1940" y="148"/>
                </a:lnTo>
                <a:lnTo>
                  <a:pt x="2025" y="148"/>
                </a:lnTo>
                <a:lnTo>
                  <a:pt x="1915" y="284"/>
                </a:lnTo>
                <a:lnTo>
                  <a:pt x="2051" y="470"/>
                </a:lnTo>
                <a:lnTo>
                  <a:pt x="1966" y="470"/>
                </a:lnTo>
                <a:close/>
                <a:moveTo>
                  <a:pt x="1428" y="199"/>
                </a:moveTo>
                <a:cubicBezTo>
                  <a:pt x="1415" y="199"/>
                  <a:pt x="1405" y="197"/>
                  <a:pt x="1403" y="196"/>
                </a:cubicBezTo>
                <a:cubicBezTo>
                  <a:pt x="1405" y="198"/>
                  <a:pt x="1424" y="219"/>
                  <a:pt x="1424" y="252"/>
                </a:cubicBezTo>
                <a:cubicBezTo>
                  <a:pt x="1424" y="308"/>
                  <a:pt x="1378" y="351"/>
                  <a:pt x="1302" y="351"/>
                </a:cubicBezTo>
                <a:cubicBezTo>
                  <a:pt x="1279" y="359"/>
                  <a:pt x="1259" y="371"/>
                  <a:pt x="1259" y="381"/>
                </a:cubicBezTo>
                <a:cubicBezTo>
                  <a:pt x="1259" y="393"/>
                  <a:pt x="1263" y="394"/>
                  <a:pt x="1339" y="394"/>
                </a:cubicBezTo>
                <a:cubicBezTo>
                  <a:pt x="1390" y="394"/>
                  <a:pt x="1446" y="421"/>
                  <a:pt x="1446" y="486"/>
                </a:cubicBezTo>
                <a:cubicBezTo>
                  <a:pt x="1446" y="555"/>
                  <a:pt x="1388" y="592"/>
                  <a:pt x="1302" y="592"/>
                </a:cubicBezTo>
                <a:cubicBezTo>
                  <a:pt x="1219" y="592"/>
                  <a:pt x="1159" y="564"/>
                  <a:pt x="1159" y="504"/>
                </a:cubicBezTo>
                <a:cubicBezTo>
                  <a:pt x="1159" y="489"/>
                  <a:pt x="1165" y="470"/>
                  <a:pt x="1165" y="470"/>
                </a:cubicBezTo>
                <a:lnTo>
                  <a:pt x="1231" y="470"/>
                </a:lnTo>
                <a:cubicBezTo>
                  <a:pt x="1231" y="470"/>
                  <a:pt x="1226" y="482"/>
                  <a:pt x="1226" y="492"/>
                </a:cubicBezTo>
                <a:cubicBezTo>
                  <a:pt x="1226" y="522"/>
                  <a:pt x="1252" y="539"/>
                  <a:pt x="1297" y="539"/>
                </a:cubicBezTo>
                <a:cubicBezTo>
                  <a:pt x="1346" y="539"/>
                  <a:pt x="1373" y="519"/>
                  <a:pt x="1373" y="489"/>
                </a:cubicBezTo>
                <a:cubicBezTo>
                  <a:pt x="1373" y="454"/>
                  <a:pt x="1344" y="444"/>
                  <a:pt x="1284" y="444"/>
                </a:cubicBezTo>
                <a:cubicBezTo>
                  <a:pt x="1198" y="444"/>
                  <a:pt x="1178" y="427"/>
                  <a:pt x="1178" y="395"/>
                </a:cubicBezTo>
                <a:cubicBezTo>
                  <a:pt x="1178" y="363"/>
                  <a:pt x="1205" y="351"/>
                  <a:pt x="1240" y="340"/>
                </a:cubicBezTo>
                <a:cubicBezTo>
                  <a:pt x="1191" y="326"/>
                  <a:pt x="1166" y="295"/>
                  <a:pt x="1166" y="249"/>
                </a:cubicBezTo>
                <a:cubicBezTo>
                  <a:pt x="1166" y="183"/>
                  <a:pt x="1218" y="140"/>
                  <a:pt x="1295" y="140"/>
                </a:cubicBezTo>
                <a:cubicBezTo>
                  <a:pt x="1341" y="140"/>
                  <a:pt x="1367" y="157"/>
                  <a:pt x="1393" y="157"/>
                </a:cubicBezTo>
                <a:cubicBezTo>
                  <a:pt x="1414" y="157"/>
                  <a:pt x="1434" y="149"/>
                  <a:pt x="1451" y="134"/>
                </a:cubicBezTo>
                <a:lnTo>
                  <a:pt x="1484" y="178"/>
                </a:lnTo>
                <a:cubicBezTo>
                  <a:pt x="1466" y="193"/>
                  <a:pt x="1449" y="199"/>
                  <a:pt x="1428" y="199"/>
                </a:cubicBezTo>
                <a:close/>
                <a:moveTo>
                  <a:pt x="1294" y="193"/>
                </a:moveTo>
                <a:cubicBezTo>
                  <a:pt x="1259" y="193"/>
                  <a:pt x="1239" y="213"/>
                  <a:pt x="1239" y="249"/>
                </a:cubicBezTo>
                <a:cubicBezTo>
                  <a:pt x="1239" y="286"/>
                  <a:pt x="1260" y="303"/>
                  <a:pt x="1294" y="303"/>
                </a:cubicBezTo>
                <a:cubicBezTo>
                  <a:pt x="1331" y="303"/>
                  <a:pt x="1350" y="284"/>
                  <a:pt x="1350" y="248"/>
                </a:cubicBezTo>
                <a:cubicBezTo>
                  <a:pt x="1350" y="212"/>
                  <a:pt x="1331" y="193"/>
                  <a:pt x="1294" y="193"/>
                </a:cubicBezTo>
                <a:close/>
                <a:moveTo>
                  <a:pt x="1015" y="470"/>
                </a:moveTo>
                <a:lnTo>
                  <a:pt x="1015" y="256"/>
                </a:lnTo>
                <a:cubicBezTo>
                  <a:pt x="1015" y="212"/>
                  <a:pt x="1005" y="200"/>
                  <a:pt x="978" y="200"/>
                </a:cubicBezTo>
                <a:cubicBezTo>
                  <a:pt x="958" y="200"/>
                  <a:pt x="929" y="215"/>
                  <a:pt x="908" y="236"/>
                </a:cubicBezTo>
                <a:lnTo>
                  <a:pt x="908" y="470"/>
                </a:lnTo>
                <a:lnTo>
                  <a:pt x="839" y="470"/>
                </a:lnTo>
                <a:lnTo>
                  <a:pt x="839" y="233"/>
                </a:lnTo>
                <a:cubicBezTo>
                  <a:pt x="839" y="199"/>
                  <a:pt x="836" y="179"/>
                  <a:pt x="827" y="157"/>
                </a:cubicBezTo>
                <a:lnTo>
                  <a:pt x="890" y="139"/>
                </a:lnTo>
                <a:cubicBezTo>
                  <a:pt x="898" y="153"/>
                  <a:pt x="902" y="167"/>
                  <a:pt x="902" y="185"/>
                </a:cubicBezTo>
                <a:cubicBezTo>
                  <a:pt x="936" y="155"/>
                  <a:pt x="966" y="140"/>
                  <a:pt x="1000" y="140"/>
                </a:cubicBezTo>
                <a:cubicBezTo>
                  <a:pt x="1050" y="140"/>
                  <a:pt x="1084" y="170"/>
                  <a:pt x="1084" y="229"/>
                </a:cubicBezTo>
                <a:lnTo>
                  <a:pt x="1084" y="470"/>
                </a:lnTo>
                <a:lnTo>
                  <a:pt x="1015" y="470"/>
                </a:lnTo>
                <a:close/>
                <a:moveTo>
                  <a:pt x="703" y="100"/>
                </a:moveTo>
                <a:cubicBezTo>
                  <a:pt x="677" y="100"/>
                  <a:pt x="657" y="79"/>
                  <a:pt x="657" y="53"/>
                </a:cubicBezTo>
                <a:cubicBezTo>
                  <a:pt x="657" y="27"/>
                  <a:pt x="678" y="6"/>
                  <a:pt x="704" y="6"/>
                </a:cubicBezTo>
                <a:cubicBezTo>
                  <a:pt x="729" y="6"/>
                  <a:pt x="750" y="27"/>
                  <a:pt x="750" y="53"/>
                </a:cubicBezTo>
                <a:cubicBezTo>
                  <a:pt x="750" y="79"/>
                  <a:pt x="729" y="100"/>
                  <a:pt x="703" y="100"/>
                </a:cubicBezTo>
                <a:close/>
                <a:moveTo>
                  <a:pt x="668" y="470"/>
                </a:moveTo>
                <a:lnTo>
                  <a:pt x="668" y="153"/>
                </a:lnTo>
                <a:lnTo>
                  <a:pt x="738" y="140"/>
                </a:lnTo>
                <a:lnTo>
                  <a:pt x="738" y="470"/>
                </a:lnTo>
                <a:lnTo>
                  <a:pt x="668" y="470"/>
                </a:lnTo>
                <a:close/>
                <a:moveTo>
                  <a:pt x="490" y="471"/>
                </a:moveTo>
                <a:lnTo>
                  <a:pt x="428" y="471"/>
                </a:lnTo>
                <a:lnTo>
                  <a:pt x="313" y="150"/>
                </a:lnTo>
                <a:lnTo>
                  <a:pt x="385" y="140"/>
                </a:lnTo>
                <a:lnTo>
                  <a:pt x="440" y="314"/>
                </a:lnTo>
                <a:cubicBezTo>
                  <a:pt x="451" y="347"/>
                  <a:pt x="460" y="386"/>
                  <a:pt x="460" y="386"/>
                </a:cubicBezTo>
                <a:lnTo>
                  <a:pt x="461" y="386"/>
                </a:lnTo>
                <a:cubicBezTo>
                  <a:pt x="461" y="386"/>
                  <a:pt x="468" y="347"/>
                  <a:pt x="481" y="311"/>
                </a:cubicBezTo>
                <a:lnTo>
                  <a:pt x="534" y="148"/>
                </a:lnTo>
                <a:lnTo>
                  <a:pt x="607" y="148"/>
                </a:lnTo>
                <a:lnTo>
                  <a:pt x="490" y="471"/>
                </a:lnTo>
                <a:close/>
                <a:moveTo>
                  <a:pt x="217" y="100"/>
                </a:moveTo>
                <a:cubicBezTo>
                  <a:pt x="192" y="100"/>
                  <a:pt x="172" y="79"/>
                  <a:pt x="172" y="53"/>
                </a:cubicBezTo>
                <a:cubicBezTo>
                  <a:pt x="172" y="27"/>
                  <a:pt x="192" y="6"/>
                  <a:pt x="218" y="6"/>
                </a:cubicBezTo>
                <a:cubicBezTo>
                  <a:pt x="243" y="6"/>
                  <a:pt x="264" y="27"/>
                  <a:pt x="264" y="53"/>
                </a:cubicBezTo>
                <a:cubicBezTo>
                  <a:pt x="264" y="79"/>
                  <a:pt x="243" y="100"/>
                  <a:pt x="217" y="100"/>
                </a:cubicBezTo>
                <a:close/>
                <a:moveTo>
                  <a:pt x="182" y="470"/>
                </a:moveTo>
                <a:lnTo>
                  <a:pt x="182" y="153"/>
                </a:lnTo>
                <a:lnTo>
                  <a:pt x="253" y="140"/>
                </a:lnTo>
                <a:lnTo>
                  <a:pt x="253" y="470"/>
                </a:lnTo>
                <a:lnTo>
                  <a:pt x="182" y="4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4219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227" userDrawn="1">
          <p15:clr>
            <a:srgbClr val="FBAE40"/>
          </p15:clr>
        </p15:guide>
        <p15:guide id="4" pos="746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ypoeck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Regieanweisungen"/>
          <p:cNvGrpSpPr/>
          <p:nvPr userDrawn="1"/>
        </p:nvGrpSpPr>
        <p:grpSpPr>
          <a:xfrm>
            <a:off x="-1908000" y="-468000"/>
            <a:ext cx="14580000" cy="7776000"/>
            <a:chOff x="-1908000" y="-468000"/>
            <a:chExt cx="14580000" cy="7776000"/>
          </a:xfrm>
        </p:grpSpPr>
        <p:sp>
          <p:nvSpPr>
            <p:cNvPr id="26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1" name="Hilfslinien"/>
            <p:cNvSpPr txBox="1"/>
            <p:nvPr userDrawn="1"/>
          </p:nvSpPr>
          <p:spPr>
            <a:xfrm rot="10800000" flipH="1" flipV="1">
              <a:off x="360000" y="-468000"/>
              <a:ext cx="11484000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7" name="Linie"/>
            <p:cNvCxnSpPr/>
            <p:nvPr userDrawn="1"/>
          </p:nvCxnSpPr>
          <p:spPr>
            <a:xfrm>
              <a:off x="1231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1231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1184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1184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46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1231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Datumsplatzhalter 3"/>
          <p:cNvSpPr>
            <a:spLocks noGrp="1"/>
          </p:cNvSpPr>
          <p:nvPr>
            <p:ph type="dt" sz="half" idx="14"/>
          </p:nvPr>
        </p:nvSpPr>
        <p:spPr>
          <a:xfrm>
            <a:off x="3600000" y="-720000"/>
            <a:ext cx="8244000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49" name="Fußzeilenplatzhalter 4"/>
          <p:cNvSpPr>
            <a:spLocks noGrp="1"/>
          </p:cNvSpPr>
          <p:nvPr>
            <p:ph type="ftr" sz="quarter" idx="15"/>
          </p:nvPr>
        </p:nvSpPr>
        <p:spPr>
          <a:xfrm>
            <a:off x="360000" y="7020000"/>
            <a:ext cx="8280274" cy="360000"/>
          </a:xfrm>
        </p:spPr>
        <p:txBody>
          <a:bodyPr/>
          <a:lstStyle/>
          <a:p>
            <a:r>
              <a:rPr lang="de-DE" dirty="0"/>
              <a:t>Name: der Referentin / des Referenten</a:t>
            </a:r>
          </a:p>
        </p:txBody>
      </p:sp>
      <p:sp>
        <p:nvSpPr>
          <p:cNvPr id="50" name="Foliennummernplatzhalter 5"/>
          <p:cNvSpPr>
            <a:spLocks noGrp="1"/>
          </p:cNvSpPr>
          <p:nvPr>
            <p:ph type="sldNum" sz="quarter" idx="16"/>
          </p:nvPr>
        </p:nvSpPr>
        <p:spPr>
          <a:xfrm>
            <a:off x="11124000" y="7020000"/>
            <a:ext cx="720000" cy="360000"/>
          </a:xfrm>
        </p:spPr>
        <p:txBody>
          <a:bodyPr/>
          <a:lstStyle/>
          <a:p>
            <a:fld id="{6C8FC03C-C266-4645-ABC5-645062898383}" type="slidenum">
              <a:rPr lang="de-DE" sz="1600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‹#›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58" name="Titel 1"/>
          <p:cNvSpPr>
            <a:spLocks noGrp="1"/>
          </p:cNvSpPr>
          <p:nvPr>
            <p:ph type="ctrTitle" hasCustomPrompt="1"/>
          </p:nvPr>
        </p:nvSpPr>
        <p:spPr>
          <a:xfrm>
            <a:off x="360000" y="1962150"/>
            <a:ext cx="6408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59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60000" y="3238501"/>
            <a:ext cx="6408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60" name="Logo"/>
          <p:cNvSpPr>
            <a:spLocks noChangeAspect="1" noEditPoints="1"/>
          </p:cNvSpPr>
          <p:nvPr userDrawn="1"/>
        </p:nvSpPr>
        <p:spPr bwMode="auto">
          <a:xfrm>
            <a:off x="360000" y="304199"/>
            <a:ext cx="27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  <p:sp>
        <p:nvSpPr>
          <p:cNvPr id="62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5220000" y="6069200"/>
            <a:ext cx="3420273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grpSp>
        <p:nvGrpSpPr>
          <p:cNvPr id="27" name="Ecke">
            <a:extLst>
              <a:ext uri="{FF2B5EF4-FFF2-40B4-BE49-F238E27FC236}">
                <a16:creationId xmlns:a16="http://schemas.microsoft.com/office/drawing/2014/main" id="{BF4FD03E-506A-4342-BE88-6FF8E957ABC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821737" y="0"/>
            <a:ext cx="3382963" cy="6858000"/>
            <a:chOff x="1316" y="-660"/>
            <a:chExt cx="2131" cy="4320"/>
          </a:xfrm>
        </p:grpSpPr>
        <p:sp>
          <p:nvSpPr>
            <p:cNvPr id="28" name="Fläche">
              <a:extLst>
                <a:ext uri="{FF2B5EF4-FFF2-40B4-BE49-F238E27FC236}">
                  <a16:creationId xmlns:a16="http://schemas.microsoft.com/office/drawing/2014/main" id="{A5ECCA8D-81B9-4B76-9D69-01EDA47B7F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29" name="FONT">
              <a:extLst>
                <a:ext uri="{FF2B5EF4-FFF2-40B4-BE49-F238E27FC236}">
                  <a16:creationId xmlns:a16="http://schemas.microsoft.com/office/drawing/2014/main" id="{694903C5-B7B6-4C7E-BE6D-6A5E03CBCAC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</p:grpSp>
      <p:sp>
        <p:nvSpPr>
          <p:cNvPr id="30" name="livng.knowledge">
            <a:extLst>
              <a:ext uri="{FF2B5EF4-FFF2-40B4-BE49-F238E27FC236}">
                <a16:creationId xmlns:a16="http://schemas.microsoft.com/office/drawing/2014/main" id="{C58224B1-0BCF-45BF-BD0B-E490931AAB18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60000" y="6320880"/>
            <a:ext cx="1693440" cy="216000"/>
          </a:xfrm>
          <a:custGeom>
            <a:avLst/>
            <a:gdLst>
              <a:gd name="T0" fmla="*/ 0 w 4704"/>
              <a:gd name="T1" fmla="*/ 17 h 592"/>
              <a:gd name="T2" fmla="*/ 85 w 4704"/>
              <a:gd name="T3" fmla="*/ 421 h 592"/>
              <a:gd name="T4" fmla="*/ 1676 w 4704"/>
              <a:gd name="T5" fmla="*/ 413 h 592"/>
              <a:gd name="T6" fmla="*/ 1676 w 4704"/>
              <a:gd name="T7" fmla="*/ 413 h 592"/>
              <a:gd name="T8" fmla="*/ 4672 w 4704"/>
              <a:gd name="T9" fmla="*/ 393 h 592"/>
              <a:gd name="T10" fmla="*/ 4475 w 4704"/>
              <a:gd name="T11" fmla="*/ 183 h 592"/>
              <a:gd name="T12" fmla="*/ 4704 w 4704"/>
              <a:gd name="T13" fmla="*/ 328 h 592"/>
              <a:gd name="T14" fmla="*/ 4631 w 4704"/>
              <a:gd name="T15" fmla="*/ 276 h 592"/>
              <a:gd name="T16" fmla="*/ 4347 w 4704"/>
              <a:gd name="T17" fmla="*/ 252 h 592"/>
              <a:gd name="T18" fmla="*/ 4369 w 4704"/>
              <a:gd name="T19" fmla="*/ 486 h 592"/>
              <a:gd name="T20" fmla="*/ 4155 w 4704"/>
              <a:gd name="T21" fmla="*/ 470 h 592"/>
              <a:gd name="T22" fmla="*/ 4207 w 4704"/>
              <a:gd name="T23" fmla="*/ 444 h 592"/>
              <a:gd name="T24" fmla="*/ 4218 w 4704"/>
              <a:gd name="T25" fmla="*/ 140 h 592"/>
              <a:gd name="T26" fmla="*/ 4351 w 4704"/>
              <a:gd name="T27" fmla="*/ 199 h 592"/>
              <a:gd name="T28" fmla="*/ 4273 w 4704"/>
              <a:gd name="T29" fmla="*/ 248 h 592"/>
              <a:gd name="T30" fmla="*/ 3868 w 4704"/>
              <a:gd name="T31" fmla="*/ 477 h 592"/>
              <a:gd name="T32" fmla="*/ 3937 w 4704"/>
              <a:gd name="T33" fmla="*/ 118 h 592"/>
              <a:gd name="T34" fmla="*/ 4017 w 4704"/>
              <a:gd name="T35" fmla="*/ 470 h 592"/>
              <a:gd name="T36" fmla="*/ 3814 w 4704"/>
              <a:gd name="T37" fmla="*/ 311 h 592"/>
              <a:gd name="T38" fmla="*/ 3481 w 4704"/>
              <a:gd name="T39" fmla="*/ 328 h 592"/>
              <a:gd name="T40" fmla="*/ 3668 w 4704"/>
              <a:gd name="T41" fmla="*/ 435 h 592"/>
              <a:gd name="T42" fmla="*/ 3542 w 4704"/>
              <a:gd name="T43" fmla="*/ 140 h 592"/>
              <a:gd name="T44" fmla="*/ 3481 w 4704"/>
              <a:gd name="T45" fmla="*/ 328 h 592"/>
              <a:gd name="T46" fmla="*/ 3542 w 4704"/>
              <a:gd name="T47" fmla="*/ 193 h 592"/>
              <a:gd name="T48" fmla="*/ 3242 w 4704"/>
              <a:gd name="T49" fmla="*/ 17 h 592"/>
              <a:gd name="T50" fmla="*/ 3327 w 4704"/>
              <a:gd name="T51" fmla="*/ 421 h 592"/>
              <a:gd name="T52" fmla="*/ 3095 w 4704"/>
              <a:gd name="T53" fmla="*/ 471 h 592"/>
              <a:gd name="T54" fmla="*/ 2968 w 4704"/>
              <a:gd name="T55" fmla="*/ 235 h 592"/>
              <a:gd name="T56" fmla="*/ 2755 w 4704"/>
              <a:gd name="T57" fmla="*/ 152 h 592"/>
              <a:gd name="T58" fmla="*/ 2878 w 4704"/>
              <a:gd name="T59" fmla="*/ 383 h 592"/>
              <a:gd name="T60" fmla="*/ 3042 w 4704"/>
              <a:gd name="T61" fmla="*/ 293 h 592"/>
              <a:gd name="T62" fmla="*/ 3114 w 4704"/>
              <a:gd name="T63" fmla="*/ 148 h 592"/>
              <a:gd name="T64" fmla="*/ 2433 w 4704"/>
              <a:gd name="T65" fmla="*/ 309 h 592"/>
              <a:gd name="T66" fmla="*/ 2574 w 4704"/>
              <a:gd name="T67" fmla="*/ 193 h 592"/>
              <a:gd name="T68" fmla="*/ 2574 w 4704"/>
              <a:gd name="T69" fmla="*/ 193 h 592"/>
              <a:gd name="T70" fmla="*/ 2175 w 4704"/>
              <a:gd name="T71" fmla="*/ 236 h 592"/>
              <a:gd name="T72" fmla="*/ 2095 w 4704"/>
              <a:gd name="T73" fmla="*/ 157 h 592"/>
              <a:gd name="T74" fmla="*/ 2352 w 4704"/>
              <a:gd name="T75" fmla="*/ 229 h 592"/>
              <a:gd name="T76" fmla="*/ 1770 w 4704"/>
              <a:gd name="T77" fmla="*/ 95 h 592"/>
              <a:gd name="T78" fmla="*/ 1840 w 4704"/>
              <a:gd name="T79" fmla="*/ 470 h 592"/>
              <a:gd name="T80" fmla="*/ 1940 w 4704"/>
              <a:gd name="T81" fmla="*/ 148 h 592"/>
              <a:gd name="T82" fmla="*/ 1966 w 4704"/>
              <a:gd name="T83" fmla="*/ 470 h 592"/>
              <a:gd name="T84" fmla="*/ 1302 w 4704"/>
              <a:gd name="T85" fmla="*/ 351 h 592"/>
              <a:gd name="T86" fmla="*/ 1302 w 4704"/>
              <a:gd name="T87" fmla="*/ 592 h 592"/>
              <a:gd name="T88" fmla="*/ 1226 w 4704"/>
              <a:gd name="T89" fmla="*/ 492 h 592"/>
              <a:gd name="T90" fmla="*/ 1178 w 4704"/>
              <a:gd name="T91" fmla="*/ 395 h 592"/>
              <a:gd name="T92" fmla="*/ 1393 w 4704"/>
              <a:gd name="T93" fmla="*/ 157 h 592"/>
              <a:gd name="T94" fmla="*/ 1294 w 4704"/>
              <a:gd name="T95" fmla="*/ 193 h 592"/>
              <a:gd name="T96" fmla="*/ 1294 w 4704"/>
              <a:gd name="T97" fmla="*/ 193 h 592"/>
              <a:gd name="T98" fmla="*/ 908 w 4704"/>
              <a:gd name="T99" fmla="*/ 236 h 592"/>
              <a:gd name="T100" fmla="*/ 827 w 4704"/>
              <a:gd name="T101" fmla="*/ 157 h 592"/>
              <a:gd name="T102" fmla="*/ 1084 w 4704"/>
              <a:gd name="T103" fmla="*/ 229 h 592"/>
              <a:gd name="T104" fmla="*/ 657 w 4704"/>
              <a:gd name="T105" fmla="*/ 53 h 592"/>
              <a:gd name="T106" fmla="*/ 668 w 4704"/>
              <a:gd name="T107" fmla="*/ 470 h 592"/>
              <a:gd name="T108" fmla="*/ 668 w 4704"/>
              <a:gd name="T109" fmla="*/ 470 h 592"/>
              <a:gd name="T110" fmla="*/ 385 w 4704"/>
              <a:gd name="T111" fmla="*/ 140 h 592"/>
              <a:gd name="T112" fmla="*/ 481 w 4704"/>
              <a:gd name="T113" fmla="*/ 311 h 592"/>
              <a:gd name="T114" fmla="*/ 217 w 4704"/>
              <a:gd name="T115" fmla="*/ 100 h 592"/>
              <a:gd name="T116" fmla="*/ 217 w 4704"/>
              <a:gd name="T117" fmla="*/ 100 h 592"/>
              <a:gd name="T118" fmla="*/ 253 w 4704"/>
              <a:gd name="T119" fmla="*/ 470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704" h="592">
                <a:moveTo>
                  <a:pt x="77" y="477"/>
                </a:moveTo>
                <a:cubicBezTo>
                  <a:pt x="6" y="477"/>
                  <a:pt x="6" y="413"/>
                  <a:pt x="6" y="386"/>
                </a:cubicBezTo>
                <a:lnTo>
                  <a:pt x="6" y="111"/>
                </a:lnTo>
                <a:cubicBezTo>
                  <a:pt x="6" y="67"/>
                  <a:pt x="4" y="44"/>
                  <a:pt x="0" y="17"/>
                </a:cubicBezTo>
                <a:lnTo>
                  <a:pt x="72" y="1"/>
                </a:lnTo>
                <a:cubicBezTo>
                  <a:pt x="77" y="21"/>
                  <a:pt x="78" y="48"/>
                  <a:pt x="78" y="90"/>
                </a:cubicBezTo>
                <a:lnTo>
                  <a:pt x="78" y="363"/>
                </a:lnTo>
                <a:cubicBezTo>
                  <a:pt x="78" y="406"/>
                  <a:pt x="80" y="413"/>
                  <a:pt x="85" y="421"/>
                </a:cubicBezTo>
                <a:cubicBezTo>
                  <a:pt x="88" y="426"/>
                  <a:pt x="99" y="429"/>
                  <a:pt x="108" y="426"/>
                </a:cubicBezTo>
                <a:lnTo>
                  <a:pt x="119" y="469"/>
                </a:lnTo>
                <a:cubicBezTo>
                  <a:pt x="106" y="474"/>
                  <a:pt x="93" y="477"/>
                  <a:pt x="77" y="477"/>
                </a:cubicBezTo>
                <a:close/>
                <a:moveTo>
                  <a:pt x="1676" y="413"/>
                </a:moveTo>
                <a:cubicBezTo>
                  <a:pt x="1676" y="375"/>
                  <a:pt x="1644" y="344"/>
                  <a:pt x="1606" y="344"/>
                </a:cubicBezTo>
                <a:cubicBezTo>
                  <a:pt x="1568" y="344"/>
                  <a:pt x="1538" y="375"/>
                  <a:pt x="1538" y="413"/>
                </a:cubicBezTo>
                <a:cubicBezTo>
                  <a:pt x="1538" y="453"/>
                  <a:pt x="1569" y="485"/>
                  <a:pt x="1608" y="485"/>
                </a:cubicBezTo>
                <a:cubicBezTo>
                  <a:pt x="1644" y="485"/>
                  <a:pt x="1676" y="453"/>
                  <a:pt x="1676" y="413"/>
                </a:cubicBezTo>
                <a:close/>
                <a:moveTo>
                  <a:pt x="4512" y="328"/>
                </a:moveTo>
                <a:lnTo>
                  <a:pt x="4512" y="333"/>
                </a:lnTo>
                <a:cubicBezTo>
                  <a:pt x="4512" y="377"/>
                  <a:pt x="4528" y="424"/>
                  <a:pt x="4591" y="424"/>
                </a:cubicBezTo>
                <a:cubicBezTo>
                  <a:pt x="4621" y="424"/>
                  <a:pt x="4647" y="414"/>
                  <a:pt x="4672" y="393"/>
                </a:cubicBezTo>
                <a:lnTo>
                  <a:pt x="4699" y="435"/>
                </a:lnTo>
                <a:cubicBezTo>
                  <a:pt x="4665" y="464"/>
                  <a:pt x="4626" y="478"/>
                  <a:pt x="4583" y="478"/>
                </a:cubicBezTo>
                <a:cubicBezTo>
                  <a:pt x="4492" y="478"/>
                  <a:pt x="4435" y="412"/>
                  <a:pt x="4435" y="309"/>
                </a:cubicBezTo>
                <a:cubicBezTo>
                  <a:pt x="4435" y="253"/>
                  <a:pt x="4447" y="215"/>
                  <a:pt x="4475" y="183"/>
                </a:cubicBezTo>
                <a:cubicBezTo>
                  <a:pt x="4501" y="153"/>
                  <a:pt x="4533" y="140"/>
                  <a:pt x="4574" y="140"/>
                </a:cubicBezTo>
                <a:cubicBezTo>
                  <a:pt x="4605" y="140"/>
                  <a:pt x="4635" y="148"/>
                  <a:pt x="4662" y="173"/>
                </a:cubicBezTo>
                <a:cubicBezTo>
                  <a:pt x="4690" y="199"/>
                  <a:pt x="4704" y="238"/>
                  <a:pt x="4704" y="313"/>
                </a:cubicBezTo>
                <a:lnTo>
                  <a:pt x="4704" y="328"/>
                </a:lnTo>
                <a:lnTo>
                  <a:pt x="4512" y="328"/>
                </a:lnTo>
                <a:close/>
                <a:moveTo>
                  <a:pt x="4574" y="193"/>
                </a:moveTo>
                <a:cubicBezTo>
                  <a:pt x="4534" y="193"/>
                  <a:pt x="4513" y="224"/>
                  <a:pt x="4513" y="276"/>
                </a:cubicBezTo>
                <a:lnTo>
                  <a:pt x="4631" y="276"/>
                </a:lnTo>
                <a:cubicBezTo>
                  <a:pt x="4631" y="224"/>
                  <a:pt x="4609" y="193"/>
                  <a:pt x="4574" y="193"/>
                </a:cubicBezTo>
                <a:close/>
                <a:moveTo>
                  <a:pt x="4351" y="199"/>
                </a:moveTo>
                <a:cubicBezTo>
                  <a:pt x="4338" y="199"/>
                  <a:pt x="4328" y="197"/>
                  <a:pt x="4326" y="196"/>
                </a:cubicBezTo>
                <a:cubicBezTo>
                  <a:pt x="4328" y="198"/>
                  <a:pt x="4347" y="219"/>
                  <a:pt x="4347" y="252"/>
                </a:cubicBezTo>
                <a:cubicBezTo>
                  <a:pt x="4347" y="308"/>
                  <a:pt x="4301" y="351"/>
                  <a:pt x="4225" y="351"/>
                </a:cubicBezTo>
                <a:cubicBezTo>
                  <a:pt x="4202" y="359"/>
                  <a:pt x="4182" y="371"/>
                  <a:pt x="4182" y="381"/>
                </a:cubicBezTo>
                <a:cubicBezTo>
                  <a:pt x="4182" y="393"/>
                  <a:pt x="4186" y="394"/>
                  <a:pt x="4262" y="394"/>
                </a:cubicBezTo>
                <a:cubicBezTo>
                  <a:pt x="4314" y="394"/>
                  <a:pt x="4369" y="421"/>
                  <a:pt x="4369" y="486"/>
                </a:cubicBezTo>
                <a:cubicBezTo>
                  <a:pt x="4369" y="555"/>
                  <a:pt x="4312" y="592"/>
                  <a:pt x="4226" y="592"/>
                </a:cubicBezTo>
                <a:cubicBezTo>
                  <a:pt x="4142" y="592"/>
                  <a:pt x="4082" y="564"/>
                  <a:pt x="4082" y="504"/>
                </a:cubicBezTo>
                <a:cubicBezTo>
                  <a:pt x="4082" y="489"/>
                  <a:pt x="4088" y="470"/>
                  <a:pt x="4088" y="470"/>
                </a:cubicBezTo>
                <a:lnTo>
                  <a:pt x="4155" y="470"/>
                </a:lnTo>
                <a:cubicBezTo>
                  <a:pt x="4155" y="470"/>
                  <a:pt x="4149" y="482"/>
                  <a:pt x="4149" y="492"/>
                </a:cubicBezTo>
                <a:cubicBezTo>
                  <a:pt x="4149" y="522"/>
                  <a:pt x="4175" y="539"/>
                  <a:pt x="4220" y="539"/>
                </a:cubicBezTo>
                <a:cubicBezTo>
                  <a:pt x="4270" y="539"/>
                  <a:pt x="4296" y="519"/>
                  <a:pt x="4296" y="489"/>
                </a:cubicBezTo>
                <a:cubicBezTo>
                  <a:pt x="4296" y="454"/>
                  <a:pt x="4267" y="444"/>
                  <a:pt x="4207" y="444"/>
                </a:cubicBezTo>
                <a:cubicBezTo>
                  <a:pt x="4121" y="444"/>
                  <a:pt x="4102" y="427"/>
                  <a:pt x="4102" y="395"/>
                </a:cubicBezTo>
                <a:cubicBezTo>
                  <a:pt x="4102" y="363"/>
                  <a:pt x="4128" y="351"/>
                  <a:pt x="4163" y="340"/>
                </a:cubicBezTo>
                <a:cubicBezTo>
                  <a:pt x="4114" y="326"/>
                  <a:pt x="4090" y="295"/>
                  <a:pt x="4090" y="249"/>
                </a:cubicBezTo>
                <a:cubicBezTo>
                  <a:pt x="4090" y="183"/>
                  <a:pt x="4141" y="140"/>
                  <a:pt x="4218" y="140"/>
                </a:cubicBezTo>
                <a:cubicBezTo>
                  <a:pt x="4264" y="140"/>
                  <a:pt x="4290" y="157"/>
                  <a:pt x="4316" y="157"/>
                </a:cubicBezTo>
                <a:cubicBezTo>
                  <a:pt x="4337" y="157"/>
                  <a:pt x="4357" y="149"/>
                  <a:pt x="4375" y="134"/>
                </a:cubicBezTo>
                <a:lnTo>
                  <a:pt x="4407" y="178"/>
                </a:lnTo>
                <a:cubicBezTo>
                  <a:pt x="4389" y="193"/>
                  <a:pt x="4373" y="199"/>
                  <a:pt x="4351" y="199"/>
                </a:cubicBezTo>
                <a:close/>
                <a:moveTo>
                  <a:pt x="4218" y="193"/>
                </a:moveTo>
                <a:cubicBezTo>
                  <a:pt x="4182" y="193"/>
                  <a:pt x="4162" y="213"/>
                  <a:pt x="4162" y="249"/>
                </a:cubicBezTo>
                <a:cubicBezTo>
                  <a:pt x="4162" y="286"/>
                  <a:pt x="4183" y="303"/>
                  <a:pt x="4218" y="303"/>
                </a:cubicBezTo>
                <a:cubicBezTo>
                  <a:pt x="4254" y="303"/>
                  <a:pt x="4273" y="284"/>
                  <a:pt x="4273" y="248"/>
                </a:cubicBezTo>
                <a:cubicBezTo>
                  <a:pt x="4273" y="212"/>
                  <a:pt x="4254" y="193"/>
                  <a:pt x="4218" y="193"/>
                </a:cubicBezTo>
                <a:close/>
                <a:moveTo>
                  <a:pt x="3953" y="470"/>
                </a:moveTo>
                <a:cubicBezTo>
                  <a:pt x="3949" y="463"/>
                  <a:pt x="3949" y="458"/>
                  <a:pt x="3947" y="445"/>
                </a:cubicBezTo>
                <a:cubicBezTo>
                  <a:pt x="3925" y="466"/>
                  <a:pt x="3900" y="477"/>
                  <a:pt x="3868" y="477"/>
                </a:cubicBezTo>
                <a:cubicBezTo>
                  <a:pt x="3786" y="477"/>
                  <a:pt x="3736" y="412"/>
                  <a:pt x="3736" y="312"/>
                </a:cubicBezTo>
                <a:cubicBezTo>
                  <a:pt x="3736" y="211"/>
                  <a:pt x="3792" y="142"/>
                  <a:pt x="3870" y="142"/>
                </a:cubicBezTo>
                <a:cubicBezTo>
                  <a:pt x="3897" y="142"/>
                  <a:pt x="3920" y="151"/>
                  <a:pt x="3939" y="171"/>
                </a:cubicBezTo>
                <a:cubicBezTo>
                  <a:pt x="3939" y="171"/>
                  <a:pt x="3937" y="146"/>
                  <a:pt x="3937" y="118"/>
                </a:cubicBezTo>
                <a:lnTo>
                  <a:pt x="3937" y="1"/>
                </a:lnTo>
                <a:lnTo>
                  <a:pt x="4007" y="11"/>
                </a:lnTo>
                <a:lnTo>
                  <a:pt x="4007" y="358"/>
                </a:lnTo>
                <a:cubicBezTo>
                  <a:pt x="4007" y="421"/>
                  <a:pt x="4011" y="454"/>
                  <a:pt x="4017" y="470"/>
                </a:cubicBezTo>
                <a:lnTo>
                  <a:pt x="3953" y="470"/>
                </a:lnTo>
                <a:close/>
                <a:moveTo>
                  <a:pt x="3937" y="224"/>
                </a:moveTo>
                <a:cubicBezTo>
                  <a:pt x="3921" y="207"/>
                  <a:pt x="3902" y="198"/>
                  <a:pt x="3879" y="198"/>
                </a:cubicBezTo>
                <a:cubicBezTo>
                  <a:pt x="3834" y="198"/>
                  <a:pt x="3814" y="234"/>
                  <a:pt x="3814" y="311"/>
                </a:cubicBezTo>
                <a:cubicBezTo>
                  <a:pt x="3814" y="382"/>
                  <a:pt x="3828" y="418"/>
                  <a:pt x="3881" y="418"/>
                </a:cubicBezTo>
                <a:cubicBezTo>
                  <a:pt x="3907" y="418"/>
                  <a:pt x="3928" y="403"/>
                  <a:pt x="3937" y="387"/>
                </a:cubicBezTo>
                <a:lnTo>
                  <a:pt x="3937" y="224"/>
                </a:lnTo>
                <a:close/>
                <a:moveTo>
                  <a:pt x="3481" y="328"/>
                </a:moveTo>
                <a:lnTo>
                  <a:pt x="3481" y="333"/>
                </a:lnTo>
                <a:cubicBezTo>
                  <a:pt x="3481" y="377"/>
                  <a:pt x="3497" y="424"/>
                  <a:pt x="3560" y="424"/>
                </a:cubicBezTo>
                <a:cubicBezTo>
                  <a:pt x="3590" y="424"/>
                  <a:pt x="3616" y="414"/>
                  <a:pt x="3640" y="393"/>
                </a:cubicBezTo>
                <a:lnTo>
                  <a:pt x="3668" y="435"/>
                </a:lnTo>
                <a:cubicBezTo>
                  <a:pt x="3634" y="464"/>
                  <a:pt x="3595" y="478"/>
                  <a:pt x="3552" y="478"/>
                </a:cubicBezTo>
                <a:cubicBezTo>
                  <a:pt x="3461" y="478"/>
                  <a:pt x="3404" y="412"/>
                  <a:pt x="3404" y="309"/>
                </a:cubicBezTo>
                <a:cubicBezTo>
                  <a:pt x="3404" y="253"/>
                  <a:pt x="3416" y="215"/>
                  <a:pt x="3444" y="183"/>
                </a:cubicBezTo>
                <a:cubicBezTo>
                  <a:pt x="3470" y="153"/>
                  <a:pt x="3502" y="140"/>
                  <a:pt x="3542" y="140"/>
                </a:cubicBezTo>
                <a:cubicBezTo>
                  <a:pt x="3574" y="140"/>
                  <a:pt x="3603" y="148"/>
                  <a:pt x="3631" y="173"/>
                </a:cubicBezTo>
                <a:cubicBezTo>
                  <a:pt x="3659" y="199"/>
                  <a:pt x="3673" y="238"/>
                  <a:pt x="3673" y="313"/>
                </a:cubicBezTo>
                <a:lnTo>
                  <a:pt x="3673" y="328"/>
                </a:lnTo>
                <a:lnTo>
                  <a:pt x="3481" y="328"/>
                </a:lnTo>
                <a:close/>
                <a:moveTo>
                  <a:pt x="3542" y="193"/>
                </a:moveTo>
                <a:cubicBezTo>
                  <a:pt x="3503" y="193"/>
                  <a:pt x="3481" y="224"/>
                  <a:pt x="3481" y="276"/>
                </a:cubicBezTo>
                <a:lnTo>
                  <a:pt x="3600" y="276"/>
                </a:lnTo>
                <a:cubicBezTo>
                  <a:pt x="3600" y="224"/>
                  <a:pt x="3577" y="193"/>
                  <a:pt x="3542" y="193"/>
                </a:cubicBezTo>
                <a:close/>
                <a:moveTo>
                  <a:pt x="3319" y="477"/>
                </a:moveTo>
                <a:cubicBezTo>
                  <a:pt x="3249" y="477"/>
                  <a:pt x="3249" y="413"/>
                  <a:pt x="3249" y="386"/>
                </a:cubicBezTo>
                <a:lnTo>
                  <a:pt x="3249" y="111"/>
                </a:lnTo>
                <a:cubicBezTo>
                  <a:pt x="3249" y="67"/>
                  <a:pt x="3247" y="44"/>
                  <a:pt x="3242" y="17"/>
                </a:cubicBezTo>
                <a:lnTo>
                  <a:pt x="3314" y="1"/>
                </a:lnTo>
                <a:cubicBezTo>
                  <a:pt x="3319" y="21"/>
                  <a:pt x="3320" y="48"/>
                  <a:pt x="3320" y="90"/>
                </a:cubicBezTo>
                <a:lnTo>
                  <a:pt x="3320" y="363"/>
                </a:lnTo>
                <a:cubicBezTo>
                  <a:pt x="3320" y="406"/>
                  <a:pt x="3322" y="413"/>
                  <a:pt x="3327" y="421"/>
                </a:cubicBezTo>
                <a:cubicBezTo>
                  <a:pt x="3331" y="426"/>
                  <a:pt x="3342" y="429"/>
                  <a:pt x="3350" y="426"/>
                </a:cubicBezTo>
                <a:lnTo>
                  <a:pt x="3361" y="469"/>
                </a:lnTo>
                <a:cubicBezTo>
                  <a:pt x="3349" y="474"/>
                  <a:pt x="3335" y="477"/>
                  <a:pt x="3319" y="477"/>
                </a:cubicBezTo>
                <a:close/>
                <a:moveTo>
                  <a:pt x="3095" y="471"/>
                </a:moveTo>
                <a:lnTo>
                  <a:pt x="3030" y="471"/>
                </a:lnTo>
                <a:lnTo>
                  <a:pt x="2990" y="323"/>
                </a:lnTo>
                <a:cubicBezTo>
                  <a:pt x="2980" y="284"/>
                  <a:pt x="2969" y="235"/>
                  <a:pt x="2969" y="235"/>
                </a:cubicBezTo>
                <a:lnTo>
                  <a:pt x="2968" y="235"/>
                </a:lnTo>
                <a:cubicBezTo>
                  <a:pt x="2968" y="235"/>
                  <a:pt x="2963" y="267"/>
                  <a:pt x="2947" y="326"/>
                </a:cubicBezTo>
                <a:lnTo>
                  <a:pt x="2908" y="471"/>
                </a:lnTo>
                <a:lnTo>
                  <a:pt x="2843" y="471"/>
                </a:lnTo>
                <a:lnTo>
                  <a:pt x="2755" y="152"/>
                </a:lnTo>
                <a:lnTo>
                  <a:pt x="2824" y="143"/>
                </a:lnTo>
                <a:lnTo>
                  <a:pt x="2859" y="298"/>
                </a:lnTo>
                <a:cubicBezTo>
                  <a:pt x="2868" y="338"/>
                  <a:pt x="2876" y="383"/>
                  <a:pt x="2876" y="383"/>
                </a:cubicBezTo>
                <a:lnTo>
                  <a:pt x="2878" y="383"/>
                </a:lnTo>
                <a:cubicBezTo>
                  <a:pt x="2878" y="383"/>
                  <a:pt x="2884" y="341"/>
                  <a:pt x="2896" y="297"/>
                </a:cubicBezTo>
                <a:lnTo>
                  <a:pt x="2937" y="148"/>
                </a:lnTo>
                <a:lnTo>
                  <a:pt x="3006" y="148"/>
                </a:lnTo>
                <a:lnTo>
                  <a:pt x="3042" y="293"/>
                </a:lnTo>
                <a:cubicBezTo>
                  <a:pt x="3056" y="345"/>
                  <a:pt x="3063" y="384"/>
                  <a:pt x="3063" y="384"/>
                </a:cubicBezTo>
                <a:lnTo>
                  <a:pt x="3065" y="384"/>
                </a:lnTo>
                <a:cubicBezTo>
                  <a:pt x="3065" y="384"/>
                  <a:pt x="3072" y="335"/>
                  <a:pt x="3081" y="298"/>
                </a:cubicBezTo>
                <a:lnTo>
                  <a:pt x="3114" y="148"/>
                </a:lnTo>
                <a:lnTo>
                  <a:pt x="3186" y="148"/>
                </a:lnTo>
                <a:lnTo>
                  <a:pt x="3095" y="471"/>
                </a:lnTo>
                <a:close/>
                <a:moveTo>
                  <a:pt x="2575" y="478"/>
                </a:moveTo>
                <a:cubicBezTo>
                  <a:pt x="2487" y="478"/>
                  <a:pt x="2433" y="412"/>
                  <a:pt x="2433" y="309"/>
                </a:cubicBezTo>
                <a:cubicBezTo>
                  <a:pt x="2433" y="206"/>
                  <a:pt x="2488" y="140"/>
                  <a:pt x="2573" y="140"/>
                </a:cubicBezTo>
                <a:cubicBezTo>
                  <a:pt x="2665" y="140"/>
                  <a:pt x="2717" y="208"/>
                  <a:pt x="2717" y="310"/>
                </a:cubicBezTo>
                <a:cubicBezTo>
                  <a:pt x="2717" y="414"/>
                  <a:pt x="2662" y="478"/>
                  <a:pt x="2575" y="478"/>
                </a:cubicBezTo>
                <a:close/>
                <a:moveTo>
                  <a:pt x="2574" y="193"/>
                </a:moveTo>
                <a:cubicBezTo>
                  <a:pt x="2529" y="193"/>
                  <a:pt x="2510" y="226"/>
                  <a:pt x="2510" y="305"/>
                </a:cubicBezTo>
                <a:cubicBezTo>
                  <a:pt x="2510" y="398"/>
                  <a:pt x="2534" y="426"/>
                  <a:pt x="2576" y="426"/>
                </a:cubicBezTo>
                <a:cubicBezTo>
                  <a:pt x="2617" y="426"/>
                  <a:pt x="2640" y="392"/>
                  <a:pt x="2640" y="311"/>
                </a:cubicBezTo>
                <a:cubicBezTo>
                  <a:pt x="2640" y="220"/>
                  <a:pt x="2615" y="193"/>
                  <a:pt x="2574" y="193"/>
                </a:cubicBezTo>
                <a:close/>
                <a:moveTo>
                  <a:pt x="2283" y="470"/>
                </a:moveTo>
                <a:lnTo>
                  <a:pt x="2283" y="256"/>
                </a:lnTo>
                <a:cubicBezTo>
                  <a:pt x="2283" y="212"/>
                  <a:pt x="2273" y="200"/>
                  <a:pt x="2246" y="200"/>
                </a:cubicBezTo>
                <a:cubicBezTo>
                  <a:pt x="2226" y="200"/>
                  <a:pt x="2196" y="215"/>
                  <a:pt x="2175" y="236"/>
                </a:cubicBezTo>
                <a:lnTo>
                  <a:pt x="2175" y="470"/>
                </a:lnTo>
                <a:lnTo>
                  <a:pt x="2107" y="470"/>
                </a:lnTo>
                <a:lnTo>
                  <a:pt x="2107" y="233"/>
                </a:lnTo>
                <a:cubicBezTo>
                  <a:pt x="2107" y="199"/>
                  <a:pt x="2104" y="179"/>
                  <a:pt x="2095" y="157"/>
                </a:cubicBezTo>
                <a:lnTo>
                  <a:pt x="2158" y="139"/>
                </a:lnTo>
                <a:cubicBezTo>
                  <a:pt x="2166" y="153"/>
                  <a:pt x="2170" y="167"/>
                  <a:pt x="2170" y="185"/>
                </a:cubicBezTo>
                <a:cubicBezTo>
                  <a:pt x="2204" y="155"/>
                  <a:pt x="2234" y="140"/>
                  <a:pt x="2268" y="140"/>
                </a:cubicBezTo>
                <a:cubicBezTo>
                  <a:pt x="2318" y="140"/>
                  <a:pt x="2352" y="170"/>
                  <a:pt x="2352" y="229"/>
                </a:cubicBezTo>
                <a:lnTo>
                  <a:pt x="2352" y="470"/>
                </a:lnTo>
                <a:lnTo>
                  <a:pt x="2283" y="470"/>
                </a:lnTo>
                <a:close/>
                <a:moveTo>
                  <a:pt x="1770" y="470"/>
                </a:moveTo>
                <a:lnTo>
                  <a:pt x="1770" y="95"/>
                </a:lnTo>
                <a:cubicBezTo>
                  <a:pt x="1770" y="64"/>
                  <a:pt x="1768" y="42"/>
                  <a:pt x="1763" y="17"/>
                </a:cubicBezTo>
                <a:lnTo>
                  <a:pt x="1833" y="0"/>
                </a:lnTo>
                <a:cubicBezTo>
                  <a:pt x="1837" y="20"/>
                  <a:pt x="1840" y="52"/>
                  <a:pt x="1840" y="85"/>
                </a:cubicBezTo>
                <a:lnTo>
                  <a:pt x="1840" y="470"/>
                </a:lnTo>
                <a:lnTo>
                  <a:pt x="1770" y="470"/>
                </a:lnTo>
                <a:close/>
                <a:moveTo>
                  <a:pt x="1966" y="470"/>
                </a:moveTo>
                <a:lnTo>
                  <a:pt x="1845" y="288"/>
                </a:lnTo>
                <a:lnTo>
                  <a:pt x="1940" y="148"/>
                </a:lnTo>
                <a:lnTo>
                  <a:pt x="2025" y="148"/>
                </a:lnTo>
                <a:lnTo>
                  <a:pt x="1915" y="284"/>
                </a:lnTo>
                <a:lnTo>
                  <a:pt x="2051" y="470"/>
                </a:lnTo>
                <a:lnTo>
                  <a:pt x="1966" y="470"/>
                </a:lnTo>
                <a:close/>
                <a:moveTo>
                  <a:pt x="1428" y="199"/>
                </a:moveTo>
                <a:cubicBezTo>
                  <a:pt x="1415" y="199"/>
                  <a:pt x="1405" y="197"/>
                  <a:pt x="1403" y="196"/>
                </a:cubicBezTo>
                <a:cubicBezTo>
                  <a:pt x="1405" y="198"/>
                  <a:pt x="1424" y="219"/>
                  <a:pt x="1424" y="252"/>
                </a:cubicBezTo>
                <a:cubicBezTo>
                  <a:pt x="1424" y="308"/>
                  <a:pt x="1378" y="351"/>
                  <a:pt x="1302" y="351"/>
                </a:cubicBezTo>
                <a:cubicBezTo>
                  <a:pt x="1279" y="359"/>
                  <a:pt x="1259" y="371"/>
                  <a:pt x="1259" y="381"/>
                </a:cubicBezTo>
                <a:cubicBezTo>
                  <a:pt x="1259" y="393"/>
                  <a:pt x="1263" y="394"/>
                  <a:pt x="1339" y="394"/>
                </a:cubicBezTo>
                <a:cubicBezTo>
                  <a:pt x="1390" y="394"/>
                  <a:pt x="1446" y="421"/>
                  <a:pt x="1446" y="486"/>
                </a:cubicBezTo>
                <a:cubicBezTo>
                  <a:pt x="1446" y="555"/>
                  <a:pt x="1388" y="592"/>
                  <a:pt x="1302" y="592"/>
                </a:cubicBezTo>
                <a:cubicBezTo>
                  <a:pt x="1219" y="592"/>
                  <a:pt x="1159" y="564"/>
                  <a:pt x="1159" y="504"/>
                </a:cubicBezTo>
                <a:cubicBezTo>
                  <a:pt x="1159" y="489"/>
                  <a:pt x="1165" y="470"/>
                  <a:pt x="1165" y="470"/>
                </a:cubicBezTo>
                <a:lnTo>
                  <a:pt x="1231" y="470"/>
                </a:lnTo>
                <a:cubicBezTo>
                  <a:pt x="1231" y="470"/>
                  <a:pt x="1226" y="482"/>
                  <a:pt x="1226" y="492"/>
                </a:cubicBezTo>
                <a:cubicBezTo>
                  <a:pt x="1226" y="522"/>
                  <a:pt x="1252" y="539"/>
                  <a:pt x="1297" y="539"/>
                </a:cubicBezTo>
                <a:cubicBezTo>
                  <a:pt x="1346" y="539"/>
                  <a:pt x="1373" y="519"/>
                  <a:pt x="1373" y="489"/>
                </a:cubicBezTo>
                <a:cubicBezTo>
                  <a:pt x="1373" y="454"/>
                  <a:pt x="1344" y="444"/>
                  <a:pt x="1284" y="444"/>
                </a:cubicBezTo>
                <a:cubicBezTo>
                  <a:pt x="1198" y="444"/>
                  <a:pt x="1178" y="427"/>
                  <a:pt x="1178" y="395"/>
                </a:cubicBezTo>
                <a:cubicBezTo>
                  <a:pt x="1178" y="363"/>
                  <a:pt x="1205" y="351"/>
                  <a:pt x="1240" y="340"/>
                </a:cubicBezTo>
                <a:cubicBezTo>
                  <a:pt x="1191" y="326"/>
                  <a:pt x="1166" y="295"/>
                  <a:pt x="1166" y="249"/>
                </a:cubicBezTo>
                <a:cubicBezTo>
                  <a:pt x="1166" y="183"/>
                  <a:pt x="1218" y="140"/>
                  <a:pt x="1295" y="140"/>
                </a:cubicBezTo>
                <a:cubicBezTo>
                  <a:pt x="1341" y="140"/>
                  <a:pt x="1367" y="157"/>
                  <a:pt x="1393" y="157"/>
                </a:cubicBezTo>
                <a:cubicBezTo>
                  <a:pt x="1414" y="157"/>
                  <a:pt x="1434" y="149"/>
                  <a:pt x="1451" y="134"/>
                </a:cubicBezTo>
                <a:lnTo>
                  <a:pt x="1484" y="178"/>
                </a:lnTo>
                <a:cubicBezTo>
                  <a:pt x="1466" y="193"/>
                  <a:pt x="1449" y="199"/>
                  <a:pt x="1428" y="199"/>
                </a:cubicBezTo>
                <a:close/>
                <a:moveTo>
                  <a:pt x="1294" y="193"/>
                </a:moveTo>
                <a:cubicBezTo>
                  <a:pt x="1259" y="193"/>
                  <a:pt x="1239" y="213"/>
                  <a:pt x="1239" y="249"/>
                </a:cubicBezTo>
                <a:cubicBezTo>
                  <a:pt x="1239" y="286"/>
                  <a:pt x="1260" y="303"/>
                  <a:pt x="1294" y="303"/>
                </a:cubicBezTo>
                <a:cubicBezTo>
                  <a:pt x="1331" y="303"/>
                  <a:pt x="1350" y="284"/>
                  <a:pt x="1350" y="248"/>
                </a:cubicBezTo>
                <a:cubicBezTo>
                  <a:pt x="1350" y="212"/>
                  <a:pt x="1331" y="193"/>
                  <a:pt x="1294" y="193"/>
                </a:cubicBezTo>
                <a:close/>
                <a:moveTo>
                  <a:pt x="1015" y="470"/>
                </a:moveTo>
                <a:lnTo>
                  <a:pt x="1015" y="256"/>
                </a:lnTo>
                <a:cubicBezTo>
                  <a:pt x="1015" y="212"/>
                  <a:pt x="1005" y="200"/>
                  <a:pt x="978" y="200"/>
                </a:cubicBezTo>
                <a:cubicBezTo>
                  <a:pt x="958" y="200"/>
                  <a:pt x="929" y="215"/>
                  <a:pt x="908" y="236"/>
                </a:cubicBezTo>
                <a:lnTo>
                  <a:pt x="908" y="470"/>
                </a:lnTo>
                <a:lnTo>
                  <a:pt x="839" y="470"/>
                </a:lnTo>
                <a:lnTo>
                  <a:pt x="839" y="233"/>
                </a:lnTo>
                <a:cubicBezTo>
                  <a:pt x="839" y="199"/>
                  <a:pt x="836" y="179"/>
                  <a:pt x="827" y="157"/>
                </a:cubicBezTo>
                <a:lnTo>
                  <a:pt x="890" y="139"/>
                </a:lnTo>
                <a:cubicBezTo>
                  <a:pt x="898" y="153"/>
                  <a:pt x="902" y="167"/>
                  <a:pt x="902" y="185"/>
                </a:cubicBezTo>
                <a:cubicBezTo>
                  <a:pt x="936" y="155"/>
                  <a:pt x="966" y="140"/>
                  <a:pt x="1000" y="140"/>
                </a:cubicBezTo>
                <a:cubicBezTo>
                  <a:pt x="1050" y="140"/>
                  <a:pt x="1084" y="170"/>
                  <a:pt x="1084" y="229"/>
                </a:cubicBezTo>
                <a:lnTo>
                  <a:pt x="1084" y="470"/>
                </a:lnTo>
                <a:lnTo>
                  <a:pt x="1015" y="470"/>
                </a:lnTo>
                <a:close/>
                <a:moveTo>
                  <a:pt x="703" y="100"/>
                </a:moveTo>
                <a:cubicBezTo>
                  <a:pt x="677" y="100"/>
                  <a:pt x="657" y="79"/>
                  <a:pt x="657" y="53"/>
                </a:cubicBezTo>
                <a:cubicBezTo>
                  <a:pt x="657" y="27"/>
                  <a:pt x="678" y="6"/>
                  <a:pt x="704" y="6"/>
                </a:cubicBezTo>
                <a:cubicBezTo>
                  <a:pt x="729" y="6"/>
                  <a:pt x="750" y="27"/>
                  <a:pt x="750" y="53"/>
                </a:cubicBezTo>
                <a:cubicBezTo>
                  <a:pt x="750" y="79"/>
                  <a:pt x="729" y="100"/>
                  <a:pt x="703" y="100"/>
                </a:cubicBezTo>
                <a:close/>
                <a:moveTo>
                  <a:pt x="668" y="470"/>
                </a:moveTo>
                <a:lnTo>
                  <a:pt x="668" y="153"/>
                </a:lnTo>
                <a:lnTo>
                  <a:pt x="738" y="140"/>
                </a:lnTo>
                <a:lnTo>
                  <a:pt x="738" y="470"/>
                </a:lnTo>
                <a:lnTo>
                  <a:pt x="668" y="470"/>
                </a:lnTo>
                <a:close/>
                <a:moveTo>
                  <a:pt x="490" y="471"/>
                </a:moveTo>
                <a:lnTo>
                  <a:pt x="428" y="471"/>
                </a:lnTo>
                <a:lnTo>
                  <a:pt x="313" y="150"/>
                </a:lnTo>
                <a:lnTo>
                  <a:pt x="385" y="140"/>
                </a:lnTo>
                <a:lnTo>
                  <a:pt x="440" y="314"/>
                </a:lnTo>
                <a:cubicBezTo>
                  <a:pt x="451" y="347"/>
                  <a:pt x="460" y="386"/>
                  <a:pt x="460" y="386"/>
                </a:cubicBezTo>
                <a:lnTo>
                  <a:pt x="461" y="386"/>
                </a:lnTo>
                <a:cubicBezTo>
                  <a:pt x="461" y="386"/>
                  <a:pt x="468" y="347"/>
                  <a:pt x="481" y="311"/>
                </a:cubicBezTo>
                <a:lnTo>
                  <a:pt x="534" y="148"/>
                </a:lnTo>
                <a:lnTo>
                  <a:pt x="607" y="148"/>
                </a:lnTo>
                <a:lnTo>
                  <a:pt x="490" y="471"/>
                </a:lnTo>
                <a:close/>
                <a:moveTo>
                  <a:pt x="217" y="100"/>
                </a:moveTo>
                <a:cubicBezTo>
                  <a:pt x="192" y="100"/>
                  <a:pt x="172" y="79"/>
                  <a:pt x="172" y="53"/>
                </a:cubicBezTo>
                <a:cubicBezTo>
                  <a:pt x="172" y="27"/>
                  <a:pt x="192" y="6"/>
                  <a:pt x="218" y="6"/>
                </a:cubicBezTo>
                <a:cubicBezTo>
                  <a:pt x="243" y="6"/>
                  <a:pt x="264" y="27"/>
                  <a:pt x="264" y="53"/>
                </a:cubicBezTo>
                <a:cubicBezTo>
                  <a:pt x="264" y="79"/>
                  <a:pt x="243" y="100"/>
                  <a:pt x="217" y="100"/>
                </a:cubicBezTo>
                <a:close/>
                <a:moveTo>
                  <a:pt x="182" y="470"/>
                </a:moveTo>
                <a:lnTo>
                  <a:pt x="182" y="153"/>
                </a:lnTo>
                <a:lnTo>
                  <a:pt x="253" y="140"/>
                </a:lnTo>
                <a:lnTo>
                  <a:pt x="253" y="470"/>
                </a:lnTo>
                <a:lnTo>
                  <a:pt x="182" y="4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90226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227" userDrawn="1">
          <p15:clr>
            <a:srgbClr val="FBAE40"/>
          </p15:clr>
        </p15:guide>
        <p15:guide id="4" pos="7461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intergrundbild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50" y="-8288"/>
            <a:ext cx="12204700" cy="5654051"/>
          </a:xfrm>
          <a:prstGeom prst="rect">
            <a:avLst/>
          </a:prstGeom>
        </p:spPr>
      </p:pic>
      <p:sp>
        <p:nvSpPr>
          <p:cNvPr id="12" name="Linie"/>
          <p:cNvSpPr/>
          <p:nvPr userDrawn="1"/>
        </p:nvSpPr>
        <p:spPr>
          <a:xfrm>
            <a:off x="0" y="5642640"/>
            <a:ext cx="122047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1908000" y="-468000"/>
            <a:ext cx="14580000" cy="7776000"/>
            <a:chOff x="-1908000" y="-468000"/>
            <a:chExt cx="1458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0" name="Hilfslinien"/>
            <p:cNvSpPr txBox="1"/>
            <p:nvPr userDrawn="1"/>
          </p:nvSpPr>
          <p:spPr>
            <a:xfrm rot="10800000" flipH="1" flipV="1">
              <a:off x="360000" y="-468000"/>
              <a:ext cx="11484000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1" name="Linie"/>
            <p:cNvCxnSpPr/>
            <p:nvPr userDrawn="1"/>
          </p:nvCxnSpPr>
          <p:spPr>
            <a:xfrm>
              <a:off x="1231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1231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1184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1184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40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1231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Datumsplatzhalter 3"/>
          <p:cNvSpPr>
            <a:spLocks noGrp="1"/>
          </p:cNvSpPr>
          <p:nvPr>
            <p:ph type="dt" sz="half" idx="14"/>
          </p:nvPr>
        </p:nvSpPr>
        <p:spPr>
          <a:xfrm>
            <a:off x="3600000" y="-720000"/>
            <a:ext cx="8244000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52" name="Fußzeilenplatzhalter 4"/>
          <p:cNvSpPr>
            <a:spLocks noGrp="1"/>
          </p:cNvSpPr>
          <p:nvPr>
            <p:ph type="ftr" sz="quarter" idx="15"/>
          </p:nvPr>
        </p:nvSpPr>
        <p:spPr>
          <a:xfrm>
            <a:off x="359999" y="7020000"/>
            <a:ext cx="8280000" cy="360000"/>
          </a:xfrm>
        </p:spPr>
        <p:txBody>
          <a:bodyPr/>
          <a:lstStyle/>
          <a:p>
            <a:r>
              <a:rPr lang="de-DE" dirty="0"/>
              <a:t>Name: der Referentin / des Referenten</a:t>
            </a:r>
          </a:p>
        </p:txBody>
      </p:sp>
      <p:sp>
        <p:nvSpPr>
          <p:cNvPr id="58" name="Foliennummernplatzhalter 5"/>
          <p:cNvSpPr>
            <a:spLocks noGrp="1"/>
          </p:cNvSpPr>
          <p:nvPr>
            <p:ph type="sldNum" sz="quarter" idx="16"/>
          </p:nvPr>
        </p:nvSpPr>
        <p:spPr>
          <a:xfrm>
            <a:off x="11124000" y="7020000"/>
            <a:ext cx="720000" cy="360000"/>
          </a:xfrm>
        </p:spPr>
        <p:txBody>
          <a:bodyPr/>
          <a:lstStyle/>
          <a:p>
            <a:fld id="{6C8FC03C-C266-4645-ABC5-645062898383}" type="slidenum">
              <a:rPr lang="de-DE" sz="1600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‹#›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59" name="Titel 1"/>
          <p:cNvSpPr>
            <a:spLocks noGrp="1"/>
          </p:cNvSpPr>
          <p:nvPr>
            <p:ph type="ctrTitle" hasCustomPrompt="1"/>
          </p:nvPr>
        </p:nvSpPr>
        <p:spPr>
          <a:xfrm>
            <a:off x="360000" y="1962075"/>
            <a:ext cx="5146258" cy="498598"/>
          </a:xfrm>
          <a:solidFill>
            <a:schemeClr val="bg2"/>
          </a:solidFill>
        </p:spPr>
        <p:txBody>
          <a:bodyPr wrap="none" lIns="90000" tIns="0" rIns="9000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6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Titel der Präsentation auf</a:t>
            </a:r>
          </a:p>
        </p:txBody>
      </p:sp>
      <p:sp>
        <p:nvSpPr>
          <p:cNvPr id="60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52894" y="3542195"/>
            <a:ext cx="2016000" cy="18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</a:p>
          <a:p>
            <a:pPr lvl="0"/>
            <a:r>
              <a:rPr lang="de-DE" dirty="0"/>
              <a:t>Name: der Referentin / des Referenten</a:t>
            </a:r>
          </a:p>
        </p:txBody>
      </p:sp>
      <p:sp>
        <p:nvSpPr>
          <p:cNvPr id="61" name="Logo"/>
          <p:cNvSpPr>
            <a:spLocks noChangeAspect="1" noEditPoints="1"/>
          </p:cNvSpPr>
          <p:nvPr userDrawn="1"/>
        </p:nvSpPr>
        <p:spPr bwMode="auto">
          <a:xfrm>
            <a:off x="360000" y="304199"/>
            <a:ext cx="27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  <p:sp>
        <p:nvSpPr>
          <p:cNvPr id="63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355970" y="2513778"/>
            <a:ext cx="4093663" cy="498598"/>
          </a:xfrm>
          <a:solidFill>
            <a:schemeClr val="bg2"/>
          </a:solidFill>
        </p:spPr>
        <p:txBody>
          <a:bodyPr vert="horz" wrap="none" lIns="90000" rIns="90000" anchor="t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defRPr sz="36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5pPr>
            <a:lvl6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6pPr>
            <a:lvl7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7pPr>
            <a:lvl8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8pPr>
            <a:lvl9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e-DE" dirty="0"/>
              <a:t>zwei Zeilen einfügen</a:t>
            </a:r>
          </a:p>
        </p:txBody>
      </p:sp>
      <p:sp>
        <p:nvSpPr>
          <p:cNvPr id="64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6658776" y="6069200"/>
            <a:ext cx="518522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9" name="livng.knowledge">
            <a:extLst>
              <a:ext uri="{FF2B5EF4-FFF2-40B4-BE49-F238E27FC236}">
                <a16:creationId xmlns:a16="http://schemas.microsoft.com/office/drawing/2014/main" id="{9A159AA1-9B2C-4721-B871-37BB4C5069FC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60000" y="6320880"/>
            <a:ext cx="1693440" cy="216000"/>
          </a:xfrm>
          <a:custGeom>
            <a:avLst/>
            <a:gdLst>
              <a:gd name="T0" fmla="*/ 0 w 4704"/>
              <a:gd name="T1" fmla="*/ 17 h 592"/>
              <a:gd name="T2" fmla="*/ 85 w 4704"/>
              <a:gd name="T3" fmla="*/ 421 h 592"/>
              <a:gd name="T4" fmla="*/ 1676 w 4704"/>
              <a:gd name="T5" fmla="*/ 413 h 592"/>
              <a:gd name="T6" fmla="*/ 1676 w 4704"/>
              <a:gd name="T7" fmla="*/ 413 h 592"/>
              <a:gd name="T8" fmla="*/ 4672 w 4704"/>
              <a:gd name="T9" fmla="*/ 393 h 592"/>
              <a:gd name="T10" fmla="*/ 4475 w 4704"/>
              <a:gd name="T11" fmla="*/ 183 h 592"/>
              <a:gd name="T12" fmla="*/ 4704 w 4704"/>
              <a:gd name="T13" fmla="*/ 328 h 592"/>
              <a:gd name="T14" fmla="*/ 4631 w 4704"/>
              <a:gd name="T15" fmla="*/ 276 h 592"/>
              <a:gd name="T16" fmla="*/ 4347 w 4704"/>
              <a:gd name="T17" fmla="*/ 252 h 592"/>
              <a:gd name="T18" fmla="*/ 4369 w 4704"/>
              <a:gd name="T19" fmla="*/ 486 h 592"/>
              <a:gd name="T20" fmla="*/ 4155 w 4704"/>
              <a:gd name="T21" fmla="*/ 470 h 592"/>
              <a:gd name="T22" fmla="*/ 4207 w 4704"/>
              <a:gd name="T23" fmla="*/ 444 h 592"/>
              <a:gd name="T24" fmla="*/ 4218 w 4704"/>
              <a:gd name="T25" fmla="*/ 140 h 592"/>
              <a:gd name="T26" fmla="*/ 4351 w 4704"/>
              <a:gd name="T27" fmla="*/ 199 h 592"/>
              <a:gd name="T28" fmla="*/ 4273 w 4704"/>
              <a:gd name="T29" fmla="*/ 248 h 592"/>
              <a:gd name="T30" fmla="*/ 3868 w 4704"/>
              <a:gd name="T31" fmla="*/ 477 h 592"/>
              <a:gd name="T32" fmla="*/ 3937 w 4704"/>
              <a:gd name="T33" fmla="*/ 118 h 592"/>
              <a:gd name="T34" fmla="*/ 4017 w 4704"/>
              <a:gd name="T35" fmla="*/ 470 h 592"/>
              <a:gd name="T36" fmla="*/ 3814 w 4704"/>
              <a:gd name="T37" fmla="*/ 311 h 592"/>
              <a:gd name="T38" fmla="*/ 3481 w 4704"/>
              <a:gd name="T39" fmla="*/ 328 h 592"/>
              <a:gd name="T40" fmla="*/ 3668 w 4704"/>
              <a:gd name="T41" fmla="*/ 435 h 592"/>
              <a:gd name="T42" fmla="*/ 3542 w 4704"/>
              <a:gd name="T43" fmla="*/ 140 h 592"/>
              <a:gd name="T44" fmla="*/ 3481 w 4704"/>
              <a:gd name="T45" fmla="*/ 328 h 592"/>
              <a:gd name="T46" fmla="*/ 3542 w 4704"/>
              <a:gd name="T47" fmla="*/ 193 h 592"/>
              <a:gd name="T48" fmla="*/ 3242 w 4704"/>
              <a:gd name="T49" fmla="*/ 17 h 592"/>
              <a:gd name="T50" fmla="*/ 3327 w 4704"/>
              <a:gd name="T51" fmla="*/ 421 h 592"/>
              <a:gd name="T52" fmla="*/ 3095 w 4704"/>
              <a:gd name="T53" fmla="*/ 471 h 592"/>
              <a:gd name="T54" fmla="*/ 2968 w 4704"/>
              <a:gd name="T55" fmla="*/ 235 h 592"/>
              <a:gd name="T56" fmla="*/ 2755 w 4704"/>
              <a:gd name="T57" fmla="*/ 152 h 592"/>
              <a:gd name="T58" fmla="*/ 2878 w 4704"/>
              <a:gd name="T59" fmla="*/ 383 h 592"/>
              <a:gd name="T60" fmla="*/ 3042 w 4704"/>
              <a:gd name="T61" fmla="*/ 293 h 592"/>
              <a:gd name="T62" fmla="*/ 3114 w 4704"/>
              <a:gd name="T63" fmla="*/ 148 h 592"/>
              <a:gd name="T64" fmla="*/ 2433 w 4704"/>
              <a:gd name="T65" fmla="*/ 309 h 592"/>
              <a:gd name="T66" fmla="*/ 2574 w 4704"/>
              <a:gd name="T67" fmla="*/ 193 h 592"/>
              <a:gd name="T68" fmla="*/ 2574 w 4704"/>
              <a:gd name="T69" fmla="*/ 193 h 592"/>
              <a:gd name="T70" fmla="*/ 2175 w 4704"/>
              <a:gd name="T71" fmla="*/ 236 h 592"/>
              <a:gd name="T72" fmla="*/ 2095 w 4704"/>
              <a:gd name="T73" fmla="*/ 157 h 592"/>
              <a:gd name="T74" fmla="*/ 2352 w 4704"/>
              <a:gd name="T75" fmla="*/ 229 h 592"/>
              <a:gd name="T76" fmla="*/ 1770 w 4704"/>
              <a:gd name="T77" fmla="*/ 95 h 592"/>
              <a:gd name="T78" fmla="*/ 1840 w 4704"/>
              <a:gd name="T79" fmla="*/ 470 h 592"/>
              <a:gd name="T80" fmla="*/ 1940 w 4704"/>
              <a:gd name="T81" fmla="*/ 148 h 592"/>
              <a:gd name="T82" fmla="*/ 1966 w 4704"/>
              <a:gd name="T83" fmla="*/ 470 h 592"/>
              <a:gd name="T84" fmla="*/ 1302 w 4704"/>
              <a:gd name="T85" fmla="*/ 351 h 592"/>
              <a:gd name="T86" fmla="*/ 1302 w 4704"/>
              <a:gd name="T87" fmla="*/ 592 h 592"/>
              <a:gd name="T88" fmla="*/ 1226 w 4704"/>
              <a:gd name="T89" fmla="*/ 492 h 592"/>
              <a:gd name="T90" fmla="*/ 1178 w 4704"/>
              <a:gd name="T91" fmla="*/ 395 h 592"/>
              <a:gd name="T92" fmla="*/ 1393 w 4704"/>
              <a:gd name="T93" fmla="*/ 157 h 592"/>
              <a:gd name="T94" fmla="*/ 1294 w 4704"/>
              <a:gd name="T95" fmla="*/ 193 h 592"/>
              <a:gd name="T96" fmla="*/ 1294 w 4704"/>
              <a:gd name="T97" fmla="*/ 193 h 592"/>
              <a:gd name="T98" fmla="*/ 908 w 4704"/>
              <a:gd name="T99" fmla="*/ 236 h 592"/>
              <a:gd name="T100" fmla="*/ 827 w 4704"/>
              <a:gd name="T101" fmla="*/ 157 h 592"/>
              <a:gd name="T102" fmla="*/ 1084 w 4704"/>
              <a:gd name="T103" fmla="*/ 229 h 592"/>
              <a:gd name="T104" fmla="*/ 657 w 4704"/>
              <a:gd name="T105" fmla="*/ 53 h 592"/>
              <a:gd name="T106" fmla="*/ 668 w 4704"/>
              <a:gd name="T107" fmla="*/ 470 h 592"/>
              <a:gd name="T108" fmla="*/ 668 w 4704"/>
              <a:gd name="T109" fmla="*/ 470 h 592"/>
              <a:gd name="T110" fmla="*/ 385 w 4704"/>
              <a:gd name="T111" fmla="*/ 140 h 592"/>
              <a:gd name="T112" fmla="*/ 481 w 4704"/>
              <a:gd name="T113" fmla="*/ 311 h 592"/>
              <a:gd name="T114" fmla="*/ 217 w 4704"/>
              <a:gd name="T115" fmla="*/ 100 h 592"/>
              <a:gd name="T116" fmla="*/ 217 w 4704"/>
              <a:gd name="T117" fmla="*/ 100 h 592"/>
              <a:gd name="T118" fmla="*/ 253 w 4704"/>
              <a:gd name="T119" fmla="*/ 470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704" h="592">
                <a:moveTo>
                  <a:pt x="77" y="477"/>
                </a:moveTo>
                <a:cubicBezTo>
                  <a:pt x="6" y="477"/>
                  <a:pt x="6" y="413"/>
                  <a:pt x="6" y="386"/>
                </a:cubicBezTo>
                <a:lnTo>
                  <a:pt x="6" y="111"/>
                </a:lnTo>
                <a:cubicBezTo>
                  <a:pt x="6" y="67"/>
                  <a:pt x="4" y="44"/>
                  <a:pt x="0" y="17"/>
                </a:cubicBezTo>
                <a:lnTo>
                  <a:pt x="72" y="1"/>
                </a:lnTo>
                <a:cubicBezTo>
                  <a:pt x="77" y="21"/>
                  <a:pt x="78" y="48"/>
                  <a:pt x="78" y="90"/>
                </a:cubicBezTo>
                <a:lnTo>
                  <a:pt x="78" y="363"/>
                </a:lnTo>
                <a:cubicBezTo>
                  <a:pt x="78" y="406"/>
                  <a:pt x="80" y="413"/>
                  <a:pt x="85" y="421"/>
                </a:cubicBezTo>
                <a:cubicBezTo>
                  <a:pt x="88" y="426"/>
                  <a:pt x="99" y="429"/>
                  <a:pt x="108" y="426"/>
                </a:cubicBezTo>
                <a:lnTo>
                  <a:pt x="119" y="469"/>
                </a:lnTo>
                <a:cubicBezTo>
                  <a:pt x="106" y="474"/>
                  <a:pt x="93" y="477"/>
                  <a:pt x="77" y="477"/>
                </a:cubicBezTo>
                <a:close/>
                <a:moveTo>
                  <a:pt x="1676" y="413"/>
                </a:moveTo>
                <a:cubicBezTo>
                  <a:pt x="1676" y="375"/>
                  <a:pt x="1644" y="344"/>
                  <a:pt x="1606" y="344"/>
                </a:cubicBezTo>
                <a:cubicBezTo>
                  <a:pt x="1568" y="344"/>
                  <a:pt x="1538" y="375"/>
                  <a:pt x="1538" y="413"/>
                </a:cubicBezTo>
                <a:cubicBezTo>
                  <a:pt x="1538" y="453"/>
                  <a:pt x="1569" y="485"/>
                  <a:pt x="1608" y="485"/>
                </a:cubicBezTo>
                <a:cubicBezTo>
                  <a:pt x="1644" y="485"/>
                  <a:pt x="1676" y="453"/>
                  <a:pt x="1676" y="413"/>
                </a:cubicBezTo>
                <a:close/>
                <a:moveTo>
                  <a:pt x="4512" y="328"/>
                </a:moveTo>
                <a:lnTo>
                  <a:pt x="4512" y="333"/>
                </a:lnTo>
                <a:cubicBezTo>
                  <a:pt x="4512" y="377"/>
                  <a:pt x="4528" y="424"/>
                  <a:pt x="4591" y="424"/>
                </a:cubicBezTo>
                <a:cubicBezTo>
                  <a:pt x="4621" y="424"/>
                  <a:pt x="4647" y="414"/>
                  <a:pt x="4672" y="393"/>
                </a:cubicBezTo>
                <a:lnTo>
                  <a:pt x="4699" y="435"/>
                </a:lnTo>
                <a:cubicBezTo>
                  <a:pt x="4665" y="464"/>
                  <a:pt x="4626" y="478"/>
                  <a:pt x="4583" y="478"/>
                </a:cubicBezTo>
                <a:cubicBezTo>
                  <a:pt x="4492" y="478"/>
                  <a:pt x="4435" y="412"/>
                  <a:pt x="4435" y="309"/>
                </a:cubicBezTo>
                <a:cubicBezTo>
                  <a:pt x="4435" y="253"/>
                  <a:pt x="4447" y="215"/>
                  <a:pt x="4475" y="183"/>
                </a:cubicBezTo>
                <a:cubicBezTo>
                  <a:pt x="4501" y="153"/>
                  <a:pt x="4533" y="140"/>
                  <a:pt x="4574" y="140"/>
                </a:cubicBezTo>
                <a:cubicBezTo>
                  <a:pt x="4605" y="140"/>
                  <a:pt x="4635" y="148"/>
                  <a:pt x="4662" y="173"/>
                </a:cubicBezTo>
                <a:cubicBezTo>
                  <a:pt x="4690" y="199"/>
                  <a:pt x="4704" y="238"/>
                  <a:pt x="4704" y="313"/>
                </a:cubicBezTo>
                <a:lnTo>
                  <a:pt x="4704" y="328"/>
                </a:lnTo>
                <a:lnTo>
                  <a:pt x="4512" y="328"/>
                </a:lnTo>
                <a:close/>
                <a:moveTo>
                  <a:pt x="4574" y="193"/>
                </a:moveTo>
                <a:cubicBezTo>
                  <a:pt x="4534" y="193"/>
                  <a:pt x="4513" y="224"/>
                  <a:pt x="4513" y="276"/>
                </a:cubicBezTo>
                <a:lnTo>
                  <a:pt x="4631" y="276"/>
                </a:lnTo>
                <a:cubicBezTo>
                  <a:pt x="4631" y="224"/>
                  <a:pt x="4609" y="193"/>
                  <a:pt x="4574" y="193"/>
                </a:cubicBezTo>
                <a:close/>
                <a:moveTo>
                  <a:pt x="4351" y="199"/>
                </a:moveTo>
                <a:cubicBezTo>
                  <a:pt x="4338" y="199"/>
                  <a:pt x="4328" y="197"/>
                  <a:pt x="4326" y="196"/>
                </a:cubicBezTo>
                <a:cubicBezTo>
                  <a:pt x="4328" y="198"/>
                  <a:pt x="4347" y="219"/>
                  <a:pt x="4347" y="252"/>
                </a:cubicBezTo>
                <a:cubicBezTo>
                  <a:pt x="4347" y="308"/>
                  <a:pt x="4301" y="351"/>
                  <a:pt x="4225" y="351"/>
                </a:cubicBezTo>
                <a:cubicBezTo>
                  <a:pt x="4202" y="359"/>
                  <a:pt x="4182" y="371"/>
                  <a:pt x="4182" y="381"/>
                </a:cubicBezTo>
                <a:cubicBezTo>
                  <a:pt x="4182" y="393"/>
                  <a:pt x="4186" y="394"/>
                  <a:pt x="4262" y="394"/>
                </a:cubicBezTo>
                <a:cubicBezTo>
                  <a:pt x="4314" y="394"/>
                  <a:pt x="4369" y="421"/>
                  <a:pt x="4369" y="486"/>
                </a:cubicBezTo>
                <a:cubicBezTo>
                  <a:pt x="4369" y="555"/>
                  <a:pt x="4312" y="592"/>
                  <a:pt x="4226" y="592"/>
                </a:cubicBezTo>
                <a:cubicBezTo>
                  <a:pt x="4142" y="592"/>
                  <a:pt x="4082" y="564"/>
                  <a:pt x="4082" y="504"/>
                </a:cubicBezTo>
                <a:cubicBezTo>
                  <a:pt x="4082" y="489"/>
                  <a:pt x="4088" y="470"/>
                  <a:pt x="4088" y="470"/>
                </a:cubicBezTo>
                <a:lnTo>
                  <a:pt x="4155" y="470"/>
                </a:lnTo>
                <a:cubicBezTo>
                  <a:pt x="4155" y="470"/>
                  <a:pt x="4149" y="482"/>
                  <a:pt x="4149" y="492"/>
                </a:cubicBezTo>
                <a:cubicBezTo>
                  <a:pt x="4149" y="522"/>
                  <a:pt x="4175" y="539"/>
                  <a:pt x="4220" y="539"/>
                </a:cubicBezTo>
                <a:cubicBezTo>
                  <a:pt x="4270" y="539"/>
                  <a:pt x="4296" y="519"/>
                  <a:pt x="4296" y="489"/>
                </a:cubicBezTo>
                <a:cubicBezTo>
                  <a:pt x="4296" y="454"/>
                  <a:pt x="4267" y="444"/>
                  <a:pt x="4207" y="444"/>
                </a:cubicBezTo>
                <a:cubicBezTo>
                  <a:pt x="4121" y="444"/>
                  <a:pt x="4102" y="427"/>
                  <a:pt x="4102" y="395"/>
                </a:cubicBezTo>
                <a:cubicBezTo>
                  <a:pt x="4102" y="363"/>
                  <a:pt x="4128" y="351"/>
                  <a:pt x="4163" y="340"/>
                </a:cubicBezTo>
                <a:cubicBezTo>
                  <a:pt x="4114" y="326"/>
                  <a:pt x="4090" y="295"/>
                  <a:pt x="4090" y="249"/>
                </a:cubicBezTo>
                <a:cubicBezTo>
                  <a:pt x="4090" y="183"/>
                  <a:pt x="4141" y="140"/>
                  <a:pt x="4218" y="140"/>
                </a:cubicBezTo>
                <a:cubicBezTo>
                  <a:pt x="4264" y="140"/>
                  <a:pt x="4290" y="157"/>
                  <a:pt x="4316" y="157"/>
                </a:cubicBezTo>
                <a:cubicBezTo>
                  <a:pt x="4337" y="157"/>
                  <a:pt x="4357" y="149"/>
                  <a:pt x="4375" y="134"/>
                </a:cubicBezTo>
                <a:lnTo>
                  <a:pt x="4407" y="178"/>
                </a:lnTo>
                <a:cubicBezTo>
                  <a:pt x="4389" y="193"/>
                  <a:pt x="4373" y="199"/>
                  <a:pt x="4351" y="199"/>
                </a:cubicBezTo>
                <a:close/>
                <a:moveTo>
                  <a:pt x="4218" y="193"/>
                </a:moveTo>
                <a:cubicBezTo>
                  <a:pt x="4182" y="193"/>
                  <a:pt x="4162" y="213"/>
                  <a:pt x="4162" y="249"/>
                </a:cubicBezTo>
                <a:cubicBezTo>
                  <a:pt x="4162" y="286"/>
                  <a:pt x="4183" y="303"/>
                  <a:pt x="4218" y="303"/>
                </a:cubicBezTo>
                <a:cubicBezTo>
                  <a:pt x="4254" y="303"/>
                  <a:pt x="4273" y="284"/>
                  <a:pt x="4273" y="248"/>
                </a:cubicBezTo>
                <a:cubicBezTo>
                  <a:pt x="4273" y="212"/>
                  <a:pt x="4254" y="193"/>
                  <a:pt x="4218" y="193"/>
                </a:cubicBezTo>
                <a:close/>
                <a:moveTo>
                  <a:pt x="3953" y="470"/>
                </a:moveTo>
                <a:cubicBezTo>
                  <a:pt x="3949" y="463"/>
                  <a:pt x="3949" y="458"/>
                  <a:pt x="3947" y="445"/>
                </a:cubicBezTo>
                <a:cubicBezTo>
                  <a:pt x="3925" y="466"/>
                  <a:pt x="3900" y="477"/>
                  <a:pt x="3868" y="477"/>
                </a:cubicBezTo>
                <a:cubicBezTo>
                  <a:pt x="3786" y="477"/>
                  <a:pt x="3736" y="412"/>
                  <a:pt x="3736" y="312"/>
                </a:cubicBezTo>
                <a:cubicBezTo>
                  <a:pt x="3736" y="211"/>
                  <a:pt x="3792" y="142"/>
                  <a:pt x="3870" y="142"/>
                </a:cubicBezTo>
                <a:cubicBezTo>
                  <a:pt x="3897" y="142"/>
                  <a:pt x="3920" y="151"/>
                  <a:pt x="3939" y="171"/>
                </a:cubicBezTo>
                <a:cubicBezTo>
                  <a:pt x="3939" y="171"/>
                  <a:pt x="3937" y="146"/>
                  <a:pt x="3937" y="118"/>
                </a:cubicBezTo>
                <a:lnTo>
                  <a:pt x="3937" y="1"/>
                </a:lnTo>
                <a:lnTo>
                  <a:pt x="4007" y="11"/>
                </a:lnTo>
                <a:lnTo>
                  <a:pt x="4007" y="358"/>
                </a:lnTo>
                <a:cubicBezTo>
                  <a:pt x="4007" y="421"/>
                  <a:pt x="4011" y="454"/>
                  <a:pt x="4017" y="470"/>
                </a:cubicBezTo>
                <a:lnTo>
                  <a:pt x="3953" y="470"/>
                </a:lnTo>
                <a:close/>
                <a:moveTo>
                  <a:pt x="3937" y="224"/>
                </a:moveTo>
                <a:cubicBezTo>
                  <a:pt x="3921" y="207"/>
                  <a:pt x="3902" y="198"/>
                  <a:pt x="3879" y="198"/>
                </a:cubicBezTo>
                <a:cubicBezTo>
                  <a:pt x="3834" y="198"/>
                  <a:pt x="3814" y="234"/>
                  <a:pt x="3814" y="311"/>
                </a:cubicBezTo>
                <a:cubicBezTo>
                  <a:pt x="3814" y="382"/>
                  <a:pt x="3828" y="418"/>
                  <a:pt x="3881" y="418"/>
                </a:cubicBezTo>
                <a:cubicBezTo>
                  <a:pt x="3907" y="418"/>
                  <a:pt x="3928" y="403"/>
                  <a:pt x="3937" y="387"/>
                </a:cubicBezTo>
                <a:lnTo>
                  <a:pt x="3937" y="224"/>
                </a:lnTo>
                <a:close/>
                <a:moveTo>
                  <a:pt x="3481" y="328"/>
                </a:moveTo>
                <a:lnTo>
                  <a:pt x="3481" y="333"/>
                </a:lnTo>
                <a:cubicBezTo>
                  <a:pt x="3481" y="377"/>
                  <a:pt x="3497" y="424"/>
                  <a:pt x="3560" y="424"/>
                </a:cubicBezTo>
                <a:cubicBezTo>
                  <a:pt x="3590" y="424"/>
                  <a:pt x="3616" y="414"/>
                  <a:pt x="3640" y="393"/>
                </a:cubicBezTo>
                <a:lnTo>
                  <a:pt x="3668" y="435"/>
                </a:lnTo>
                <a:cubicBezTo>
                  <a:pt x="3634" y="464"/>
                  <a:pt x="3595" y="478"/>
                  <a:pt x="3552" y="478"/>
                </a:cubicBezTo>
                <a:cubicBezTo>
                  <a:pt x="3461" y="478"/>
                  <a:pt x="3404" y="412"/>
                  <a:pt x="3404" y="309"/>
                </a:cubicBezTo>
                <a:cubicBezTo>
                  <a:pt x="3404" y="253"/>
                  <a:pt x="3416" y="215"/>
                  <a:pt x="3444" y="183"/>
                </a:cubicBezTo>
                <a:cubicBezTo>
                  <a:pt x="3470" y="153"/>
                  <a:pt x="3502" y="140"/>
                  <a:pt x="3542" y="140"/>
                </a:cubicBezTo>
                <a:cubicBezTo>
                  <a:pt x="3574" y="140"/>
                  <a:pt x="3603" y="148"/>
                  <a:pt x="3631" y="173"/>
                </a:cubicBezTo>
                <a:cubicBezTo>
                  <a:pt x="3659" y="199"/>
                  <a:pt x="3673" y="238"/>
                  <a:pt x="3673" y="313"/>
                </a:cubicBezTo>
                <a:lnTo>
                  <a:pt x="3673" y="328"/>
                </a:lnTo>
                <a:lnTo>
                  <a:pt x="3481" y="328"/>
                </a:lnTo>
                <a:close/>
                <a:moveTo>
                  <a:pt x="3542" y="193"/>
                </a:moveTo>
                <a:cubicBezTo>
                  <a:pt x="3503" y="193"/>
                  <a:pt x="3481" y="224"/>
                  <a:pt x="3481" y="276"/>
                </a:cubicBezTo>
                <a:lnTo>
                  <a:pt x="3600" y="276"/>
                </a:lnTo>
                <a:cubicBezTo>
                  <a:pt x="3600" y="224"/>
                  <a:pt x="3577" y="193"/>
                  <a:pt x="3542" y="193"/>
                </a:cubicBezTo>
                <a:close/>
                <a:moveTo>
                  <a:pt x="3319" y="477"/>
                </a:moveTo>
                <a:cubicBezTo>
                  <a:pt x="3249" y="477"/>
                  <a:pt x="3249" y="413"/>
                  <a:pt x="3249" y="386"/>
                </a:cubicBezTo>
                <a:lnTo>
                  <a:pt x="3249" y="111"/>
                </a:lnTo>
                <a:cubicBezTo>
                  <a:pt x="3249" y="67"/>
                  <a:pt x="3247" y="44"/>
                  <a:pt x="3242" y="17"/>
                </a:cubicBezTo>
                <a:lnTo>
                  <a:pt x="3314" y="1"/>
                </a:lnTo>
                <a:cubicBezTo>
                  <a:pt x="3319" y="21"/>
                  <a:pt x="3320" y="48"/>
                  <a:pt x="3320" y="90"/>
                </a:cubicBezTo>
                <a:lnTo>
                  <a:pt x="3320" y="363"/>
                </a:lnTo>
                <a:cubicBezTo>
                  <a:pt x="3320" y="406"/>
                  <a:pt x="3322" y="413"/>
                  <a:pt x="3327" y="421"/>
                </a:cubicBezTo>
                <a:cubicBezTo>
                  <a:pt x="3331" y="426"/>
                  <a:pt x="3342" y="429"/>
                  <a:pt x="3350" y="426"/>
                </a:cubicBezTo>
                <a:lnTo>
                  <a:pt x="3361" y="469"/>
                </a:lnTo>
                <a:cubicBezTo>
                  <a:pt x="3349" y="474"/>
                  <a:pt x="3335" y="477"/>
                  <a:pt x="3319" y="477"/>
                </a:cubicBezTo>
                <a:close/>
                <a:moveTo>
                  <a:pt x="3095" y="471"/>
                </a:moveTo>
                <a:lnTo>
                  <a:pt x="3030" y="471"/>
                </a:lnTo>
                <a:lnTo>
                  <a:pt x="2990" y="323"/>
                </a:lnTo>
                <a:cubicBezTo>
                  <a:pt x="2980" y="284"/>
                  <a:pt x="2969" y="235"/>
                  <a:pt x="2969" y="235"/>
                </a:cubicBezTo>
                <a:lnTo>
                  <a:pt x="2968" y="235"/>
                </a:lnTo>
                <a:cubicBezTo>
                  <a:pt x="2968" y="235"/>
                  <a:pt x="2963" y="267"/>
                  <a:pt x="2947" y="326"/>
                </a:cubicBezTo>
                <a:lnTo>
                  <a:pt x="2908" y="471"/>
                </a:lnTo>
                <a:lnTo>
                  <a:pt x="2843" y="471"/>
                </a:lnTo>
                <a:lnTo>
                  <a:pt x="2755" y="152"/>
                </a:lnTo>
                <a:lnTo>
                  <a:pt x="2824" y="143"/>
                </a:lnTo>
                <a:lnTo>
                  <a:pt x="2859" y="298"/>
                </a:lnTo>
                <a:cubicBezTo>
                  <a:pt x="2868" y="338"/>
                  <a:pt x="2876" y="383"/>
                  <a:pt x="2876" y="383"/>
                </a:cubicBezTo>
                <a:lnTo>
                  <a:pt x="2878" y="383"/>
                </a:lnTo>
                <a:cubicBezTo>
                  <a:pt x="2878" y="383"/>
                  <a:pt x="2884" y="341"/>
                  <a:pt x="2896" y="297"/>
                </a:cubicBezTo>
                <a:lnTo>
                  <a:pt x="2937" y="148"/>
                </a:lnTo>
                <a:lnTo>
                  <a:pt x="3006" y="148"/>
                </a:lnTo>
                <a:lnTo>
                  <a:pt x="3042" y="293"/>
                </a:lnTo>
                <a:cubicBezTo>
                  <a:pt x="3056" y="345"/>
                  <a:pt x="3063" y="384"/>
                  <a:pt x="3063" y="384"/>
                </a:cubicBezTo>
                <a:lnTo>
                  <a:pt x="3065" y="384"/>
                </a:lnTo>
                <a:cubicBezTo>
                  <a:pt x="3065" y="384"/>
                  <a:pt x="3072" y="335"/>
                  <a:pt x="3081" y="298"/>
                </a:cubicBezTo>
                <a:lnTo>
                  <a:pt x="3114" y="148"/>
                </a:lnTo>
                <a:lnTo>
                  <a:pt x="3186" y="148"/>
                </a:lnTo>
                <a:lnTo>
                  <a:pt x="3095" y="471"/>
                </a:lnTo>
                <a:close/>
                <a:moveTo>
                  <a:pt x="2575" y="478"/>
                </a:moveTo>
                <a:cubicBezTo>
                  <a:pt x="2487" y="478"/>
                  <a:pt x="2433" y="412"/>
                  <a:pt x="2433" y="309"/>
                </a:cubicBezTo>
                <a:cubicBezTo>
                  <a:pt x="2433" y="206"/>
                  <a:pt x="2488" y="140"/>
                  <a:pt x="2573" y="140"/>
                </a:cubicBezTo>
                <a:cubicBezTo>
                  <a:pt x="2665" y="140"/>
                  <a:pt x="2717" y="208"/>
                  <a:pt x="2717" y="310"/>
                </a:cubicBezTo>
                <a:cubicBezTo>
                  <a:pt x="2717" y="414"/>
                  <a:pt x="2662" y="478"/>
                  <a:pt x="2575" y="478"/>
                </a:cubicBezTo>
                <a:close/>
                <a:moveTo>
                  <a:pt x="2574" y="193"/>
                </a:moveTo>
                <a:cubicBezTo>
                  <a:pt x="2529" y="193"/>
                  <a:pt x="2510" y="226"/>
                  <a:pt x="2510" y="305"/>
                </a:cubicBezTo>
                <a:cubicBezTo>
                  <a:pt x="2510" y="398"/>
                  <a:pt x="2534" y="426"/>
                  <a:pt x="2576" y="426"/>
                </a:cubicBezTo>
                <a:cubicBezTo>
                  <a:pt x="2617" y="426"/>
                  <a:pt x="2640" y="392"/>
                  <a:pt x="2640" y="311"/>
                </a:cubicBezTo>
                <a:cubicBezTo>
                  <a:pt x="2640" y="220"/>
                  <a:pt x="2615" y="193"/>
                  <a:pt x="2574" y="193"/>
                </a:cubicBezTo>
                <a:close/>
                <a:moveTo>
                  <a:pt x="2283" y="470"/>
                </a:moveTo>
                <a:lnTo>
                  <a:pt x="2283" y="256"/>
                </a:lnTo>
                <a:cubicBezTo>
                  <a:pt x="2283" y="212"/>
                  <a:pt x="2273" y="200"/>
                  <a:pt x="2246" y="200"/>
                </a:cubicBezTo>
                <a:cubicBezTo>
                  <a:pt x="2226" y="200"/>
                  <a:pt x="2196" y="215"/>
                  <a:pt x="2175" y="236"/>
                </a:cubicBezTo>
                <a:lnTo>
                  <a:pt x="2175" y="470"/>
                </a:lnTo>
                <a:lnTo>
                  <a:pt x="2107" y="470"/>
                </a:lnTo>
                <a:lnTo>
                  <a:pt x="2107" y="233"/>
                </a:lnTo>
                <a:cubicBezTo>
                  <a:pt x="2107" y="199"/>
                  <a:pt x="2104" y="179"/>
                  <a:pt x="2095" y="157"/>
                </a:cubicBezTo>
                <a:lnTo>
                  <a:pt x="2158" y="139"/>
                </a:lnTo>
                <a:cubicBezTo>
                  <a:pt x="2166" y="153"/>
                  <a:pt x="2170" y="167"/>
                  <a:pt x="2170" y="185"/>
                </a:cubicBezTo>
                <a:cubicBezTo>
                  <a:pt x="2204" y="155"/>
                  <a:pt x="2234" y="140"/>
                  <a:pt x="2268" y="140"/>
                </a:cubicBezTo>
                <a:cubicBezTo>
                  <a:pt x="2318" y="140"/>
                  <a:pt x="2352" y="170"/>
                  <a:pt x="2352" y="229"/>
                </a:cubicBezTo>
                <a:lnTo>
                  <a:pt x="2352" y="470"/>
                </a:lnTo>
                <a:lnTo>
                  <a:pt x="2283" y="470"/>
                </a:lnTo>
                <a:close/>
                <a:moveTo>
                  <a:pt x="1770" y="470"/>
                </a:moveTo>
                <a:lnTo>
                  <a:pt x="1770" y="95"/>
                </a:lnTo>
                <a:cubicBezTo>
                  <a:pt x="1770" y="64"/>
                  <a:pt x="1768" y="42"/>
                  <a:pt x="1763" y="17"/>
                </a:cubicBezTo>
                <a:lnTo>
                  <a:pt x="1833" y="0"/>
                </a:lnTo>
                <a:cubicBezTo>
                  <a:pt x="1837" y="20"/>
                  <a:pt x="1840" y="52"/>
                  <a:pt x="1840" y="85"/>
                </a:cubicBezTo>
                <a:lnTo>
                  <a:pt x="1840" y="470"/>
                </a:lnTo>
                <a:lnTo>
                  <a:pt x="1770" y="470"/>
                </a:lnTo>
                <a:close/>
                <a:moveTo>
                  <a:pt x="1966" y="470"/>
                </a:moveTo>
                <a:lnTo>
                  <a:pt x="1845" y="288"/>
                </a:lnTo>
                <a:lnTo>
                  <a:pt x="1940" y="148"/>
                </a:lnTo>
                <a:lnTo>
                  <a:pt x="2025" y="148"/>
                </a:lnTo>
                <a:lnTo>
                  <a:pt x="1915" y="284"/>
                </a:lnTo>
                <a:lnTo>
                  <a:pt x="2051" y="470"/>
                </a:lnTo>
                <a:lnTo>
                  <a:pt x="1966" y="470"/>
                </a:lnTo>
                <a:close/>
                <a:moveTo>
                  <a:pt x="1428" y="199"/>
                </a:moveTo>
                <a:cubicBezTo>
                  <a:pt x="1415" y="199"/>
                  <a:pt x="1405" y="197"/>
                  <a:pt x="1403" y="196"/>
                </a:cubicBezTo>
                <a:cubicBezTo>
                  <a:pt x="1405" y="198"/>
                  <a:pt x="1424" y="219"/>
                  <a:pt x="1424" y="252"/>
                </a:cubicBezTo>
                <a:cubicBezTo>
                  <a:pt x="1424" y="308"/>
                  <a:pt x="1378" y="351"/>
                  <a:pt x="1302" y="351"/>
                </a:cubicBezTo>
                <a:cubicBezTo>
                  <a:pt x="1279" y="359"/>
                  <a:pt x="1259" y="371"/>
                  <a:pt x="1259" y="381"/>
                </a:cubicBezTo>
                <a:cubicBezTo>
                  <a:pt x="1259" y="393"/>
                  <a:pt x="1263" y="394"/>
                  <a:pt x="1339" y="394"/>
                </a:cubicBezTo>
                <a:cubicBezTo>
                  <a:pt x="1390" y="394"/>
                  <a:pt x="1446" y="421"/>
                  <a:pt x="1446" y="486"/>
                </a:cubicBezTo>
                <a:cubicBezTo>
                  <a:pt x="1446" y="555"/>
                  <a:pt x="1388" y="592"/>
                  <a:pt x="1302" y="592"/>
                </a:cubicBezTo>
                <a:cubicBezTo>
                  <a:pt x="1219" y="592"/>
                  <a:pt x="1159" y="564"/>
                  <a:pt x="1159" y="504"/>
                </a:cubicBezTo>
                <a:cubicBezTo>
                  <a:pt x="1159" y="489"/>
                  <a:pt x="1165" y="470"/>
                  <a:pt x="1165" y="470"/>
                </a:cubicBezTo>
                <a:lnTo>
                  <a:pt x="1231" y="470"/>
                </a:lnTo>
                <a:cubicBezTo>
                  <a:pt x="1231" y="470"/>
                  <a:pt x="1226" y="482"/>
                  <a:pt x="1226" y="492"/>
                </a:cubicBezTo>
                <a:cubicBezTo>
                  <a:pt x="1226" y="522"/>
                  <a:pt x="1252" y="539"/>
                  <a:pt x="1297" y="539"/>
                </a:cubicBezTo>
                <a:cubicBezTo>
                  <a:pt x="1346" y="539"/>
                  <a:pt x="1373" y="519"/>
                  <a:pt x="1373" y="489"/>
                </a:cubicBezTo>
                <a:cubicBezTo>
                  <a:pt x="1373" y="454"/>
                  <a:pt x="1344" y="444"/>
                  <a:pt x="1284" y="444"/>
                </a:cubicBezTo>
                <a:cubicBezTo>
                  <a:pt x="1198" y="444"/>
                  <a:pt x="1178" y="427"/>
                  <a:pt x="1178" y="395"/>
                </a:cubicBezTo>
                <a:cubicBezTo>
                  <a:pt x="1178" y="363"/>
                  <a:pt x="1205" y="351"/>
                  <a:pt x="1240" y="340"/>
                </a:cubicBezTo>
                <a:cubicBezTo>
                  <a:pt x="1191" y="326"/>
                  <a:pt x="1166" y="295"/>
                  <a:pt x="1166" y="249"/>
                </a:cubicBezTo>
                <a:cubicBezTo>
                  <a:pt x="1166" y="183"/>
                  <a:pt x="1218" y="140"/>
                  <a:pt x="1295" y="140"/>
                </a:cubicBezTo>
                <a:cubicBezTo>
                  <a:pt x="1341" y="140"/>
                  <a:pt x="1367" y="157"/>
                  <a:pt x="1393" y="157"/>
                </a:cubicBezTo>
                <a:cubicBezTo>
                  <a:pt x="1414" y="157"/>
                  <a:pt x="1434" y="149"/>
                  <a:pt x="1451" y="134"/>
                </a:cubicBezTo>
                <a:lnTo>
                  <a:pt x="1484" y="178"/>
                </a:lnTo>
                <a:cubicBezTo>
                  <a:pt x="1466" y="193"/>
                  <a:pt x="1449" y="199"/>
                  <a:pt x="1428" y="199"/>
                </a:cubicBezTo>
                <a:close/>
                <a:moveTo>
                  <a:pt x="1294" y="193"/>
                </a:moveTo>
                <a:cubicBezTo>
                  <a:pt x="1259" y="193"/>
                  <a:pt x="1239" y="213"/>
                  <a:pt x="1239" y="249"/>
                </a:cubicBezTo>
                <a:cubicBezTo>
                  <a:pt x="1239" y="286"/>
                  <a:pt x="1260" y="303"/>
                  <a:pt x="1294" y="303"/>
                </a:cubicBezTo>
                <a:cubicBezTo>
                  <a:pt x="1331" y="303"/>
                  <a:pt x="1350" y="284"/>
                  <a:pt x="1350" y="248"/>
                </a:cubicBezTo>
                <a:cubicBezTo>
                  <a:pt x="1350" y="212"/>
                  <a:pt x="1331" y="193"/>
                  <a:pt x="1294" y="193"/>
                </a:cubicBezTo>
                <a:close/>
                <a:moveTo>
                  <a:pt x="1015" y="470"/>
                </a:moveTo>
                <a:lnTo>
                  <a:pt x="1015" y="256"/>
                </a:lnTo>
                <a:cubicBezTo>
                  <a:pt x="1015" y="212"/>
                  <a:pt x="1005" y="200"/>
                  <a:pt x="978" y="200"/>
                </a:cubicBezTo>
                <a:cubicBezTo>
                  <a:pt x="958" y="200"/>
                  <a:pt x="929" y="215"/>
                  <a:pt x="908" y="236"/>
                </a:cubicBezTo>
                <a:lnTo>
                  <a:pt x="908" y="470"/>
                </a:lnTo>
                <a:lnTo>
                  <a:pt x="839" y="470"/>
                </a:lnTo>
                <a:lnTo>
                  <a:pt x="839" y="233"/>
                </a:lnTo>
                <a:cubicBezTo>
                  <a:pt x="839" y="199"/>
                  <a:pt x="836" y="179"/>
                  <a:pt x="827" y="157"/>
                </a:cubicBezTo>
                <a:lnTo>
                  <a:pt x="890" y="139"/>
                </a:lnTo>
                <a:cubicBezTo>
                  <a:pt x="898" y="153"/>
                  <a:pt x="902" y="167"/>
                  <a:pt x="902" y="185"/>
                </a:cubicBezTo>
                <a:cubicBezTo>
                  <a:pt x="936" y="155"/>
                  <a:pt x="966" y="140"/>
                  <a:pt x="1000" y="140"/>
                </a:cubicBezTo>
                <a:cubicBezTo>
                  <a:pt x="1050" y="140"/>
                  <a:pt x="1084" y="170"/>
                  <a:pt x="1084" y="229"/>
                </a:cubicBezTo>
                <a:lnTo>
                  <a:pt x="1084" y="470"/>
                </a:lnTo>
                <a:lnTo>
                  <a:pt x="1015" y="470"/>
                </a:lnTo>
                <a:close/>
                <a:moveTo>
                  <a:pt x="703" y="100"/>
                </a:moveTo>
                <a:cubicBezTo>
                  <a:pt x="677" y="100"/>
                  <a:pt x="657" y="79"/>
                  <a:pt x="657" y="53"/>
                </a:cubicBezTo>
                <a:cubicBezTo>
                  <a:pt x="657" y="27"/>
                  <a:pt x="678" y="6"/>
                  <a:pt x="704" y="6"/>
                </a:cubicBezTo>
                <a:cubicBezTo>
                  <a:pt x="729" y="6"/>
                  <a:pt x="750" y="27"/>
                  <a:pt x="750" y="53"/>
                </a:cubicBezTo>
                <a:cubicBezTo>
                  <a:pt x="750" y="79"/>
                  <a:pt x="729" y="100"/>
                  <a:pt x="703" y="100"/>
                </a:cubicBezTo>
                <a:close/>
                <a:moveTo>
                  <a:pt x="668" y="470"/>
                </a:moveTo>
                <a:lnTo>
                  <a:pt x="668" y="153"/>
                </a:lnTo>
                <a:lnTo>
                  <a:pt x="738" y="140"/>
                </a:lnTo>
                <a:lnTo>
                  <a:pt x="738" y="470"/>
                </a:lnTo>
                <a:lnTo>
                  <a:pt x="668" y="470"/>
                </a:lnTo>
                <a:close/>
                <a:moveTo>
                  <a:pt x="490" y="471"/>
                </a:moveTo>
                <a:lnTo>
                  <a:pt x="428" y="471"/>
                </a:lnTo>
                <a:lnTo>
                  <a:pt x="313" y="150"/>
                </a:lnTo>
                <a:lnTo>
                  <a:pt x="385" y="140"/>
                </a:lnTo>
                <a:lnTo>
                  <a:pt x="440" y="314"/>
                </a:lnTo>
                <a:cubicBezTo>
                  <a:pt x="451" y="347"/>
                  <a:pt x="460" y="386"/>
                  <a:pt x="460" y="386"/>
                </a:cubicBezTo>
                <a:lnTo>
                  <a:pt x="461" y="386"/>
                </a:lnTo>
                <a:cubicBezTo>
                  <a:pt x="461" y="386"/>
                  <a:pt x="468" y="347"/>
                  <a:pt x="481" y="311"/>
                </a:cubicBezTo>
                <a:lnTo>
                  <a:pt x="534" y="148"/>
                </a:lnTo>
                <a:lnTo>
                  <a:pt x="607" y="148"/>
                </a:lnTo>
                <a:lnTo>
                  <a:pt x="490" y="471"/>
                </a:lnTo>
                <a:close/>
                <a:moveTo>
                  <a:pt x="217" y="100"/>
                </a:moveTo>
                <a:cubicBezTo>
                  <a:pt x="192" y="100"/>
                  <a:pt x="172" y="79"/>
                  <a:pt x="172" y="53"/>
                </a:cubicBezTo>
                <a:cubicBezTo>
                  <a:pt x="172" y="27"/>
                  <a:pt x="192" y="6"/>
                  <a:pt x="218" y="6"/>
                </a:cubicBezTo>
                <a:cubicBezTo>
                  <a:pt x="243" y="6"/>
                  <a:pt x="264" y="27"/>
                  <a:pt x="264" y="53"/>
                </a:cubicBezTo>
                <a:cubicBezTo>
                  <a:pt x="264" y="79"/>
                  <a:pt x="243" y="100"/>
                  <a:pt x="217" y="100"/>
                </a:cubicBezTo>
                <a:close/>
                <a:moveTo>
                  <a:pt x="182" y="470"/>
                </a:moveTo>
                <a:lnTo>
                  <a:pt x="182" y="153"/>
                </a:lnTo>
                <a:lnTo>
                  <a:pt x="253" y="140"/>
                </a:lnTo>
                <a:lnTo>
                  <a:pt x="253" y="470"/>
                </a:lnTo>
                <a:lnTo>
                  <a:pt x="182" y="4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61010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262" userDrawn="1">
          <p15:clr>
            <a:srgbClr val="FBAE40"/>
          </p15:clr>
        </p15:guide>
        <p15:guide id="3" pos="227" userDrawn="1">
          <p15:clr>
            <a:srgbClr val="FBAE40"/>
          </p15:clr>
        </p15:guide>
        <p15:guide id="4" pos="7461" userDrawn="1">
          <p15:clr>
            <a:srgbClr val="FBAE40"/>
          </p15:clr>
        </p15:guide>
        <p15:guide id="5" orient="horz" pos="1565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Name: der Referentin / des Referenten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C8FC03C-C266-4645-ABC5-645062898383}" type="slidenum">
              <a:rPr lang="de-DE" smtClean="0"/>
              <a:pPr/>
              <a:t>‹#›</a:t>
            </a:fld>
            <a:r>
              <a:rPr lang="de-DE" dirty="0"/>
              <a:t> </a:t>
            </a:r>
          </a:p>
        </p:txBody>
      </p:sp>
      <p:sp>
        <p:nvSpPr>
          <p:cNvPr id="13" name="Titel 1"/>
          <p:cNvSpPr>
            <a:spLocks noGrp="1"/>
          </p:cNvSpPr>
          <p:nvPr>
            <p:ph type="title" hasCustomPrompt="1"/>
          </p:nvPr>
        </p:nvSpPr>
        <p:spPr>
          <a:xfrm>
            <a:off x="360000" y="1350962"/>
            <a:ext cx="11485224" cy="575329"/>
          </a:xfrm>
        </p:spPr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14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358774" y="2322513"/>
            <a:ext cx="11485225" cy="3421062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pic>
        <p:nvPicPr>
          <p:cNvPr id="6" name="Picture 5" descr="A logo with green text&#10;&#10;Description automatically generated with medium confidence">
            <a:extLst>
              <a:ext uri="{FF2B5EF4-FFF2-40B4-BE49-F238E27FC236}">
                <a16:creationId xmlns:a16="http://schemas.microsoft.com/office/drawing/2014/main" id="{EB816079-BAD4-8AFF-8AFD-B83228CB3F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13548" y="6232718"/>
            <a:ext cx="1097012" cy="299730"/>
          </a:xfrm>
          <a:prstGeom prst="rect">
            <a:avLst/>
          </a:prstGeom>
        </p:spPr>
      </p:pic>
      <p:pic>
        <p:nvPicPr>
          <p:cNvPr id="2" name="Grafik 8">
            <a:extLst>
              <a:ext uri="{FF2B5EF4-FFF2-40B4-BE49-F238E27FC236}">
                <a16:creationId xmlns:a16="http://schemas.microsoft.com/office/drawing/2014/main" id="{73AB3A48-71B2-C932-B665-86EA4CC17C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43" b="98228" l="4580" r="96420">
                        <a14:foregroundMark x1="40633" y1="13386" x2="40633" y2="13386"/>
                        <a14:foregroundMark x1="41549" y1="35630" x2="41549" y2="35630"/>
                        <a14:foregroundMark x1="51624" y1="20472" x2="51624" y2="20472"/>
                        <a14:foregroundMark x1="30808" y1="28150" x2="30808" y2="28150"/>
                        <a14:foregroundMark x1="4580" y1="32677" x2="4580" y2="32677"/>
                        <a14:foregroundMark x1="81266" y1="25787" x2="81266" y2="25787"/>
                        <a14:foregroundMark x1="84346" y1="27953" x2="84346" y2="27953"/>
                        <a14:foregroundMark x1="88926" y1="29724" x2="88926" y2="29724"/>
                        <a14:foregroundMark x1="84763" y1="53937" x2="84763" y2="53937"/>
                        <a14:foregroundMark x1="92590" y1="45669" x2="93256" y2="44882"/>
                        <a14:foregroundMark x1="96087" y1="75197" x2="96420" y2="75197"/>
                        <a14:foregroundMark x1="6828" y1="91929" x2="6828" y2="91929"/>
                        <a14:foregroundMark x1="11241" y1="89764" x2="11241" y2="89764"/>
                        <a14:foregroundMark x1="13405" y1="81890" x2="13405" y2="81890"/>
                        <a14:foregroundMark x1="11823" y1="81299" x2="11823" y2="81299"/>
                        <a14:foregroundMark x1="11740" y1="81102" x2="11740" y2="81102"/>
                        <a14:foregroundMark x1="18734" y1="91929" x2="18734" y2="91536"/>
                        <a14:foregroundMark x1="18734" y1="92913" x2="18734" y2="91929"/>
                        <a14:foregroundMark x1="18734" y1="93504" x2="18734" y2="92913"/>
                        <a14:foregroundMark x1="22648" y1="92717" x2="22315" y2="90157"/>
                        <a14:foregroundMark x1="24813" y1="88189" x2="24896" y2="86220"/>
                        <a14:foregroundMark x1="27810" y1="88976" x2="27644" y2="90157"/>
                        <a14:foregroundMark x1="31057" y1="90354" x2="31697" y2="90354"/>
                        <a14:foregroundMark x1="37052" y1="86614" x2="37052" y2="84252"/>
                        <a14:foregroundMark x1="39301" y1="89764" x2="39217" y2="87008"/>
                        <a14:foregroundMark x1="45795" y1="91732" x2="47127" y2="91732"/>
                        <a14:foregroundMark x1="50624" y1="85039" x2="51291" y2="84843"/>
                        <a14:foregroundMark x1="54122" y1="85827" x2="54122" y2="88583"/>
                        <a14:foregroundMark x1="56120" y1="85630" x2="56536" y2="85630"/>
                        <a14:foregroundMark x1="61116" y1="86220" x2="61865" y2="84843"/>
                        <a14:foregroundMark x1="73022" y1="84646" x2="74271" y2="84843"/>
                        <a14:foregroundMark x1="77102" y1="84646" x2="78768" y2="84843"/>
                        <a14:foregroundMark x1="80017" y1="86614" x2="80266" y2="87402"/>
                        <a14:foregroundMark x1="87011" y1="85827" x2="87843" y2="85433"/>
                        <a14:foregroundMark x1="91174" y1="85630" x2="91341" y2="87008"/>
                        <a14:foregroundMark x1="95420" y1="86811" x2="95420" y2="88583"/>
                        <a14:foregroundMark x1="18734" y1="88189" x2="18734" y2="88189"/>
                        <a14:foregroundMark x1="15903" y1="85039" x2="15903" y2="85039"/>
                        <a14:foregroundMark x1="16653" y1="85827" x2="16653" y2="85827"/>
                        <a14:foregroundMark x1="16486" y1="86811" x2="16486" y2="86811"/>
                        <a14:foregroundMark x1="18485" y1="91535" x2="18485" y2="91535"/>
                        <a14:foregroundMark x1="18818" y1="91535" x2="18818" y2="91535"/>
                        <a14:foregroundMark x1="18651" y1="91535" x2="18651" y2="91535"/>
                        <a14:foregroundMark x1="17319" y1="88386" x2="17319" y2="88386"/>
                        <a14:foregroundMark x1="70358" y1="92913" x2="70358" y2="92913"/>
                        <a14:foregroundMark x1="67277" y1="93701" x2="67277" y2="93701"/>
                        <a14:foregroundMark x1="67027" y1="85433" x2="67027" y2="85433"/>
                        <a14:backgroundMark x1="90591" y1="14567" x2="94421" y2="13583"/>
                        <a14:backgroundMark x1="74105" y1="72441" x2="73189" y2="58071"/>
                        <a14:backgroundMark x1="74105" y1="34646" x2="74105" y2="19094"/>
                        <a14:backgroundMark x1="11740" y1="81299" x2="11740" y2="81299"/>
                        <a14:backgroundMark x1="11823" y1="80709" x2="11823" y2="80709"/>
                        <a14:backgroundMark x1="11574" y1="80906" x2="11574" y2="80118"/>
                        <a14:backgroundMark x1="7077" y1="27559" x2="5995" y2="16339"/>
                        <a14:backgroundMark x1="28643" y1="30906" x2="29808" y2="15551"/>
                        <a14:backgroundMark x1="17934" y1="88189" x2="18734" y2="91535"/>
                        <a14:backgroundMark x1="17652" y1="87008" x2="17934" y2="88189"/>
                        <a14:backgroundMark x1="16514" y1="86811" x2="16486" y2="86024"/>
                        <a14:backgroundMark x1="16570" y1="88386" x2="16514" y2="86811"/>
                        <a14:backgroundMark x1="16653" y1="90748" x2="16570" y2="88386"/>
                        <a14:backgroundMark x1="18401" y1="91929" x2="18401" y2="91929"/>
                        <a14:backgroundMark x1="18401" y1="91535" x2="18401" y2="91535"/>
                        <a14:backgroundMark x1="16403" y1="87008" x2="16403" y2="87008"/>
                        <a14:backgroundMark x1="17236" y1="92913" x2="17236" y2="92913"/>
                        <a14:backgroundMark x1="17818" y1="94882" x2="17818" y2="94882"/>
                        <a14:backgroundMark x1="17735" y1="96457" x2="17735" y2="96457"/>
                        <a14:backgroundMark x1="17402" y1="96457" x2="16819" y2="94291"/>
                        <a14:backgroundMark x1="17236" y1="97244" x2="17735" y2="95866"/>
                        <a14:backgroundMark x1="17735" y1="97244" x2="17735" y2="97244"/>
                        <a14:backgroundMark x1="18318" y1="97244" x2="17402" y2="95276"/>
                        <a14:backgroundMark x1="32223" y1="87205" x2="32223" y2="87205"/>
                        <a14:backgroundMark x1="31890" y1="91339" x2="31890" y2="91339"/>
                        <a14:backgroundMark x1="32306" y1="93110" x2="31890" y2="91535"/>
                        <a14:backgroundMark x1="32723" y1="92913" x2="31724" y2="90748"/>
                        <a14:backgroundMark x1="39550" y1="88976" x2="39467" y2="87008"/>
                        <a14:backgroundMark x1="46794" y1="90157" x2="46794" y2="90157"/>
                        <a14:backgroundMark x1="92340" y1="86811" x2="92340" y2="86811"/>
                        <a14:backgroundMark x1="87843" y1="86024" x2="87760" y2="85433"/>
                        <a14:backgroundMark x1="90341" y1="84449" x2="90841" y2="85630"/>
                        <a14:backgroundMark x1="90008" y1="82677" x2="91174" y2="85433"/>
                        <a14:backgroundMark x1="90258" y1="84449" x2="91091" y2="85827"/>
                        <a14:backgroundMark x1="88010" y1="90354" x2="87510" y2="858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94638" y="6216262"/>
            <a:ext cx="824026" cy="34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7382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463" userDrawn="1">
          <p15:clr>
            <a:srgbClr val="FBAE40"/>
          </p15:clr>
        </p15:guide>
        <p15:guide id="4" pos="227" userDrawn="1">
          <p15:clr>
            <a:srgbClr val="FBAE40"/>
          </p15:clr>
        </p15:guide>
        <p15:guide id="5" pos="7461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Name: der Referentin / des Referenten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z="1600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‹#›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13" name="Titel 1"/>
          <p:cNvSpPr>
            <a:spLocks noGrp="1"/>
          </p:cNvSpPr>
          <p:nvPr>
            <p:ph type="title" hasCustomPrompt="1"/>
          </p:nvPr>
        </p:nvSpPr>
        <p:spPr>
          <a:xfrm>
            <a:off x="360000" y="1350962"/>
            <a:ext cx="11484000" cy="575329"/>
          </a:xfrm>
        </p:spPr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14" name="Inhaltsplatzhalter 2"/>
          <p:cNvSpPr>
            <a:spLocks noGrp="1"/>
          </p:cNvSpPr>
          <p:nvPr>
            <p:ph idx="1" hasCustomPrompt="1"/>
          </p:nvPr>
        </p:nvSpPr>
        <p:spPr>
          <a:xfrm>
            <a:off x="360000" y="2322513"/>
            <a:ext cx="11484000" cy="342106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</p:spTree>
    <p:extLst>
      <p:ext uri="{BB962C8B-B14F-4D97-AF65-F5344CB8AC3E}">
        <p14:creationId xmlns:p14="http://schemas.microsoft.com/office/powerpoint/2010/main" val="33705867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227" userDrawn="1">
          <p15:clr>
            <a:srgbClr val="FBAE40"/>
          </p15:clr>
        </p15:guide>
        <p15:guide id="5" pos="7461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5"/>
          </p:nvPr>
        </p:nvSpPr>
        <p:spPr>
          <a:xfrm>
            <a:off x="3600000" y="388800"/>
            <a:ext cx="8244000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/>
              <a:t>Name: der Referentin / des Referenten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8FC03C-C266-4645-ABC5-645062898383}" type="slidenum">
              <a:rPr lang="de-DE" sz="1600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‹#›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14" name="Titel 1"/>
          <p:cNvSpPr>
            <a:spLocks noGrp="1"/>
          </p:cNvSpPr>
          <p:nvPr>
            <p:ph type="title" hasCustomPrompt="1"/>
          </p:nvPr>
        </p:nvSpPr>
        <p:spPr>
          <a:xfrm>
            <a:off x="358774" y="1350962"/>
            <a:ext cx="5751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  <a:br>
              <a:rPr lang="de-DE" dirty="0"/>
            </a:br>
            <a:r>
              <a:rPr lang="de-DE" dirty="0"/>
              <a:t>über zwei Zeilen</a:t>
            </a:r>
          </a:p>
        </p:txBody>
      </p:sp>
      <p:sp>
        <p:nvSpPr>
          <p:cNvPr id="15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358775" y="2827338"/>
            <a:ext cx="5751000" cy="291623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6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7524000" y="1512000"/>
            <a:ext cx="4320000" cy="3240000"/>
          </a:xfrm>
          <a:solidFill>
            <a:schemeClr val="tx1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1200"/>
            </a:lvl1pPr>
          </a:lstStyle>
          <a:p>
            <a:r>
              <a:rPr lang="de-DE" dirty="0"/>
              <a:t>Platzhalter für ein Bild (Format: 4:3)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17" name="Vertikaler Textplatzhalter 2"/>
          <p:cNvSpPr>
            <a:spLocks noGrp="1"/>
          </p:cNvSpPr>
          <p:nvPr>
            <p:ph type="body" orient="vert" idx="14" hasCustomPrompt="1"/>
          </p:nvPr>
        </p:nvSpPr>
        <p:spPr>
          <a:xfrm>
            <a:off x="7524000" y="4896000"/>
            <a:ext cx="4320000" cy="847575"/>
          </a:xfrm>
        </p:spPr>
        <p:txBody>
          <a:bodyPr vert="horz"/>
          <a:lstStyle>
            <a:lvl1pPr marL="0" indent="0">
              <a:lnSpc>
                <a:spcPct val="112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2pPr>
            <a:lvl3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3pPr>
            <a:lvl4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4pPr>
            <a:lvl5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5pPr>
            <a:lvl6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6pPr>
            <a:lvl7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7pPr>
            <a:lvl8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8pPr>
            <a:lvl9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9pPr>
          </a:lstStyle>
          <a:p>
            <a:pPr lvl="0"/>
            <a:r>
              <a:rPr lang="de-DE" dirty="0"/>
              <a:t>Bildunterschrift</a:t>
            </a:r>
          </a:p>
        </p:txBody>
      </p:sp>
    </p:spTree>
    <p:extLst>
      <p:ext uri="{BB962C8B-B14F-4D97-AF65-F5344CB8AC3E}">
        <p14:creationId xmlns:p14="http://schemas.microsoft.com/office/powerpoint/2010/main" val="3831319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781" userDrawn="1">
          <p15:clr>
            <a:srgbClr val="FBAE40"/>
          </p15:clr>
        </p15:guide>
        <p15:guide id="4" pos="227" userDrawn="1">
          <p15:clr>
            <a:srgbClr val="FBAE40"/>
          </p15:clr>
        </p15:guide>
        <p15:guide id="5" pos="7461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Name: der Referentin / des Referenten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z="1600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‹#›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360000" y="1350962"/>
            <a:ext cx="11484000" cy="575329"/>
          </a:xfrm>
        </p:spPr>
        <p:txBody>
          <a:bodyPr/>
          <a:lstStyle/>
          <a:p>
            <a:r>
              <a:rPr lang="de-DE" dirty="0"/>
              <a:t>Headline einfügen</a:t>
            </a:r>
          </a:p>
        </p:txBody>
      </p:sp>
    </p:spTree>
    <p:extLst>
      <p:ext uri="{BB962C8B-B14F-4D97-AF65-F5344CB8AC3E}">
        <p14:creationId xmlns:p14="http://schemas.microsoft.com/office/powerpoint/2010/main" val="2122402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227" userDrawn="1">
          <p15:clr>
            <a:srgbClr val="FBAE40"/>
          </p15:clr>
        </p15:guide>
        <p15:guide id="5" pos="7461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Regieanweisungen"/>
          <p:cNvGrpSpPr/>
          <p:nvPr userDrawn="1"/>
        </p:nvGrpSpPr>
        <p:grpSpPr>
          <a:xfrm>
            <a:off x="-1908000" y="-468000"/>
            <a:ext cx="15696684" cy="7776001"/>
            <a:chOff x="-1908000" y="-468000"/>
            <a:chExt cx="15696684" cy="7776001"/>
          </a:xfrm>
        </p:grpSpPr>
        <p:grpSp>
          <p:nvGrpSpPr>
            <p:cNvPr id="32" name="Listenebenen"/>
            <p:cNvGrpSpPr/>
            <p:nvPr userDrawn="1"/>
          </p:nvGrpSpPr>
          <p:grpSpPr>
            <a:xfrm>
              <a:off x="-1908000" y="2376000"/>
              <a:ext cx="1800000" cy="1476000"/>
              <a:chOff x="-1908000" y="1368000"/>
              <a:chExt cx="1800000" cy="1107000"/>
            </a:xfrm>
          </p:grpSpPr>
          <p:sp>
            <p:nvSpPr>
              <p:cNvPr id="53" name="Text // Listenebene erhöhen"/>
              <p:cNvSpPr txBox="1"/>
              <p:nvPr userDrawn="1"/>
            </p:nvSpPr>
            <p:spPr>
              <a:xfrm>
                <a:off x="-1656000" y="1989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erhöhen</a:t>
                </a:r>
              </a:p>
            </p:txBody>
          </p:sp>
          <p:sp>
            <p:nvSpPr>
              <p:cNvPr id="54" name="Text // Listenebene verringern"/>
              <p:cNvSpPr txBox="1"/>
              <p:nvPr userDrawn="1"/>
            </p:nvSpPr>
            <p:spPr>
              <a:xfrm>
                <a:off x="-1656000" y="2286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verringern</a:t>
                </a:r>
              </a:p>
            </p:txBody>
          </p:sp>
          <p:sp>
            <p:nvSpPr>
              <p:cNvPr id="55" name="Listenebenen"/>
              <p:cNvSpPr txBox="1"/>
              <p:nvPr userDrawn="1"/>
            </p:nvSpPr>
            <p:spPr>
              <a:xfrm rot="10800000" flipH="1" flipV="1">
                <a:off x="-1908000" y="1368000"/>
                <a:ext cx="1800000" cy="54000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vert="horz" wrap="square" lIns="0" tIns="0" rIns="0" bIns="0" rtlCol="0" anchor="t" anchorCtr="0">
                <a:noAutofit/>
              </a:bodyPr>
              <a:lstStyle>
                <a:defPPr>
                  <a:defRPr lang="de-DE"/>
                </a:defPPr>
                <a:lvl1pPr marL="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152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4305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6458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6112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64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2916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5069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7222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Wechsel der Textebene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im Menü über: </a:t>
                </a:r>
                <a:b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</a:br>
                <a:r>
                  <a:rPr lang="de-DE" sz="1100" b="1" baseline="0" dirty="0">
                    <a:solidFill>
                      <a:schemeClr val="tx1"/>
                    </a:solidFill>
                    <a:latin typeface="+mn-lt"/>
                  </a:rPr>
                  <a:t>Start &gt; Absatz &gt; Listenebene erhöhen/verringern</a:t>
                </a:r>
              </a:p>
            </p:txBody>
          </p:sp>
          <p:pic>
            <p:nvPicPr>
              <p:cNvPr id="56" name="Bild // Listenebene verringern"/>
              <p:cNvPicPr>
                <a:picLocks noChangeAspect="1"/>
              </p:cNvPicPr>
              <p:nvPr userDrawn="1"/>
            </p:nvPicPr>
            <p:blipFill>
              <a:blip r:embed="rId11"/>
              <a:stretch>
                <a:fillRect/>
              </a:stretch>
            </p:blipFill>
            <p:spPr>
              <a:xfrm>
                <a:off x="-684000" y="2286000"/>
                <a:ext cx="544320" cy="189000"/>
              </a:xfrm>
              <a:prstGeom prst="rect">
                <a:avLst/>
              </a:prstGeom>
            </p:spPr>
          </p:pic>
          <p:pic>
            <p:nvPicPr>
              <p:cNvPr id="57" name="Bild // Listenebene erhöhen"/>
              <p:cNvPicPr>
                <a:picLocks noChangeAspect="1"/>
              </p:cNvPicPr>
              <p:nvPr userDrawn="1"/>
            </p:nvPicPr>
            <p:blipFill>
              <a:blip r:embed="rId12"/>
              <a:stretch>
                <a:fillRect/>
              </a:stretch>
            </p:blipFill>
            <p:spPr>
              <a:xfrm>
                <a:off x="-684000" y="1989000"/>
                <a:ext cx="544320" cy="189000"/>
              </a:xfrm>
              <a:prstGeom prst="rect">
                <a:avLst/>
              </a:prstGeom>
            </p:spPr>
          </p:pic>
        </p:grpSp>
        <p:sp>
          <p:nvSpPr>
            <p:cNvPr id="3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5" name="Hilfslinien"/>
            <p:cNvSpPr txBox="1"/>
            <p:nvPr userDrawn="1"/>
          </p:nvSpPr>
          <p:spPr>
            <a:xfrm rot="10800000" flipH="1" flipV="1">
              <a:off x="360000" y="-468000"/>
              <a:ext cx="11484000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sp>
          <p:nvSpPr>
            <p:cNvPr id="36" name="Fußzeile"/>
            <p:cNvSpPr txBox="1"/>
            <p:nvPr userDrawn="1"/>
          </p:nvSpPr>
          <p:spPr>
            <a:xfrm rot="10800000" flipH="1" flipV="1">
              <a:off x="395999" y="6948001"/>
              <a:ext cx="8389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cxnSp>
          <p:nvCxnSpPr>
            <p:cNvPr id="39" name="Linie"/>
            <p:cNvCxnSpPr/>
            <p:nvPr userDrawn="1"/>
          </p:nvCxnSpPr>
          <p:spPr>
            <a:xfrm>
              <a:off x="1231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Linie"/>
            <p:cNvCxnSpPr/>
            <p:nvPr userDrawn="1"/>
          </p:nvCxnSpPr>
          <p:spPr>
            <a:xfrm>
              <a:off x="1231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1184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Linie"/>
            <p:cNvCxnSpPr/>
            <p:nvPr userDrawn="1"/>
          </p:nvCxnSpPr>
          <p:spPr>
            <a:xfrm>
              <a:off x="1184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0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Linie"/>
            <p:cNvCxnSpPr/>
            <p:nvPr userDrawn="1"/>
          </p:nvCxnSpPr>
          <p:spPr>
            <a:xfrm>
              <a:off x="1231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Fußzeile"/>
            <p:cNvSpPr txBox="1"/>
            <p:nvPr userDrawn="1"/>
          </p:nvSpPr>
          <p:spPr>
            <a:xfrm rot="10800000" flipH="1" flipV="1">
              <a:off x="12312000" y="388800"/>
              <a:ext cx="1476684" cy="962162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Datumsfeld dient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als Kopfzeile!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Kopfzeile anpassen: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Einfügen &gt; Text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&gt; Kopf- und Fußzeile</a:t>
              </a:r>
            </a:p>
          </p:txBody>
        </p:sp>
      </p:grpSp>
      <p:sp>
        <p:nvSpPr>
          <p:cNvPr id="58" name="Titelplatzhalter 1"/>
          <p:cNvSpPr>
            <a:spLocks noGrp="1"/>
          </p:cNvSpPr>
          <p:nvPr>
            <p:ph type="title"/>
          </p:nvPr>
        </p:nvSpPr>
        <p:spPr>
          <a:xfrm>
            <a:off x="360000" y="1350962"/>
            <a:ext cx="11484000" cy="5753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Headline einfügen</a:t>
            </a:r>
          </a:p>
        </p:txBody>
      </p:sp>
      <p:sp>
        <p:nvSpPr>
          <p:cNvPr id="59" name="Textplatzhalter 2"/>
          <p:cNvSpPr>
            <a:spLocks noGrp="1"/>
          </p:cNvSpPr>
          <p:nvPr>
            <p:ph type="body" idx="1"/>
          </p:nvPr>
        </p:nvSpPr>
        <p:spPr>
          <a:xfrm>
            <a:off x="360000" y="2322513"/>
            <a:ext cx="11484000" cy="3421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60" name="Datumsplatzhalter 3"/>
          <p:cNvSpPr>
            <a:spLocks noGrp="1"/>
          </p:cNvSpPr>
          <p:nvPr>
            <p:ph type="dt" sz="half" idx="2"/>
          </p:nvPr>
        </p:nvSpPr>
        <p:spPr>
          <a:xfrm>
            <a:off x="3600000" y="388800"/>
            <a:ext cx="8244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1" i="0" baseline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9pPr>
          </a:lstStyle>
          <a:p>
            <a:r>
              <a:rPr lang="de-DE" dirty="0"/>
              <a:t>Hier steht der Titel der Präsentation</a:t>
            </a:r>
          </a:p>
        </p:txBody>
      </p:sp>
      <p:sp>
        <p:nvSpPr>
          <p:cNvPr id="61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59999" y="6172447"/>
            <a:ext cx="8425225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 i="0" baseline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9pPr>
          </a:lstStyle>
          <a:p>
            <a:r>
              <a:rPr lang="de-DE" dirty="0"/>
              <a:t>Name: der Referentin / des Referenten</a:t>
            </a:r>
          </a:p>
        </p:txBody>
      </p:sp>
      <p:sp>
        <p:nvSpPr>
          <p:cNvPr id="62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1124000" y="6172448"/>
            <a:ext cx="720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67" b="1" i="0" baseline="0">
                <a:solidFill>
                  <a:schemeClr val="bg2"/>
                </a:solidFill>
                <a:latin typeface="+mj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9pPr>
          </a:lstStyle>
          <a:p>
            <a:fld id="{6C8FC03C-C266-4645-ABC5-645062898383}" type="slidenum">
              <a:rPr lang="de-DE" sz="1600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‹#›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63" name="Logo"/>
          <p:cNvSpPr>
            <a:spLocks noChangeAspect="1" noEditPoints="1"/>
          </p:cNvSpPr>
          <p:nvPr userDrawn="1"/>
        </p:nvSpPr>
        <p:spPr bwMode="auto">
          <a:xfrm>
            <a:off x="360000" y="304200"/>
            <a:ext cx="1440000" cy="41580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  <p:sp>
        <p:nvSpPr>
          <p:cNvPr id="64" name="Linie"/>
          <p:cNvSpPr/>
          <p:nvPr userDrawn="1"/>
        </p:nvSpPr>
        <p:spPr>
          <a:xfrm>
            <a:off x="0" y="6030720"/>
            <a:ext cx="12204000" cy="169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0419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64" r:id="rId4"/>
    <p:sldLayoutId id="2147483665" r:id="rId5"/>
    <p:sldLayoutId id="2147483660" r:id="rId6"/>
    <p:sldLayoutId id="2147483650" r:id="rId7"/>
    <p:sldLayoutId id="2147483661" r:id="rId8"/>
    <p:sldLayoutId id="2147483666" r:id="rId9"/>
  </p:sldLayoutIdLst>
  <p:hf hdr="0"/>
  <p:txStyles>
    <p:titleStyle>
      <a:lvl1pPr marL="0" indent="0" algn="l" defTabSz="914299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2800" b="1" i="0" kern="1200" baseline="0">
          <a:solidFill>
            <a:schemeClr val="bg2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0" indent="0" algn="l" defTabSz="914299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Arial" panose="020B0604020202020204" pitchFamily="34" charset="0"/>
        <a:buNone/>
        <a:defRPr lang="de-DE" sz="2000" b="0" i="0" u="none" strike="noStrike" kern="1200" baseline="0" smtClean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323972" indent="-143988" algn="l" defTabSz="914299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503958" indent="-143988" algn="l" defTabSz="914299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683942" indent="-143988" algn="l" defTabSz="914299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863926" indent="-143988" algn="l" defTabSz="914299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863926" indent="-143988" algn="l" defTabSz="914299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6pPr>
      <a:lvl7pPr marL="863926" indent="-143988" algn="l" defTabSz="914299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7pPr>
      <a:lvl8pPr marL="863926" indent="-143988" algn="l" defTabSz="914299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8pPr>
      <a:lvl9pPr marL="863926" indent="-143988" algn="l" defTabSz="914299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9pPr>
    </p:bodyStyle>
    <p:otherStyle>
      <a:defPPr>
        <a:defRPr lang="de-DE"/>
      </a:defPPr>
      <a:lvl1pPr marL="0" algn="l" defTabSz="9142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9" algn="l" defTabSz="9142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8" algn="l" defTabSz="9142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8" algn="l" defTabSz="9142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7" algn="l" defTabSz="9142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7" algn="l" defTabSz="9142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6" algn="l" defTabSz="9142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96" algn="l" defTabSz="9142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7.png"/><Relationship Id="rId18" Type="http://schemas.openxmlformats.org/officeDocument/2006/relationships/image" Target="../media/image43.svg"/><Relationship Id="rId3" Type="http://schemas.openxmlformats.org/officeDocument/2006/relationships/image" Target="../media/image33.png"/><Relationship Id="rId7" Type="http://schemas.openxmlformats.org/officeDocument/2006/relationships/image" Target="../media/image17.png"/><Relationship Id="rId12" Type="http://schemas.openxmlformats.org/officeDocument/2006/relationships/image" Target="../media/image39.svg"/><Relationship Id="rId17" Type="http://schemas.openxmlformats.org/officeDocument/2006/relationships/image" Target="../media/image42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41.svg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11" Type="http://schemas.openxmlformats.org/officeDocument/2006/relationships/image" Target="../media/image38.png"/><Relationship Id="rId5" Type="http://schemas.openxmlformats.org/officeDocument/2006/relationships/image" Target="../media/image35.png"/><Relationship Id="rId15" Type="http://schemas.openxmlformats.org/officeDocument/2006/relationships/image" Target="../media/image40.png"/><Relationship Id="rId10" Type="http://schemas.openxmlformats.org/officeDocument/2006/relationships/image" Target="../media/image37.svg"/><Relationship Id="rId19" Type="http://schemas.openxmlformats.org/officeDocument/2006/relationships/image" Target="../media/image44.png"/><Relationship Id="rId4" Type="http://schemas.openxmlformats.org/officeDocument/2006/relationships/image" Target="../media/image34.svg"/><Relationship Id="rId9" Type="http://schemas.openxmlformats.org/officeDocument/2006/relationships/image" Target="../media/image36.png"/><Relationship Id="rId14" Type="http://schemas.openxmlformats.org/officeDocument/2006/relationships/image" Target="../media/image8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uensterImagingNetwork/annotations_from_tabbles/tree/dev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13" Type="http://schemas.openxmlformats.org/officeDocument/2006/relationships/image" Target="../media/image25.pn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12" Type="http://schemas.openxmlformats.org/officeDocument/2006/relationships/image" Target="../media/image24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sv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svg"/><Relationship Id="rId4" Type="http://schemas.openxmlformats.org/officeDocument/2006/relationships/image" Target="../media/image8.sv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microsoft.com/office/2007/relationships/media" Target="../media/media2.mp4"/><Relationship Id="rId7" Type="http://schemas.openxmlformats.org/officeDocument/2006/relationships/image" Target="../media/image2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6.xml"/><Relationship Id="rId4" Type="http://schemas.openxmlformats.org/officeDocument/2006/relationships/video" Target="../media/media2.mp4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Low </a:t>
            </a:r>
            <a:r>
              <a:rPr lang="de-DE" dirty="0" err="1"/>
              <a:t>entry</a:t>
            </a:r>
            <a:r>
              <a:rPr lang="de-DE" dirty="0"/>
              <a:t> </a:t>
            </a:r>
            <a:r>
              <a:rPr lang="de-DE" dirty="0" err="1"/>
              <a:t>barrier</a:t>
            </a:r>
            <a:r>
              <a:rPr lang="de-DE" dirty="0"/>
              <a:t>, </a:t>
            </a:r>
            <a:r>
              <a:rPr lang="de-DE" dirty="0" err="1"/>
              <a:t>user</a:t>
            </a:r>
            <a:r>
              <a:rPr lang="de-DE" dirty="0"/>
              <a:t> </a:t>
            </a:r>
            <a:r>
              <a:rPr lang="de-DE" dirty="0" err="1"/>
              <a:t>oriented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metadata</a:t>
            </a:r>
            <a:r>
              <a:rPr lang="de-DE" dirty="0"/>
              <a:t> </a:t>
            </a:r>
            <a:r>
              <a:rPr lang="de-DE" dirty="0" err="1"/>
              <a:t>annotation</a:t>
            </a:r>
            <a:r>
              <a:rPr lang="de-DE" dirty="0"/>
              <a:t> </a:t>
            </a:r>
            <a:r>
              <a:rPr lang="de-DE" dirty="0" err="1"/>
              <a:t>workflow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OMERO</a:t>
            </a:r>
            <a:endParaRPr lang="de-DE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360000" y="3465104"/>
            <a:ext cx="6408000" cy="900000"/>
          </a:xfrm>
        </p:spPr>
        <p:txBody>
          <a:bodyPr/>
          <a:lstStyle/>
          <a:p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Jens Wendt, Muenster Imaging Network, NFDI4BioImage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11" name="Picture 10" descr="A logo with green text&#10;&#10;Description automatically generated with medium confidence">
            <a:extLst>
              <a:ext uri="{FF2B5EF4-FFF2-40B4-BE49-F238E27FC236}">
                <a16:creationId xmlns:a16="http://schemas.microsoft.com/office/drawing/2014/main" id="{8254A52F-FF09-91EB-8312-DD61F66E2E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2670" y="6080759"/>
            <a:ext cx="1673355" cy="457201"/>
          </a:xfrm>
          <a:prstGeom prst="rect">
            <a:avLst/>
          </a:prstGeom>
        </p:spPr>
      </p:pic>
      <p:pic>
        <p:nvPicPr>
          <p:cNvPr id="3" name="Grafik 8">
            <a:extLst>
              <a:ext uri="{FF2B5EF4-FFF2-40B4-BE49-F238E27FC236}">
                <a16:creationId xmlns:a16="http://schemas.microsoft.com/office/drawing/2014/main" id="{77352E17-055C-DBE8-4550-62D1CBAC79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43" b="98228" l="4580" r="96420">
                        <a14:foregroundMark x1="40633" y1="13386" x2="40633" y2="13386"/>
                        <a14:foregroundMark x1="41549" y1="35630" x2="41549" y2="35630"/>
                        <a14:foregroundMark x1="51624" y1="20472" x2="51624" y2="20472"/>
                        <a14:foregroundMark x1="30808" y1="28150" x2="30808" y2="28150"/>
                        <a14:foregroundMark x1="4580" y1="32677" x2="4580" y2="32677"/>
                        <a14:foregroundMark x1="81266" y1="25787" x2="81266" y2="25787"/>
                        <a14:foregroundMark x1="84346" y1="27953" x2="84346" y2="27953"/>
                        <a14:foregroundMark x1="88926" y1="29724" x2="88926" y2="29724"/>
                        <a14:foregroundMark x1="84763" y1="53937" x2="84763" y2="53937"/>
                        <a14:foregroundMark x1="92590" y1="45669" x2="93256" y2="44882"/>
                        <a14:foregroundMark x1="96087" y1="75197" x2="96420" y2="75197"/>
                        <a14:foregroundMark x1="6828" y1="91929" x2="6828" y2="91929"/>
                        <a14:foregroundMark x1="11241" y1="89764" x2="11241" y2="89764"/>
                        <a14:foregroundMark x1="13405" y1="81890" x2="13405" y2="81890"/>
                        <a14:foregroundMark x1="11823" y1="81299" x2="11823" y2="81299"/>
                        <a14:foregroundMark x1="11740" y1="81102" x2="11740" y2="81102"/>
                        <a14:foregroundMark x1="18734" y1="91929" x2="18734" y2="91536"/>
                        <a14:foregroundMark x1="18734" y1="92913" x2="18734" y2="91929"/>
                        <a14:foregroundMark x1="18734" y1="93504" x2="18734" y2="92913"/>
                        <a14:foregroundMark x1="22648" y1="92717" x2="22315" y2="90157"/>
                        <a14:foregroundMark x1="24813" y1="88189" x2="24896" y2="86220"/>
                        <a14:foregroundMark x1="27810" y1="88976" x2="27644" y2="90157"/>
                        <a14:foregroundMark x1="31057" y1="90354" x2="31697" y2="90354"/>
                        <a14:foregroundMark x1="37052" y1="86614" x2="37052" y2="84252"/>
                        <a14:foregroundMark x1="39301" y1="89764" x2="39217" y2="87008"/>
                        <a14:foregroundMark x1="45795" y1="91732" x2="47127" y2="91732"/>
                        <a14:foregroundMark x1="50624" y1="85039" x2="51291" y2="84843"/>
                        <a14:foregroundMark x1="54122" y1="85827" x2="54122" y2="88583"/>
                        <a14:foregroundMark x1="56120" y1="85630" x2="56536" y2="85630"/>
                        <a14:foregroundMark x1="61116" y1="86220" x2="61865" y2="84843"/>
                        <a14:foregroundMark x1="73022" y1="84646" x2="74271" y2="84843"/>
                        <a14:foregroundMark x1="77102" y1="84646" x2="78768" y2="84843"/>
                        <a14:foregroundMark x1="80017" y1="86614" x2="80266" y2="87402"/>
                        <a14:foregroundMark x1="87011" y1="85827" x2="87843" y2="85433"/>
                        <a14:foregroundMark x1="91174" y1="85630" x2="91341" y2="87008"/>
                        <a14:foregroundMark x1="95420" y1="86811" x2="95420" y2="88583"/>
                        <a14:foregroundMark x1="18734" y1="88189" x2="18734" y2="88189"/>
                        <a14:foregroundMark x1="15903" y1="85039" x2="15903" y2="85039"/>
                        <a14:foregroundMark x1="16653" y1="85827" x2="16653" y2="85827"/>
                        <a14:foregroundMark x1="16486" y1="86811" x2="16486" y2="86811"/>
                        <a14:foregroundMark x1="18485" y1="91535" x2="18485" y2="91535"/>
                        <a14:foregroundMark x1="18818" y1="91535" x2="18818" y2="91535"/>
                        <a14:foregroundMark x1="18651" y1="91535" x2="18651" y2="91535"/>
                        <a14:foregroundMark x1="17319" y1="88386" x2="17319" y2="88386"/>
                        <a14:foregroundMark x1="70358" y1="92913" x2="70358" y2="92913"/>
                        <a14:foregroundMark x1="67277" y1="93701" x2="67277" y2="93701"/>
                        <a14:foregroundMark x1="67027" y1="85433" x2="67027" y2="85433"/>
                        <a14:backgroundMark x1="90591" y1="14567" x2="94421" y2="13583"/>
                        <a14:backgroundMark x1="74105" y1="72441" x2="73189" y2="58071"/>
                        <a14:backgroundMark x1="74105" y1="34646" x2="74105" y2="19094"/>
                        <a14:backgroundMark x1="11740" y1="81299" x2="11740" y2="81299"/>
                        <a14:backgroundMark x1="11823" y1="80709" x2="11823" y2="80709"/>
                        <a14:backgroundMark x1="11574" y1="80906" x2="11574" y2="80118"/>
                        <a14:backgroundMark x1="7077" y1="27559" x2="5995" y2="16339"/>
                        <a14:backgroundMark x1="28643" y1="30906" x2="29808" y2="15551"/>
                        <a14:backgroundMark x1="17934" y1="88189" x2="18734" y2="91535"/>
                        <a14:backgroundMark x1="17652" y1="87008" x2="17934" y2="88189"/>
                        <a14:backgroundMark x1="16514" y1="86811" x2="16486" y2="86024"/>
                        <a14:backgroundMark x1="16570" y1="88386" x2="16514" y2="86811"/>
                        <a14:backgroundMark x1="16653" y1="90748" x2="16570" y2="88386"/>
                        <a14:backgroundMark x1="18401" y1="91929" x2="18401" y2="91929"/>
                        <a14:backgroundMark x1="18401" y1="91535" x2="18401" y2="91535"/>
                        <a14:backgroundMark x1="16403" y1="87008" x2="16403" y2="87008"/>
                        <a14:backgroundMark x1="17236" y1="92913" x2="17236" y2="92913"/>
                        <a14:backgroundMark x1="17818" y1="94882" x2="17818" y2="94882"/>
                        <a14:backgroundMark x1="17735" y1="96457" x2="17735" y2="96457"/>
                        <a14:backgroundMark x1="17402" y1="96457" x2="16819" y2="94291"/>
                        <a14:backgroundMark x1="17236" y1="97244" x2="17735" y2="95866"/>
                        <a14:backgroundMark x1="17735" y1="97244" x2="17735" y2="97244"/>
                        <a14:backgroundMark x1="18318" y1="97244" x2="17402" y2="95276"/>
                        <a14:backgroundMark x1="32223" y1="87205" x2="32223" y2="87205"/>
                        <a14:backgroundMark x1="31890" y1="91339" x2="31890" y2="91339"/>
                        <a14:backgroundMark x1="32306" y1="93110" x2="31890" y2="91535"/>
                        <a14:backgroundMark x1="32723" y1="92913" x2="31724" y2="90748"/>
                        <a14:backgroundMark x1="39550" y1="88976" x2="39467" y2="87008"/>
                        <a14:backgroundMark x1="46794" y1="90157" x2="46794" y2="90157"/>
                        <a14:backgroundMark x1="92340" y1="86811" x2="92340" y2="86811"/>
                        <a14:backgroundMark x1="87843" y1="86024" x2="87760" y2="85433"/>
                        <a14:backgroundMark x1="90341" y1="84449" x2="90841" y2="85630"/>
                        <a14:backgroundMark x1="90008" y1="82677" x2="91174" y2="85433"/>
                        <a14:backgroundMark x1="90258" y1="84449" x2="91091" y2="85827"/>
                        <a14:backgroundMark x1="88010" y1="90354" x2="87510" y2="858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54878" y="6067551"/>
            <a:ext cx="1112130" cy="470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8997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Details</a:t>
            </a:r>
            <a:endParaRPr lang="de-DE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Jens Wendt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z="1600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10</a:t>
            </a:fld>
            <a: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Tag </a:t>
            </a:r>
            <a:r>
              <a:rPr lang="de-DE" dirty="0" err="1"/>
              <a:t>Structure</a:t>
            </a:r>
            <a:endParaRPr lang="de-DE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9A5BB0-1471-7492-4BE7-D89BA9A919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90182" y="2322513"/>
            <a:ext cx="7253817" cy="3421062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sym typeface="Wingdings" panose="05000000000000000000" pitchFamily="2" charset="2"/>
            </a:endParaRPr>
          </a:p>
          <a:p>
            <a:endParaRPr lang="en-US" dirty="0">
              <a:sym typeface="Wingdings" panose="05000000000000000000" pitchFamily="2" charset="2"/>
            </a:endParaRPr>
          </a:p>
          <a:p>
            <a:endParaRPr lang="en-US" dirty="0"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ym typeface="Wingdings" panose="05000000000000000000" pitchFamily="2" charset="2"/>
              </a:rPr>
              <a:t>Adopt REMBI structure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ym typeface="Wingdings" panose="05000000000000000000" pitchFamily="2" charset="2"/>
              </a:rPr>
              <a:t>Allows implementation of </a:t>
            </a:r>
            <a:r>
              <a:rPr lang="en-US" dirty="0" err="1">
                <a:sym typeface="Wingdings" panose="05000000000000000000" pitchFamily="2" charset="2"/>
              </a:rPr>
              <a:t>OMERO.mapr</a:t>
            </a:r>
            <a:r>
              <a:rPr lang="en-US" dirty="0">
                <a:sym typeface="Wingdings" panose="05000000000000000000" pitchFamily="2" charset="2"/>
              </a:rPr>
              <a:t> with different Namespaces</a:t>
            </a:r>
            <a:endParaRPr lang="en-US" sz="1800" b="0" dirty="0">
              <a:sym typeface="Wingdings" panose="05000000000000000000" pitchFamily="2" charset="2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1635FCF-7C10-BBF3-FB82-27830A3C0918}"/>
              </a:ext>
            </a:extLst>
          </p:cNvPr>
          <p:cNvGrpSpPr/>
          <p:nvPr/>
        </p:nvGrpSpPr>
        <p:grpSpPr>
          <a:xfrm>
            <a:off x="557734" y="4305508"/>
            <a:ext cx="3456581" cy="1582879"/>
            <a:chOff x="1193471" y="3048191"/>
            <a:chExt cx="3456581" cy="1582879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221C6E20-40EB-D1FF-92E1-B419263716B7}"/>
                </a:ext>
              </a:extLst>
            </p:cNvPr>
            <p:cNvSpPr txBox="1"/>
            <p:nvPr/>
          </p:nvSpPr>
          <p:spPr>
            <a:xfrm>
              <a:off x="1193471" y="3048191"/>
              <a:ext cx="15291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Category-level</a:t>
              </a:r>
              <a:endParaRPr lang="LID4096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A5B175B-5003-14A6-7E7F-D3657708B511}"/>
                </a:ext>
              </a:extLst>
            </p:cNvPr>
            <p:cNvSpPr txBox="1"/>
            <p:nvPr/>
          </p:nvSpPr>
          <p:spPr>
            <a:xfrm>
              <a:off x="2409486" y="3629079"/>
              <a:ext cx="10268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Key-level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07EEA8E-1B51-E7EE-FDBB-83C11BADEF7E}"/>
                </a:ext>
              </a:extLst>
            </p:cNvPr>
            <p:cNvSpPr txBox="1"/>
            <p:nvPr/>
          </p:nvSpPr>
          <p:spPr>
            <a:xfrm>
              <a:off x="3438054" y="4261738"/>
              <a:ext cx="12119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Value-level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16DB34B-BBAC-C421-5DBC-F6707E71775E}"/>
                </a:ext>
              </a:extLst>
            </p:cNvPr>
            <p:cNvCxnSpPr>
              <a:cxnSpLocks/>
            </p:cNvCxnSpPr>
            <p:nvPr/>
          </p:nvCxnSpPr>
          <p:spPr>
            <a:xfrm>
              <a:off x="2058183" y="3417523"/>
              <a:ext cx="0" cy="39622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61DA7B3-0ABF-775C-7752-1E081ABEA0F1}"/>
                </a:ext>
              </a:extLst>
            </p:cNvPr>
            <p:cNvCxnSpPr>
              <a:cxnSpLocks/>
              <a:stCxn id="8" idx="1"/>
            </p:cNvCxnSpPr>
            <p:nvPr/>
          </p:nvCxnSpPr>
          <p:spPr>
            <a:xfrm flipH="1">
              <a:off x="2058183" y="3813745"/>
              <a:ext cx="351303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321B0B5-ADD4-8535-E4BA-EF21B9D0DEB3}"/>
                </a:ext>
              </a:extLst>
            </p:cNvPr>
            <p:cNvCxnSpPr>
              <a:cxnSpLocks/>
              <a:stCxn id="8" idx="2"/>
            </p:cNvCxnSpPr>
            <p:nvPr/>
          </p:nvCxnSpPr>
          <p:spPr>
            <a:xfrm>
              <a:off x="2922896" y="3998411"/>
              <a:ext cx="0" cy="447993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4EEA35EC-4FA1-7DD6-745D-399991D91662}"/>
                </a:ext>
              </a:extLst>
            </p:cNvPr>
            <p:cNvCxnSpPr>
              <a:cxnSpLocks/>
              <a:stCxn id="10" idx="1"/>
            </p:cNvCxnSpPr>
            <p:nvPr/>
          </p:nvCxnSpPr>
          <p:spPr>
            <a:xfrm flipH="1">
              <a:off x="2922896" y="4446404"/>
              <a:ext cx="515158" cy="113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09BB2452-5DCF-CACA-A620-D1C7D70A02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5720" y="134464"/>
            <a:ext cx="7113706" cy="409203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23D683C-72F9-DBB9-16B7-E52C2DDE3420}"/>
              </a:ext>
            </a:extLst>
          </p:cNvPr>
          <p:cNvSpPr/>
          <p:nvPr/>
        </p:nvSpPr>
        <p:spPr>
          <a:xfrm>
            <a:off x="2802317" y="2374284"/>
            <a:ext cx="995777" cy="11267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697034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Details</a:t>
            </a:r>
            <a:endParaRPr lang="de-DE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Jens Wendt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z="1600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11</a:t>
            </a:fld>
            <a: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What</a:t>
            </a:r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OMERO.web</a:t>
            </a:r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doing</a:t>
            </a:r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exactly</a:t>
            </a:r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9A5BB0-1471-7492-4BE7-D89BA9A919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>
                <a:sym typeface="Wingdings" panose="05000000000000000000" pitchFamily="2" charset="2"/>
              </a:rPr>
              <a:t>OMERO.web</a:t>
            </a:r>
            <a:r>
              <a:rPr lang="en-US" dirty="0">
                <a:sym typeface="Wingdings" panose="05000000000000000000" pitchFamily="2" charset="2"/>
              </a:rPr>
              <a:t> script queries the SQL database and resolves </a:t>
            </a:r>
            <a:br>
              <a:rPr lang="en-US" dirty="0">
                <a:sym typeface="Wingdings" panose="05000000000000000000" pitchFamily="2" charset="2"/>
              </a:rPr>
            </a:br>
            <a:r>
              <a:rPr lang="en-US" dirty="0">
                <a:sym typeface="Wingdings" panose="05000000000000000000" pitchFamily="2" charset="2"/>
              </a:rPr>
              <a:t>the </a:t>
            </a:r>
            <a:r>
              <a:rPr lang="en-US" dirty="0" err="1">
                <a:sym typeface="Wingdings" panose="05000000000000000000" pitchFamily="2" charset="2"/>
              </a:rPr>
              <a:t>Tabbles</a:t>
            </a:r>
            <a:r>
              <a:rPr lang="en-US" dirty="0">
                <a:sym typeface="Wingdings" panose="05000000000000000000" pitchFamily="2" charset="2"/>
              </a:rPr>
              <a:t> Tags into OMERO </a:t>
            </a:r>
            <a:r>
              <a:rPr lang="en-US" dirty="0" err="1">
                <a:sym typeface="Wingdings" panose="05000000000000000000" pitchFamily="2" charset="2"/>
              </a:rPr>
              <a:t>MapAnnotations</a:t>
            </a:r>
            <a:r>
              <a:rPr lang="en-US" dirty="0">
                <a:sym typeface="Wingdings" panose="05000000000000000000" pitchFamily="2" charset="2"/>
              </a:rPr>
              <a:t> (Key-Value pairs) </a:t>
            </a:r>
            <a:br>
              <a:rPr lang="en-US" dirty="0">
                <a:sym typeface="Wingdings" panose="05000000000000000000" pitchFamily="2" charset="2"/>
              </a:rPr>
            </a:br>
            <a:r>
              <a:rPr lang="en-US" dirty="0">
                <a:sym typeface="Wingdings" panose="05000000000000000000" pitchFamily="2" charset="2"/>
              </a:rPr>
              <a:t>and </a:t>
            </a:r>
            <a:r>
              <a:rPr lang="en-US" dirty="0" err="1">
                <a:sym typeface="Wingdings" panose="05000000000000000000" pitchFamily="2" charset="2"/>
              </a:rPr>
              <a:t>TagAnnotations</a:t>
            </a:r>
            <a:r>
              <a:rPr lang="en-US" dirty="0">
                <a:sym typeface="Wingdings" panose="05000000000000000000" pitchFamily="2" charset="2"/>
              </a:rPr>
              <a:t> (Tags)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ym typeface="Wingdings" panose="05000000000000000000" pitchFamily="2" charset="2"/>
              </a:rPr>
              <a:t>Use </a:t>
            </a:r>
            <a:r>
              <a:rPr lang="en-US" dirty="0" err="1">
                <a:sym typeface="Wingdings" panose="05000000000000000000" pitchFamily="2" charset="2"/>
              </a:rPr>
              <a:t>OMERO.mapr</a:t>
            </a:r>
            <a:r>
              <a:rPr lang="en-US" dirty="0">
                <a:sym typeface="Wingdings" panose="05000000000000000000" pitchFamily="2" charset="2"/>
              </a:rPr>
              <a:t> plugin to create structured Key-Value pairs like IDR</a:t>
            </a:r>
          </a:p>
          <a:p>
            <a:pPr marL="666872" lvl="1" indent="-342900">
              <a:buFont typeface="Courier New" panose="02070309020205020404" pitchFamily="49" charset="0"/>
              <a:buChar char="o"/>
            </a:pPr>
            <a:r>
              <a:rPr lang="en-US" sz="1800" b="0" dirty="0">
                <a:sym typeface="Wingdings" panose="05000000000000000000" pitchFamily="2" charset="2"/>
              </a:rPr>
              <a:t>Thumbnails with Hyperlinks</a:t>
            </a:r>
          </a:p>
          <a:p>
            <a:pPr marL="666872" lvl="1" indent="-342900">
              <a:buFont typeface="Courier New" panose="02070309020205020404" pitchFamily="49" charset="0"/>
              <a:buChar char="o"/>
            </a:pPr>
            <a:r>
              <a:rPr lang="en-US" sz="1800" b="0" dirty="0">
                <a:sym typeface="Wingdings" panose="05000000000000000000" pitchFamily="2" charset="2"/>
              </a:rPr>
              <a:t>Implemented search function for Values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E626718-3C7B-D7F2-FBFA-70D89792FB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4638" y="3324005"/>
            <a:ext cx="3240360" cy="2697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7529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Details</a:t>
            </a:r>
            <a:endParaRPr lang="de-DE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Jens Wendt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z="1600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12</a:t>
            </a:fld>
            <a: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How</a:t>
            </a:r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it</a:t>
            </a:r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 all </a:t>
            </a:r>
            <a:r>
              <a:rPr lang="de-D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connects</a:t>
            </a:r>
            <a:endParaRPr lang="de-DE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1968DB2-A063-90AB-DF2A-DE466A5E342E}"/>
              </a:ext>
            </a:extLst>
          </p:cNvPr>
          <p:cNvCxnSpPr>
            <a:cxnSpLocks/>
            <a:stCxn id="28" idx="0"/>
            <a:endCxn id="15" idx="2"/>
          </p:cNvCxnSpPr>
          <p:nvPr/>
        </p:nvCxnSpPr>
        <p:spPr>
          <a:xfrm flipV="1">
            <a:off x="4879270" y="3956043"/>
            <a:ext cx="1479264" cy="568220"/>
          </a:xfrm>
          <a:prstGeom prst="line">
            <a:avLst/>
          </a:prstGeom>
          <a:ln w="28575">
            <a:solidFill>
              <a:srgbClr val="31B0D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73AD843-D23E-9C12-D810-DFD94D9AC636}"/>
              </a:ext>
            </a:extLst>
          </p:cNvPr>
          <p:cNvCxnSpPr>
            <a:cxnSpLocks/>
            <a:stCxn id="28" idx="0"/>
            <a:endCxn id="18" idx="2"/>
          </p:cNvCxnSpPr>
          <p:nvPr/>
        </p:nvCxnSpPr>
        <p:spPr>
          <a:xfrm flipH="1" flipV="1">
            <a:off x="3162552" y="3819506"/>
            <a:ext cx="1716718" cy="704757"/>
          </a:xfrm>
          <a:prstGeom prst="line">
            <a:avLst/>
          </a:prstGeom>
          <a:ln w="28575">
            <a:solidFill>
              <a:srgbClr val="31B0D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1A4CAD2-6106-BFE5-311D-B131D8CBF964}"/>
              </a:ext>
            </a:extLst>
          </p:cNvPr>
          <p:cNvGrpSpPr/>
          <p:nvPr/>
        </p:nvGrpSpPr>
        <p:grpSpPr>
          <a:xfrm>
            <a:off x="5901334" y="3041643"/>
            <a:ext cx="914400" cy="914400"/>
            <a:chOff x="3027656" y="3419009"/>
            <a:chExt cx="914400" cy="914400"/>
          </a:xfrm>
        </p:grpSpPr>
        <p:pic>
          <p:nvPicPr>
            <p:cNvPr id="15" name="Graphic 14" descr="Laptop outline">
              <a:extLst>
                <a:ext uri="{FF2B5EF4-FFF2-40B4-BE49-F238E27FC236}">
                  <a16:creationId xmlns:a16="http://schemas.microsoft.com/office/drawing/2014/main" id="{CB8A55D2-F3FB-E269-39AC-8F9CB9A423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027656" y="3419009"/>
              <a:ext cx="914400" cy="914400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8CD2316A-9329-1C7B-AADC-6BCD2C2AE5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foregroundMark x1="13408" y1="37098" x2="12241" y2="37952"/>
                          <a14:foregroundMark x1="14470" y1="36322" x2="14403" y2="36371"/>
                          <a14:foregroundMark x1="16052" y1="35165" x2="15213" y2="35779"/>
                          <a14:foregroundMark x1="25424" y1="28313" x2="23958" y2="29385"/>
                          <a14:foregroundMark x1="19345" y1="39157" x2="21469" y2="39157"/>
                          <a14:foregroundMark x1="19774" y1="44578" x2="19586" y2="59639"/>
                          <a14:backgroundMark x1="17514" y1="31325" x2="20904" y2="31325"/>
                          <a14:backgroundMark x1="23352" y1="46386" x2="23164" y2="59036"/>
                          <a14:backgroundMark x1="13559" y1="48795" x2="16761" y2="60241"/>
                          <a14:backgroundMark x1="16196" y1="31928" x2="15631" y2="32530"/>
                          <a14:backgroundMark x1="21657" y1="32530" x2="21657" y2="32530"/>
                          <a14:backgroundMark x1="21469" y1="30120" x2="22222" y2="33133"/>
                          <a14:backgroundMark x1="14501" y1="36145" x2="15254" y2="35542"/>
                          <a14:backgroundMark x1="16573" y1="34940" x2="16008" y2="34940"/>
                          <a14:backgroundMark x1="14313" y1="36145" x2="13748" y2="37952"/>
                        </a14:backgroundRemoval>
                      </a14:imgEffect>
                    </a14:imgLayer>
                  </a14:imgProps>
                </a:ext>
              </a:extLst>
            </a:blip>
            <a:srcRect l="8159" t="13100" r="70086" b="17398"/>
            <a:stretch/>
          </p:blipFill>
          <p:spPr>
            <a:xfrm>
              <a:off x="3366045" y="3695675"/>
              <a:ext cx="237621" cy="237319"/>
            </a:xfrm>
            <a:prstGeom prst="rect">
              <a:avLst/>
            </a:prstGeom>
            <a:ln>
              <a:noFill/>
            </a:ln>
            <a:effectLst/>
          </p:spPr>
        </p:pic>
      </p:grpSp>
      <p:pic>
        <p:nvPicPr>
          <p:cNvPr id="10" name="Graphic 9" descr="Microscope with solid fill">
            <a:extLst>
              <a:ext uri="{FF2B5EF4-FFF2-40B4-BE49-F238E27FC236}">
                <a16:creationId xmlns:a16="http://schemas.microsoft.com/office/drawing/2014/main" id="{2561B99B-DDE7-26C5-5A82-33148B5F51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661599" y="2102549"/>
            <a:ext cx="914400" cy="914400"/>
          </a:xfrm>
          <a:prstGeom prst="rect">
            <a:avLst/>
          </a:prstGeom>
        </p:spPr>
      </p:pic>
      <p:pic>
        <p:nvPicPr>
          <p:cNvPr id="11" name="Graphic 10" descr="Images outline">
            <a:extLst>
              <a:ext uri="{FF2B5EF4-FFF2-40B4-BE49-F238E27FC236}">
                <a16:creationId xmlns:a16="http://schemas.microsoft.com/office/drawing/2014/main" id="{C30C40B9-C907-6514-5665-DE50CF1D3DB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683990" y="3039011"/>
            <a:ext cx="517899" cy="517900"/>
          </a:xfrm>
          <a:prstGeom prst="rect">
            <a:avLst/>
          </a:prstGeom>
        </p:spPr>
      </p:pic>
      <p:pic>
        <p:nvPicPr>
          <p:cNvPr id="18" name="Graphic 17" descr="Computer outline">
            <a:extLst>
              <a:ext uri="{FF2B5EF4-FFF2-40B4-BE49-F238E27FC236}">
                <a16:creationId xmlns:a16="http://schemas.microsoft.com/office/drawing/2014/main" id="{0EC9FCF5-A309-647A-D28E-5D8E8272B4D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705352" y="2905106"/>
            <a:ext cx="914400" cy="9144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BF5958C-015F-4046-543A-6570752F73A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13408" y1="37098" x2="12241" y2="37952"/>
                        <a14:foregroundMark x1="14470" y1="36322" x2="14403" y2="36371"/>
                        <a14:foregroundMark x1="16052" y1="35165" x2="15213" y2="35779"/>
                        <a14:foregroundMark x1="25424" y1="28313" x2="23958" y2="29385"/>
                        <a14:foregroundMark x1="19345" y1="39157" x2="21469" y2="39157"/>
                        <a14:foregroundMark x1="19774" y1="44578" x2="19586" y2="59639"/>
                        <a14:backgroundMark x1="17514" y1="31325" x2="20904" y2="31325"/>
                        <a14:backgroundMark x1="23352" y1="46386" x2="23164" y2="59036"/>
                        <a14:backgroundMark x1="13559" y1="48795" x2="16761" y2="60241"/>
                        <a14:backgroundMark x1="16196" y1="31928" x2="15631" y2="32530"/>
                        <a14:backgroundMark x1="21657" y1="32530" x2="21657" y2="32530"/>
                        <a14:backgroundMark x1="21469" y1="30120" x2="22222" y2="33133"/>
                        <a14:backgroundMark x1="14501" y1="36145" x2="15254" y2="35542"/>
                        <a14:backgroundMark x1="16573" y1="34940" x2="16008" y2="34940"/>
                        <a14:backgroundMark x1="14313" y1="36145" x2="13748" y2="37952"/>
                      </a14:backgroundRemoval>
                    </a14:imgEffect>
                  </a14:imgLayer>
                </a14:imgProps>
              </a:ext>
            </a:extLst>
          </a:blip>
          <a:srcRect l="8159" t="13100" r="70086" b="17398"/>
          <a:stretch/>
        </p:blipFill>
        <p:spPr>
          <a:xfrm>
            <a:off x="2881932" y="3168755"/>
            <a:ext cx="237621" cy="23731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A46F60E-77D2-1026-7721-DF5F56EC373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484354" y="1628800"/>
            <a:ext cx="2866468" cy="499972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2BF31E56-225E-4E67-17E3-781E35ADB6E2}"/>
              </a:ext>
            </a:extLst>
          </p:cNvPr>
          <p:cNvGrpSpPr/>
          <p:nvPr/>
        </p:nvGrpSpPr>
        <p:grpSpPr>
          <a:xfrm>
            <a:off x="6908367" y="4388754"/>
            <a:ext cx="2016224" cy="1354253"/>
            <a:chOff x="8379954" y="3870864"/>
            <a:chExt cx="2016224" cy="1354253"/>
          </a:xfrm>
        </p:grpSpPr>
        <p:pic>
          <p:nvPicPr>
            <p:cNvPr id="22" name="Graphic 21" descr="Database with solid fill">
              <a:extLst>
                <a:ext uri="{FF2B5EF4-FFF2-40B4-BE49-F238E27FC236}">
                  <a16:creationId xmlns:a16="http://schemas.microsoft.com/office/drawing/2014/main" id="{228575B2-8157-7AD4-7655-24ABF173FD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9066511" y="3870864"/>
              <a:ext cx="914400" cy="914400"/>
            </a:xfrm>
            <a:prstGeom prst="rect">
              <a:avLst/>
            </a:prstGeom>
          </p:spPr>
        </p:pic>
        <p:sp>
          <p:nvSpPr>
            <p:cNvPr id="23" name="Vertikaler Textplatzhalter 7">
              <a:extLst>
                <a:ext uri="{FF2B5EF4-FFF2-40B4-BE49-F238E27FC236}">
                  <a16:creationId xmlns:a16="http://schemas.microsoft.com/office/drawing/2014/main" id="{B4038157-9D81-21FF-8914-07E0499A0E22}"/>
                </a:ext>
              </a:extLst>
            </p:cNvPr>
            <p:cNvSpPr txBox="1">
              <a:spLocks/>
            </p:cNvSpPr>
            <p:nvPr/>
          </p:nvSpPr>
          <p:spPr>
            <a:xfrm>
              <a:off x="8379954" y="4725144"/>
              <a:ext cx="2016224" cy="499973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>
              <a:lvl1pPr marL="0" indent="0" algn="l" defTabSz="914299" rtl="0" eaLnBrk="1" latinLnBrk="0" hangingPunct="1">
                <a:lnSpc>
                  <a:spcPct val="112000"/>
                </a:lnSpc>
                <a:spcBef>
                  <a:spcPts val="130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lang="de-DE" sz="2000" b="0" i="0" u="none" strike="noStrik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1pPr>
              <a:lvl2pPr marL="323972" indent="-143988" algn="l" defTabSz="914299" rtl="0" eaLnBrk="1" latinLnBrk="0" hangingPunct="1">
                <a:lnSpc>
                  <a:spcPct val="112000"/>
                </a:lnSpc>
                <a:spcBef>
                  <a:spcPts val="1300"/>
                </a:spcBef>
                <a:spcAft>
                  <a:spcPts val="0"/>
                </a:spcAft>
                <a:buFont typeface="Meta Offc Pro" panose="020B0504030101020102" pitchFamily="34" charset="0"/>
                <a:buChar char="-"/>
                <a:defRPr sz="2000" b="1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2pPr>
              <a:lvl3pPr marL="503958" indent="-143988" algn="l" defTabSz="914299" rtl="0" eaLnBrk="1" latinLnBrk="0" hangingPunct="1">
                <a:lnSpc>
                  <a:spcPct val="112000"/>
                </a:lnSpc>
                <a:spcBef>
                  <a:spcPts val="1300"/>
                </a:spcBef>
                <a:spcAft>
                  <a:spcPts val="0"/>
                </a:spcAft>
                <a:buFont typeface="Meta Offc Pro" panose="020B0504030101020102" pitchFamily="34" charset="0"/>
                <a:buChar char="-"/>
                <a:defRPr sz="2000" b="1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3pPr>
              <a:lvl4pPr marL="683942" indent="-143988" algn="l" defTabSz="914299" rtl="0" eaLnBrk="1" latinLnBrk="0" hangingPunct="1">
                <a:lnSpc>
                  <a:spcPct val="112000"/>
                </a:lnSpc>
                <a:spcBef>
                  <a:spcPts val="1300"/>
                </a:spcBef>
                <a:spcAft>
                  <a:spcPts val="0"/>
                </a:spcAft>
                <a:buFont typeface="Meta Offc Pro" panose="020B0504030101020102" pitchFamily="34" charset="0"/>
                <a:buChar char="-"/>
                <a:defRPr sz="2000" b="1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4pPr>
              <a:lvl5pPr marL="863926" indent="-143988" algn="l" defTabSz="914299" rtl="0" eaLnBrk="1" latinLnBrk="0" hangingPunct="1">
                <a:lnSpc>
                  <a:spcPct val="112000"/>
                </a:lnSpc>
                <a:spcBef>
                  <a:spcPts val="1300"/>
                </a:spcBef>
                <a:spcAft>
                  <a:spcPts val="0"/>
                </a:spcAft>
                <a:buFont typeface="Meta Offc Pro" panose="020B0504030101020102" pitchFamily="34" charset="0"/>
                <a:buChar char="-"/>
                <a:defRPr sz="2000" b="1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5pPr>
              <a:lvl6pPr marL="863926" indent="-143988" algn="l" defTabSz="914299" rtl="0" eaLnBrk="1" latinLnBrk="0" hangingPunct="1">
                <a:lnSpc>
                  <a:spcPct val="112000"/>
                </a:lnSpc>
                <a:spcBef>
                  <a:spcPts val="1300"/>
                </a:spcBef>
                <a:spcAft>
                  <a:spcPts val="0"/>
                </a:spcAft>
                <a:buFont typeface="Meta Offc Pro" panose="020B0504030101020102" pitchFamily="34" charset="0"/>
                <a:buChar char="-"/>
                <a:defRPr sz="2000" b="1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6pPr>
              <a:lvl7pPr marL="863926" indent="-143988" algn="l" defTabSz="914299" rtl="0" eaLnBrk="1" latinLnBrk="0" hangingPunct="1">
                <a:lnSpc>
                  <a:spcPct val="112000"/>
                </a:lnSpc>
                <a:spcBef>
                  <a:spcPts val="1300"/>
                </a:spcBef>
                <a:spcAft>
                  <a:spcPts val="0"/>
                </a:spcAft>
                <a:buFont typeface="Meta Offc Pro" panose="020B0504030101020102" pitchFamily="34" charset="0"/>
                <a:buChar char="-"/>
                <a:defRPr sz="2000" b="1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7pPr>
              <a:lvl8pPr marL="863926" indent="-143988" algn="l" defTabSz="914299" rtl="0" eaLnBrk="1" latinLnBrk="0" hangingPunct="1">
                <a:lnSpc>
                  <a:spcPct val="112000"/>
                </a:lnSpc>
                <a:spcBef>
                  <a:spcPts val="1300"/>
                </a:spcBef>
                <a:spcAft>
                  <a:spcPts val="0"/>
                </a:spcAft>
                <a:buFont typeface="Meta Offc Pro" panose="020B0504030101020102" pitchFamily="34" charset="0"/>
                <a:buChar char="-"/>
                <a:defRPr sz="2000" b="1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8pPr>
              <a:lvl9pPr marL="863926" indent="-143988" algn="l" defTabSz="914299" rtl="0" eaLnBrk="1" latinLnBrk="0" hangingPunct="1">
                <a:lnSpc>
                  <a:spcPct val="112000"/>
                </a:lnSpc>
                <a:spcBef>
                  <a:spcPts val="1300"/>
                </a:spcBef>
                <a:spcAft>
                  <a:spcPts val="0"/>
                </a:spcAft>
                <a:buFont typeface="Meta Offc Pro" panose="020B0504030101020102" pitchFamily="34" charset="0"/>
                <a:buChar char="-"/>
                <a:defRPr sz="2000" b="1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9pPr>
            </a:lstStyle>
            <a:p>
              <a:pPr marL="357188" lvl="8" indent="0" algn="ctr" defTabSz="882650">
                <a:buFont typeface="Meta Offc Pro" panose="020B0504030101020102" pitchFamily="34" charset="0"/>
                <a:buNone/>
              </a:pPr>
              <a:r>
                <a:rPr lang="de-DE" sz="1600" b="0" dirty="0">
                  <a:solidFill>
                    <a:schemeClr val="bg1">
                      <a:lumMod val="10000"/>
                    </a:schemeClr>
                  </a:solidFill>
                </a:rPr>
                <a:t>Microsoft</a:t>
              </a:r>
              <a:br>
                <a:rPr lang="de-DE" sz="1600" b="0" dirty="0">
                  <a:solidFill>
                    <a:schemeClr val="bg1">
                      <a:lumMod val="10000"/>
                    </a:schemeClr>
                  </a:solidFill>
                </a:rPr>
              </a:br>
              <a:r>
                <a:rPr lang="de-DE" sz="1600" b="0" dirty="0">
                  <a:solidFill>
                    <a:schemeClr val="bg1">
                      <a:lumMod val="10000"/>
                    </a:schemeClr>
                  </a:solidFill>
                </a:rPr>
                <a:t>SQL </a:t>
              </a:r>
              <a:r>
                <a:rPr lang="de-DE" sz="1600" b="0" dirty="0" err="1">
                  <a:solidFill>
                    <a:schemeClr val="bg1">
                      <a:lumMod val="10000"/>
                    </a:schemeClr>
                  </a:solidFill>
                </a:rPr>
                <a:t>database</a:t>
              </a:r>
              <a:endParaRPr lang="de-DE" sz="1600" b="0" dirty="0">
                <a:solidFill>
                  <a:schemeClr val="bg1">
                    <a:lumMod val="10000"/>
                  </a:schemeClr>
                </a:solidFill>
              </a:endParaRPr>
            </a:p>
          </p:txBody>
        </p:sp>
      </p:grp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BE151B0-0978-3180-8925-BA880320F083}"/>
              </a:ext>
            </a:extLst>
          </p:cNvPr>
          <p:cNvCxnSpPr>
            <a:cxnSpLocks/>
            <a:stCxn id="22" idx="1"/>
            <a:endCxn id="15" idx="2"/>
          </p:cNvCxnSpPr>
          <p:nvPr/>
        </p:nvCxnSpPr>
        <p:spPr>
          <a:xfrm flipH="1" flipV="1">
            <a:off x="6358534" y="3956043"/>
            <a:ext cx="1236390" cy="889911"/>
          </a:xfrm>
          <a:prstGeom prst="line">
            <a:avLst/>
          </a:prstGeom>
          <a:ln w="28575">
            <a:solidFill>
              <a:srgbClr val="31B0D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D39D17C-F94E-37C6-5568-2AC3577844FA}"/>
              </a:ext>
            </a:extLst>
          </p:cNvPr>
          <p:cNvCxnSpPr>
            <a:cxnSpLocks/>
            <a:stCxn id="22" idx="0"/>
            <a:endCxn id="20" idx="2"/>
          </p:cNvCxnSpPr>
          <p:nvPr/>
        </p:nvCxnSpPr>
        <p:spPr>
          <a:xfrm flipV="1">
            <a:off x="8052124" y="2128772"/>
            <a:ext cx="865464" cy="2259982"/>
          </a:xfrm>
          <a:prstGeom prst="line">
            <a:avLst/>
          </a:prstGeom>
          <a:ln w="28575">
            <a:solidFill>
              <a:srgbClr val="31B0D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F0CD056-7B45-16F3-F64B-EF8C161CC5C6}"/>
              </a:ext>
            </a:extLst>
          </p:cNvPr>
          <p:cNvCxnSpPr>
            <a:cxnSpLocks/>
            <a:stCxn id="22" idx="1"/>
            <a:endCxn id="18" idx="2"/>
          </p:cNvCxnSpPr>
          <p:nvPr/>
        </p:nvCxnSpPr>
        <p:spPr>
          <a:xfrm flipH="1" flipV="1">
            <a:off x="3162552" y="3819506"/>
            <a:ext cx="4432372" cy="1026448"/>
          </a:xfrm>
          <a:prstGeom prst="line">
            <a:avLst/>
          </a:prstGeom>
          <a:ln w="28575">
            <a:solidFill>
              <a:srgbClr val="31B0D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F664333-EA02-B0A2-4B5A-6CCB88FA7FCD}"/>
              </a:ext>
            </a:extLst>
          </p:cNvPr>
          <p:cNvGrpSpPr/>
          <p:nvPr/>
        </p:nvGrpSpPr>
        <p:grpSpPr>
          <a:xfrm>
            <a:off x="3669711" y="4524263"/>
            <a:ext cx="2016224" cy="1343550"/>
            <a:chOff x="3582070" y="4821754"/>
            <a:chExt cx="2016224" cy="1343550"/>
          </a:xfrm>
        </p:grpSpPr>
        <p:pic>
          <p:nvPicPr>
            <p:cNvPr id="28" name="Graphic 27" descr="Server outline">
              <a:extLst>
                <a:ext uri="{FF2B5EF4-FFF2-40B4-BE49-F238E27FC236}">
                  <a16:creationId xmlns:a16="http://schemas.microsoft.com/office/drawing/2014/main" id="{1A3626CB-3E5A-7624-08D5-C8A19EBB1A9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4334429" y="4821754"/>
              <a:ext cx="914400" cy="914400"/>
            </a:xfrm>
            <a:prstGeom prst="rect">
              <a:avLst/>
            </a:prstGeom>
          </p:spPr>
        </p:pic>
        <p:sp>
          <p:nvSpPr>
            <p:cNvPr id="29" name="Vertikaler Textplatzhalter 7">
              <a:extLst>
                <a:ext uri="{FF2B5EF4-FFF2-40B4-BE49-F238E27FC236}">
                  <a16:creationId xmlns:a16="http://schemas.microsoft.com/office/drawing/2014/main" id="{520F3908-AFFE-C841-0480-E5FF78D1C9FF}"/>
                </a:ext>
              </a:extLst>
            </p:cNvPr>
            <p:cNvSpPr txBox="1">
              <a:spLocks/>
            </p:cNvSpPr>
            <p:nvPr/>
          </p:nvSpPr>
          <p:spPr>
            <a:xfrm>
              <a:off x="3582070" y="5665331"/>
              <a:ext cx="2016224" cy="499973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>
              <a:lvl1pPr marL="0" indent="0" algn="l" defTabSz="914299" rtl="0" eaLnBrk="1" latinLnBrk="0" hangingPunct="1">
                <a:lnSpc>
                  <a:spcPct val="112000"/>
                </a:lnSpc>
                <a:spcBef>
                  <a:spcPts val="130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lang="de-DE" sz="2000" b="0" i="0" u="none" strike="noStrik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1pPr>
              <a:lvl2pPr marL="323972" indent="-143988" algn="l" defTabSz="914299" rtl="0" eaLnBrk="1" latinLnBrk="0" hangingPunct="1">
                <a:lnSpc>
                  <a:spcPct val="112000"/>
                </a:lnSpc>
                <a:spcBef>
                  <a:spcPts val="1300"/>
                </a:spcBef>
                <a:spcAft>
                  <a:spcPts val="0"/>
                </a:spcAft>
                <a:buFont typeface="Meta Offc Pro" panose="020B0504030101020102" pitchFamily="34" charset="0"/>
                <a:buChar char="-"/>
                <a:defRPr sz="2000" b="1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2pPr>
              <a:lvl3pPr marL="503958" indent="-143988" algn="l" defTabSz="914299" rtl="0" eaLnBrk="1" latinLnBrk="0" hangingPunct="1">
                <a:lnSpc>
                  <a:spcPct val="112000"/>
                </a:lnSpc>
                <a:spcBef>
                  <a:spcPts val="1300"/>
                </a:spcBef>
                <a:spcAft>
                  <a:spcPts val="0"/>
                </a:spcAft>
                <a:buFont typeface="Meta Offc Pro" panose="020B0504030101020102" pitchFamily="34" charset="0"/>
                <a:buChar char="-"/>
                <a:defRPr sz="2000" b="1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3pPr>
              <a:lvl4pPr marL="683942" indent="-143988" algn="l" defTabSz="914299" rtl="0" eaLnBrk="1" latinLnBrk="0" hangingPunct="1">
                <a:lnSpc>
                  <a:spcPct val="112000"/>
                </a:lnSpc>
                <a:spcBef>
                  <a:spcPts val="1300"/>
                </a:spcBef>
                <a:spcAft>
                  <a:spcPts val="0"/>
                </a:spcAft>
                <a:buFont typeface="Meta Offc Pro" panose="020B0504030101020102" pitchFamily="34" charset="0"/>
                <a:buChar char="-"/>
                <a:defRPr sz="2000" b="1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4pPr>
              <a:lvl5pPr marL="863926" indent="-143988" algn="l" defTabSz="914299" rtl="0" eaLnBrk="1" latinLnBrk="0" hangingPunct="1">
                <a:lnSpc>
                  <a:spcPct val="112000"/>
                </a:lnSpc>
                <a:spcBef>
                  <a:spcPts val="1300"/>
                </a:spcBef>
                <a:spcAft>
                  <a:spcPts val="0"/>
                </a:spcAft>
                <a:buFont typeface="Meta Offc Pro" panose="020B0504030101020102" pitchFamily="34" charset="0"/>
                <a:buChar char="-"/>
                <a:defRPr sz="2000" b="1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5pPr>
              <a:lvl6pPr marL="863926" indent="-143988" algn="l" defTabSz="914299" rtl="0" eaLnBrk="1" latinLnBrk="0" hangingPunct="1">
                <a:lnSpc>
                  <a:spcPct val="112000"/>
                </a:lnSpc>
                <a:spcBef>
                  <a:spcPts val="1300"/>
                </a:spcBef>
                <a:spcAft>
                  <a:spcPts val="0"/>
                </a:spcAft>
                <a:buFont typeface="Meta Offc Pro" panose="020B0504030101020102" pitchFamily="34" charset="0"/>
                <a:buChar char="-"/>
                <a:defRPr sz="2000" b="1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6pPr>
              <a:lvl7pPr marL="863926" indent="-143988" algn="l" defTabSz="914299" rtl="0" eaLnBrk="1" latinLnBrk="0" hangingPunct="1">
                <a:lnSpc>
                  <a:spcPct val="112000"/>
                </a:lnSpc>
                <a:spcBef>
                  <a:spcPts val="1300"/>
                </a:spcBef>
                <a:spcAft>
                  <a:spcPts val="0"/>
                </a:spcAft>
                <a:buFont typeface="Meta Offc Pro" panose="020B0504030101020102" pitchFamily="34" charset="0"/>
                <a:buChar char="-"/>
                <a:defRPr sz="2000" b="1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7pPr>
              <a:lvl8pPr marL="863926" indent="-143988" algn="l" defTabSz="914299" rtl="0" eaLnBrk="1" latinLnBrk="0" hangingPunct="1">
                <a:lnSpc>
                  <a:spcPct val="112000"/>
                </a:lnSpc>
                <a:spcBef>
                  <a:spcPts val="1300"/>
                </a:spcBef>
                <a:spcAft>
                  <a:spcPts val="0"/>
                </a:spcAft>
                <a:buFont typeface="Meta Offc Pro" panose="020B0504030101020102" pitchFamily="34" charset="0"/>
                <a:buChar char="-"/>
                <a:defRPr sz="2000" b="1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8pPr>
              <a:lvl9pPr marL="863926" indent="-143988" algn="l" defTabSz="914299" rtl="0" eaLnBrk="1" latinLnBrk="0" hangingPunct="1">
                <a:lnSpc>
                  <a:spcPct val="112000"/>
                </a:lnSpc>
                <a:spcBef>
                  <a:spcPts val="1300"/>
                </a:spcBef>
                <a:spcAft>
                  <a:spcPts val="0"/>
                </a:spcAft>
                <a:buFont typeface="Meta Offc Pro" panose="020B0504030101020102" pitchFamily="34" charset="0"/>
                <a:buChar char="-"/>
                <a:defRPr sz="2000" b="1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9pPr>
            </a:lstStyle>
            <a:p>
              <a:pPr marL="357188" lvl="8" indent="0" algn="ctr" defTabSz="882650">
                <a:buFont typeface="Meta Offc Pro" panose="020B0504030101020102" pitchFamily="34" charset="0"/>
                <a:buNone/>
              </a:pPr>
              <a:r>
                <a:rPr lang="de-DE" sz="1600" b="0" dirty="0">
                  <a:solidFill>
                    <a:schemeClr val="bg1">
                      <a:lumMod val="10000"/>
                    </a:schemeClr>
                  </a:solidFill>
                </a:rPr>
                <a:t>Fileshare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5D9EB60-2D43-D88F-4BB9-F09E20DD4FCE}"/>
              </a:ext>
            </a:extLst>
          </p:cNvPr>
          <p:cNvGrpSpPr/>
          <p:nvPr/>
        </p:nvGrpSpPr>
        <p:grpSpPr>
          <a:xfrm>
            <a:off x="3726400" y="2506418"/>
            <a:ext cx="3641136" cy="1930694"/>
            <a:chOff x="3726400" y="2495370"/>
            <a:chExt cx="3641136" cy="1930694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2113B1B-4A54-D343-6959-85AD3A94FCED}"/>
                </a:ext>
              </a:extLst>
            </p:cNvPr>
            <p:cNvSpPr/>
            <p:nvPr/>
          </p:nvSpPr>
          <p:spPr>
            <a:xfrm rot="3608868">
              <a:off x="5592136" y="1064424"/>
              <a:ext cx="344453" cy="3206346"/>
            </a:xfrm>
            <a:custGeom>
              <a:avLst/>
              <a:gdLst>
                <a:gd name="connsiteX0" fmla="*/ 0 w 1337145"/>
                <a:gd name="connsiteY0" fmla="*/ 1598212 h 1598212"/>
                <a:gd name="connsiteX1" fmla="*/ 1248355 w 1337145"/>
                <a:gd name="connsiteY1" fmla="*/ 970059 h 1598212"/>
                <a:gd name="connsiteX2" fmla="*/ 1137036 w 1337145"/>
                <a:gd name="connsiteY2" fmla="*/ 0 h 1598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7145" h="1598212">
                  <a:moveTo>
                    <a:pt x="0" y="1598212"/>
                  </a:moveTo>
                  <a:cubicBezTo>
                    <a:pt x="529424" y="1417320"/>
                    <a:pt x="1058849" y="1236428"/>
                    <a:pt x="1248355" y="970059"/>
                  </a:cubicBezTo>
                  <a:cubicBezTo>
                    <a:pt x="1437861" y="703690"/>
                    <a:pt x="1287448" y="351845"/>
                    <a:pt x="1137036" y="0"/>
                  </a:cubicBezTo>
                </a:path>
              </a:pathLst>
            </a:custGeom>
            <a:noFill/>
            <a:ln w="31750">
              <a:solidFill>
                <a:schemeClr val="bg1">
                  <a:lumMod val="10000"/>
                </a:schemeClr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F63BE39-0017-7069-7B27-9C483402F47A}"/>
                </a:ext>
              </a:extLst>
            </p:cNvPr>
            <p:cNvSpPr/>
            <p:nvPr/>
          </p:nvSpPr>
          <p:spPr>
            <a:xfrm rot="10156063" flipH="1">
              <a:off x="4380700" y="3273918"/>
              <a:ext cx="489823" cy="1152146"/>
            </a:xfrm>
            <a:custGeom>
              <a:avLst/>
              <a:gdLst>
                <a:gd name="connsiteX0" fmla="*/ 0 w 1337145"/>
                <a:gd name="connsiteY0" fmla="*/ 1598212 h 1598212"/>
                <a:gd name="connsiteX1" fmla="*/ 1248355 w 1337145"/>
                <a:gd name="connsiteY1" fmla="*/ 970059 h 1598212"/>
                <a:gd name="connsiteX2" fmla="*/ 1137036 w 1337145"/>
                <a:gd name="connsiteY2" fmla="*/ 0 h 1598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7145" h="1598212">
                  <a:moveTo>
                    <a:pt x="0" y="1598212"/>
                  </a:moveTo>
                  <a:cubicBezTo>
                    <a:pt x="529424" y="1417320"/>
                    <a:pt x="1058849" y="1236428"/>
                    <a:pt x="1248355" y="970059"/>
                  </a:cubicBezTo>
                  <a:cubicBezTo>
                    <a:pt x="1437861" y="703690"/>
                    <a:pt x="1287448" y="351845"/>
                    <a:pt x="1137036" y="0"/>
                  </a:cubicBezTo>
                </a:path>
              </a:pathLst>
            </a:custGeom>
            <a:noFill/>
            <a:ln w="31750">
              <a:solidFill>
                <a:schemeClr val="bg1">
                  <a:lumMod val="10000"/>
                </a:schemeClr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33" name="Vertikaler Textplatzhalter 7">
              <a:extLst>
                <a:ext uri="{FF2B5EF4-FFF2-40B4-BE49-F238E27FC236}">
                  <a16:creationId xmlns:a16="http://schemas.microsoft.com/office/drawing/2014/main" id="{97ABD93D-1DA2-DFFA-0840-4375F5C0E6ED}"/>
                </a:ext>
              </a:extLst>
            </p:cNvPr>
            <p:cNvSpPr txBox="1">
              <a:spLocks/>
            </p:cNvSpPr>
            <p:nvPr/>
          </p:nvSpPr>
          <p:spPr>
            <a:xfrm>
              <a:off x="3726400" y="3238387"/>
              <a:ext cx="2016224" cy="499973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>
              <a:lvl1pPr marL="0" indent="0" algn="l" defTabSz="914299" rtl="0" eaLnBrk="1" latinLnBrk="0" hangingPunct="1">
                <a:lnSpc>
                  <a:spcPct val="112000"/>
                </a:lnSpc>
                <a:spcBef>
                  <a:spcPts val="130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lang="de-DE" sz="2000" b="0" i="0" u="none" strike="noStrik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1pPr>
              <a:lvl2pPr marL="323972" indent="-143988" algn="l" defTabSz="914299" rtl="0" eaLnBrk="1" latinLnBrk="0" hangingPunct="1">
                <a:lnSpc>
                  <a:spcPct val="112000"/>
                </a:lnSpc>
                <a:spcBef>
                  <a:spcPts val="1300"/>
                </a:spcBef>
                <a:spcAft>
                  <a:spcPts val="0"/>
                </a:spcAft>
                <a:buFont typeface="Meta Offc Pro" panose="020B0504030101020102" pitchFamily="34" charset="0"/>
                <a:buChar char="-"/>
                <a:defRPr sz="2000" b="1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2pPr>
              <a:lvl3pPr marL="503958" indent="-143988" algn="l" defTabSz="914299" rtl="0" eaLnBrk="1" latinLnBrk="0" hangingPunct="1">
                <a:lnSpc>
                  <a:spcPct val="112000"/>
                </a:lnSpc>
                <a:spcBef>
                  <a:spcPts val="1300"/>
                </a:spcBef>
                <a:spcAft>
                  <a:spcPts val="0"/>
                </a:spcAft>
                <a:buFont typeface="Meta Offc Pro" panose="020B0504030101020102" pitchFamily="34" charset="0"/>
                <a:buChar char="-"/>
                <a:defRPr sz="2000" b="1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3pPr>
              <a:lvl4pPr marL="683942" indent="-143988" algn="l" defTabSz="914299" rtl="0" eaLnBrk="1" latinLnBrk="0" hangingPunct="1">
                <a:lnSpc>
                  <a:spcPct val="112000"/>
                </a:lnSpc>
                <a:spcBef>
                  <a:spcPts val="1300"/>
                </a:spcBef>
                <a:spcAft>
                  <a:spcPts val="0"/>
                </a:spcAft>
                <a:buFont typeface="Meta Offc Pro" panose="020B0504030101020102" pitchFamily="34" charset="0"/>
                <a:buChar char="-"/>
                <a:defRPr sz="2000" b="1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4pPr>
              <a:lvl5pPr marL="863926" indent="-143988" algn="l" defTabSz="914299" rtl="0" eaLnBrk="1" latinLnBrk="0" hangingPunct="1">
                <a:lnSpc>
                  <a:spcPct val="112000"/>
                </a:lnSpc>
                <a:spcBef>
                  <a:spcPts val="1300"/>
                </a:spcBef>
                <a:spcAft>
                  <a:spcPts val="0"/>
                </a:spcAft>
                <a:buFont typeface="Meta Offc Pro" panose="020B0504030101020102" pitchFamily="34" charset="0"/>
                <a:buChar char="-"/>
                <a:defRPr sz="2000" b="1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5pPr>
              <a:lvl6pPr marL="863926" indent="-143988" algn="l" defTabSz="914299" rtl="0" eaLnBrk="1" latinLnBrk="0" hangingPunct="1">
                <a:lnSpc>
                  <a:spcPct val="112000"/>
                </a:lnSpc>
                <a:spcBef>
                  <a:spcPts val="1300"/>
                </a:spcBef>
                <a:spcAft>
                  <a:spcPts val="0"/>
                </a:spcAft>
                <a:buFont typeface="Meta Offc Pro" panose="020B0504030101020102" pitchFamily="34" charset="0"/>
                <a:buChar char="-"/>
                <a:defRPr sz="2000" b="1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6pPr>
              <a:lvl7pPr marL="863926" indent="-143988" algn="l" defTabSz="914299" rtl="0" eaLnBrk="1" latinLnBrk="0" hangingPunct="1">
                <a:lnSpc>
                  <a:spcPct val="112000"/>
                </a:lnSpc>
                <a:spcBef>
                  <a:spcPts val="1300"/>
                </a:spcBef>
                <a:spcAft>
                  <a:spcPts val="0"/>
                </a:spcAft>
                <a:buFont typeface="Meta Offc Pro" panose="020B0504030101020102" pitchFamily="34" charset="0"/>
                <a:buChar char="-"/>
                <a:defRPr sz="2000" b="1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7pPr>
              <a:lvl8pPr marL="863926" indent="-143988" algn="l" defTabSz="914299" rtl="0" eaLnBrk="1" latinLnBrk="0" hangingPunct="1">
                <a:lnSpc>
                  <a:spcPct val="112000"/>
                </a:lnSpc>
                <a:spcBef>
                  <a:spcPts val="1300"/>
                </a:spcBef>
                <a:spcAft>
                  <a:spcPts val="0"/>
                </a:spcAft>
                <a:buFont typeface="Meta Offc Pro" panose="020B0504030101020102" pitchFamily="34" charset="0"/>
                <a:buChar char="-"/>
                <a:defRPr sz="2000" b="1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8pPr>
              <a:lvl9pPr marL="863926" indent="-143988" algn="l" defTabSz="914299" rtl="0" eaLnBrk="1" latinLnBrk="0" hangingPunct="1">
                <a:lnSpc>
                  <a:spcPct val="112000"/>
                </a:lnSpc>
                <a:spcBef>
                  <a:spcPts val="1300"/>
                </a:spcBef>
                <a:spcAft>
                  <a:spcPts val="0"/>
                </a:spcAft>
                <a:buFont typeface="Meta Offc Pro" panose="020B0504030101020102" pitchFamily="34" charset="0"/>
                <a:buChar char="-"/>
                <a:defRPr sz="2000" b="1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9pPr>
            </a:lstStyle>
            <a:p>
              <a:pPr marL="357188" lvl="8" indent="0" algn="ctr" defTabSz="882650">
                <a:buFont typeface="Meta Offc Pro" panose="020B0504030101020102" pitchFamily="34" charset="0"/>
                <a:buNone/>
              </a:pPr>
              <a:r>
                <a:rPr lang="de-DE" sz="1600" b="0" dirty="0">
                  <a:solidFill>
                    <a:schemeClr val="bg1">
                      <a:lumMod val="10000"/>
                    </a:schemeClr>
                  </a:solidFill>
                </a:rPr>
                <a:t>Upload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6BF76C99-AED0-1E01-FB12-DF4776BFDF6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267618" y="772820"/>
            <a:ext cx="1313945" cy="71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36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Jens Wendt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z="1600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13</a:t>
            </a:fld>
            <a: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9A5BB0-1471-7492-4BE7-D89BA9A919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9702" y="980728"/>
            <a:ext cx="5328591" cy="4752528"/>
          </a:xfrm>
        </p:spPr>
        <p:txBody>
          <a:bodyPr numCol="1"/>
          <a:lstStyle/>
          <a:p>
            <a:r>
              <a:rPr kumimoji="0" lang="de-DE" sz="2800" b="1" i="0" u="none" strike="noStrike" kern="1200" cap="none" spc="0" normalizeH="0" baseline="0" noProof="0" dirty="0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Advantages</a:t>
            </a:r>
            <a:endParaRPr lang="en-US" sz="1800" dirty="0"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b="0" dirty="0">
                <a:sym typeface="Wingdings" panose="05000000000000000000" pitchFamily="2" charset="2"/>
              </a:rPr>
              <a:t>Only two intuitive, quick steps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>
                <a:sym typeface="Wingdings" panose="05000000000000000000" pitchFamily="2" charset="2"/>
              </a:rPr>
              <a:t>Supports not only Key-Value pairs but also Tags</a:t>
            </a:r>
            <a:endParaRPr lang="en-US" sz="1800" b="0" dirty="0"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b="0" dirty="0">
                <a:sym typeface="Wingdings" panose="05000000000000000000" pitchFamily="2" charset="2"/>
              </a:rPr>
              <a:t>If you are doing in-place import, the script could be run automatically after the import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b="0" dirty="0">
                <a:sym typeface="Wingdings" panose="05000000000000000000" pitchFamily="2" charset="2"/>
              </a:rPr>
              <a:t>(Detailed) auto-tagging rules can create the majority of tags automatically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>
                <a:sym typeface="Wingdings" panose="05000000000000000000" pitchFamily="2" charset="2"/>
              </a:rPr>
              <a:t>Tags are synchronized/shared between different workstations/groups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b="0" dirty="0">
                <a:sym typeface="Wingdings" panose="05000000000000000000" pitchFamily="2" charset="2"/>
              </a:rPr>
              <a:t>You can </a:t>
            </a:r>
            <a:r>
              <a:rPr lang="en-US" sz="1800" dirty="0">
                <a:sym typeface="Wingdings" panose="05000000000000000000" pitchFamily="2" charset="2"/>
              </a:rPr>
              <a:t>update Metadata at a later time</a:t>
            </a:r>
            <a:endParaRPr lang="en-US" sz="1800" b="0" dirty="0">
              <a:sym typeface="Wingdings" panose="05000000000000000000" pitchFamily="2" charset="2"/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402F4B6D-D2E4-A0D4-6052-7404EF1DB5AF}"/>
              </a:ext>
            </a:extLst>
          </p:cNvPr>
          <p:cNvSpPr txBox="1">
            <a:spLocks/>
          </p:cNvSpPr>
          <p:nvPr/>
        </p:nvSpPr>
        <p:spPr>
          <a:xfrm>
            <a:off x="5886325" y="980728"/>
            <a:ext cx="5616625" cy="4752528"/>
          </a:xfrm>
          <a:prstGeom prst="rect">
            <a:avLst/>
          </a:prstGeom>
        </p:spPr>
        <p:txBody>
          <a:bodyPr vert="horz" lIns="0" tIns="0" rIns="0" bIns="0" numCol="1" rtlCol="0" anchor="t" anchorCtr="0">
            <a:noAutofit/>
          </a:bodyPr>
          <a:lstStyle>
            <a:lvl1pPr marL="0" indent="0" algn="l" defTabSz="914299" rtl="0" eaLnBrk="1" latinLnBrk="0" hangingPunct="1">
              <a:lnSpc>
                <a:spcPct val="112000"/>
              </a:lnSpc>
              <a:spcBef>
                <a:spcPts val="130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20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23972" indent="-143988" algn="l" defTabSz="914299" rtl="0" eaLnBrk="1" latinLnBrk="0" hangingPunct="1">
              <a:lnSpc>
                <a:spcPct val="112000"/>
              </a:lnSpc>
              <a:spcBef>
                <a:spcPts val="1300"/>
              </a:spcBef>
              <a:spcAft>
                <a:spcPts val="0"/>
              </a:spcAft>
              <a:buFont typeface="Meta Offc Pro" panose="020B0504030101020102" pitchFamily="34" charset="0"/>
              <a:buChar char="-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503958" indent="-143988" algn="l" defTabSz="914299" rtl="0" eaLnBrk="1" latinLnBrk="0" hangingPunct="1">
              <a:lnSpc>
                <a:spcPct val="112000"/>
              </a:lnSpc>
              <a:spcBef>
                <a:spcPts val="1300"/>
              </a:spcBef>
              <a:spcAft>
                <a:spcPts val="0"/>
              </a:spcAft>
              <a:buFont typeface="Meta Offc Pro" panose="020B0504030101020102" pitchFamily="34" charset="0"/>
              <a:buChar char="-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683942" indent="-143988" algn="l" defTabSz="914299" rtl="0" eaLnBrk="1" latinLnBrk="0" hangingPunct="1">
              <a:lnSpc>
                <a:spcPct val="112000"/>
              </a:lnSpc>
              <a:spcBef>
                <a:spcPts val="1300"/>
              </a:spcBef>
              <a:spcAft>
                <a:spcPts val="0"/>
              </a:spcAft>
              <a:buFont typeface="Meta Offc Pro" panose="020B0504030101020102" pitchFamily="34" charset="0"/>
              <a:buChar char="-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863926" indent="-143988" algn="l" defTabSz="914299" rtl="0" eaLnBrk="1" latinLnBrk="0" hangingPunct="1">
              <a:lnSpc>
                <a:spcPct val="112000"/>
              </a:lnSpc>
              <a:spcBef>
                <a:spcPts val="1300"/>
              </a:spcBef>
              <a:spcAft>
                <a:spcPts val="0"/>
              </a:spcAft>
              <a:buFont typeface="Meta Offc Pro" panose="020B0504030101020102" pitchFamily="34" charset="0"/>
              <a:buChar char="-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863926" indent="-143988" algn="l" defTabSz="914299" rtl="0" eaLnBrk="1" latinLnBrk="0" hangingPunct="1">
              <a:lnSpc>
                <a:spcPct val="112000"/>
              </a:lnSpc>
              <a:spcBef>
                <a:spcPts val="1300"/>
              </a:spcBef>
              <a:spcAft>
                <a:spcPts val="0"/>
              </a:spcAft>
              <a:buFont typeface="Meta Offc Pro" panose="020B0504030101020102" pitchFamily="34" charset="0"/>
              <a:buChar char="-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6pPr>
            <a:lvl7pPr marL="863926" indent="-143988" algn="l" defTabSz="914299" rtl="0" eaLnBrk="1" latinLnBrk="0" hangingPunct="1">
              <a:lnSpc>
                <a:spcPct val="112000"/>
              </a:lnSpc>
              <a:spcBef>
                <a:spcPts val="1300"/>
              </a:spcBef>
              <a:spcAft>
                <a:spcPts val="0"/>
              </a:spcAft>
              <a:buFont typeface="Meta Offc Pro" panose="020B0504030101020102" pitchFamily="34" charset="0"/>
              <a:buChar char="-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7pPr>
            <a:lvl8pPr marL="863926" indent="-143988" algn="l" defTabSz="914299" rtl="0" eaLnBrk="1" latinLnBrk="0" hangingPunct="1">
              <a:lnSpc>
                <a:spcPct val="112000"/>
              </a:lnSpc>
              <a:spcBef>
                <a:spcPts val="1300"/>
              </a:spcBef>
              <a:spcAft>
                <a:spcPts val="0"/>
              </a:spcAft>
              <a:buFont typeface="Meta Offc Pro" panose="020B0504030101020102" pitchFamily="34" charset="0"/>
              <a:buChar char="-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8pPr>
            <a:lvl9pPr marL="863926" indent="-143988" algn="l" defTabSz="914299" rtl="0" eaLnBrk="1" latinLnBrk="0" hangingPunct="1">
              <a:lnSpc>
                <a:spcPct val="112000"/>
              </a:lnSpc>
              <a:spcBef>
                <a:spcPts val="1300"/>
              </a:spcBef>
              <a:spcAft>
                <a:spcPts val="0"/>
              </a:spcAft>
              <a:buFont typeface="Meta Offc Pro" panose="020B0504030101020102" pitchFamily="34" charset="0"/>
              <a:buChar char="-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9pPr>
          </a:lstStyle>
          <a:p>
            <a:r>
              <a:rPr kumimoji="0" lang="de-DE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Disadvantages</a:t>
            </a:r>
            <a:endParaRPr lang="en-US" sz="1800" dirty="0"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 err="1">
                <a:sym typeface="Wingdings" panose="05000000000000000000" pitchFamily="2" charset="2"/>
              </a:rPr>
              <a:t>Tabbles</a:t>
            </a:r>
            <a:r>
              <a:rPr lang="en-US" sz="1800" dirty="0">
                <a:sym typeface="Wingdings" panose="05000000000000000000" pitchFamily="2" charset="2"/>
              </a:rPr>
              <a:t> is a proprietary Software (modest licensing fees)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 err="1">
                <a:sym typeface="Wingdings" panose="05000000000000000000" pitchFamily="2" charset="2"/>
              </a:rPr>
              <a:t>Tabbles</a:t>
            </a:r>
            <a:r>
              <a:rPr lang="en-US" sz="1800" dirty="0">
                <a:sym typeface="Wingdings" panose="05000000000000000000" pitchFamily="2" charset="2"/>
              </a:rPr>
              <a:t> only support Windows (most Microscope workstation run Windows)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b="0" dirty="0">
                <a:sym typeface="Wingdings" panose="05000000000000000000" pitchFamily="2" charset="2"/>
              </a:rPr>
              <a:t>Initial </a:t>
            </a:r>
            <a:r>
              <a:rPr lang="en-US" sz="1800" dirty="0">
                <a:sym typeface="Wingdings" panose="05000000000000000000" pitchFamily="2" charset="2"/>
              </a:rPr>
              <a:t>setup of SQL database and </a:t>
            </a:r>
            <a:r>
              <a:rPr lang="en-US" sz="1800" dirty="0" err="1">
                <a:sym typeface="Wingdings" panose="05000000000000000000" pitchFamily="2" charset="2"/>
              </a:rPr>
              <a:t>OMERO.mapr</a:t>
            </a:r>
            <a:r>
              <a:rPr lang="en-US" sz="1800" dirty="0">
                <a:sym typeface="Wingdings" panose="05000000000000000000" pitchFamily="2" charset="2"/>
              </a:rPr>
              <a:t> needed (~2-3h)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>
                <a:sym typeface="Wingdings" panose="05000000000000000000" pitchFamily="2" charset="2"/>
              </a:rPr>
              <a:t>Some limits for tag naming conventions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>
                <a:sym typeface="Wingdings" panose="05000000000000000000" pitchFamily="2" charset="2"/>
              </a:rPr>
              <a:t>Not providing all the in-depth functionality </a:t>
            </a:r>
            <a:r>
              <a:rPr lang="en-US" sz="1800" dirty="0" err="1">
                <a:sym typeface="Wingdings" panose="05000000000000000000" pitchFamily="2" charset="2"/>
              </a:rPr>
              <a:t>OMERO.forms</a:t>
            </a:r>
            <a:r>
              <a:rPr lang="en-US" sz="1800" dirty="0">
                <a:sym typeface="Wingdings" panose="05000000000000000000" pitchFamily="2" charset="2"/>
              </a:rPr>
              <a:t> and </a:t>
            </a:r>
            <a:r>
              <a:rPr lang="en-US" sz="1800" dirty="0" err="1">
                <a:sym typeface="Wingdings" panose="05000000000000000000" pitchFamily="2" charset="2"/>
              </a:rPr>
              <a:t>OMERO.insight</a:t>
            </a:r>
            <a:r>
              <a:rPr lang="en-US" sz="1800" dirty="0">
                <a:sym typeface="Wingdings" panose="05000000000000000000" pitchFamily="2" charset="2"/>
              </a:rPr>
              <a:t> MDE have</a:t>
            </a:r>
          </a:p>
        </p:txBody>
      </p:sp>
    </p:spTree>
    <p:extLst>
      <p:ext uri="{BB962C8B-B14F-4D97-AF65-F5344CB8AC3E}">
        <p14:creationId xmlns:p14="http://schemas.microsoft.com/office/powerpoint/2010/main" val="23348635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Jens Wendt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z="1600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14</a:t>
            </a:fld>
            <a: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923363" y="3141335"/>
            <a:ext cx="2357974" cy="575329"/>
          </a:xfrm>
        </p:spPr>
        <p:txBody>
          <a:bodyPr/>
          <a:lstStyle/>
          <a:p>
            <a:pPr algn="ctr"/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Questions?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4890B234-6D6B-7AEA-FBBF-9D1434E84341}"/>
              </a:ext>
            </a:extLst>
          </p:cNvPr>
          <p:cNvSpPr txBox="1">
            <a:spLocks/>
          </p:cNvSpPr>
          <p:nvPr/>
        </p:nvSpPr>
        <p:spPr>
          <a:xfrm>
            <a:off x="2501950" y="4149080"/>
            <a:ext cx="8712969" cy="575330"/>
          </a:xfrm>
          <a:prstGeom prst="rect">
            <a:avLst/>
          </a:prstGeom>
        </p:spPr>
        <p:txBody>
          <a:bodyPr vert="horz" lIns="0" tIns="0" rIns="0" bIns="0" numCol="1" rtlCol="0" anchor="t" anchorCtr="0">
            <a:noAutofit/>
          </a:bodyPr>
          <a:lstStyle>
            <a:lvl1pPr marL="0" indent="0" algn="l" defTabSz="914299" rtl="0" eaLnBrk="1" latinLnBrk="0" hangingPunct="1">
              <a:lnSpc>
                <a:spcPct val="112000"/>
              </a:lnSpc>
              <a:spcBef>
                <a:spcPts val="130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20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23972" indent="-143988" algn="l" defTabSz="914299" rtl="0" eaLnBrk="1" latinLnBrk="0" hangingPunct="1">
              <a:lnSpc>
                <a:spcPct val="112000"/>
              </a:lnSpc>
              <a:spcBef>
                <a:spcPts val="1300"/>
              </a:spcBef>
              <a:spcAft>
                <a:spcPts val="0"/>
              </a:spcAft>
              <a:buFont typeface="Meta Offc Pro" panose="020B0504030101020102" pitchFamily="34" charset="0"/>
              <a:buChar char="-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503958" indent="-143988" algn="l" defTabSz="914299" rtl="0" eaLnBrk="1" latinLnBrk="0" hangingPunct="1">
              <a:lnSpc>
                <a:spcPct val="112000"/>
              </a:lnSpc>
              <a:spcBef>
                <a:spcPts val="1300"/>
              </a:spcBef>
              <a:spcAft>
                <a:spcPts val="0"/>
              </a:spcAft>
              <a:buFont typeface="Meta Offc Pro" panose="020B0504030101020102" pitchFamily="34" charset="0"/>
              <a:buChar char="-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683942" indent="-143988" algn="l" defTabSz="914299" rtl="0" eaLnBrk="1" latinLnBrk="0" hangingPunct="1">
              <a:lnSpc>
                <a:spcPct val="112000"/>
              </a:lnSpc>
              <a:spcBef>
                <a:spcPts val="1300"/>
              </a:spcBef>
              <a:spcAft>
                <a:spcPts val="0"/>
              </a:spcAft>
              <a:buFont typeface="Meta Offc Pro" panose="020B0504030101020102" pitchFamily="34" charset="0"/>
              <a:buChar char="-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863926" indent="-143988" algn="l" defTabSz="914299" rtl="0" eaLnBrk="1" latinLnBrk="0" hangingPunct="1">
              <a:lnSpc>
                <a:spcPct val="112000"/>
              </a:lnSpc>
              <a:spcBef>
                <a:spcPts val="1300"/>
              </a:spcBef>
              <a:spcAft>
                <a:spcPts val="0"/>
              </a:spcAft>
              <a:buFont typeface="Meta Offc Pro" panose="020B0504030101020102" pitchFamily="34" charset="0"/>
              <a:buChar char="-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863926" indent="-143988" algn="l" defTabSz="914299" rtl="0" eaLnBrk="1" latinLnBrk="0" hangingPunct="1">
              <a:lnSpc>
                <a:spcPct val="112000"/>
              </a:lnSpc>
              <a:spcBef>
                <a:spcPts val="1300"/>
              </a:spcBef>
              <a:spcAft>
                <a:spcPts val="0"/>
              </a:spcAft>
              <a:buFont typeface="Meta Offc Pro" panose="020B0504030101020102" pitchFamily="34" charset="0"/>
              <a:buChar char="-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6pPr>
            <a:lvl7pPr marL="863926" indent="-143988" algn="l" defTabSz="914299" rtl="0" eaLnBrk="1" latinLnBrk="0" hangingPunct="1">
              <a:lnSpc>
                <a:spcPct val="112000"/>
              </a:lnSpc>
              <a:spcBef>
                <a:spcPts val="1300"/>
              </a:spcBef>
              <a:spcAft>
                <a:spcPts val="0"/>
              </a:spcAft>
              <a:buFont typeface="Meta Offc Pro" panose="020B0504030101020102" pitchFamily="34" charset="0"/>
              <a:buChar char="-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7pPr>
            <a:lvl8pPr marL="863926" indent="-143988" algn="l" defTabSz="914299" rtl="0" eaLnBrk="1" latinLnBrk="0" hangingPunct="1">
              <a:lnSpc>
                <a:spcPct val="112000"/>
              </a:lnSpc>
              <a:spcBef>
                <a:spcPts val="1300"/>
              </a:spcBef>
              <a:spcAft>
                <a:spcPts val="0"/>
              </a:spcAft>
              <a:buFont typeface="Meta Offc Pro" panose="020B0504030101020102" pitchFamily="34" charset="0"/>
              <a:buChar char="-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8pPr>
            <a:lvl9pPr marL="863926" indent="-143988" algn="l" defTabSz="914299" rtl="0" eaLnBrk="1" latinLnBrk="0" hangingPunct="1">
              <a:lnSpc>
                <a:spcPct val="112000"/>
              </a:lnSpc>
              <a:spcBef>
                <a:spcPts val="1300"/>
              </a:spcBef>
              <a:spcAft>
                <a:spcPts val="0"/>
              </a:spcAft>
              <a:buFont typeface="Meta Offc Pro" panose="020B0504030101020102" pitchFamily="34" charset="0"/>
              <a:buChar char="-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9pPr>
          </a:lstStyle>
          <a:p>
            <a:r>
              <a:rPr lang="en-US" sz="1800" dirty="0">
                <a:sym typeface="Wingdings" panose="05000000000000000000" pitchFamily="2" charset="2"/>
                <a:hlinkClick r:id="rId3"/>
              </a:rPr>
              <a:t>https://github.com/MuensterImagingNetwork/annotations_from_tabbles/tree/dev</a:t>
            </a:r>
            <a:endParaRPr lang="en-US" sz="1800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41129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 err="1"/>
              <a:t>Introduction</a:t>
            </a:r>
            <a:endParaRPr lang="de-DE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Jens Wendt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z="1600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2</a:t>
            </a:fld>
            <a: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Research Data Management, </a:t>
            </a:r>
            <a:r>
              <a:rPr lang="de-D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Why</a:t>
            </a:r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de-D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How</a:t>
            </a:r>
            <a:endParaRPr lang="de-DE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9A5BB0-1471-7492-4BE7-D89BA9A919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Research Data Management (RDM) </a:t>
            </a:r>
            <a:r>
              <a:rPr lang="en-US" dirty="0">
                <a:sym typeface="Wingdings" panose="05000000000000000000" pitchFamily="2" charset="2"/>
              </a:rPr>
              <a:t> how to handle large amounts of (image) data</a:t>
            </a:r>
            <a:br>
              <a:rPr lang="en-US" dirty="0">
                <a:sym typeface="Wingdings" panose="05000000000000000000" pitchFamily="2" charset="2"/>
              </a:rPr>
            </a:br>
            <a:endParaRPr lang="en-US" dirty="0"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ym typeface="Wingdings" panose="05000000000000000000" pitchFamily="2" charset="2"/>
              </a:rPr>
              <a:t>Implementing </a:t>
            </a:r>
            <a:r>
              <a:rPr lang="en-US" u="sng" dirty="0">
                <a:sym typeface="Wingdings" panose="05000000000000000000" pitchFamily="2" charset="2"/>
              </a:rPr>
              <a:t>FAIR</a:t>
            </a:r>
            <a:r>
              <a:rPr lang="en-US" dirty="0">
                <a:sym typeface="Wingdings" panose="05000000000000000000" pitchFamily="2" charset="2"/>
              </a:rPr>
              <a:t> principle 	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ym typeface="Wingdings" panose="05000000000000000000" pitchFamily="2" charset="2"/>
              </a:rPr>
              <a:t>Open-source OMERO as community accepted gold-standard solution</a:t>
            </a:r>
          </a:p>
        </p:txBody>
      </p:sp>
      <p:pic>
        <p:nvPicPr>
          <p:cNvPr id="8" name="Picture 7" descr="A black and white image of a hand and gears&#10;&#10;Description automatically generated">
            <a:extLst>
              <a:ext uri="{FF2B5EF4-FFF2-40B4-BE49-F238E27FC236}">
                <a16:creationId xmlns:a16="http://schemas.microsoft.com/office/drawing/2014/main" id="{71BDDE50-3C19-AEC8-6905-22AAA2CD6A3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1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870102" y="2903251"/>
            <a:ext cx="3096344" cy="105149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2AAF0A3F-4507-416C-88B2-B0D9A5D90A2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118574" y="4081156"/>
            <a:ext cx="2866468" cy="49997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3E00FE6C-3EA0-B15C-735F-A112CD03009F}"/>
              </a:ext>
            </a:extLst>
          </p:cNvPr>
          <p:cNvGrpSpPr/>
          <p:nvPr/>
        </p:nvGrpSpPr>
        <p:grpSpPr>
          <a:xfrm>
            <a:off x="9499666" y="1789341"/>
            <a:ext cx="1951393" cy="1552703"/>
            <a:chOff x="9499666" y="1789341"/>
            <a:chExt cx="1951393" cy="1552703"/>
          </a:xfrm>
        </p:grpSpPr>
        <p:pic>
          <p:nvPicPr>
            <p:cNvPr id="12" name="Picture 11" descr="Purple blots of paint on a white surface&#10;&#10;Description automatically generated">
              <a:extLst>
                <a:ext uri="{FF2B5EF4-FFF2-40B4-BE49-F238E27FC236}">
                  <a16:creationId xmlns:a16="http://schemas.microsoft.com/office/drawing/2014/main" id="{CA0B647D-830A-5793-673D-CB1915A50B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499666" y="2528453"/>
              <a:ext cx="1076291" cy="813591"/>
            </a:xfrm>
            <a:prstGeom prst="rect">
              <a:avLst/>
            </a:prstGeom>
          </p:spPr>
        </p:pic>
        <p:pic>
          <p:nvPicPr>
            <p:cNvPr id="14" name="Picture 13" descr="A green and orange glowing object&#10;&#10;Description automatically generated">
              <a:extLst>
                <a:ext uri="{FF2B5EF4-FFF2-40B4-BE49-F238E27FC236}">
                  <a16:creationId xmlns:a16="http://schemas.microsoft.com/office/drawing/2014/main" id="{6CED43FA-B2FC-DD71-A9D0-09BA41A2C5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798840" y="2427854"/>
              <a:ext cx="1076291" cy="697979"/>
            </a:xfrm>
            <a:prstGeom prst="rect">
              <a:avLst/>
            </a:prstGeom>
          </p:spPr>
        </p:pic>
        <p:pic>
          <p:nvPicPr>
            <p:cNvPr id="16" name="Picture 15" descr="A close-up of a cell&#10;&#10;Description automatically generated">
              <a:extLst>
                <a:ext uri="{FF2B5EF4-FFF2-40B4-BE49-F238E27FC236}">
                  <a16:creationId xmlns:a16="http://schemas.microsoft.com/office/drawing/2014/main" id="{63FA6FCD-9688-DE1A-DCF8-975555B567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86333" y="2040572"/>
              <a:ext cx="874058" cy="841042"/>
            </a:xfrm>
            <a:prstGeom prst="rect">
              <a:avLst/>
            </a:prstGeom>
          </p:spPr>
        </p:pic>
        <p:pic>
          <p:nvPicPr>
            <p:cNvPr id="18" name="Picture 17" descr="A group of green lights&#10;&#10;Description automatically generated">
              <a:extLst>
                <a:ext uri="{FF2B5EF4-FFF2-40B4-BE49-F238E27FC236}">
                  <a16:creationId xmlns:a16="http://schemas.microsoft.com/office/drawing/2014/main" id="{814FD64D-32D8-2A02-9A12-6F82D6646F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519025" y="1789341"/>
              <a:ext cx="932034" cy="7734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42702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 err="1"/>
              <a:t>Introduction</a:t>
            </a:r>
            <a:endParaRPr lang="de-DE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Jens Wendt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z="1600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3</a:t>
            </a:fld>
            <a: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360000" y="1340768"/>
            <a:ext cx="11485224" cy="575329"/>
          </a:xfrm>
        </p:spPr>
        <p:txBody>
          <a:bodyPr/>
          <a:lstStyle/>
          <a:p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       	               and </a:t>
            </a:r>
            <a:r>
              <a:rPr lang="de-D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Metadata</a:t>
            </a:r>
            <a:endParaRPr lang="de-DE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AAF0A3F-4507-416C-88B2-B0D9A5D90A2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1710" y="1351378"/>
            <a:ext cx="1999160" cy="34869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2A5715B-8A4D-C92D-4AAB-0A897DE46B9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16582" y="836712"/>
            <a:ext cx="2634440" cy="5169407"/>
          </a:xfrm>
          <a:prstGeom prst="rect">
            <a:avLst/>
          </a:prstGeom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F793FB18-CAEE-5D6A-E954-F5FEB76BCF34}"/>
              </a:ext>
            </a:extLst>
          </p:cNvPr>
          <p:cNvSpPr txBox="1">
            <a:spLocks/>
          </p:cNvSpPr>
          <p:nvPr/>
        </p:nvSpPr>
        <p:spPr>
          <a:xfrm>
            <a:off x="358774" y="2322513"/>
            <a:ext cx="11485225" cy="3421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299" rtl="0" eaLnBrk="1" latinLnBrk="0" hangingPunct="1">
              <a:lnSpc>
                <a:spcPct val="112000"/>
              </a:lnSpc>
              <a:spcBef>
                <a:spcPts val="130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20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23972" indent="-143988" algn="l" defTabSz="914299" rtl="0" eaLnBrk="1" latinLnBrk="0" hangingPunct="1">
              <a:lnSpc>
                <a:spcPct val="112000"/>
              </a:lnSpc>
              <a:spcBef>
                <a:spcPts val="1300"/>
              </a:spcBef>
              <a:spcAft>
                <a:spcPts val="0"/>
              </a:spcAft>
              <a:buFont typeface="Meta Offc Pro" panose="020B0504030101020102" pitchFamily="34" charset="0"/>
              <a:buChar char="-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503958" indent="-143988" algn="l" defTabSz="914299" rtl="0" eaLnBrk="1" latinLnBrk="0" hangingPunct="1">
              <a:lnSpc>
                <a:spcPct val="112000"/>
              </a:lnSpc>
              <a:spcBef>
                <a:spcPts val="1300"/>
              </a:spcBef>
              <a:spcAft>
                <a:spcPts val="0"/>
              </a:spcAft>
              <a:buFont typeface="Meta Offc Pro" panose="020B0504030101020102" pitchFamily="34" charset="0"/>
              <a:buChar char="-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683942" indent="-143988" algn="l" defTabSz="914299" rtl="0" eaLnBrk="1" latinLnBrk="0" hangingPunct="1">
              <a:lnSpc>
                <a:spcPct val="112000"/>
              </a:lnSpc>
              <a:spcBef>
                <a:spcPts val="1300"/>
              </a:spcBef>
              <a:spcAft>
                <a:spcPts val="0"/>
              </a:spcAft>
              <a:buFont typeface="Meta Offc Pro" panose="020B0504030101020102" pitchFamily="34" charset="0"/>
              <a:buChar char="-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863926" indent="-143988" algn="l" defTabSz="914299" rtl="0" eaLnBrk="1" latinLnBrk="0" hangingPunct="1">
              <a:lnSpc>
                <a:spcPct val="112000"/>
              </a:lnSpc>
              <a:spcBef>
                <a:spcPts val="1300"/>
              </a:spcBef>
              <a:spcAft>
                <a:spcPts val="0"/>
              </a:spcAft>
              <a:buFont typeface="Meta Offc Pro" panose="020B0504030101020102" pitchFamily="34" charset="0"/>
              <a:buChar char="-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863926" indent="-143988" algn="l" defTabSz="914299" rtl="0" eaLnBrk="1" latinLnBrk="0" hangingPunct="1">
              <a:lnSpc>
                <a:spcPct val="112000"/>
              </a:lnSpc>
              <a:spcBef>
                <a:spcPts val="1300"/>
              </a:spcBef>
              <a:spcAft>
                <a:spcPts val="0"/>
              </a:spcAft>
              <a:buFont typeface="Meta Offc Pro" panose="020B0504030101020102" pitchFamily="34" charset="0"/>
              <a:buChar char="-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6pPr>
            <a:lvl7pPr marL="863926" indent="-143988" algn="l" defTabSz="914299" rtl="0" eaLnBrk="1" latinLnBrk="0" hangingPunct="1">
              <a:lnSpc>
                <a:spcPct val="112000"/>
              </a:lnSpc>
              <a:spcBef>
                <a:spcPts val="1300"/>
              </a:spcBef>
              <a:spcAft>
                <a:spcPts val="0"/>
              </a:spcAft>
              <a:buFont typeface="Meta Offc Pro" panose="020B0504030101020102" pitchFamily="34" charset="0"/>
              <a:buChar char="-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7pPr>
            <a:lvl8pPr marL="863926" indent="-143988" algn="l" defTabSz="914299" rtl="0" eaLnBrk="1" latinLnBrk="0" hangingPunct="1">
              <a:lnSpc>
                <a:spcPct val="112000"/>
              </a:lnSpc>
              <a:spcBef>
                <a:spcPts val="1300"/>
              </a:spcBef>
              <a:spcAft>
                <a:spcPts val="0"/>
              </a:spcAft>
              <a:buFont typeface="Meta Offc Pro" panose="020B0504030101020102" pitchFamily="34" charset="0"/>
              <a:buChar char="-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8pPr>
            <a:lvl9pPr marL="863926" indent="-143988" algn="l" defTabSz="914299" rtl="0" eaLnBrk="1" latinLnBrk="0" hangingPunct="1">
              <a:lnSpc>
                <a:spcPct val="112000"/>
              </a:lnSpc>
              <a:spcBef>
                <a:spcPts val="1300"/>
              </a:spcBef>
              <a:spcAft>
                <a:spcPts val="0"/>
              </a:spcAft>
              <a:buFont typeface="Meta Offc Pro" panose="020B0504030101020102" pitchFamily="34" charset="0"/>
              <a:buChar char="-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ym typeface="Wingdings" panose="05000000000000000000" pitchFamily="2" charset="2"/>
              </a:rPr>
              <a:t>Metadata  </a:t>
            </a:r>
            <a:r>
              <a:rPr lang="en-US" b="1" dirty="0">
                <a:sym typeface="Wingdings" panose="05000000000000000000" pitchFamily="2" charset="2"/>
              </a:rPr>
              <a:t>F</a:t>
            </a:r>
            <a:r>
              <a:rPr lang="en-US" dirty="0">
                <a:sym typeface="Wingdings" panose="05000000000000000000" pitchFamily="2" charset="2"/>
              </a:rPr>
              <a:t>indability + </a:t>
            </a:r>
            <a:r>
              <a:rPr lang="en-US" b="1" dirty="0">
                <a:sym typeface="Wingdings" panose="05000000000000000000" pitchFamily="2" charset="2"/>
              </a:rPr>
              <a:t>R</a:t>
            </a:r>
            <a:r>
              <a:rPr lang="en-US" dirty="0">
                <a:sym typeface="Wingdings" panose="05000000000000000000" pitchFamily="2" charset="2"/>
              </a:rPr>
              <a:t>eusability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ym typeface="Wingdings" panose="05000000000000000000" pitchFamily="2" charset="2"/>
              </a:rPr>
              <a:t>Technical metadata  Experimental metadata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ym typeface="Wingdings" panose="05000000000000000000" pitchFamily="2" charset="2"/>
              </a:rPr>
              <a:t>Metadata implementation in the form of Tags and Key-Value pairs</a:t>
            </a:r>
            <a:endParaRPr lang="LID4096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sym typeface="Wingdings" panose="05000000000000000000" pitchFamily="2" charset="2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1A26459-93A6-27CC-C4E0-BAC124F48250}"/>
              </a:ext>
            </a:extLst>
          </p:cNvPr>
          <p:cNvSpPr/>
          <p:nvPr/>
        </p:nvSpPr>
        <p:spPr>
          <a:xfrm>
            <a:off x="9630742" y="3291761"/>
            <a:ext cx="1728192" cy="3532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C3C0BA6-7A71-AAE2-293E-50274DE065A8}"/>
              </a:ext>
            </a:extLst>
          </p:cNvPr>
          <p:cNvSpPr/>
          <p:nvPr/>
        </p:nvSpPr>
        <p:spPr>
          <a:xfrm>
            <a:off x="9630742" y="3699157"/>
            <a:ext cx="1440160" cy="9539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9D0CC5B-B395-3781-4C5B-341FB15DF706}"/>
              </a:ext>
            </a:extLst>
          </p:cNvPr>
          <p:cNvSpPr/>
          <p:nvPr/>
        </p:nvSpPr>
        <p:spPr>
          <a:xfrm>
            <a:off x="9918774" y="1055442"/>
            <a:ext cx="576064" cy="23119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0AEF509-7D18-6622-73E2-2FD2019066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8330" y="718074"/>
            <a:ext cx="12204700" cy="5364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810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 animBg="1"/>
      <p:bldP spid="2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Introduction</a:t>
            </a:r>
            <a:endParaRPr lang="de-DE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Jens Wendt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z="1600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4</a:t>
            </a:fld>
            <a: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Metadata</a:t>
            </a:r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standards</a:t>
            </a:r>
            <a:endParaRPr lang="de-DE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EE3BCF-F3C2-5C9B-5F16-B1B4384D93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Recommended Metadata for Biological Images (REMBI)</a:t>
            </a:r>
            <a:endParaRPr lang="LID4096" dirty="0"/>
          </a:p>
        </p:txBody>
      </p:sp>
      <p:pic>
        <p:nvPicPr>
          <p:cNvPr id="11" name="Picture 10" descr="A diagram of a diagram&#10;&#10;Description automatically generated">
            <a:extLst>
              <a:ext uri="{FF2B5EF4-FFF2-40B4-BE49-F238E27FC236}">
                <a16:creationId xmlns:a16="http://schemas.microsoft.com/office/drawing/2014/main" id="{009D7ED6-FB66-0578-BCC9-A5158F2459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754" y="2636912"/>
            <a:ext cx="4179492" cy="333573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8475112-9D32-FD3C-F89F-3BAF937061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2431" y="96569"/>
            <a:ext cx="3607930" cy="587607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F01E12-6A23-D14A-E897-BFF37DB79E98}"/>
              </a:ext>
            </a:extLst>
          </p:cNvPr>
          <p:cNvSpPr txBox="1"/>
          <p:nvPr/>
        </p:nvSpPr>
        <p:spPr>
          <a:xfrm>
            <a:off x="2429942" y="6021040"/>
            <a:ext cx="59046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chemeClr val="bg2"/>
                </a:solidFill>
              </a:rPr>
              <a:t>Sarkans</a:t>
            </a:r>
            <a:r>
              <a:rPr lang="en-US" sz="1100" dirty="0">
                <a:solidFill>
                  <a:schemeClr val="bg2"/>
                </a:solidFill>
              </a:rPr>
              <a:t>, U., Chiu, W., Collinson, L. </a:t>
            </a:r>
            <a:r>
              <a:rPr lang="en-US" sz="1100" i="1" dirty="0">
                <a:solidFill>
                  <a:schemeClr val="bg2"/>
                </a:solidFill>
              </a:rPr>
              <a:t>et al.</a:t>
            </a:r>
            <a:r>
              <a:rPr lang="en-US" sz="1100" dirty="0">
                <a:solidFill>
                  <a:schemeClr val="bg2"/>
                </a:solidFill>
              </a:rPr>
              <a:t> REMBI: Recommended Metadata for Biological Images—enabling reuse of microscopy data in biology. </a:t>
            </a:r>
            <a:r>
              <a:rPr lang="en-US" sz="1100" i="1" dirty="0">
                <a:solidFill>
                  <a:schemeClr val="bg2"/>
                </a:solidFill>
              </a:rPr>
              <a:t>Nat Methods</a:t>
            </a:r>
            <a:r>
              <a:rPr lang="en-US" sz="1100" dirty="0">
                <a:solidFill>
                  <a:schemeClr val="bg2"/>
                </a:solidFill>
              </a:rPr>
              <a:t> </a:t>
            </a:r>
            <a:r>
              <a:rPr lang="en-US" sz="1100" b="1" dirty="0">
                <a:solidFill>
                  <a:schemeClr val="bg2"/>
                </a:solidFill>
              </a:rPr>
              <a:t>18</a:t>
            </a:r>
            <a:r>
              <a:rPr lang="en-US" sz="1100" dirty="0">
                <a:solidFill>
                  <a:schemeClr val="bg2"/>
                </a:solidFill>
              </a:rPr>
              <a:t>, 1418–1422 (2021). </a:t>
            </a:r>
            <a:endParaRPr lang="LID4096" sz="11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79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Problem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Jens Wendt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z="1600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5</a:t>
            </a:fld>
            <a: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de-D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first</a:t>
            </a:r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step</a:t>
            </a:r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, and </a:t>
            </a:r>
            <a:r>
              <a:rPr lang="de-D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then</a:t>
            </a:r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… ?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616F467C-B172-FBEF-369C-AE1BE7D359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45966" y="1997369"/>
            <a:ext cx="2866468" cy="499972"/>
          </a:xfrm>
          <a:prstGeom prst="rect">
            <a:avLst/>
          </a:prstGeom>
        </p:spPr>
      </p:pic>
      <p:pic>
        <p:nvPicPr>
          <p:cNvPr id="18" name="Graphic 17" descr="Microscope with solid fill">
            <a:extLst>
              <a:ext uri="{FF2B5EF4-FFF2-40B4-BE49-F238E27FC236}">
                <a16:creationId xmlns:a16="http://schemas.microsoft.com/office/drawing/2014/main" id="{BB8A3356-297C-835F-29D2-B5D782A8A8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75813" y="3984190"/>
            <a:ext cx="914400" cy="914400"/>
          </a:xfrm>
          <a:prstGeom prst="rect">
            <a:avLst/>
          </a:prstGeom>
        </p:spPr>
      </p:pic>
      <p:pic>
        <p:nvPicPr>
          <p:cNvPr id="20" name="Graphic 19" descr="Images outline">
            <a:extLst>
              <a:ext uri="{FF2B5EF4-FFF2-40B4-BE49-F238E27FC236}">
                <a16:creationId xmlns:a16="http://schemas.microsoft.com/office/drawing/2014/main" id="{7EA17016-EF0F-0893-85F2-12DD9FA1F53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058614" y="3556339"/>
            <a:ext cx="914400" cy="914400"/>
          </a:xfrm>
          <a:prstGeom prst="rect">
            <a:avLst/>
          </a:prstGeom>
        </p:spPr>
      </p:pic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90AE6883-2872-8388-F0DD-5E4E276FDEAE}"/>
              </a:ext>
            </a:extLst>
          </p:cNvPr>
          <p:cNvSpPr/>
          <p:nvPr/>
        </p:nvSpPr>
        <p:spPr>
          <a:xfrm rot="1008107">
            <a:off x="3246143" y="2591887"/>
            <a:ext cx="707714" cy="1598212"/>
          </a:xfrm>
          <a:custGeom>
            <a:avLst/>
            <a:gdLst>
              <a:gd name="connsiteX0" fmla="*/ 0 w 1337145"/>
              <a:gd name="connsiteY0" fmla="*/ 1598212 h 1598212"/>
              <a:gd name="connsiteX1" fmla="*/ 1248355 w 1337145"/>
              <a:gd name="connsiteY1" fmla="*/ 970059 h 1598212"/>
              <a:gd name="connsiteX2" fmla="*/ 1137036 w 1337145"/>
              <a:gd name="connsiteY2" fmla="*/ 0 h 159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7145" h="1598212">
                <a:moveTo>
                  <a:pt x="0" y="1598212"/>
                </a:moveTo>
                <a:cubicBezTo>
                  <a:pt x="529424" y="1417320"/>
                  <a:pt x="1058849" y="1236428"/>
                  <a:pt x="1248355" y="970059"/>
                </a:cubicBezTo>
                <a:cubicBezTo>
                  <a:pt x="1437861" y="703690"/>
                  <a:pt x="1287448" y="351845"/>
                  <a:pt x="1137036" y="0"/>
                </a:cubicBezTo>
              </a:path>
            </a:pathLst>
          </a:custGeom>
          <a:noFill/>
          <a:ln w="57150">
            <a:solidFill>
              <a:schemeClr val="bg1">
                <a:lumMod val="10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244DC3F-4C85-96CB-221A-BCF39AD38B01}"/>
              </a:ext>
            </a:extLst>
          </p:cNvPr>
          <p:cNvGrpSpPr>
            <a:grpSpLocks noChangeAspect="1"/>
          </p:cNvGrpSpPr>
          <p:nvPr/>
        </p:nvGrpSpPr>
        <p:grpSpPr>
          <a:xfrm>
            <a:off x="325963" y="4931710"/>
            <a:ext cx="2608035" cy="651444"/>
            <a:chOff x="557734" y="4887192"/>
            <a:chExt cx="3632259" cy="925110"/>
          </a:xfrm>
        </p:grpSpPr>
        <p:pic>
          <p:nvPicPr>
            <p:cNvPr id="10" name="Graphic 9" descr="Scientist female outline">
              <a:extLst>
                <a:ext uri="{FF2B5EF4-FFF2-40B4-BE49-F238E27FC236}">
                  <a16:creationId xmlns:a16="http://schemas.microsoft.com/office/drawing/2014/main" id="{FBDCCEEE-93CD-E03A-0A1D-18E59BB9B3E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463687" y="4887192"/>
              <a:ext cx="914400" cy="914400"/>
            </a:xfrm>
            <a:prstGeom prst="rect">
              <a:avLst/>
            </a:prstGeom>
          </p:spPr>
        </p:pic>
        <p:pic>
          <p:nvPicPr>
            <p:cNvPr id="12" name="Graphic 11" descr="Scientist male outline">
              <a:extLst>
                <a:ext uri="{FF2B5EF4-FFF2-40B4-BE49-F238E27FC236}">
                  <a16:creationId xmlns:a16="http://schemas.microsoft.com/office/drawing/2014/main" id="{C936D5E8-5113-300E-A3A5-0AB5F5F7CB1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557734" y="4897902"/>
              <a:ext cx="914400" cy="914400"/>
            </a:xfrm>
            <a:prstGeom prst="rect">
              <a:avLst/>
            </a:prstGeom>
          </p:spPr>
        </p:pic>
        <p:pic>
          <p:nvPicPr>
            <p:cNvPr id="28" name="Graphic 27" descr="Scientist female outline">
              <a:extLst>
                <a:ext uri="{FF2B5EF4-FFF2-40B4-BE49-F238E27FC236}">
                  <a16:creationId xmlns:a16="http://schemas.microsoft.com/office/drawing/2014/main" id="{2A229ECA-1E6F-BEF1-9E4C-DE6FA744516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275593" y="4887192"/>
              <a:ext cx="914400" cy="914400"/>
            </a:xfrm>
            <a:prstGeom prst="rect">
              <a:avLst/>
            </a:prstGeom>
          </p:spPr>
        </p:pic>
        <p:pic>
          <p:nvPicPr>
            <p:cNvPr id="29" name="Graphic 28" descr="Scientist male outline">
              <a:extLst>
                <a:ext uri="{FF2B5EF4-FFF2-40B4-BE49-F238E27FC236}">
                  <a16:creationId xmlns:a16="http://schemas.microsoft.com/office/drawing/2014/main" id="{E5EBB650-C0A7-52D6-4BBF-C272E6394F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2369640" y="4897902"/>
              <a:ext cx="914400" cy="914400"/>
            </a:xfrm>
            <a:prstGeom prst="rect">
              <a:avLst/>
            </a:prstGeom>
          </p:spPr>
        </p:pic>
      </p:grpSp>
      <p:sp>
        <p:nvSpPr>
          <p:cNvPr id="31" name="Vertikaler Textplatzhalter 7">
            <a:extLst>
              <a:ext uri="{FF2B5EF4-FFF2-40B4-BE49-F238E27FC236}">
                <a16:creationId xmlns:a16="http://schemas.microsoft.com/office/drawing/2014/main" id="{85FBB575-0559-8225-AFFF-94F7BDEA13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719999" y="3214552"/>
            <a:ext cx="1584176" cy="499973"/>
          </a:xfrm>
        </p:spPr>
        <p:txBody>
          <a:bodyPr/>
          <a:lstStyle/>
          <a:p>
            <a:pPr marL="357188" lvl="8" indent="0" defTabSz="882650">
              <a:buNone/>
            </a:pPr>
            <a:r>
              <a:rPr lang="de-DE" b="0" dirty="0">
                <a:solidFill>
                  <a:schemeClr val="bg1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Upload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207D299-D8FB-165B-9579-0971CC777838}"/>
              </a:ext>
            </a:extLst>
          </p:cNvPr>
          <p:cNvGrpSpPr/>
          <p:nvPr/>
        </p:nvGrpSpPr>
        <p:grpSpPr>
          <a:xfrm>
            <a:off x="6057759" y="1052736"/>
            <a:ext cx="5721741" cy="4896543"/>
            <a:chOff x="6057759" y="1052736"/>
            <a:chExt cx="5721741" cy="4896543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C2706BB0-D349-60BD-33FB-40BE67C306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6057759" y="1052736"/>
              <a:ext cx="5721741" cy="4821294"/>
            </a:xfrm>
            <a:prstGeom prst="rect">
              <a:avLst/>
            </a:prstGeom>
          </p:spPr>
        </p:pic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E9577EDC-6F7B-CA07-CE83-E56804C95071}"/>
                </a:ext>
              </a:extLst>
            </p:cNvPr>
            <p:cNvSpPr/>
            <p:nvPr/>
          </p:nvSpPr>
          <p:spPr>
            <a:xfrm>
              <a:off x="7787972" y="3714524"/>
              <a:ext cx="1591441" cy="223475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038CEEEB-AB86-F65D-8883-A3D6FC6C4DF9}"/>
                </a:ext>
              </a:extLst>
            </p:cNvPr>
            <p:cNvCxnSpPr>
              <a:cxnSpLocks/>
            </p:cNvCxnSpPr>
            <p:nvPr/>
          </p:nvCxnSpPr>
          <p:spPr>
            <a:xfrm>
              <a:off x="8118574" y="4149080"/>
              <a:ext cx="576064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293CB1DD-9AB4-64E5-F212-EB300240CC68}"/>
                </a:ext>
              </a:extLst>
            </p:cNvPr>
            <p:cNvCxnSpPr>
              <a:cxnSpLocks/>
            </p:cNvCxnSpPr>
            <p:nvPr/>
          </p:nvCxnSpPr>
          <p:spPr>
            <a:xfrm>
              <a:off x="8118574" y="4437112"/>
              <a:ext cx="108012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34606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Problem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Jens Wendt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z="1600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6</a:t>
            </a:fld>
            <a: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Current solutions</a:t>
            </a:r>
            <a:endParaRPr lang="de-DE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9A5BB0-1471-7492-4BE7-D89BA9A919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8774" y="1844824"/>
            <a:ext cx="11485225" cy="3421062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 err="1"/>
              <a:t>OMERO.insight</a:t>
            </a:r>
            <a:r>
              <a:rPr lang="en-US" b="0" dirty="0"/>
              <a:t> extension MDE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 err="1"/>
              <a:t>OMERO.forms</a:t>
            </a:r>
            <a:r>
              <a:rPr lang="en-US" b="0" dirty="0"/>
              <a:t> (</a:t>
            </a:r>
            <a:r>
              <a:rPr lang="en-US" b="0" dirty="0" err="1"/>
              <a:t>OMERO.web</a:t>
            </a:r>
            <a:r>
              <a:rPr lang="en-US" b="0" dirty="0"/>
              <a:t> plugin)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 err="1"/>
              <a:t>OMERO.web</a:t>
            </a:r>
            <a:r>
              <a:rPr lang="en-US" b="0" dirty="0"/>
              <a:t> script </a:t>
            </a:r>
            <a:r>
              <a:rPr lang="en-US" b="0" dirty="0">
                <a:latin typeface="Consolas" panose="020B0609020204030204" pitchFamily="49" charset="0"/>
              </a:rPr>
              <a:t>‘</a:t>
            </a:r>
            <a:r>
              <a:rPr lang="en-US" b="0" dirty="0" err="1">
                <a:latin typeface="Consolas" panose="020B0609020204030204" pitchFamily="49" charset="0"/>
              </a:rPr>
              <a:t>KeyVal_from_csv</a:t>
            </a:r>
            <a:r>
              <a:rPr lang="en-US" b="0" dirty="0">
                <a:latin typeface="Consolas" panose="020B0609020204030204" pitchFamily="49" charset="0"/>
              </a:rPr>
              <a:t>’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>
              <a:latin typeface="Consolas" panose="020B0609020204030204" pitchFamily="49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>
                <a:latin typeface="Consolas" panose="020B0609020204030204" pitchFamily="49" charset="0"/>
              </a:rPr>
              <a:t>…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A6DF4B2-DB6E-A2B0-F2D4-3AEE22DCE5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2873" y="836712"/>
            <a:ext cx="5031828" cy="50111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8ED7233-7C68-6443-E26E-3A76E09C97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3708" y="1255993"/>
            <a:ext cx="5050157" cy="4172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38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Solution</a:t>
            </a:r>
            <a:endParaRPr lang="de-DE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Jens Wendt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z="1600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7</a:t>
            </a:fld>
            <a: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Our</a:t>
            </a:r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solution</a:t>
            </a:r>
            <a:endParaRPr lang="de-DE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9A5BB0-1471-7492-4BE7-D89BA9A919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66872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0" dirty="0"/>
              <a:t>Focus on low entry-barrier </a:t>
            </a:r>
            <a:r>
              <a:rPr lang="en-US" b="0" dirty="0">
                <a:sym typeface="Wingdings" panose="05000000000000000000" pitchFamily="2" charset="2"/>
              </a:rPr>
              <a:t> high user adoption</a:t>
            </a:r>
          </a:p>
          <a:p>
            <a:pPr marL="666872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0" dirty="0">
                <a:sym typeface="Wingdings" panose="05000000000000000000" pitchFamily="2" charset="2"/>
              </a:rPr>
              <a:t>Still provide as much functionality as possible</a:t>
            </a:r>
          </a:p>
          <a:p>
            <a:pPr marL="666872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0" dirty="0">
                <a:sym typeface="Wingdings" panose="05000000000000000000" pitchFamily="2" charset="2"/>
              </a:rPr>
              <a:t>Two simple steps:</a:t>
            </a:r>
          </a:p>
          <a:p>
            <a:pPr marL="846858" lvl="2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0" dirty="0">
                <a:sym typeface="Wingdings" panose="05000000000000000000" pitchFamily="2" charset="2"/>
              </a:rPr>
              <a:t>Annotate Images with Tags via context menu in the Explorer</a:t>
            </a:r>
          </a:p>
          <a:p>
            <a:pPr marL="846858" lvl="2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0" dirty="0">
                <a:sym typeface="Wingdings" panose="05000000000000000000" pitchFamily="2" charset="2"/>
              </a:rPr>
              <a:t>Run an </a:t>
            </a:r>
            <a:r>
              <a:rPr lang="en-US" b="0" dirty="0" err="1">
                <a:sym typeface="Wingdings" panose="05000000000000000000" pitchFamily="2" charset="2"/>
              </a:rPr>
              <a:t>OMERO.web</a:t>
            </a:r>
            <a:r>
              <a:rPr lang="en-US" b="0" dirty="0">
                <a:sym typeface="Wingdings" panose="05000000000000000000" pitchFamily="2" charset="2"/>
              </a:rPr>
              <a:t> script</a:t>
            </a:r>
          </a:p>
        </p:txBody>
      </p:sp>
    </p:spTree>
    <p:extLst>
      <p:ext uri="{BB962C8B-B14F-4D97-AF65-F5344CB8AC3E}">
        <p14:creationId xmlns:p14="http://schemas.microsoft.com/office/powerpoint/2010/main" val="874199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Solution</a:t>
            </a:r>
            <a:endParaRPr lang="de-DE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Jens Wendt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z="1600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8</a:t>
            </a:fld>
            <a: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Showcase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9A5BB0-1471-7492-4BE7-D89BA9A919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ym typeface="Wingdings" panose="05000000000000000000" pitchFamily="2" charset="2"/>
            </a:endParaRPr>
          </a:p>
        </p:txBody>
      </p:sp>
      <p:pic>
        <p:nvPicPr>
          <p:cNvPr id="2" name="video_1">
            <a:hlinkClick r:id="" action="ppaction://media"/>
            <a:extLst>
              <a:ext uri="{FF2B5EF4-FFF2-40B4-BE49-F238E27FC236}">
                <a16:creationId xmlns:a16="http://schemas.microsoft.com/office/drawing/2014/main" id="{CD480400-6688-1D0C-4750-039741A0E81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9742" y="0"/>
            <a:ext cx="11279188" cy="6858000"/>
          </a:xfrm>
          <a:prstGeom prst="rect">
            <a:avLst/>
          </a:prstGeom>
        </p:spPr>
      </p:pic>
      <p:pic>
        <p:nvPicPr>
          <p:cNvPr id="9" name="video_2">
            <a:hlinkClick r:id="" action="ppaction://media"/>
            <a:extLst>
              <a:ext uri="{FF2B5EF4-FFF2-40B4-BE49-F238E27FC236}">
                <a16:creationId xmlns:a16="http://schemas.microsoft.com/office/drawing/2014/main" id="{D01B507B-16EE-7EE9-60AD-7E313DD85A27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3798" y="-51763"/>
            <a:ext cx="10155213" cy="693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696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81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7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859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32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3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>
                <p:cTn id="34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Details</a:t>
            </a:r>
            <a:endParaRPr lang="de-DE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Jens Wendt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z="1600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9</a:t>
            </a:fld>
            <a: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How</a:t>
            </a:r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 do </a:t>
            </a:r>
            <a:r>
              <a:rPr lang="de-D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we</a:t>
            </a:r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 do </a:t>
            </a:r>
            <a:r>
              <a:rPr lang="de-D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it</a:t>
            </a:r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9A5BB0-1471-7492-4BE7-D89BA9A919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ym typeface="Wingdings" panose="05000000000000000000" pitchFamily="2" charset="2"/>
              </a:rPr>
              <a:t>File tagging software </a:t>
            </a:r>
            <a:r>
              <a:rPr lang="en-US" dirty="0" err="1">
                <a:sym typeface="Wingdings" panose="05000000000000000000" pitchFamily="2" charset="2"/>
              </a:rPr>
              <a:t>Tabbles</a:t>
            </a:r>
            <a:endParaRPr lang="en-US" dirty="0"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>
                <a:sym typeface="Wingdings" panose="05000000000000000000" pitchFamily="2" charset="2"/>
              </a:rPr>
              <a:t>Tags can be shared/</a:t>
            </a:r>
            <a:r>
              <a:rPr lang="en-US" dirty="0">
                <a:sym typeface="Wingdings" panose="05000000000000000000" pitchFamily="2" charset="2"/>
              </a:rPr>
              <a:t>synchronized</a:t>
            </a:r>
            <a:r>
              <a:rPr lang="en-US" b="0" dirty="0">
                <a:sym typeface="Wingdings" panose="05000000000000000000" pitchFamily="2" charset="2"/>
              </a:rPr>
              <a:t> between groups/</a:t>
            </a:r>
            <a:r>
              <a:rPr lang="en-US" dirty="0">
                <a:sym typeface="Wingdings" panose="05000000000000000000" pitchFamily="2" charset="2"/>
              </a:rPr>
              <a:t>workstations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ym typeface="Wingdings" panose="05000000000000000000" pitchFamily="2" charset="2"/>
              </a:rPr>
              <a:t>Elaborate auto-tagging rules possible for folders and sub-folders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ym typeface="Wingdings" panose="05000000000000000000" pitchFamily="2" charset="2"/>
              </a:rPr>
              <a:t>Data is stored in a </a:t>
            </a:r>
            <a:r>
              <a:rPr lang="en-US" u="sng" dirty="0">
                <a:sym typeface="Wingdings" panose="05000000000000000000" pitchFamily="2" charset="2"/>
              </a:rPr>
              <a:t>Microsoft SQL database</a:t>
            </a:r>
            <a:endParaRPr lang="en-US" dirty="0"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ym typeface="Wingdings" panose="05000000000000000000" pitchFamily="2" charset="2"/>
              </a:rPr>
              <a:t>Nested Tags possible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>
              <a:sym typeface="Wingdings" panose="05000000000000000000" pitchFamily="2" charset="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F3910F0-B7FE-ED6A-FDA2-A6821F2E6E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1434" y="1988840"/>
            <a:ext cx="3219904" cy="1006599"/>
          </a:xfrm>
          <a:prstGeom prst="rect">
            <a:avLst/>
          </a:prstGeom>
          <a:ln>
            <a:noFill/>
          </a:ln>
          <a:effectLst>
            <a:softEdge rad="228600"/>
          </a:effectLst>
        </p:spPr>
      </p:pic>
    </p:spTree>
    <p:extLst>
      <p:ext uri="{BB962C8B-B14F-4D97-AF65-F5344CB8AC3E}">
        <p14:creationId xmlns:p14="http://schemas.microsoft.com/office/powerpoint/2010/main" val="2642014127"/>
      </p:ext>
    </p:extLst>
  </p:cSld>
  <p:clrMapOvr>
    <a:masterClrMapping/>
  </p:clrMapOvr>
</p:sld>
</file>

<file path=ppt/theme/theme1.xml><?xml version="1.0" encoding="utf-8"?>
<a:theme xmlns:a="http://schemas.openxmlformats.org/drawingml/2006/main" name="WWU Münster PowerPoint Master">
  <a:themeElements>
    <a:clrScheme name="WWU Münster">
      <a:dk1>
        <a:srgbClr val="58585A"/>
      </a:dk1>
      <a:lt1>
        <a:srgbClr val="F4F4F4"/>
      </a:lt1>
      <a:dk2>
        <a:srgbClr val="F4F4F4"/>
      </a:dk2>
      <a:lt2>
        <a:srgbClr val="009DD1"/>
      </a:lt2>
      <a:accent1>
        <a:srgbClr val="009DD1"/>
      </a:accent1>
      <a:accent2>
        <a:srgbClr val="67C5E4"/>
      </a:accent2>
      <a:accent3>
        <a:srgbClr val="008E96"/>
      </a:accent3>
      <a:accent4>
        <a:srgbClr val="65BBBF"/>
      </a:accent4>
      <a:accent5>
        <a:srgbClr val="00568A"/>
      </a:accent5>
      <a:accent6>
        <a:srgbClr val="679AB9"/>
      </a:accent6>
      <a:hlink>
        <a:srgbClr val="58585A"/>
      </a:hlink>
      <a:folHlink>
        <a:srgbClr val="58585A"/>
      </a:folHlink>
    </a:clrScheme>
    <a:fontScheme name="WWU Münster">
      <a:majorFont>
        <a:latin typeface="Meta Offc Pro"/>
        <a:ea typeface=""/>
        <a:cs typeface=""/>
      </a:majorFont>
      <a:minorFont>
        <a:latin typeface="Meta Offc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_WWU_Var1_Meta_16x9_02.potx" id="{4D6FD075-7A6A-49AF-9F12-E0D3C3A1D824}" vid="{3139306D-F639-4A8A-884A-B90BDA1ACFFE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PPT_WWU_Var1_Meta_16x9_EN_01</Template>
  <TotalTime>0</TotalTime>
  <Words>541</Words>
  <Application>Microsoft Office PowerPoint</Application>
  <PresentationFormat>Custom</PresentationFormat>
  <Paragraphs>125</Paragraphs>
  <Slides>14</Slides>
  <Notes>12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Consolas</vt:lpstr>
      <vt:lpstr>Courier New</vt:lpstr>
      <vt:lpstr>Meta Offc Pro</vt:lpstr>
      <vt:lpstr>WWU Münster PowerPoint Master</vt:lpstr>
      <vt:lpstr>Low entry barrier, user oriented image metadata annotation workflow for OMERO</vt:lpstr>
      <vt:lpstr>Research Data Management, Why and How</vt:lpstr>
      <vt:lpstr>                       and Metadata</vt:lpstr>
      <vt:lpstr>Metadata standards</vt:lpstr>
      <vt:lpstr>The first step, and then… ?</vt:lpstr>
      <vt:lpstr>Current solutions</vt:lpstr>
      <vt:lpstr>Our solution</vt:lpstr>
      <vt:lpstr>Showcase</vt:lpstr>
      <vt:lpstr>How do we do it?</vt:lpstr>
      <vt:lpstr>Tag Structure</vt:lpstr>
      <vt:lpstr>What is the OMERO.web script doing exactly?</vt:lpstr>
      <vt:lpstr>How it all connects</vt:lpstr>
      <vt:lpstr>PowerPoint Presentation</vt:lpstr>
      <vt:lpstr>Questions?</vt:lpstr>
    </vt:vector>
  </TitlesOfParts>
  <Company>Westfälische Wilhelms-Universität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Hier steht der zweizeilige Titel der Präsentation</dc:title>
  <dc:creator>Thieleke, Christine</dc:creator>
  <cp:lastModifiedBy>Jens Wendt</cp:lastModifiedBy>
  <cp:revision>61</cp:revision>
  <dcterms:created xsi:type="dcterms:W3CDTF">2019-09-05T08:02:51Z</dcterms:created>
  <dcterms:modified xsi:type="dcterms:W3CDTF">2023-09-04T10:44:53Z</dcterms:modified>
</cp:coreProperties>
</file>