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4"/>
  </p:sldMasterIdLst>
  <p:notesMasterIdLst>
    <p:notesMasterId r:id="rId33"/>
  </p:notesMasterIdLst>
  <p:sldIdLst>
    <p:sldId id="267" r:id="rId5"/>
    <p:sldId id="327" r:id="rId6"/>
    <p:sldId id="318" r:id="rId7"/>
    <p:sldId id="303" r:id="rId8"/>
    <p:sldId id="304" r:id="rId9"/>
    <p:sldId id="328" r:id="rId10"/>
    <p:sldId id="330" r:id="rId11"/>
    <p:sldId id="326" r:id="rId12"/>
    <p:sldId id="329" r:id="rId13"/>
    <p:sldId id="315" r:id="rId14"/>
    <p:sldId id="305" r:id="rId15"/>
    <p:sldId id="307" r:id="rId16"/>
    <p:sldId id="308" r:id="rId17"/>
    <p:sldId id="309" r:id="rId18"/>
    <p:sldId id="310" r:id="rId19"/>
    <p:sldId id="311" r:id="rId20"/>
    <p:sldId id="316" r:id="rId21"/>
    <p:sldId id="313" r:id="rId22"/>
    <p:sldId id="312" r:id="rId23"/>
    <p:sldId id="314" r:id="rId24"/>
    <p:sldId id="317" r:id="rId25"/>
    <p:sldId id="321" r:id="rId26"/>
    <p:sldId id="319" r:id="rId27"/>
    <p:sldId id="320" r:id="rId28"/>
    <p:sldId id="324" r:id="rId29"/>
    <p:sldId id="325" r:id="rId30"/>
    <p:sldId id="322" r:id="rId31"/>
    <p:sldId id="331" r:id="rId32"/>
  </p:sldIdLst>
  <p:sldSz cx="12192000" cy="6858000"/>
  <p:notesSz cx="6858000" cy="9144000"/>
  <p:embeddedFontLst>
    <p:embeddedFont>
      <p:font typeface="Assistant" pitchFamily="2" charset="-79"/>
      <p:regular r:id="rId34"/>
      <p:bold r:id="rId35"/>
    </p:embeddedFont>
    <p:embeddedFont>
      <p:font typeface="Calibri" panose="020F0502020204030204" pitchFamily="34" charset="0"/>
      <p:regular r:id="rId36"/>
      <p:bold r:id="rId37"/>
      <p:italic r:id="rId38"/>
      <p:boldItalic r:id="rId39"/>
    </p:embeddedFont>
    <p:embeddedFont>
      <p:font typeface="Nunito" pitchFamily="2" charset="0"/>
      <p:regular r:id="rId40"/>
      <p:bold r:id="rId41"/>
      <p:italic r:id="rId42"/>
      <p:boldItalic r:id="rId4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A75DB34-2E3D-8F42-8405-689F04B456D8}" v="26" dt="2023-05-24T06:48:35.32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159"/>
    <p:restoredTop sz="94272"/>
  </p:normalViewPr>
  <p:slideViewPr>
    <p:cSldViewPr snapToGrid="0">
      <p:cViewPr varScale="1">
        <p:scale>
          <a:sx n="69" d="100"/>
          <a:sy n="69" d="100"/>
        </p:scale>
        <p:origin x="208" y="4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font" Target="fonts/font6.fntdata"/><Relationship Id="rId21" Type="http://schemas.openxmlformats.org/officeDocument/2006/relationships/slide" Target="slides/slide17.xml"/><Relationship Id="rId34" Type="http://schemas.openxmlformats.org/officeDocument/2006/relationships/font" Target="fonts/font1.fntdata"/><Relationship Id="rId42" Type="http://schemas.openxmlformats.org/officeDocument/2006/relationships/font" Target="fonts/font9.fntdata"/><Relationship Id="rId47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font" Target="fonts/font4.fntdata"/><Relationship Id="rId40" Type="http://schemas.openxmlformats.org/officeDocument/2006/relationships/font" Target="fonts/font7.fntdata"/><Relationship Id="rId45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font" Target="fonts/font3.fnt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font" Target="fonts/font2.fntdata"/><Relationship Id="rId43" Type="http://schemas.openxmlformats.org/officeDocument/2006/relationships/font" Target="fonts/font10.fntdata"/><Relationship Id="rId48" Type="http://schemas.microsoft.com/office/2015/10/relationships/revisionInfo" Target="revisionInfo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notesMaster" Target="notesMasters/notesMaster1.xml"/><Relationship Id="rId38" Type="http://schemas.openxmlformats.org/officeDocument/2006/relationships/font" Target="fonts/font5.fntdata"/><Relationship Id="rId46" Type="http://schemas.openxmlformats.org/officeDocument/2006/relationships/theme" Target="theme/theme1.xml"/><Relationship Id="rId20" Type="http://schemas.openxmlformats.org/officeDocument/2006/relationships/slide" Target="slides/slide16.xml"/><Relationship Id="rId41" Type="http://schemas.openxmlformats.org/officeDocument/2006/relationships/font" Target="fonts/font8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4833CD-BD81-1E4C-8B73-C6C939F9FC25}" type="datetimeFigureOut">
              <a:rPr lang="en-NL" smtClean="0"/>
              <a:t>08/16/2023</a:t>
            </a:fld>
            <a:endParaRPr lang="en-N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959ABA-ED19-9146-9E8E-7EB9CC9D7085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8386738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59ABA-ED19-9146-9E8E-7EB9CC9D7085}" type="slidenum">
              <a:rPr lang="en-NL" smtClean="0"/>
              <a:t>12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2112164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59ABA-ED19-9146-9E8E-7EB9CC9D7085}" type="slidenum">
              <a:rPr lang="en-NL" smtClean="0"/>
              <a:t>23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1945479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4DFD75-F66A-4849-8F04-1D4BCBEA84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143760"/>
            <a:ext cx="9144000" cy="2387600"/>
          </a:xfrm>
        </p:spPr>
        <p:txBody>
          <a:bodyPr anchor="b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CFDA3F-E1B8-40BD-8CBB-3BE733B7107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714240"/>
            <a:ext cx="9144000" cy="54356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4A13D7-779E-4E56-AAA8-196B6D232E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30EFB-AB28-4A68-9CF2-24FEA7CF3D98}" type="datetimeFigureOut">
              <a:rPr lang="en-US" smtClean="0"/>
              <a:t>8/16/2023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FF56F3-B404-4155-829A-16CCD5902A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B0715F-5DAA-42CE-ADD5-D4D62E9ECF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0EB9D-8EC8-4EF4-9A95-65EE5F6F83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71319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660B84-5DEE-4871-BF64-E2FB63FD81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B5D5CE-1BC5-4E2D-AA5B-AC594DDEB3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B5F9CD-09B2-4288-8B0F-DFE0E5E618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30EFB-AB28-4A68-9CF2-24FEA7CF3D98}" type="datetimeFigureOut">
              <a:rPr lang="en-US" smtClean="0"/>
              <a:t>8/16/2023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987B25-8A83-4C70-B2F1-C1832EC7BC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68EA61-ADEF-44A4-A550-82FA30A08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0EB9D-8EC8-4EF4-9A95-65EE5F6F83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54207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7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660B84-5DEE-4871-BF64-E2FB63FD81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4654" y="1690688"/>
            <a:ext cx="4731989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B5D5CE-1BC5-4E2D-AA5B-AC594DDEB3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4654" y="3184071"/>
            <a:ext cx="4751615" cy="2076904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B5F9CD-09B2-4288-8B0F-DFE0E5E618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30EFB-AB28-4A68-9CF2-24FEA7CF3D98}" type="datetimeFigureOut">
              <a:rPr lang="en-US" smtClean="0"/>
              <a:t>8/16/2023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987B25-8A83-4C70-B2F1-C1832EC7BC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68EA61-ADEF-44A4-A550-82FA30A08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0EB9D-8EC8-4EF4-9A95-65EE5F6F83A2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kstvak 10">
            <a:extLst>
              <a:ext uri="{FF2B5EF4-FFF2-40B4-BE49-F238E27FC236}">
                <a16:creationId xmlns:a16="http://schemas.microsoft.com/office/drawing/2014/main" id="{8BBDB083-0221-48BC-BC76-B17DA3BC317D}"/>
              </a:ext>
            </a:extLst>
          </p:cNvPr>
          <p:cNvSpPr txBox="1"/>
          <p:nvPr userDrawn="1"/>
        </p:nvSpPr>
        <p:spPr>
          <a:xfrm>
            <a:off x="7425549" y="1807862"/>
            <a:ext cx="370179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600" b="1">
                <a:latin typeface="Assistant" pitchFamily="2" charset="-79"/>
                <a:cs typeface="Assistant" pitchFamily="2" charset="-79"/>
              </a:rPr>
              <a:t>Lorem Ipsum</a:t>
            </a:r>
          </a:p>
          <a:p>
            <a:r>
              <a:rPr lang="nl-NL" sz="1600">
                <a:latin typeface="Assistant" pitchFamily="2" charset="-79"/>
                <a:cs typeface="Assistant" pitchFamily="2" charset="-79"/>
              </a:rPr>
              <a:t>Name </a:t>
            </a:r>
            <a:r>
              <a:rPr lang="nl-NL" sz="1600" err="1">
                <a:latin typeface="Assistant" pitchFamily="2" charset="-79"/>
                <a:cs typeface="Assistant" pitchFamily="2" charset="-79"/>
              </a:rPr>
              <a:t>Surname</a:t>
            </a:r>
            <a:endParaRPr lang="nl-NL" sz="1600">
              <a:latin typeface="Assistant" pitchFamily="2" charset="-79"/>
              <a:cs typeface="Assistant" pitchFamily="2" charset="-79"/>
            </a:endParaRPr>
          </a:p>
          <a:p>
            <a:endParaRPr lang="nl-NL" sz="1600">
              <a:latin typeface="Assistant" pitchFamily="2" charset="-79"/>
              <a:cs typeface="Assistant" pitchFamily="2" charset="-79"/>
            </a:endParaRPr>
          </a:p>
          <a:p>
            <a:r>
              <a:rPr lang="nl-NL" sz="1600" b="1">
                <a:latin typeface="Assistant" pitchFamily="2" charset="-79"/>
                <a:cs typeface="Assistant" pitchFamily="2" charset="-79"/>
              </a:rPr>
              <a:t>Lorem Ipsum</a:t>
            </a:r>
          </a:p>
          <a:p>
            <a:r>
              <a:rPr lang="nl-NL" sz="1600">
                <a:latin typeface="Assistant" pitchFamily="2" charset="-79"/>
                <a:cs typeface="Assistant" pitchFamily="2" charset="-79"/>
              </a:rPr>
              <a:t>Name </a:t>
            </a:r>
            <a:r>
              <a:rPr lang="nl-NL" sz="1600" err="1">
                <a:latin typeface="Assistant" pitchFamily="2" charset="-79"/>
                <a:cs typeface="Assistant" pitchFamily="2" charset="-79"/>
              </a:rPr>
              <a:t>Surname</a:t>
            </a:r>
            <a:endParaRPr lang="nl-NL" sz="1600">
              <a:latin typeface="Assistant" pitchFamily="2" charset="-79"/>
              <a:cs typeface="Assistant" pitchFamily="2" charset="-79"/>
            </a:endParaRPr>
          </a:p>
          <a:p>
            <a:endParaRPr lang="nl-NL" sz="1600">
              <a:latin typeface="Assistant" pitchFamily="2" charset="-79"/>
              <a:cs typeface="Assistant" pitchFamily="2" charset="-79"/>
            </a:endParaRPr>
          </a:p>
          <a:p>
            <a:r>
              <a:rPr lang="nl-NL" sz="1600" b="1">
                <a:latin typeface="Assistant" pitchFamily="2" charset="-79"/>
                <a:cs typeface="Assistant" pitchFamily="2" charset="-79"/>
              </a:rPr>
              <a:t>Lorem Ipsum</a:t>
            </a:r>
          </a:p>
          <a:p>
            <a:r>
              <a:rPr lang="nl-NL" sz="1600">
                <a:latin typeface="Assistant" pitchFamily="2" charset="-79"/>
                <a:cs typeface="Assistant" pitchFamily="2" charset="-79"/>
              </a:rPr>
              <a:t>Name </a:t>
            </a:r>
            <a:r>
              <a:rPr lang="nl-NL" sz="1600" err="1">
                <a:latin typeface="Assistant" pitchFamily="2" charset="-79"/>
                <a:cs typeface="Assistant" pitchFamily="2" charset="-79"/>
              </a:rPr>
              <a:t>Surname</a:t>
            </a:r>
            <a:endParaRPr lang="nl-NL" sz="1600">
              <a:latin typeface="Assistant" pitchFamily="2" charset="-79"/>
              <a:cs typeface="Assistant" pitchFamily="2" charset="-79"/>
            </a:endParaRPr>
          </a:p>
          <a:p>
            <a:endParaRPr lang="nl-NL" sz="1600">
              <a:latin typeface="Assistant" pitchFamily="2" charset="-79"/>
              <a:cs typeface="Assistant" pitchFamily="2" charset="-79"/>
            </a:endParaRPr>
          </a:p>
          <a:p>
            <a:r>
              <a:rPr lang="nl-NL" sz="1600" b="1">
                <a:latin typeface="Assistant" pitchFamily="2" charset="-79"/>
                <a:cs typeface="Assistant" pitchFamily="2" charset="-79"/>
              </a:rPr>
              <a:t>Lorem Ipsum</a:t>
            </a:r>
          </a:p>
          <a:p>
            <a:r>
              <a:rPr lang="nl-NL" sz="1600">
                <a:latin typeface="Assistant" pitchFamily="2" charset="-79"/>
                <a:cs typeface="Assistant" pitchFamily="2" charset="-79"/>
              </a:rPr>
              <a:t>Name </a:t>
            </a:r>
            <a:r>
              <a:rPr lang="nl-NL" sz="1600" err="1">
                <a:latin typeface="Assistant" pitchFamily="2" charset="-79"/>
                <a:cs typeface="Assistant" pitchFamily="2" charset="-79"/>
              </a:rPr>
              <a:t>Surname</a:t>
            </a:r>
            <a:endParaRPr lang="nl-NL" sz="1600">
              <a:latin typeface="Assistant" pitchFamily="2" charset="-79"/>
              <a:cs typeface="Assistant" pitchFamily="2" charset="-79"/>
            </a:endParaRPr>
          </a:p>
          <a:p>
            <a:endParaRPr lang="nl-NL" sz="1600">
              <a:latin typeface="Assistant" pitchFamily="2" charset="-79"/>
              <a:cs typeface="Assistant" pitchFamily="2" charset="-79"/>
            </a:endParaRPr>
          </a:p>
          <a:p>
            <a:r>
              <a:rPr lang="nl-NL" sz="1600" b="1">
                <a:latin typeface="Assistant" pitchFamily="2" charset="-79"/>
                <a:cs typeface="Assistant" pitchFamily="2" charset="-79"/>
              </a:rPr>
              <a:t>Lorem Ipsum</a:t>
            </a:r>
          </a:p>
          <a:p>
            <a:r>
              <a:rPr lang="nl-NL" sz="1600">
                <a:latin typeface="Assistant" pitchFamily="2" charset="-79"/>
                <a:cs typeface="Assistant" pitchFamily="2" charset="-79"/>
              </a:rPr>
              <a:t>Name </a:t>
            </a:r>
            <a:r>
              <a:rPr lang="nl-NL" sz="1600" err="1">
                <a:latin typeface="Assistant" pitchFamily="2" charset="-79"/>
                <a:cs typeface="Assistant" pitchFamily="2" charset="-79"/>
              </a:rPr>
              <a:t>Surname</a:t>
            </a:r>
            <a:endParaRPr lang="nl-NL" sz="1600">
              <a:latin typeface="Assistant" pitchFamily="2" charset="-79"/>
              <a:cs typeface="Assistant" pitchFamily="2" charset="-79"/>
            </a:endParaRPr>
          </a:p>
          <a:p>
            <a:endParaRPr lang="nl-NL" sz="1600">
              <a:latin typeface="Assistant" pitchFamily="2" charset="-79"/>
              <a:cs typeface="Assistant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1885820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660B84-5DEE-4871-BF64-E2FB63FD81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9670" y="2022475"/>
            <a:ext cx="460248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B5F9CD-09B2-4288-8B0F-DFE0E5E618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30EFB-AB28-4A68-9CF2-24FEA7CF3D98}" type="datetimeFigureOut">
              <a:rPr lang="en-US" smtClean="0"/>
              <a:t>8/16/2023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987B25-8A83-4C70-B2F1-C1832EC7BC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68EA61-ADEF-44A4-A550-82FA30A08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0EB9D-8EC8-4EF4-9A95-65EE5F6F83A2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kstvak 6">
            <a:extLst>
              <a:ext uri="{FF2B5EF4-FFF2-40B4-BE49-F238E27FC236}">
                <a16:creationId xmlns:a16="http://schemas.microsoft.com/office/drawing/2014/main" id="{3538DAB4-22F9-4882-8E20-AE7B1B1B5B64}"/>
              </a:ext>
            </a:extLst>
          </p:cNvPr>
          <p:cNvSpPr txBox="1"/>
          <p:nvPr userDrawn="1"/>
        </p:nvSpPr>
        <p:spPr>
          <a:xfrm>
            <a:off x="6336501" y="1807862"/>
            <a:ext cx="4862210" cy="8449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GB" sz="1400" b="1">
                <a:solidFill>
                  <a:srgbClr val="479EDB"/>
                </a:solidFill>
                <a:latin typeface="Assistant" pitchFamily="2" charset="-79"/>
                <a:cs typeface="Assistant" pitchFamily="2" charset="-79"/>
              </a:rPr>
              <a:t>Lorem ipsum </a:t>
            </a:r>
            <a:r>
              <a:rPr lang="en-GB" sz="1400" b="1" err="1">
                <a:solidFill>
                  <a:srgbClr val="479EDB"/>
                </a:solidFill>
                <a:latin typeface="Assistant" pitchFamily="2" charset="-79"/>
                <a:cs typeface="Assistant" pitchFamily="2" charset="-79"/>
              </a:rPr>
              <a:t>dolor</a:t>
            </a:r>
            <a:endParaRPr lang="en-GB" sz="1400" b="1">
              <a:solidFill>
                <a:srgbClr val="479EDB"/>
              </a:solidFill>
              <a:latin typeface="Assistant" pitchFamily="2" charset="-79"/>
              <a:cs typeface="Assistant" pitchFamily="2" charset="-79"/>
            </a:endParaRPr>
          </a:p>
          <a:p>
            <a:pPr>
              <a:lnSpc>
                <a:spcPts val="2000"/>
              </a:lnSpc>
            </a:pPr>
            <a:r>
              <a:rPr lang="en-GB" sz="1400">
                <a:latin typeface="Assistant" pitchFamily="2" charset="-79"/>
                <a:cs typeface="Assistant" pitchFamily="2" charset="-79"/>
              </a:rPr>
              <a:t>Sit amet, </a:t>
            </a:r>
            <a:r>
              <a:rPr lang="en-GB" sz="1400" err="1">
                <a:latin typeface="Assistant" pitchFamily="2" charset="-79"/>
                <a:cs typeface="Assistant" pitchFamily="2" charset="-79"/>
              </a:rPr>
              <a:t>consectetuer</a:t>
            </a:r>
            <a:r>
              <a:rPr lang="en-GB" sz="1400">
                <a:latin typeface="Assistant" pitchFamily="2" charset="-79"/>
                <a:cs typeface="Assistant" pitchFamily="2" charset="-79"/>
              </a:rPr>
              <a:t> </a:t>
            </a:r>
            <a:r>
              <a:rPr lang="en-GB" sz="1400" err="1">
                <a:latin typeface="Assistant" pitchFamily="2" charset="-79"/>
                <a:cs typeface="Assistant" pitchFamily="2" charset="-79"/>
              </a:rPr>
              <a:t>adipiscing</a:t>
            </a:r>
            <a:r>
              <a:rPr lang="en-GB" sz="1400">
                <a:latin typeface="Assistant" pitchFamily="2" charset="-79"/>
                <a:cs typeface="Assistant" pitchFamily="2" charset="-79"/>
              </a:rPr>
              <a:t> </a:t>
            </a:r>
            <a:r>
              <a:rPr lang="en-GB" sz="1400" err="1">
                <a:latin typeface="Assistant" pitchFamily="2" charset="-79"/>
                <a:cs typeface="Assistant" pitchFamily="2" charset="-79"/>
              </a:rPr>
              <a:t>elit</a:t>
            </a:r>
            <a:r>
              <a:rPr lang="en-GB" sz="1400">
                <a:latin typeface="Assistant" pitchFamily="2" charset="-79"/>
                <a:cs typeface="Assistant" pitchFamily="2" charset="-79"/>
              </a:rPr>
              <a:t>, </a:t>
            </a:r>
            <a:r>
              <a:rPr lang="en-GB" sz="1400" err="1">
                <a:latin typeface="Assistant" pitchFamily="2" charset="-79"/>
                <a:cs typeface="Assistant" pitchFamily="2" charset="-79"/>
              </a:rPr>
              <a:t>sed</a:t>
            </a:r>
            <a:r>
              <a:rPr lang="en-GB" sz="1400">
                <a:latin typeface="Assistant" pitchFamily="2" charset="-79"/>
                <a:cs typeface="Assistant" pitchFamily="2" charset="-79"/>
              </a:rPr>
              <a:t> </a:t>
            </a:r>
            <a:r>
              <a:rPr lang="en-GB" sz="1400" err="1">
                <a:latin typeface="Assistant" pitchFamily="2" charset="-79"/>
                <a:cs typeface="Assistant" pitchFamily="2" charset="-79"/>
              </a:rPr>
              <a:t>diam</a:t>
            </a:r>
            <a:r>
              <a:rPr lang="en-GB" sz="1400">
                <a:latin typeface="Assistant" pitchFamily="2" charset="-79"/>
                <a:cs typeface="Assistant" pitchFamily="2" charset="-79"/>
              </a:rPr>
              <a:t> </a:t>
            </a:r>
            <a:r>
              <a:rPr lang="en-GB" sz="1400" err="1">
                <a:latin typeface="Assistant" pitchFamily="2" charset="-79"/>
                <a:cs typeface="Assistant" pitchFamily="2" charset="-79"/>
              </a:rPr>
              <a:t>nommy</a:t>
            </a:r>
            <a:r>
              <a:rPr lang="en-GB" sz="1400">
                <a:latin typeface="Assistant" pitchFamily="2" charset="-79"/>
                <a:cs typeface="Assistant" pitchFamily="2" charset="-79"/>
              </a:rPr>
              <a:t> </a:t>
            </a:r>
            <a:r>
              <a:rPr lang="en-GB" sz="1400" err="1">
                <a:latin typeface="Assistant" pitchFamily="2" charset="-79"/>
                <a:cs typeface="Assistant" pitchFamily="2" charset="-79"/>
              </a:rPr>
              <a:t>nibh</a:t>
            </a:r>
            <a:r>
              <a:rPr lang="en-GB" sz="1400">
                <a:latin typeface="Assistant" pitchFamily="2" charset="-79"/>
                <a:cs typeface="Assistant" pitchFamily="2" charset="-79"/>
              </a:rPr>
              <a:t> </a:t>
            </a:r>
            <a:r>
              <a:rPr lang="en-GB" sz="1400" err="1">
                <a:latin typeface="Assistant" pitchFamily="2" charset="-79"/>
                <a:cs typeface="Assistant" pitchFamily="2" charset="-79"/>
              </a:rPr>
              <a:t>euismod</a:t>
            </a:r>
            <a:r>
              <a:rPr lang="en-GB" sz="1400">
                <a:latin typeface="Assistant" pitchFamily="2" charset="-79"/>
                <a:cs typeface="Assistant" pitchFamily="2" charset="-79"/>
              </a:rPr>
              <a:t> </a:t>
            </a:r>
            <a:r>
              <a:rPr lang="en-GB" sz="1400" err="1">
                <a:latin typeface="Assistant" pitchFamily="2" charset="-79"/>
                <a:cs typeface="Assistant" pitchFamily="2" charset="-79"/>
              </a:rPr>
              <a:t>tincidunt</a:t>
            </a:r>
            <a:r>
              <a:rPr lang="en-GB" sz="1400">
                <a:latin typeface="Assistant" pitchFamily="2" charset="-79"/>
                <a:cs typeface="Assistant" pitchFamily="2" charset="-79"/>
              </a:rPr>
              <a:t> </a:t>
            </a:r>
            <a:r>
              <a:rPr lang="en-GB" sz="1400" err="1">
                <a:latin typeface="Assistant" pitchFamily="2" charset="-79"/>
                <a:cs typeface="Assistant" pitchFamily="2" charset="-79"/>
              </a:rPr>
              <a:t>ut</a:t>
            </a:r>
            <a:r>
              <a:rPr lang="en-GB" sz="1400">
                <a:latin typeface="Assistant" pitchFamily="2" charset="-79"/>
                <a:cs typeface="Assistant" pitchFamily="2" charset="-79"/>
              </a:rPr>
              <a:t> </a:t>
            </a:r>
            <a:r>
              <a:rPr lang="en-GB" sz="1400" err="1">
                <a:latin typeface="Assistant" pitchFamily="2" charset="-79"/>
                <a:cs typeface="Assistant" pitchFamily="2" charset="-79"/>
              </a:rPr>
              <a:t>laoreet</a:t>
            </a:r>
            <a:r>
              <a:rPr lang="en-GB" sz="1400">
                <a:latin typeface="Assistant" pitchFamily="2" charset="-79"/>
                <a:cs typeface="Assistant" pitchFamily="2" charset="-79"/>
              </a:rPr>
              <a:t> dolore magna </a:t>
            </a:r>
            <a:r>
              <a:rPr lang="en-GB" sz="1400" err="1">
                <a:latin typeface="Assistant" pitchFamily="2" charset="-79"/>
                <a:cs typeface="Assistant" pitchFamily="2" charset="-79"/>
              </a:rPr>
              <a:t>aliquam</a:t>
            </a:r>
            <a:r>
              <a:rPr lang="en-GB" sz="1400">
                <a:latin typeface="Assistant" pitchFamily="2" charset="-79"/>
                <a:cs typeface="Assistant" pitchFamily="2" charset="-79"/>
              </a:rPr>
              <a:t> </a:t>
            </a:r>
            <a:r>
              <a:rPr lang="en-GB" sz="1400" err="1">
                <a:latin typeface="Assistant" pitchFamily="2" charset="-79"/>
                <a:cs typeface="Assistant" pitchFamily="2" charset="-79"/>
              </a:rPr>
              <a:t>volutpat</a:t>
            </a:r>
            <a:r>
              <a:rPr lang="en-GB" sz="1400">
                <a:latin typeface="Assistant" pitchFamily="2" charset="-79"/>
                <a:cs typeface="Assistant" pitchFamily="2" charset="-79"/>
              </a:rPr>
              <a:t>. </a:t>
            </a:r>
          </a:p>
        </p:txBody>
      </p:sp>
      <p:sp>
        <p:nvSpPr>
          <p:cNvPr id="10" name="Tekstvak 7">
            <a:extLst>
              <a:ext uri="{FF2B5EF4-FFF2-40B4-BE49-F238E27FC236}">
                <a16:creationId xmlns:a16="http://schemas.microsoft.com/office/drawing/2014/main" id="{22190590-CB5D-408C-8271-28FB03940804}"/>
              </a:ext>
            </a:extLst>
          </p:cNvPr>
          <p:cNvSpPr txBox="1"/>
          <p:nvPr userDrawn="1"/>
        </p:nvSpPr>
        <p:spPr>
          <a:xfrm>
            <a:off x="6336501" y="3074863"/>
            <a:ext cx="4862210" cy="8449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GB" sz="1400" b="1">
                <a:solidFill>
                  <a:srgbClr val="479EDB"/>
                </a:solidFill>
                <a:latin typeface="Assistant" pitchFamily="2" charset="-79"/>
                <a:cs typeface="Assistant" pitchFamily="2" charset="-79"/>
              </a:rPr>
              <a:t>Lorem ipsum </a:t>
            </a:r>
            <a:r>
              <a:rPr lang="en-GB" sz="1400" b="1" err="1">
                <a:solidFill>
                  <a:srgbClr val="479EDB"/>
                </a:solidFill>
                <a:latin typeface="Assistant" pitchFamily="2" charset="-79"/>
                <a:cs typeface="Assistant" pitchFamily="2" charset="-79"/>
              </a:rPr>
              <a:t>dolor</a:t>
            </a:r>
            <a:endParaRPr lang="en-GB" sz="1400" b="1">
              <a:solidFill>
                <a:srgbClr val="479EDB"/>
              </a:solidFill>
              <a:latin typeface="Assistant" pitchFamily="2" charset="-79"/>
              <a:cs typeface="Assistant" pitchFamily="2" charset="-79"/>
            </a:endParaRPr>
          </a:p>
          <a:p>
            <a:pPr>
              <a:lnSpc>
                <a:spcPts val="2000"/>
              </a:lnSpc>
            </a:pPr>
            <a:r>
              <a:rPr lang="en-GB" sz="1400">
                <a:latin typeface="Assistant" pitchFamily="2" charset="-79"/>
                <a:cs typeface="Assistant" pitchFamily="2" charset="-79"/>
              </a:rPr>
              <a:t>Sit amet, </a:t>
            </a:r>
            <a:r>
              <a:rPr lang="en-GB" sz="1400" err="1">
                <a:latin typeface="Assistant" pitchFamily="2" charset="-79"/>
                <a:cs typeface="Assistant" pitchFamily="2" charset="-79"/>
              </a:rPr>
              <a:t>consectetuer</a:t>
            </a:r>
            <a:r>
              <a:rPr lang="en-GB" sz="1400">
                <a:latin typeface="Assistant" pitchFamily="2" charset="-79"/>
                <a:cs typeface="Assistant" pitchFamily="2" charset="-79"/>
              </a:rPr>
              <a:t> </a:t>
            </a:r>
            <a:r>
              <a:rPr lang="en-GB" sz="1400" err="1">
                <a:latin typeface="Assistant" pitchFamily="2" charset="-79"/>
                <a:cs typeface="Assistant" pitchFamily="2" charset="-79"/>
              </a:rPr>
              <a:t>adipiscing</a:t>
            </a:r>
            <a:r>
              <a:rPr lang="en-GB" sz="1400">
                <a:latin typeface="Assistant" pitchFamily="2" charset="-79"/>
                <a:cs typeface="Assistant" pitchFamily="2" charset="-79"/>
              </a:rPr>
              <a:t> </a:t>
            </a:r>
            <a:r>
              <a:rPr lang="en-GB" sz="1400" err="1">
                <a:latin typeface="Assistant" pitchFamily="2" charset="-79"/>
                <a:cs typeface="Assistant" pitchFamily="2" charset="-79"/>
              </a:rPr>
              <a:t>elit</a:t>
            </a:r>
            <a:r>
              <a:rPr lang="en-GB" sz="1400">
                <a:latin typeface="Assistant" pitchFamily="2" charset="-79"/>
                <a:cs typeface="Assistant" pitchFamily="2" charset="-79"/>
              </a:rPr>
              <a:t>, </a:t>
            </a:r>
            <a:r>
              <a:rPr lang="en-GB" sz="1400" err="1">
                <a:latin typeface="Assistant" pitchFamily="2" charset="-79"/>
                <a:cs typeface="Assistant" pitchFamily="2" charset="-79"/>
              </a:rPr>
              <a:t>sed</a:t>
            </a:r>
            <a:r>
              <a:rPr lang="en-GB" sz="1400">
                <a:latin typeface="Assistant" pitchFamily="2" charset="-79"/>
                <a:cs typeface="Assistant" pitchFamily="2" charset="-79"/>
              </a:rPr>
              <a:t> </a:t>
            </a:r>
            <a:r>
              <a:rPr lang="en-GB" sz="1400" err="1">
                <a:latin typeface="Assistant" pitchFamily="2" charset="-79"/>
                <a:cs typeface="Assistant" pitchFamily="2" charset="-79"/>
              </a:rPr>
              <a:t>diam</a:t>
            </a:r>
            <a:r>
              <a:rPr lang="en-GB" sz="1400">
                <a:latin typeface="Assistant" pitchFamily="2" charset="-79"/>
                <a:cs typeface="Assistant" pitchFamily="2" charset="-79"/>
              </a:rPr>
              <a:t> </a:t>
            </a:r>
            <a:r>
              <a:rPr lang="en-GB" sz="1400" err="1">
                <a:latin typeface="Assistant" pitchFamily="2" charset="-79"/>
                <a:cs typeface="Assistant" pitchFamily="2" charset="-79"/>
              </a:rPr>
              <a:t>nommy</a:t>
            </a:r>
            <a:r>
              <a:rPr lang="en-GB" sz="1400">
                <a:latin typeface="Assistant" pitchFamily="2" charset="-79"/>
                <a:cs typeface="Assistant" pitchFamily="2" charset="-79"/>
              </a:rPr>
              <a:t> </a:t>
            </a:r>
            <a:r>
              <a:rPr lang="en-GB" sz="1400" err="1">
                <a:latin typeface="Assistant" pitchFamily="2" charset="-79"/>
                <a:cs typeface="Assistant" pitchFamily="2" charset="-79"/>
              </a:rPr>
              <a:t>nibh</a:t>
            </a:r>
            <a:r>
              <a:rPr lang="en-GB" sz="1400">
                <a:latin typeface="Assistant" pitchFamily="2" charset="-79"/>
                <a:cs typeface="Assistant" pitchFamily="2" charset="-79"/>
              </a:rPr>
              <a:t> </a:t>
            </a:r>
            <a:r>
              <a:rPr lang="en-GB" sz="1400" err="1">
                <a:latin typeface="Assistant" pitchFamily="2" charset="-79"/>
                <a:cs typeface="Assistant" pitchFamily="2" charset="-79"/>
              </a:rPr>
              <a:t>euismod</a:t>
            </a:r>
            <a:r>
              <a:rPr lang="en-GB" sz="1400">
                <a:latin typeface="Assistant" pitchFamily="2" charset="-79"/>
                <a:cs typeface="Assistant" pitchFamily="2" charset="-79"/>
              </a:rPr>
              <a:t> </a:t>
            </a:r>
            <a:r>
              <a:rPr lang="en-GB" sz="1400" err="1">
                <a:latin typeface="Assistant" pitchFamily="2" charset="-79"/>
                <a:cs typeface="Assistant" pitchFamily="2" charset="-79"/>
              </a:rPr>
              <a:t>tincidunt</a:t>
            </a:r>
            <a:r>
              <a:rPr lang="en-GB" sz="1400">
                <a:latin typeface="Assistant" pitchFamily="2" charset="-79"/>
                <a:cs typeface="Assistant" pitchFamily="2" charset="-79"/>
              </a:rPr>
              <a:t> </a:t>
            </a:r>
            <a:r>
              <a:rPr lang="en-GB" sz="1400" err="1">
                <a:latin typeface="Assistant" pitchFamily="2" charset="-79"/>
                <a:cs typeface="Assistant" pitchFamily="2" charset="-79"/>
              </a:rPr>
              <a:t>ut</a:t>
            </a:r>
            <a:r>
              <a:rPr lang="en-GB" sz="1400">
                <a:latin typeface="Assistant" pitchFamily="2" charset="-79"/>
                <a:cs typeface="Assistant" pitchFamily="2" charset="-79"/>
              </a:rPr>
              <a:t> </a:t>
            </a:r>
            <a:r>
              <a:rPr lang="en-GB" sz="1400" err="1">
                <a:latin typeface="Assistant" pitchFamily="2" charset="-79"/>
                <a:cs typeface="Assistant" pitchFamily="2" charset="-79"/>
              </a:rPr>
              <a:t>laoreet</a:t>
            </a:r>
            <a:r>
              <a:rPr lang="en-GB" sz="1400">
                <a:latin typeface="Assistant" pitchFamily="2" charset="-79"/>
                <a:cs typeface="Assistant" pitchFamily="2" charset="-79"/>
              </a:rPr>
              <a:t> dolore magna </a:t>
            </a:r>
            <a:r>
              <a:rPr lang="en-GB" sz="1400" err="1">
                <a:latin typeface="Assistant" pitchFamily="2" charset="-79"/>
                <a:cs typeface="Assistant" pitchFamily="2" charset="-79"/>
              </a:rPr>
              <a:t>aliquam</a:t>
            </a:r>
            <a:r>
              <a:rPr lang="en-GB" sz="1400">
                <a:latin typeface="Assistant" pitchFamily="2" charset="-79"/>
                <a:cs typeface="Assistant" pitchFamily="2" charset="-79"/>
              </a:rPr>
              <a:t> </a:t>
            </a:r>
            <a:r>
              <a:rPr lang="en-GB" sz="1400" err="1">
                <a:latin typeface="Assistant" pitchFamily="2" charset="-79"/>
                <a:cs typeface="Assistant" pitchFamily="2" charset="-79"/>
              </a:rPr>
              <a:t>volutpat</a:t>
            </a:r>
            <a:r>
              <a:rPr lang="en-GB" sz="1400">
                <a:latin typeface="Assistant" pitchFamily="2" charset="-79"/>
                <a:cs typeface="Assistant" pitchFamily="2" charset="-79"/>
              </a:rPr>
              <a:t>. </a:t>
            </a:r>
          </a:p>
        </p:txBody>
      </p:sp>
      <p:sp>
        <p:nvSpPr>
          <p:cNvPr id="11" name="Tekstvak 8">
            <a:extLst>
              <a:ext uri="{FF2B5EF4-FFF2-40B4-BE49-F238E27FC236}">
                <a16:creationId xmlns:a16="http://schemas.microsoft.com/office/drawing/2014/main" id="{42EA234D-7D0F-41AA-A41A-BA750B534F8D}"/>
              </a:ext>
            </a:extLst>
          </p:cNvPr>
          <p:cNvSpPr txBox="1"/>
          <p:nvPr userDrawn="1"/>
        </p:nvSpPr>
        <p:spPr>
          <a:xfrm>
            <a:off x="6336501" y="4325152"/>
            <a:ext cx="4862210" cy="8449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GB" sz="1400" b="1">
                <a:solidFill>
                  <a:srgbClr val="479EDB"/>
                </a:solidFill>
                <a:latin typeface="Assistant" pitchFamily="2" charset="-79"/>
                <a:cs typeface="Assistant" pitchFamily="2" charset="-79"/>
              </a:rPr>
              <a:t>Lorem ipsum </a:t>
            </a:r>
            <a:r>
              <a:rPr lang="en-GB" sz="1400" b="1" err="1">
                <a:solidFill>
                  <a:srgbClr val="479EDB"/>
                </a:solidFill>
                <a:latin typeface="Assistant" pitchFamily="2" charset="-79"/>
                <a:cs typeface="Assistant" pitchFamily="2" charset="-79"/>
              </a:rPr>
              <a:t>dolor</a:t>
            </a:r>
            <a:endParaRPr lang="en-GB" sz="1400" b="1">
              <a:solidFill>
                <a:srgbClr val="479EDB"/>
              </a:solidFill>
              <a:latin typeface="Assistant" pitchFamily="2" charset="-79"/>
              <a:cs typeface="Assistant" pitchFamily="2" charset="-79"/>
            </a:endParaRPr>
          </a:p>
          <a:p>
            <a:pPr>
              <a:lnSpc>
                <a:spcPts val="2000"/>
              </a:lnSpc>
            </a:pPr>
            <a:r>
              <a:rPr lang="en-GB" sz="1400">
                <a:latin typeface="Assistant" pitchFamily="2" charset="-79"/>
                <a:cs typeface="Assistant" pitchFamily="2" charset="-79"/>
              </a:rPr>
              <a:t>Sit amet, </a:t>
            </a:r>
            <a:r>
              <a:rPr lang="en-GB" sz="1400" err="1">
                <a:latin typeface="Assistant" pitchFamily="2" charset="-79"/>
                <a:cs typeface="Assistant" pitchFamily="2" charset="-79"/>
              </a:rPr>
              <a:t>consectetuer</a:t>
            </a:r>
            <a:r>
              <a:rPr lang="en-GB" sz="1400">
                <a:latin typeface="Assistant" pitchFamily="2" charset="-79"/>
                <a:cs typeface="Assistant" pitchFamily="2" charset="-79"/>
              </a:rPr>
              <a:t> </a:t>
            </a:r>
            <a:r>
              <a:rPr lang="en-GB" sz="1400" err="1">
                <a:latin typeface="Assistant" pitchFamily="2" charset="-79"/>
                <a:cs typeface="Assistant" pitchFamily="2" charset="-79"/>
              </a:rPr>
              <a:t>adipiscing</a:t>
            </a:r>
            <a:r>
              <a:rPr lang="en-GB" sz="1400">
                <a:latin typeface="Assistant" pitchFamily="2" charset="-79"/>
                <a:cs typeface="Assistant" pitchFamily="2" charset="-79"/>
              </a:rPr>
              <a:t> </a:t>
            </a:r>
            <a:r>
              <a:rPr lang="en-GB" sz="1400" err="1">
                <a:latin typeface="Assistant" pitchFamily="2" charset="-79"/>
                <a:cs typeface="Assistant" pitchFamily="2" charset="-79"/>
              </a:rPr>
              <a:t>elit</a:t>
            </a:r>
            <a:r>
              <a:rPr lang="en-GB" sz="1400">
                <a:latin typeface="Assistant" pitchFamily="2" charset="-79"/>
                <a:cs typeface="Assistant" pitchFamily="2" charset="-79"/>
              </a:rPr>
              <a:t>, </a:t>
            </a:r>
            <a:r>
              <a:rPr lang="en-GB" sz="1400" err="1">
                <a:latin typeface="Assistant" pitchFamily="2" charset="-79"/>
                <a:cs typeface="Assistant" pitchFamily="2" charset="-79"/>
              </a:rPr>
              <a:t>sed</a:t>
            </a:r>
            <a:r>
              <a:rPr lang="en-GB" sz="1400">
                <a:latin typeface="Assistant" pitchFamily="2" charset="-79"/>
                <a:cs typeface="Assistant" pitchFamily="2" charset="-79"/>
              </a:rPr>
              <a:t> </a:t>
            </a:r>
            <a:r>
              <a:rPr lang="en-GB" sz="1400" err="1">
                <a:latin typeface="Assistant" pitchFamily="2" charset="-79"/>
                <a:cs typeface="Assistant" pitchFamily="2" charset="-79"/>
              </a:rPr>
              <a:t>diam</a:t>
            </a:r>
            <a:r>
              <a:rPr lang="en-GB" sz="1400">
                <a:latin typeface="Assistant" pitchFamily="2" charset="-79"/>
                <a:cs typeface="Assistant" pitchFamily="2" charset="-79"/>
              </a:rPr>
              <a:t> </a:t>
            </a:r>
            <a:r>
              <a:rPr lang="en-GB" sz="1400" err="1">
                <a:latin typeface="Assistant" pitchFamily="2" charset="-79"/>
                <a:cs typeface="Assistant" pitchFamily="2" charset="-79"/>
              </a:rPr>
              <a:t>nommy</a:t>
            </a:r>
            <a:r>
              <a:rPr lang="en-GB" sz="1400">
                <a:latin typeface="Assistant" pitchFamily="2" charset="-79"/>
                <a:cs typeface="Assistant" pitchFamily="2" charset="-79"/>
              </a:rPr>
              <a:t> </a:t>
            </a:r>
            <a:r>
              <a:rPr lang="en-GB" sz="1400" err="1">
                <a:latin typeface="Assistant" pitchFamily="2" charset="-79"/>
                <a:cs typeface="Assistant" pitchFamily="2" charset="-79"/>
              </a:rPr>
              <a:t>nibh</a:t>
            </a:r>
            <a:r>
              <a:rPr lang="en-GB" sz="1400">
                <a:latin typeface="Assistant" pitchFamily="2" charset="-79"/>
                <a:cs typeface="Assistant" pitchFamily="2" charset="-79"/>
              </a:rPr>
              <a:t> </a:t>
            </a:r>
            <a:r>
              <a:rPr lang="en-GB" sz="1400" err="1">
                <a:latin typeface="Assistant" pitchFamily="2" charset="-79"/>
                <a:cs typeface="Assistant" pitchFamily="2" charset="-79"/>
              </a:rPr>
              <a:t>euismod</a:t>
            </a:r>
            <a:r>
              <a:rPr lang="en-GB" sz="1400">
                <a:latin typeface="Assistant" pitchFamily="2" charset="-79"/>
                <a:cs typeface="Assistant" pitchFamily="2" charset="-79"/>
              </a:rPr>
              <a:t> </a:t>
            </a:r>
            <a:r>
              <a:rPr lang="en-GB" sz="1400" err="1">
                <a:latin typeface="Assistant" pitchFamily="2" charset="-79"/>
                <a:cs typeface="Assistant" pitchFamily="2" charset="-79"/>
              </a:rPr>
              <a:t>tincidunt</a:t>
            </a:r>
            <a:r>
              <a:rPr lang="en-GB" sz="1400">
                <a:latin typeface="Assistant" pitchFamily="2" charset="-79"/>
                <a:cs typeface="Assistant" pitchFamily="2" charset="-79"/>
              </a:rPr>
              <a:t> </a:t>
            </a:r>
            <a:r>
              <a:rPr lang="en-GB" sz="1400" err="1">
                <a:latin typeface="Assistant" pitchFamily="2" charset="-79"/>
                <a:cs typeface="Assistant" pitchFamily="2" charset="-79"/>
              </a:rPr>
              <a:t>ut</a:t>
            </a:r>
            <a:r>
              <a:rPr lang="en-GB" sz="1400">
                <a:latin typeface="Assistant" pitchFamily="2" charset="-79"/>
                <a:cs typeface="Assistant" pitchFamily="2" charset="-79"/>
              </a:rPr>
              <a:t> </a:t>
            </a:r>
            <a:r>
              <a:rPr lang="en-GB" sz="1400" err="1">
                <a:latin typeface="Assistant" pitchFamily="2" charset="-79"/>
                <a:cs typeface="Assistant" pitchFamily="2" charset="-79"/>
              </a:rPr>
              <a:t>laoreet</a:t>
            </a:r>
            <a:r>
              <a:rPr lang="en-GB" sz="1400">
                <a:latin typeface="Assistant" pitchFamily="2" charset="-79"/>
                <a:cs typeface="Assistant" pitchFamily="2" charset="-79"/>
              </a:rPr>
              <a:t> dolore magna </a:t>
            </a:r>
            <a:r>
              <a:rPr lang="en-GB" sz="1400" err="1">
                <a:latin typeface="Assistant" pitchFamily="2" charset="-79"/>
                <a:cs typeface="Assistant" pitchFamily="2" charset="-79"/>
              </a:rPr>
              <a:t>aliquam</a:t>
            </a:r>
            <a:r>
              <a:rPr lang="en-GB" sz="1400">
                <a:latin typeface="Assistant" pitchFamily="2" charset="-79"/>
                <a:cs typeface="Assistant" pitchFamily="2" charset="-79"/>
              </a:rPr>
              <a:t> </a:t>
            </a:r>
            <a:r>
              <a:rPr lang="en-GB" sz="1400" err="1">
                <a:latin typeface="Assistant" pitchFamily="2" charset="-79"/>
                <a:cs typeface="Assistant" pitchFamily="2" charset="-79"/>
              </a:rPr>
              <a:t>volutpat</a:t>
            </a:r>
            <a:r>
              <a:rPr lang="en-GB" sz="1400">
                <a:latin typeface="Assistant" pitchFamily="2" charset="-79"/>
                <a:cs typeface="Assistant" pitchFamily="2" charset="-79"/>
              </a:rPr>
              <a:t>. </a:t>
            </a:r>
          </a:p>
        </p:txBody>
      </p:sp>
      <p:pic>
        <p:nvPicPr>
          <p:cNvPr id="12" name="Afbeelding 1">
            <a:extLst>
              <a:ext uri="{FF2B5EF4-FFF2-40B4-BE49-F238E27FC236}">
                <a16:creationId xmlns:a16="http://schemas.microsoft.com/office/drawing/2014/main" id="{071BA0D4-0B93-479D-85E8-08D60C5174D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071044" y="1925617"/>
            <a:ext cx="191697" cy="191697"/>
          </a:xfrm>
          <a:prstGeom prst="rect">
            <a:avLst/>
          </a:prstGeom>
        </p:spPr>
      </p:pic>
      <p:pic>
        <p:nvPicPr>
          <p:cNvPr id="13" name="Afbeelding 11">
            <a:extLst>
              <a:ext uri="{FF2B5EF4-FFF2-40B4-BE49-F238E27FC236}">
                <a16:creationId xmlns:a16="http://schemas.microsoft.com/office/drawing/2014/main" id="{FA5003EA-07F9-4F25-A16B-DD53E728F81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071044" y="3162746"/>
            <a:ext cx="191697" cy="191697"/>
          </a:xfrm>
          <a:prstGeom prst="rect">
            <a:avLst/>
          </a:prstGeom>
        </p:spPr>
      </p:pic>
      <p:pic>
        <p:nvPicPr>
          <p:cNvPr id="14" name="Afbeelding 12">
            <a:extLst>
              <a:ext uri="{FF2B5EF4-FFF2-40B4-BE49-F238E27FC236}">
                <a16:creationId xmlns:a16="http://schemas.microsoft.com/office/drawing/2014/main" id="{EA323091-C82C-4E4C-90C9-DB5E85A1ACD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071044" y="4389118"/>
            <a:ext cx="191697" cy="191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7887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B5F9CD-09B2-4288-8B0F-DFE0E5E618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30EFB-AB28-4A68-9CF2-24FEA7CF3D98}" type="datetimeFigureOut">
              <a:rPr lang="en-US" smtClean="0"/>
              <a:t>8/16/2023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987B25-8A83-4C70-B2F1-C1832EC7BC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68EA61-ADEF-44A4-A550-82FA30A08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0EB9D-8EC8-4EF4-9A95-65EE5F6F83A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FCDD82BE-D135-C544-8C46-204EE67B6B1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160963" y="1543050"/>
            <a:ext cx="5938837" cy="3602038"/>
          </a:xfrm>
        </p:spPr>
        <p:txBody>
          <a:bodyPr/>
          <a:lstStyle>
            <a:lvl1pPr marL="0" indent="0">
              <a:buNone/>
              <a:defRPr sz="14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19808647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8D6DCD4-D09A-424D-BCF1-10D9CEB389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30EFB-AB28-4A68-9CF2-24FEA7CF3D98}" type="datetimeFigureOut">
              <a:rPr lang="en-US" smtClean="0"/>
              <a:t>8/16/2023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4A81BBE-0237-4A1F-BA6E-13DF7555F8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EFC6D35-11CD-4922-8A60-58D2E1AB67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0EB9D-8EC8-4EF4-9A95-65EE5F6F83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0169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4DFD75-F66A-4849-8F04-1D4BCBEA84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143760"/>
            <a:ext cx="9144000" cy="2387600"/>
          </a:xfrm>
        </p:spPr>
        <p:txBody>
          <a:bodyPr anchor="b"/>
          <a:lstStyle>
            <a:lvl1pPr algn="ctr">
              <a:defRPr sz="6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CFDA3F-E1B8-40BD-8CBB-3BE733B7107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714240"/>
            <a:ext cx="9144000" cy="54356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4A13D7-779E-4E56-AAA8-196B6D232E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30EFB-AB28-4A68-9CF2-24FEA7CF3D98}" type="datetimeFigureOut">
              <a:rPr lang="en-US" smtClean="0"/>
              <a:t>8/16/2023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FF56F3-B404-4155-829A-16CCD5902A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B0715F-5DAA-42CE-ADD5-D4D62E9ECF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0EB9D-8EC8-4EF4-9A95-65EE5F6F83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03645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660B84-5DEE-4871-BF64-E2FB63FD81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4654" y="1690688"/>
            <a:ext cx="4731989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B5D5CE-1BC5-4E2D-AA5B-AC594DDEB3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4654" y="3184071"/>
            <a:ext cx="4751615" cy="2076904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B5F9CD-09B2-4288-8B0F-DFE0E5E618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30EFB-AB28-4A68-9CF2-24FEA7CF3D98}" type="datetimeFigureOut">
              <a:rPr lang="en-US" smtClean="0"/>
              <a:t>8/16/2023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987B25-8A83-4C70-B2F1-C1832EC7BC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68EA61-ADEF-44A4-A550-82FA30A08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0EB9D-8EC8-4EF4-9A95-65EE5F6F83A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kstvak 10">
            <a:extLst>
              <a:ext uri="{FF2B5EF4-FFF2-40B4-BE49-F238E27FC236}">
                <a16:creationId xmlns:a16="http://schemas.microsoft.com/office/drawing/2014/main" id="{2361BA08-5D63-425D-AF01-964BF01C0FC9}"/>
              </a:ext>
            </a:extLst>
          </p:cNvPr>
          <p:cNvSpPr txBox="1"/>
          <p:nvPr userDrawn="1"/>
        </p:nvSpPr>
        <p:spPr>
          <a:xfrm>
            <a:off x="7425549" y="2126754"/>
            <a:ext cx="3701797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600" b="1" err="1">
                <a:latin typeface="Assistant" pitchFamily="2" charset="-79"/>
                <a:cs typeface="Assistant" pitchFamily="2" charset="-79"/>
              </a:rPr>
              <a:t>Principal</a:t>
            </a:r>
            <a:r>
              <a:rPr lang="nl-NL" sz="1600" b="1">
                <a:latin typeface="Assistant" pitchFamily="2" charset="-79"/>
                <a:cs typeface="Assistant" pitchFamily="2" charset="-79"/>
              </a:rPr>
              <a:t> investigator</a:t>
            </a:r>
          </a:p>
          <a:p>
            <a:r>
              <a:rPr lang="nl-NL" sz="1600">
                <a:latin typeface="Assistant" pitchFamily="2" charset="-79"/>
                <a:cs typeface="Assistant" pitchFamily="2" charset="-79"/>
              </a:rPr>
              <a:t>Name</a:t>
            </a:r>
          </a:p>
          <a:p>
            <a:r>
              <a:rPr lang="nl-NL" sz="1600" err="1">
                <a:latin typeface="Assistant" pitchFamily="2" charset="-79"/>
                <a:cs typeface="Assistant" pitchFamily="2" charset="-79"/>
              </a:rPr>
              <a:t>Affiliation</a:t>
            </a:r>
            <a:endParaRPr lang="nl-NL" sz="1600">
              <a:latin typeface="Assistant" pitchFamily="2" charset="-79"/>
              <a:cs typeface="Assistant" pitchFamily="2" charset="-79"/>
            </a:endParaRPr>
          </a:p>
          <a:p>
            <a:endParaRPr lang="nl-NL" sz="1600">
              <a:latin typeface="Assistant" pitchFamily="2" charset="-79"/>
              <a:cs typeface="Assistant" pitchFamily="2" charset="-79"/>
            </a:endParaRPr>
          </a:p>
          <a:p>
            <a:r>
              <a:rPr lang="nl-NL" sz="1600" b="1" err="1">
                <a:latin typeface="Assistant" pitchFamily="2" charset="-79"/>
                <a:cs typeface="Assistant" pitchFamily="2" charset="-79"/>
              </a:rPr>
              <a:t>eScience</a:t>
            </a:r>
            <a:r>
              <a:rPr lang="nl-NL" sz="1600" b="1">
                <a:latin typeface="Assistant" pitchFamily="2" charset="-79"/>
                <a:cs typeface="Assistant" pitchFamily="2" charset="-79"/>
              </a:rPr>
              <a:t> Research </a:t>
            </a:r>
            <a:r>
              <a:rPr lang="nl-NL" sz="1600" b="1" err="1">
                <a:latin typeface="Assistant" pitchFamily="2" charset="-79"/>
                <a:cs typeface="Assistant" pitchFamily="2" charset="-79"/>
              </a:rPr>
              <a:t>Coordinator</a:t>
            </a:r>
            <a:endParaRPr lang="nl-NL" sz="1600" b="1">
              <a:latin typeface="Assistant" pitchFamily="2" charset="-79"/>
              <a:cs typeface="Assistant" pitchFamily="2" charset="-79"/>
            </a:endParaRPr>
          </a:p>
          <a:p>
            <a:r>
              <a:rPr lang="nl-NL" sz="1600">
                <a:latin typeface="Assistant" pitchFamily="2" charset="-79"/>
                <a:cs typeface="Assistant" pitchFamily="2" charset="-79"/>
              </a:rPr>
              <a:t>Name</a:t>
            </a:r>
          </a:p>
          <a:p>
            <a:endParaRPr lang="nl-NL" sz="1600">
              <a:latin typeface="Assistant" pitchFamily="2" charset="-79"/>
              <a:cs typeface="Assistant" pitchFamily="2" charset="-79"/>
            </a:endParaRPr>
          </a:p>
          <a:p>
            <a:r>
              <a:rPr lang="nl-NL" sz="1600" b="1" err="1">
                <a:latin typeface="Assistant" pitchFamily="2" charset="-79"/>
                <a:cs typeface="Assistant" pitchFamily="2" charset="-79"/>
              </a:rPr>
              <a:t>eScience</a:t>
            </a:r>
            <a:endParaRPr lang="nl-NL" sz="1600" b="1">
              <a:latin typeface="Assistant" pitchFamily="2" charset="-79"/>
              <a:cs typeface="Assistant" pitchFamily="2" charset="-79"/>
            </a:endParaRPr>
          </a:p>
          <a:p>
            <a:r>
              <a:rPr lang="nl-NL" sz="1600">
                <a:latin typeface="Assistant" pitchFamily="2" charset="-79"/>
                <a:cs typeface="Assistant" pitchFamily="2" charset="-79"/>
              </a:rPr>
              <a:t>Name</a:t>
            </a:r>
          </a:p>
          <a:p>
            <a:r>
              <a:rPr lang="nl-NL" sz="1600">
                <a:latin typeface="Assistant" pitchFamily="2" charset="-79"/>
                <a:cs typeface="Assistant" pitchFamily="2" charset="-79"/>
              </a:rPr>
              <a:t>Name</a:t>
            </a:r>
          </a:p>
          <a:p>
            <a:r>
              <a:rPr lang="nl-NL" sz="1600">
                <a:latin typeface="Assistant" pitchFamily="2" charset="-79"/>
                <a:cs typeface="Assistant" pitchFamily="2" charset="-79"/>
              </a:rPr>
              <a:t>Name</a:t>
            </a:r>
          </a:p>
        </p:txBody>
      </p:sp>
    </p:spTree>
    <p:extLst>
      <p:ext uri="{BB962C8B-B14F-4D97-AF65-F5344CB8AC3E}">
        <p14:creationId xmlns:p14="http://schemas.microsoft.com/office/powerpoint/2010/main" val="39076649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6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660B84-5DEE-4871-BF64-E2FB63FD81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4654" y="1690688"/>
            <a:ext cx="4731989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B5D5CE-1BC5-4E2D-AA5B-AC594DDEB3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4654" y="3184071"/>
            <a:ext cx="4751615" cy="2076904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B5F9CD-09B2-4288-8B0F-DFE0E5E618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30EFB-AB28-4A68-9CF2-24FEA7CF3D98}" type="datetimeFigureOut">
              <a:rPr lang="en-US" smtClean="0"/>
              <a:t>8/16/2023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987B25-8A83-4C70-B2F1-C1832EC7BC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68EA61-ADEF-44A4-A550-82FA30A08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0EB9D-8EC8-4EF4-9A95-65EE5F6F83A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kstvak 10">
            <a:extLst>
              <a:ext uri="{FF2B5EF4-FFF2-40B4-BE49-F238E27FC236}">
                <a16:creationId xmlns:a16="http://schemas.microsoft.com/office/drawing/2014/main" id="{2361BA08-5D63-425D-AF01-964BF01C0FC9}"/>
              </a:ext>
            </a:extLst>
          </p:cNvPr>
          <p:cNvSpPr txBox="1"/>
          <p:nvPr userDrawn="1"/>
        </p:nvSpPr>
        <p:spPr>
          <a:xfrm>
            <a:off x="7425549" y="2126754"/>
            <a:ext cx="3701797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600" b="1" err="1">
                <a:latin typeface="Assistant" pitchFamily="2" charset="-79"/>
                <a:cs typeface="Assistant" pitchFamily="2" charset="-79"/>
              </a:rPr>
              <a:t>Principal</a:t>
            </a:r>
            <a:r>
              <a:rPr lang="nl-NL" sz="1600" b="1">
                <a:latin typeface="Assistant" pitchFamily="2" charset="-79"/>
                <a:cs typeface="Assistant" pitchFamily="2" charset="-79"/>
              </a:rPr>
              <a:t> investigator</a:t>
            </a:r>
          </a:p>
          <a:p>
            <a:r>
              <a:rPr lang="nl-NL" sz="1600">
                <a:latin typeface="Assistant" pitchFamily="2" charset="-79"/>
                <a:cs typeface="Assistant" pitchFamily="2" charset="-79"/>
              </a:rPr>
              <a:t>Name</a:t>
            </a:r>
          </a:p>
          <a:p>
            <a:r>
              <a:rPr lang="nl-NL" sz="1600" err="1">
                <a:latin typeface="Assistant" pitchFamily="2" charset="-79"/>
                <a:cs typeface="Assistant" pitchFamily="2" charset="-79"/>
              </a:rPr>
              <a:t>Affiliation</a:t>
            </a:r>
            <a:endParaRPr lang="nl-NL" sz="1600">
              <a:latin typeface="Assistant" pitchFamily="2" charset="-79"/>
              <a:cs typeface="Assistant" pitchFamily="2" charset="-79"/>
            </a:endParaRPr>
          </a:p>
          <a:p>
            <a:endParaRPr lang="nl-NL" sz="1600">
              <a:latin typeface="Assistant" pitchFamily="2" charset="-79"/>
              <a:cs typeface="Assistant" pitchFamily="2" charset="-79"/>
            </a:endParaRPr>
          </a:p>
          <a:p>
            <a:r>
              <a:rPr lang="nl-NL" sz="1600" b="1" err="1">
                <a:latin typeface="Assistant" pitchFamily="2" charset="-79"/>
                <a:cs typeface="Assistant" pitchFamily="2" charset="-79"/>
              </a:rPr>
              <a:t>eScience</a:t>
            </a:r>
            <a:r>
              <a:rPr lang="nl-NL" sz="1600" b="1">
                <a:latin typeface="Assistant" pitchFamily="2" charset="-79"/>
                <a:cs typeface="Assistant" pitchFamily="2" charset="-79"/>
              </a:rPr>
              <a:t> Research </a:t>
            </a:r>
            <a:r>
              <a:rPr lang="nl-NL" sz="1600" b="1" err="1">
                <a:latin typeface="Assistant" pitchFamily="2" charset="-79"/>
                <a:cs typeface="Assistant" pitchFamily="2" charset="-79"/>
              </a:rPr>
              <a:t>Coordinator</a:t>
            </a:r>
            <a:endParaRPr lang="nl-NL" sz="1600" b="1">
              <a:latin typeface="Assistant" pitchFamily="2" charset="-79"/>
              <a:cs typeface="Assistant" pitchFamily="2" charset="-79"/>
            </a:endParaRPr>
          </a:p>
          <a:p>
            <a:r>
              <a:rPr lang="nl-NL" sz="1600">
                <a:latin typeface="Assistant" pitchFamily="2" charset="-79"/>
                <a:cs typeface="Assistant" pitchFamily="2" charset="-79"/>
              </a:rPr>
              <a:t>Name</a:t>
            </a:r>
          </a:p>
          <a:p>
            <a:endParaRPr lang="nl-NL" sz="1600">
              <a:latin typeface="Assistant" pitchFamily="2" charset="-79"/>
              <a:cs typeface="Assistant" pitchFamily="2" charset="-79"/>
            </a:endParaRPr>
          </a:p>
          <a:p>
            <a:r>
              <a:rPr lang="nl-NL" sz="1600" b="1" err="1">
                <a:latin typeface="Assistant" pitchFamily="2" charset="-79"/>
                <a:cs typeface="Assistant" pitchFamily="2" charset="-79"/>
              </a:rPr>
              <a:t>eScience</a:t>
            </a:r>
            <a:endParaRPr lang="nl-NL" sz="1600" b="1">
              <a:latin typeface="Assistant" pitchFamily="2" charset="-79"/>
              <a:cs typeface="Assistant" pitchFamily="2" charset="-79"/>
            </a:endParaRPr>
          </a:p>
          <a:p>
            <a:r>
              <a:rPr lang="nl-NL" sz="1600">
                <a:latin typeface="Assistant" pitchFamily="2" charset="-79"/>
                <a:cs typeface="Assistant" pitchFamily="2" charset="-79"/>
              </a:rPr>
              <a:t>Name</a:t>
            </a:r>
          </a:p>
          <a:p>
            <a:r>
              <a:rPr lang="nl-NL" sz="1600">
                <a:latin typeface="Assistant" pitchFamily="2" charset="-79"/>
                <a:cs typeface="Assistant" pitchFamily="2" charset="-79"/>
              </a:rPr>
              <a:t>Name</a:t>
            </a:r>
          </a:p>
          <a:p>
            <a:r>
              <a:rPr lang="nl-NL" sz="1600">
                <a:latin typeface="Assistant" pitchFamily="2" charset="-79"/>
                <a:cs typeface="Assistant" pitchFamily="2" charset="-79"/>
              </a:rPr>
              <a:t>Name</a:t>
            </a:r>
          </a:p>
        </p:txBody>
      </p:sp>
    </p:spTree>
    <p:extLst>
      <p:ext uri="{BB962C8B-B14F-4D97-AF65-F5344CB8AC3E}">
        <p14:creationId xmlns:p14="http://schemas.microsoft.com/office/powerpoint/2010/main" val="31504163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660B84-5DEE-4871-BF64-E2FB63FD81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51054" y="2457485"/>
            <a:ext cx="5172860" cy="525115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B5D5CE-1BC5-4E2D-AA5B-AC594DDEB3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51054" y="2988125"/>
            <a:ext cx="5172860" cy="538843"/>
          </a:xfrm>
        </p:spPr>
        <p:txBody>
          <a:bodyPr/>
          <a:lstStyle>
            <a:lvl1pPr marL="0" indent="0">
              <a:buNone/>
              <a:defRPr sz="1600" b="1">
                <a:solidFill>
                  <a:schemeClr val="accent3"/>
                </a:solidFill>
              </a:defRPr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B5F9CD-09B2-4288-8B0F-DFE0E5E618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30EFB-AB28-4A68-9CF2-24FEA7CF3D98}" type="datetimeFigureOut">
              <a:rPr lang="en-US" smtClean="0"/>
              <a:t>8/16/2023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987B25-8A83-4C70-B2F1-C1832EC7BC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68EA61-ADEF-44A4-A550-82FA30A08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0EB9D-8EC8-4EF4-9A95-65EE5F6F83A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vaal 1">
            <a:extLst>
              <a:ext uri="{FF2B5EF4-FFF2-40B4-BE49-F238E27FC236}">
                <a16:creationId xmlns:a16="http://schemas.microsoft.com/office/drawing/2014/main" id="{5CC9E004-97E0-4615-A14A-133AC6C39587}"/>
              </a:ext>
            </a:extLst>
          </p:cNvPr>
          <p:cNvSpPr/>
          <p:nvPr userDrawn="1"/>
        </p:nvSpPr>
        <p:spPr>
          <a:xfrm>
            <a:off x="6635098" y="4112371"/>
            <a:ext cx="1169959" cy="1169959"/>
          </a:xfrm>
          <a:prstGeom prst="ellipse">
            <a:avLst/>
          </a:prstGeom>
          <a:blipFill dpi="0" rotWithShape="1"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Tekstvak 2">
            <a:extLst>
              <a:ext uri="{FF2B5EF4-FFF2-40B4-BE49-F238E27FC236}">
                <a16:creationId xmlns:a16="http://schemas.microsoft.com/office/drawing/2014/main" id="{E097A287-6819-46EF-A4A1-E5978F20F448}"/>
              </a:ext>
            </a:extLst>
          </p:cNvPr>
          <p:cNvSpPr txBox="1"/>
          <p:nvPr userDrawn="1"/>
        </p:nvSpPr>
        <p:spPr>
          <a:xfrm>
            <a:off x="6482698" y="3626536"/>
            <a:ext cx="26721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b="1">
                <a:latin typeface="Assistant" pitchFamily="2" charset="-79"/>
                <a:cs typeface="Assistant" pitchFamily="2" charset="-79"/>
              </a:rPr>
              <a:t>Contact person</a:t>
            </a:r>
          </a:p>
        </p:txBody>
      </p:sp>
      <p:sp>
        <p:nvSpPr>
          <p:cNvPr id="10" name="Tekstvak 10">
            <a:extLst>
              <a:ext uri="{FF2B5EF4-FFF2-40B4-BE49-F238E27FC236}">
                <a16:creationId xmlns:a16="http://schemas.microsoft.com/office/drawing/2014/main" id="{434E4565-08BA-4536-9BBF-2A2765E921E8}"/>
              </a:ext>
            </a:extLst>
          </p:cNvPr>
          <p:cNvSpPr txBox="1"/>
          <p:nvPr userDrawn="1"/>
        </p:nvSpPr>
        <p:spPr>
          <a:xfrm>
            <a:off x="7848146" y="4349419"/>
            <a:ext cx="20763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600">
                <a:latin typeface="Assistant" pitchFamily="2" charset="-79"/>
                <a:cs typeface="Assistant" pitchFamily="2" charset="-79"/>
              </a:rPr>
              <a:t>Name of person</a:t>
            </a:r>
          </a:p>
        </p:txBody>
      </p:sp>
      <p:sp>
        <p:nvSpPr>
          <p:cNvPr id="11" name="Tekstvak 11">
            <a:extLst>
              <a:ext uri="{FF2B5EF4-FFF2-40B4-BE49-F238E27FC236}">
                <a16:creationId xmlns:a16="http://schemas.microsoft.com/office/drawing/2014/main" id="{C94B086D-54B9-4094-9C40-9363E370174F}"/>
              </a:ext>
            </a:extLst>
          </p:cNvPr>
          <p:cNvSpPr txBox="1"/>
          <p:nvPr userDrawn="1"/>
        </p:nvSpPr>
        <p:spPr>
          <a:xfrm>
            <a:off x="7848145" y="4650977"/>
            <a:ext cx="20763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600" err="1">
                <a:latin typeface="Assistant" pitchFamily="2" charset="-79"/>
                <a:cs typeface="Assistant" pitchFamily="2" charset="-79"/>
              </a:rPr>
              <a:t>Organisation</a:t>
            </a:r>
            <a:endParaRPr lang="nl-NL" sz="1600">
              <a:latin typeface="Assistant" pitchFamily="2" charset="-79"/>
              <a:cs typeface="Assistant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8154824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660B84-5DEE-4871-BF64-E2FB63FD81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B5D5CE-1BC5-4E2D-AA5B-AC594DDEB3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B5F9CD-09B2-4288-8B0F-DFE0E5E618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30EFB-AB28-4A68-9CF2-24FEA7CF3D98}" type="datetimeFigureOut">
              <a:rPr lang="en-US" smtClean="0"/>
              <a:t>8/16/2023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987B25-8A83-4C70-B2F1-C1832EC7BC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68EA61-ADEF-44A4-A550-82FA30A08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0EB9D-8EC8-4EF4-9A95-65EE5F6F83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95995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0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660B84-5DEE-4871-BF64-E2FB63FD81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B5D5CE-1BC5-4E2D-AA5B-AC594DDEB3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B5F9CD-09B2-4288-8B0F-DFE0E5E618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30EFB-AB28-4A68-9CF2-24FEA7CF3D98}" type="datetimeFigureOut">
              <a:rPr lang="en-US" smtClean="0"/>
              <a:t>8/16/2023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987B25-8A83-4C70-B2F1-C1832EC7BC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68EA61-ADEF-44A4-A550-82FA30A08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0EB9D-8EC8-4EF4-9A95-65EE5F6F83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6076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9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660B84-5DEE-4871-BF64-E2FB63FD81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B5D5CE-1BC5-4E2D-AA5B-AC594DDEB3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B5F9CD-09B2-4288-8B0F-DFE0E5E618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30EFB-AB28-4A68-9CF2-24FEA7CF3D98}" type="datetimeFigureOut">
              <a:rPr lang="en-US" smtClean="0"/>
              <a:t>8/16/2023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987B25-8A83-4C70-B2F1-C1832EC7BC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68EA61-ADEF-44A4-A550-82FA30A08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0EB9D-8EC8-4EF4-9A95-65EE5F6F83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1884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660B84-5DEE-4871-BF64-E2FB63FD81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B5D5CE-1BC5-4E2D-AA5B-AC594DDEB3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B5F9CD-09B2-4288-8B0F-DFE0E5E618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30EFB-AB28-4A68-9CF2-24FEA7CF3D98}" type="datetimeFigureOut">
              <a:rPr lang="en-US" smtClean="0"/>
              <a:t>8/16/2023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987B25-8A83-4C70-B2F1-C1832EC7BC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68EA61-ADEF-44A4-A550-82FA30A08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0EB9D-8EC8-4EF4-9A95-65EE5F6F83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11029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3953DF0-B3E3-4CA0-901B-3E9940F70D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47C2B6-AE5B-4C95-AFBB-4E4C0CAEA1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99343F-3D17-496B-B837-C1FFB896E42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730EFB-AB28-4A68-9CF2-24FEA7CF3D98}" type="datetimeFigureOut">
              <a:rPr lang="en-US" smtClean="0"/>
              <a:t>8/16/2023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8C3BB4-6034-4D3F-9DBD-013180527E7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31F1FB-D371-4F1E-A37C-3BD40CF8FC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F0EB9D-8EC8-4EF4-9A95-65EE5F6F83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46047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2" r:id="rId3"/>
    <p:sldLayoutId id="2147483667" r:id="rId4"/>
    <p:sldLayoutId id="2147483663" r:id="rId5"/>
    <p:sldLayoutId id="2147483650" r:id="rId6"/>
    <p:sldLayoutId id="2147483671" r:id="rId7"/>
    <p:sldLayoutId id="2147483670" r:id="rId8"/>
    <p:sldLayoutId id="2147483661" r:id="rId9"/>
    <p:sldLayoutId id="2147483664" r:id="rId10"/>
    <p:sldLayoutId id="2147483668" r:id="rId11"/>
    <p:sldLayoutId id="2147483665" r:id="rId12"/>
    <p:sldLayoutId id="2147483669" r:id="rId13"/>
    <p:sldLayoutId id="2147483666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playground.tensorflow.org/#activation=tanh&amp;batchSize=10&amp;dataset=circle&amp;regDataset=reg-plane&amp;learningRate=0.03&amp;regularizationRate=0&amp;noise=0&amp;networkShape=&amp;seed=0.12629&amp;showTestData=false&amp;discretize=false&amp;percTrainData=50&amp;x=true&amp;y=true&amp;xTimesY=false&amp;xSquared=false&amp;ySquared=false&amp;cosX=false&amp;sinX=false&amp;cosY=false&amp;sinY=false&amp;collectStats=false&amp;problem=classification&amp;initZero=false&amp;hideText=false" TargetMode="External"/><Relationship Id="rId2" Type="http://schemas.openxmlformats.org/officeDocument/2006/relationships/hyperlink" Target="https://playground.tensorflow.org/#activation=tanh&amp;batchSize=10&amp;dataset=gauss&amp;regDataset=reg-plane&amp;learningRate=0.03&amp;regularizationRate=0&amp;noise=0&amp;networkShape=&amp;seed=0.2&amp;showTestData=false&amp;discretize=false&amp;percTrainData=50&amp;x=true&amp;y=true&amp;xTimesY=false&amp;xSquared=false&amp;ySquared=false&amp;cosX=false&amp;sinX=false&amp;cosY=false&amp;sinY=false&amp;collectStats=false&amp;problem=classification&amp;initZero=false&amp;hideText=false" TargetMode="External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playground.tensorflow.org/#activation=tanh&amp;batchSize=10&amp;dataset=circle&amp;regDataset=reg-plane&amp;learningRate=0.03&amp;regularizationRate=0&amp;noise=0&amp;networkShape=4&amp;seed=0.12629&amp;showTestData=false&amp;discretize=false&amp;percTrainData=50&amp;x=true&amp;y=true&amp;xTimesY=false&amp;xSquared=false&amp;ySquared=false&amp;cosX=false&amp;sinX=false&amp;cosY=false&amp;sinY=false&amp;collectStats=false&amp;problem=classification&amp;initZero=false&amp;hideText=false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poe.com/" TargetMode="Externa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channel/UCbfYPyITQ-7l4upoX8nvctg" TargetMode="External"/><Relationship Id="rId2" Type="http://schemas.openxmlformats.org/officeDocument/2006/relationships/hyperlink" Target="https://www.kaggle.com/competitions" TargetMode="External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course.fast.a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openaipublic.blob.core.windows.net/neuron-explainer/paper/index.html#sec-intro" TargetMode="Externa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FBD5B28-127B-ED49-9A36-ACDB0774254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000" dirty="0"/>
              <a:t>Deep learning introduction</a:t>
            </a:r>
            <a:endParaRPr lang="nl-NL" sz="4000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19A8FB24-66F2-CD40-9110-29C998D07826}"/>
              </a:ext>
            </a:extLst>
          </p:cNvPr>
          <p:cNvSpPr/>
          <p:nvPr/>
        </p:nvSpPr>
        <p:spPr>
          <a:xfrm>
            <a:off x="504202" y="1632247"/>
            <a:ext cx="153824" cy="16237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3F00A9F4-098C-B844-A44E-8570C2B0B49A}"/>
              </a:ext>
            </a:extLst>
          </p:cNvPr>
          <p:cNvSpPr/>
          <p:nvPr/>
        </p:nvSpPr>
        <p:spPr>
          <a:xfrm>
            <a:off x="1370176" y="1632247"/>
            <a:ext cx="153824" cy="16237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6" name="Arc 5">
            <a:extLst>
              <a:ext uri="{FF2B5EF4-FFF2-40B4-BE49-F238E27FC236}">
                <a16:creationId xmlns:a16="http://schemas.microsoft.com/office/drawing/2014/main" id="{5F81B410-429E-894E-A0FB-828F5310072B}"/>
              </a:ext>
            </a:extLst>
          </p:cNvPr>
          <p:cNvSpPr/>
          <p:nvPr/>
        </p:nvSpPr>
        <p:spPr>
          <a:xfrm flipV="1">
            <a:off x="-465746" y="2143760"/>
            <a:ext cx="2093719" cy="321322"/>
          </a:xfrm>
          <a:prstGeom prst="arc">
            <a:avLst/>
          </a:prstGeom>
          <a:ln w="57150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NL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C7EE7ED9-66EF-8046-8053-D97D5CF4BB1D}"/>
              </a:ext>
            </a:extLst>
          </p:cNvPr>
          <p:cNvSpPr/>
          <p:nvPr/>
        </p:nvSpPr>
        <p:spPr>
          <a:xfrm>
            <a:off x="1442815" y="5095430"/>
            <a:ext cx="153824" cy="16237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36D93F0C-C716-1349-9682-ED2E57485DED}"/>
              </a:ext>
            </a:extLst>
          </p:cNvPr>
          <p:cNvSpPr/>
          <p:nvPr/>
        </p:nvSpPr>
        <p:spPr>
          <a:xfrm>
            <a:off x="2308789" y="5095430"/>
            <a:ext cx="153824" cy="16237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4F7B7EC-4AA0-0B48-965F-F4ADAE9F72B7}"/>
              </a:ext>
            </a:extLst>
          </p:cNvPr>
          <p:cNvSpPr/>
          <p:nvPr/>
        </p:nvSpPr>
        <p:spPr>
          <a:xfrm>
            <a:off x="10675121" y="3613447"/>
            <a:ext cx="153824" cy="16237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C0870A7B-5DBC-A547-9A36-324332D28E9D}"/>
              </a:ext>
            </a:extLst>
          </p:cNvPr>
          <p:cNvSpPr/>
          <p:nvPr/>
        </p:nvSpPr>
        <p:spPr>
          <a:xfrm>
            <a:off x="11541095" y="3613447"/>
            <a:ext cx="153824" cy="16237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21038733-6188-C44A-9CC4-C165A201C98C}"/>
              </a:ext>
            </a:extLst>
          </p:cNvPr>
          <p:cNvSpPr/>
          <p:nvPr/>
        </p:nvSpPr>
        <p:spPr>
          <a:xfrm>
            <a:off x="10950723" y="2972512"/>
            <a:ext cx="475004" cy="343256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12" name="Arc 11">
            <a:extLst>
              <a:ext uri="{FF2B5EF4-FFF2-40B4-BE49-F238E27FC236}">
                <a16:creationId xmlns:a16="http://schemas.microsoft.com/office/drawing/2014/main" id="{A822BE84-7C03-3D4D-9904-FFA71EECD481}"/>
              </a:ext>
            </a:extLst>
          </p:cNvPr>
          <p:cNvSpPr/>
          <p:nvPr/>
        </p:nvSpPr>
        <p:spPr>
          <a:xfrm flipV="1">
            <a:off x="395955" y="6372504"/>
            <a:ext cx="2093719" cy="321322"/>
          </a:xfrm>
          <a:prstGeom prst="arc">
            <a:avLst/>
          </a:prstGeom>
          <a:ln w="57150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NL" dirty="0"/>
          </a:p>
        </p:txBody>
      </p:sp>
      <p:sp>
        <p:nvSpPr>
          <p:cNvPr id="14" name="Subtitle 13">
            <a:extLst>
              <a:ext uri="{FF2B5EF4-FFF2-40B4-BE49-F238E27FC236}">
                <a16:creationId xmlns:a16="http://schemas.microsoft.com/office/drawing/2014/main" id="{98C3C173-C87A-664D-8DF3-9DDC5E646B9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8915156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690281-C763-6A4E-BD2C-30EDECB0FA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L" dirty="0"/>
              <a:t>Why deep neural networks? Intuition.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EC29E7-3E58-9E45-8E75-0F40404EAA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>
                <a:solidFill>
                  <a:schemeClr val="accent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No hidden layer, simple dataset</a:t>
            </a:r>
            <a:endParaRPr lang="en-GB" dirty="0">
              <a:solidFill>
                <a:schemeClr val="accent1"/>
              </a:solidFill>
            </a:endParaRPr>
          </a:p>
          <a:p>
            <a:r>
              <a:rPr lang="en-GB" dirty="0">
                <a:solidFill>
                  <a:schemeClr val="accent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No hidden layer, complex dataset</a:t>
            </a:r>
            <a:endParaRPr lang="en-GB" dirty="0">
              <a:solidFill>
                <a:schemeClr val="accent1"/>
              </a:solidFill>
            </a:endParaRPr>
          </a:p>
          <a:p>
            <a:r>
              <a:rPr lang="en-GB" dirty="0">
                <a:solidFill>
                  <a:schemeClr val="accent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Hidden layer, complex dataset</a:t>
            </a:r>
            <a:endParaRPr lang="en-GB" dirty="0">
              <a:solidFill>
                <a:schemeClr val="accent1"/>
              </a:solidFill>
            </a:endParaRPr>
          </a:p>
          <a:p>
            <a:endParaRPr lang="en-GB" dirty="0">
              <a:solidFill>
                <a:schemeClr val="accent1"/>
              </a:solidFill>
            </a:endParaRPr>
          </a:p>
          <a:p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40209289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690281-C763-6A4E-BD2C-30EDECB0FA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L" dirty="0"/>
              <a:t>Deep vs shallow neural networks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EC29E7-3E58-9E45-8E75-0F40404EAA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NL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4D9E7B6-8049-2A44-879B-ECFC9303CA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0238" y="2115344"/>
            <a:ext cx="789940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07629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690281-C763-6A4E-BD2C-30EDECB0FA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L" dirty="0"/>
              <a:t>Example deep network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EC29E7-3E58-9E45-8E75-0F40404EAA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E52EAFA-7E94-6F4F-961E-7687FCE5BB26}"/>
              </a:ext>
            </a:extLst>
          </p:cNvPr>
          <p:cNvSpPr txBox="1"/>
          <p:nvPr/>
        </p:nvSpPr>
        <p:spPr>
          <a:xfrm>
            <a:off x="7567016" y="6474648"/>
            <a:ext cx="46249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NL" dirty="0"/>
              <a:t>From </a:t>
            </a:r>
            <a:r>
              <a:rPr lang="en-GB" dirty="0"/>
              <a:t>https://</a:t>
            </a:r>
            <a:r>
              <a:rPr lang="en-GB" dirty="0" err="1"/>
              <a:t>www.kaggle.com</a:t>
            </a:r>
            <a:r>
              <a:rPr lang="en-GB" dirty="0"/>
              <a:t>/</a:t>
            </a:r>
            <a:r>
              <a:rPr lang="en-GB" dirty="0" err="1"/>
              <a:t>keras</a:t>
            </a:r>
            <a:r>
              <a:rPr lang="en-GB" dirty="0"/>
              <a:t>/resnet50</a:t>
            </a:r>
            <a:endParaRPr lang="en-NL" dirty="0"/>
          </a:p>
        </p:txBody>
      </p:sp>
      <p:pic>
        <p:nvPicPr>
          <p:cNvPr id="2050" name="Picture 2" descr="An example of a deep neural network">
            <a:extLst>
              <a:ext uri="{FF2B5EF4-FFF2-40B4-BE49-F238E27FC236}">
                <a16:creationId xmlns:a16="http://schemas.microsoft.com/office/drawing/2014/main" id="{8EC65450-89DC-3B47-8CFB-2CE80DA20C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1167" y="1690688"/>
            <a:ext cx="9589666" cy="3906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40231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690281-C763-6A4E-BD2C-30EDECB0FA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EC29E7-3E58-9E45-8E75-0F40404EAA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NL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0A0FBF6-D668-6341-8AD7-20F61DB051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16553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1978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690281-C763-6A4E-BD2C-30EDECB0FA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EC29E7-3E58-9E45-8E75-0F40404EAA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NL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4A5210C-5C26-EA42-A338-D8336B93BF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3453"/>
            <a:ext cx="12192000" cy="6671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6274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641BBE-DD62-D342-894E-B8E4887094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529040-3F6B-304F-BCCE-616AB32AA4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NL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90B5753-1E63-A742-9706-1467D9C77C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9792"/>
            <a:ext cx="12192000" cy="645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7331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908EBB-FEEE-FD44-A692-A0B5D2AF7A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L" dirty="0"/>
              <a:t>DNN: What is it good for?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F82A76-AD79-764F-8EE7-EFB9241150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NL" dirty="0"/>
              <a:t>What sort of problems can deep learning solve?</a:t>
            </a:r>
          </a:p>
          <a:p>
            <a:r>
              <a:rPr lang="en-NL" dirty="0"/>
              <a:t>Generating new data that looks similar to the training data, often used to create synthetic datasets, art, or deepfake videos. A recent famous example: chatGP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2440CA0-D9B9-5F43-A3F1-637ADB2B71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04002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2346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4F6A10-07D6-6144-BEEE-7D3F241BC6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75731"/>
            <a:ext cx="10515600" cy="1325563"/>
          </a:xfrm>
        </p:spPr>
        <p:txBody>
          <a:bodyPr/>
          <a:lstStyle/>
          <a:p>
            <a:r>
              <a:rPr lang="en-NL" dirty="0"/>
              <a:t>What are examples that you have of deep learning applied to research?</a:t>
            </a:r>
          </a:p>
        </p:txBody>
      </p:sp>
    </p:spTree>
    <p:extLst>
      <p:ext uri="{BB962C8B-B14F-4D97-AF65-F5344CB8AC3E}">
        <p14:creationId xmlns:p14="http://schemas.microsoft.com/office/powerpoint/2010/main" val="37495483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383118-A5D3-A34A-BB3F-5E86F52988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L" sz="2400" dirty="0"/>
              <a:t>Example of Deep Learning applied to Research: MS2DeepScore: a novel deep learning similarity measure to compare tandem mass spectra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7E7924-19D6-BD47-BB5F-0E957C51A5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NL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F8F4B7C-41B0-5445-8228-EBD42A8C35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1825" y="1690688"/>
            <a:ext cx="8538694" cy="5043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963368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0DC5ED-ECFD-1640-98A1-FFACBCD47E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BC7D92-A5B8-254C-A775-02361ED1C5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NL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143A927-82AE-2843-94B0-D55E763AEB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5621"/>
            <a:ext cx="12192000" cy="6646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0157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908EBB-FEEE-FD44-A692-A0B5D2AF7A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L" dirty="0"/>
              <a:t>ChatGPT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F82A76-AD79-764F-8EE7-EFB9241150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>
                <a:solidFill>
                  <a:schemeClr val="accent1">
                    <a:lumMod val="60000"/>
                    <a:lumOff val="40000"/>
                  </a:schemeClr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https://poe.com/</a:t>
            </a:r>
            <a:endParaRPr lang="en-NL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7958666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3B4464-4C5A-DD49-8935-71A27D3B55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451C36-9B57-AE40-A244-4D7E06764B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NL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9D5BA62-04CC-4346-A5BF-249B62F6F4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061" y="1825625"/>
            <a:ext cx="999490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3212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4CC784-43D6-6E48-B8E0-9231D01CD5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L" dirty="0"/>
              <a:t>Deep learning workflow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AD3278-DB3B-B640-82F8-F70DE59502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1"/>
            <a:ext cx="10515600" cy="4351338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NL" sz="2400" dirty="0"/>
              <a:t>Formulate/outline the problem</a:t>
            </a:r>
          </a:p>
          <a:p>
            <a:pPr marL="514350" indent="-514350">
              <a:buFont typeface="+mj-lt"/>
              <a:buAutoNum type="arabicPeriod"/>
            </a:pPr>
            <a:r>
              <a:rPr lang="en-NL" sz="2400" dirty="0"/>
              <a:t>Identify inputs and outputs</a:t>
            </a:r>
          </a:p>
          <a:p>
            <a:pPr marL="514350" indent="-514350">
              <a:buFont typeface="+mj-lt"/>
              <a:buAutoNum type="arabicPeriod"/>
            </a:pPr>
            <a:r>
              <a:rPr lang="en-NL" sz="2400" dirty="0"/>
              <a:t>Prepare data</a:t>
            </a:r>
          </a:p>
          <a:p>
            <a:pPr marL="514350" indent="-514350">
              <a:buFont typeface="+mj-lt"/>
              <a:buAutoNum type="arabicPeriod"/>
            </a:pPr>
            <a:r>
              <a:rPr lang="en-NL" sz="2400" dirty="0"/>
              <a:t>Choose a pre-trained model or build a new architecture from scratch</a:t>
            </a:r>
          </a:p>
          <a:p>
            <a:pPr marL="514350" indent="-514350">
              <a:buFont typeface="+mj-lt"/>
              <a:buAutoNum type="arabicPeriod"/>
            </a:pPr>
            <a:r>
              <a:rPr lang="en-NL" sz="2400" dirty="0"/>
              <a:t>Choose a loss function and optimizer</a:t>
            </a:r>
          </a:p>
          <a:p>
            <a:pPr marL="514350" indent="-514350">
              <a:buFont typeface="+mj-lt"/>
              <a:buAutoNum type="arabicPeriod"/>
            </a:pPr>
            <a:r>
              <a:rPr lang="en-NL" sz="2400" dirty="0"/>
              <a:t>Train the model</a:t>
            </a:r>
          </a:p>
          <a:p>
            <a:pPr marL="514350" indent="-514350">
              <a:buFont typeface="+mj-lt"/>
              <a:buAutoNum type="arabicPeriod"/>
            </a:pPr>
            <a:r>
              <a:rPr lang="en-NL" sz="2400" dirty="0"/>
              <a:t>Perform a Prediction</a:t>
            </a:r>
          </a:p>
          <a:p>
            <a:pPr marL="514350" indent="-514350">
              <a:buFont typeface="+mj-lt"/>
              <a:buAutoNum type="arabicPeriod"/>
            </a:pPr>
            <a:r>
              <a:rPr lang="en-NL" sz="2400" dirty="0"/>
              <a:t>Measure Performance</a:t>
            </a:r>
          </a:p>
          <a:p>
            <a:pPr marL="514350" indent="-514350">
              <a:buFont typeface="+mj-lt"/>
              <a:buAutoNum type="arabicPeriod"/>
            </a:pPr>
            <a:r>
              <a:rPr lang="en-NL" sz="2400" dirty="0"/>
              <a:t>T</a:t>
            </a:r>
            <a:r>
              <a:rPr lang="en-GB" sz="2400" dirty="0"/>
              <a:t>u</a:t>
            </a:r>
            <a:r>
              <a:rPr lang="en-NL" sz="2400" dirty="0"/>
              <a:t>ne hyperparameters</a:t>
            </a:r>
          </a:p>
          <a:p>
            <a:pPr marL="514350" indent="-514350">
              <a:buFont typeface="+mj-lt"/>
              <a:buAutoNum type="arabicPeriod"/>
            </a:pPr>
            <a:r>
              <a:rPr lang="en-NL" sz="2400" dirty="0"/>
              <a:t>Share model</a:t>
            </a:r>
          </a:p>
        </p:txBody>
      </p:sp>
    </p:spTree>
    <p:extLst>
      <p:ext uri="{BB962C8B-B14F-4D97-AF65-F5344CB8AC3E}">
        <p14:creationId xmlns:p14="http://schemas.microsoft.com/office/powerpoint/2010/main" val="2978239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A602DB-07C9-4F41-B251-D876C3C3CC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CEABCB-C6E8-0C4E-A388-A568D9878F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NL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04EA714-4DB3-B44E-81E6-EA04C7630F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4637" y="419100"/>
            <a:ext cx="9029700" cy="601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417133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1DE148-09C8-FB41-BE57-5468D359C9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BA23C5-C760-1543-8E84-53068AEE66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NL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2BEDA8C-FD34-204D-8A95-7028B92573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64659"/>
            <a:ext cx="12192000" cy="6528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71586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A8A294-82DB-6940-B5D1-3A62A8AE3D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22FD91-B509-B648-8C9A-50129E0104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NL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5CAC6A6-B5A0-5641-8472-0EA0587846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12" y="0"/>
            <a:ext cx="1208637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024785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48BF27-8134-D24A-80B0-35B6E65470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L" dirty="0"/>
              <a:t>What have we learned?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AA1A33-9504-3441-86C0-26CB1AC3D4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NL" dirty="0"/>
              <a:t>What deep learning is</a:t>
            </a:r>
          </a:p>
          <a:p>
            <a:r>
              <a:rPr lang="en-NL" dirty="0"/>
              <a:t>How neural networks work</a:t>
            </a:r>
          </a:p>
          <a:p>
            <a:r>
              <a:rPr lang="en-NL" dirty="0"/>
              <a:t>When to apply deep learning</a:t>
            </a:r>
          </a:p>
          <a:p>
            <a:r>
              <a:rPr lang="en-NL" dirty="0"/>
              <a:t>Applying deep learning with the ‘deep learning workflow’</a:t>
            </a:r>
          </a:p>
        </p:txBody>
      </p:sp>
    </p:spTree>
    <p:extLst>
      <p:ext uri="{BB962C8B-B14F-4D97-AF65-F5344CB8AC3E}">
        <p14:creationId xmlns:p14="http://schemas.microsoft.com/office/powerpoint/2010/main" val="52694612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48BF27-8134-D24A-80B0-35B6E65470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L" dirty="0"/>
              <a:t>You are pioneers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AA1A33-9504-3441-86C0-26CB1AC3D4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NL" dirty="0"/>
          </a:p>
        </p:txBody>
      </p:sp>
      <p:pic>
        <p:nvPicPr>
          <p:cNvPr id="3074" name="Picture 2" descr="Pioneer History and A Westward Expansion Timeline | FamilySearch">
            <a:extLst>
              <a:ext uri="{FF2B5EF4-FFF2-40B4-BE49-F238E27FC236}">
                <a16:creationId xmlns:a16="http://schemas.microsoft.com/office/drawing/2014/main" id="{E117A253-8787-D14C-AD5C-75F0D0CD8E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9282" y="-16412"/>
            <a:ext cx="6874412" cy="6874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555915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C04C8F-F9C4-4C43-87F7-3EC1886B76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L" dirty="0"/>
              <a:t>Check versions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A07E6D-929E-1543-B68F-81F9803240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NL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F1B8E5D-A0D1-1748-98EA-98DFDE760D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9074" y="2392967"/>
            <a:ext cx="4699000" cy="284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260894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9CDD10-87A3-074B-80C8-B54FADE00E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L" dirty="0"/>
              <a:t>Next steps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A69B94-83F9-354C-BE8A-09405778A4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dirty="0"/>
              <a:t>Practice!</a:t>
            </a:r>
          </a:p>
          <a:p>
            <a:pPr lvl="1"/>
            <a:r>
              <a:rPr lang="en-GB" sz="2000" dirty="0"/>
              <a:t>For example try a Kaggle competition: </a:t>
            </a:r>
            <a:r>
              <a:rPr lang="en-GB" sz="2000" dirty="0">
                <a:solidFill>
                  <a:schemeClr val="accent1">
                    <a:lumMod val="60000"/>
                    <a:lumOff val="40000"/>
                  </a:schemeClr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https://www.kaggle.com/competitions</a:t>
            </a:r>
            <a:endParaRPr lang="en-GB" sz="20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r>
              <a:rPr lang="en-GB" sz="2400" dirty="0"/>
              <a:t>Read/watch blogs and videos</a:t>
            </a:r>
          </a:p>
          <a:p>
            <a:pPr lvl="1"/>
            <a:r>
              <a:rPr lang="en-GB" sz="2000" dirty="0"/>
              <a:t>For example: </a:t>
            </a:r>
            <a:r>
              <a:rPr lang="en-GB" sz="2000" dirty="0">
                <a:solidFill>
                  <a:schemeClr val="accent1">
                    <a:lumMod val="60000"/>
                    <a:lumOff val="40000"/>
                  </a:schemeClr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2-minute papers</a:t>
            </a:r>
            <a:endParaRPr lang="en-GB" sz="20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r>
              <a:rPr lang="en-GB" sz="2400" dirty="0"/>
              <a:t>F</a:t>
            </a:r>
            <a:r>
              <a:rPr lang="en-NL" sz="2400" dirty="0"/>
              <a:t>ast.ai course: making neural nets uncool again	</a:t>
            </a:r>
          </a:p>
          <a:p>
            <a:pPr lvl="1"/>
            <a:r>
              <a:rPr lang="en-GB" sz="2000" dirty="0">
                <a:solidFill>
                  <a:schemeClr val="accent1">
                    <a:lumMod val="60000"/>
                    <a:lumOff val="40000"/>
                  </a:schemeClr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https://course.fast.ai/</a:t>
            </a:r>
            <a:endParaRPr lang="en-NL" sz="20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r>
              <a:rPr lang="en-NL" sz="2400" dirty="0"/>
              <a:t>Try a quick and dirty approach first, then optimize</a:t>
            </a:r>
          </a:p>
          <a:p>
            <a:r>
              <a:rPr lang="en-NL" sz="2400" dirty="0"/>
              <a:t>Get acces to a GPU</a:t>
            </a:r>
          </a:p>
          <a:p>
            <a:pPr lvl="1"/>
            <a:r>
              <a:rPr lang="en-NL" sz="2000" dirty="0"/>
              <a:t>If experiments take seconds instead of 20 minutes, you can iterate over hypothesis -&gt; experiment -&gt; conclusion much much quicker</a:t>
            </a:r>
          </a:p>
          <a:p>
            <a:endParaRPr lang="en-NL" sz="2400" dirty="0"/>
          </a:p>
        </p:txBody>
      </p:sp>
    </p:spTree>
    <p:extLst>
      <p:ext uri="{BB962C8B-B14F-4D97-AF65-F5344CB8AC3E}">
        <p14:creationId xmlns:p14="http://schemas.microsoft.com/office/powerpoint/2010/main" val="6337806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DFD681-45F7-AD43-993C-36A4E7AF3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L" dirty="0"/>
              <a:t>Rationale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B4C5F3-E6CB-AA46-9A91-FC4425635E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NL" dirty="0"/>
              <a:t>Provide you with just enough intuition about deep neural networks to start implementing them. </a:t>
            </a:r>
          </a:p>
          <a:p>
            <a:pPr marL="0" indent="0">
              <a:buNone/>
            </a:pPr>
            <a:r>
              <a:rPr lang="en-NL" dirty="0"/>
              <a:t>Then learn by doing.</a:t>
            </a:r>
          </a:p>
        </p:txBody>
      </p:sp>
    </p:spTree>
    <p:extLst>
      <p:ext uri="{BB962C8B-B14F-4D97-AF65-F5344CB8AC3E}">
        <p14:creationId xmlns:p14="http://schemas.microsoft.com/office/powerpoint/2010/main" val="23721846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690281-C763-6A4E-BD2C-30EDECB0FA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L" dirty="0"/>
              <a:t>AI Landscape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EC29E7-3E58-9E45-8E75-0F40404EAA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NL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A9DAD3A-807C-A14A-878A-3B758B3C5B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2446" y="1406408"/>
            <a:ext cx="5641314" cy="563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5155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690281-C763-6A4E-BD2C-30EDECB0FA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L" dirty="0"/>
              <a:t>Neural network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EC29E7-3E58-9E45-8E75-0F40404EAA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NL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43965DA-86F9-7A47-9E2A-52606004A0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1866" y="1711392"/>
            <a:ext cx="4134117" cy="4579803"/>
          </a:xfrm>
          <a:prstGeom prst="rect">
            <a:avLst/>
          </a:prstGeom>
        </p:spPr>
      </p:pic>
      <p:pic>
        <p:nvPicPr>
          <p:cNvPr id="5" name="Picture 2" descr="A diagram of a single artificial neuron">
            <a:extLst>
              <a:ext uri="{FF2B5EF4-FFF2-40B4-BE49-F238E27FC236}">
                <a16:creationId xmlns:a16="http://schemas.microsoft.com/office/drawing/2014/main" id="{F47EAE6F-1020-6647-8C41-C12096955C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350318"/>
            <a:ext cx="5483419" cy="3301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86769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5C0551-27C0-F540-9AA7-374AD10ECB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L" dirty="0"/>
              <a:t>Networks as a team of detectives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257255-3AE0-3E46-84C6-CE481FF6E7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4351338"/>
          </a:xfrm>
        </p:spPr>
        <p:txBody>
          <a:bodyPr/>
          <a:lstStyle/>
          <a:p>
            <a:r>
              <a:rPr lang="en-NL" dirty="0"/>
              <a:t>Each neuron has a certain expertise, focusing on particilar patterns in the evidence (the input data)</a:t>
            </a:r>
          </a:p>
          <a:p>
            <a:r>
              <a:rPr lang="en-NL" dirty="0"/>
              <a:t>Together  they make a decision on who is guilty.</a:t>
            </a:r>
          </a:p>
        </p:txBody>
      </p:sp>
      <p:pic>
        <p:nvPicPr>
          <p:cNvPr id="1028" name="Picture 4" descr="The Ultimate Guide On How To Dress Up As A Detective – CluedUpp Games">
            <a:extLst>
              <a:ext uri="{FF2B5EF4-FFF2-40B4-BE49-F238E27FC236}">
                <a16:creationId xmlns:a16="http://schemas.microsoft.com/office/drawing/2014/main" id="{3C1F487F-4404-A943-8CD2-D18C5260FB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335140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376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908EBB-FEEE-FD44-A692-A0B5D2AF7A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81037"/>
            <a:ext cx="10515600" cy="1325563"/>
          </a:xfrm>
        </p:spPr>
        <p:txBody>
          <a:bodyPr/>
          <a:lstStyle/>
          <a:p>
            <a:r>
              <a:rPr lang="en-NL" dirty="0"/>
              <a:t>GPT-4 explaining what neurons do in GPT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F82A76-AD79-764F-8EE7-EFB9241150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06599"/>
            <a:ext cx="10515600" cy="4170363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Bills et al. (2023) trained GPT-4 to give explanations of what neurons in another GPT-4 network do: </a:t>
            </a:r>
          </a:p>
          <a:p>
            <a:pPr marL="0" indent="0">
              <a:buNone/>
            </a:pPr>
            <a:r>
              <a:rPr lang="en-GB" dirty="0">
                <a:solidFill>
                  <a:schemeClr val="accent1">
                    <a:lumMod val="60000"/>
                    <a:lumOff val="40000"/>
                  </a:schemeClr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https://openaipublic.blob.core.windows.net/neuron-explainer/paper/index.html#sec-intro</a:t>
            </a:r>
            <a:endParaRPr lang="en-GB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pPr marL="0" indent="0">
              <a:buNone/>
            </a:pPr>
            <a:endParaRPr lang="en-NL" dirty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406631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690281-C763-6A4E-BD2C-30EDECB0FA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EC29E7-3E58-9E45-8E75-0F40404EAA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NL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4AA523C-9896-2142-90F8-93E6DCD57B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8550" y="1098550"/>
            <a:ext cx="9994900" cy="466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9396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690281-C763-6A4E-BD2C-30EDECB0FA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EC29E7-3E58-9E45-8E75-0F40404EAA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NL" dirty="0"/>
          </a:p>
        </p:txBody>
      </p:sp>
      <p:pic>
        <p:nvPicPr>
          <p:cNvPr id="2050" name="Picture 2" descr="Gradient Descent in Linear Regression | Introduction to Gradient Descent">
            <a:extLst>
              <a:ext uri="{FF2B5EF4-FFF2-40B4-BE49-F238E27FC236}">
                <a16:creationId xmlns:a16="http://schemas.microsoft.com/office/drawing/2014/main" id="{E74EFE1A-E285-4045-96A9-E7407D458C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8170" y="1477753"/>
            <a:ext cx="5455067" cy="4792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55997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eScience colors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009DDD"/>
      </a:accent1>
      <a:accent2>
        <a:srgbClr val="380338"/>
      </a:accent2>
      <a:accent3>
        <a:srgbClr val="FFB213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009DDD"/>
      </a:folHlink>
    </a:clrScheme>
    <a:fontScheme name="Custom 2">
      <a:majorFont>
        <a:latin typeface="Nunito"/>
        <a:ea typeface=""/>
        <a:cs typeface=""/>
      </a:majorFont>
      <a:minorFont>
        <a:latin typeface="Assista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7164C23EC47024F97AA423E75479F12" ma:contentTypeVersion="13" ma:contentTypeDescription="Create a new document." ma:contentTypeScope="" ma:versionID="1c37ccf16b58e51c5c367e9bb2871beb">
  <xsd:schema xmlns:xsd="http://www.w3.org/2001/XMLSchema" xmlns:xs="http://www.w3.org/2001/XMLSchema" xmlns:p="http://schemas.microsoft.com/office/2006/metadata/properties" xmlns:ns2="af34c8a9-9806-44d6-aa44-d772f2793323" xmlns:ns3="26898810-f9b9-406f-8188-8f8f7cdf5520" targetNamespace="http://schemas.microsoft.com/office/2006/metadata/properties" ma:root="true" ma:fieldsID="3a8e0ead1a3c3375a971a978dcef1dd9" ns2:_="" ns3:_="">
    <xsd:import namespace="af34c8a9-9806-44d6-aa44-d772f2793323"/>
    <xsd:import namespace="26898810-f9b9-406f-8188-8f8f7cdf552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f34c8a9-9806-44d6-aa44-d772f279332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898810-f9b9-406f-8188-8f8f7cdf5520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26898810-f9b9-406f-8188-8f8f7cdf5520">
      <UserInfo>
        <DisplayName>Vliet, M.H.M. van (PHEG)</DisplayName>
        <AccountId>165</AccountId>
        <AccountType/>
      </UserInfo>
      <UserInfo>
        <DisplayName>Kristell</DisplayName>
        <AccountId>51</AccountId>
        <AccountType/>
      </UserInfo>
      <UserInfo>
        <DisplayName>Nele Albers</DisplayName>
        <AccountId>126</AccountId>
        <AccountType/>
      </UserInfo>
      <UserInfo>
        <DisplayName>Bouke Scheltinga</DisplayName>
        <AccountId>143</AccountId>
        <AccountType/>
      </UserInfo>
      <UserInfo>
        <DisplayName>Djura Smits</DisplayName>
        <AccountId>16</AccountId>
        <AccountType/>
      </UserInfo>
    </SharedWithUsers>
    <MediaLengthInSeconds xmlns="af34c8a9-9806-44d6-aa44-d772f2793323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5D589B7-DDAC-481C-A7B6-75A4EB97D6BA}">
  <ds:schemaRefs>
    <ds:schemaRef ds:uri="26898810-f9b9-406f-8188-8f8f7cdf5520"/>
    <ds:schemaRef ds:uri="af34c8a9-9806-44d6-aa44-d772f2793323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70FF6FBF-B4F4-49AD-A88B-091F94ABFAFA}">
  <ds:schemaRefs>
    <ds:schemaRef ds:uri="http://purl.org/dc/elements/1.1/"/>
    <ds:schemaRef ds:uri="http://schemas.microsoft.com/office/2006/documentManagement/types"/>
    <ds:schemaRef ds:uri="http://purl.org/dc/dcmitype/"/>
    <ds:schemaRef ds:uri="http://schemas.openxmlformats.org/package/2006/metadata/core-properties"/>
    <ds:schemaRef ds:uri="http://www.w3.org/XML/1998/namespace"/>
    <ds:schemaRef ds:uri="26898810-f9b9-406f-8188-8f8f7cdf5520"/>
    <ds:schemaRef ds:uri="http://schemas.microsoft.com/office/infopath/2007/PartnerControls"/>
    <ds:schemaRef ds:uri="http://purl.org/dc/terms/"/>
    <ds:schemaRef ds:uri="af34c8a9-9806-44d6-aa44-d772f2793323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B72CECC3-7DC2-48A3-A34C-CF77ADEDD29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40200</TotalTime>
  <Words>411</Words>
  <Application>Microsoft Office PowerPoint</Application>
  <PresentationFormat>Widescreen</PresentationFormat>
  <Paragraphs>56</Paragraphs>
  <Slides>28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Office Theme</vt:lpstr>
      <vt:lpstr>Deep learning introduction</vt:lpstr>
      <vt:lpstr>ChatGPT</vt:lpstr>
      <vt:lpstr>Rationale</vt:lpstr>
      <vt:lpstr>AI Landscape</vt:lpstr>
      <vt:lpstr>Neural network</vt:lpstr>
      <vt:lpstr>Networks as a team of detectives</vt:lpstr>
      <vt:lpstr>GPT-4 explaining what neurons do in GPT</vt:lpstr>
      <vt:lpstr>PowerPoint Presentation</vt:lpstr>
      <vt:lpstr>PowerPoint Presentation</vt:lpstr>
      <vt:lpstr>Why deep neural networks? Intuition.</vt:lpstr>
      <vt:lpstr>Deep vs shallow neural networks</vt:lpstr>
      <vt:lpstr>Example deep network</vt:lpstr>
      <vt:lpstr>PowerPoint Presentation</vt:lpstr>
      <vt:lpstr>PowerPoint Presentation</vt:lpstr>
      <vt:lpstr>PowerPoint Presentation</vt:lpstr>
      <vt:lpstr>DNN: What is it good for?</vt:lpstr>
      <vt:lpstr>What are examples that you have of deep learning applied to research?</vt:lpstr>
      <vt:lpstr>Example of Deep Learning applied to Research: MS2DeepScore: a novel deep learning similarity measure to compare tandem mass spectra</vt:lpstr>
      <vt:lpstr>PowerPoint Presentation</vt:lpstr>
      <vt:lpstr>PowerPoint Presentation</vt:lpstr>
      <vt:lpstr>Deep learning workflow</vt:lpstr>
      <vt:lpstr>PowerPoint Presentation</vt:lpstr>
      <vt:lpstr>PowerPoint Presentation</vt:lpstr>
      <vt:lpstr>PowerPoint Presentation</vt:lpstr>
      <vt:lpstr>What have we learned?</vt:lpstr>
      <vt:lpstr>You are pioneers</vt:lpstr>
      <vt:lpstr>Check versions</vt:lpstr>
      <vt:lpstr>Next steps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Netherlands eScience Center</dc:title>
  <dc:creator>Ben van Werkhoven</dc:creator>
  <cp:lastModifiedBy>Sven van der Burg</cp:lastModifiedBy>
  <cp:revision>6</cp:revision>
  <dcterms:created xsi:type="dcterms:W3CDTF">2021-07-14T12:30:17Z</dcterms:created>
  <dcterms:modified xsi:type="dcterms:W3CDTF">2023-08-16T07:16:15Z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0x01010097164C23EC47024F97AA423E75479F12</vt:lpwstr>
  </property>
  <property fmtid="{D5CDD505-2E9C-101B-9397-08002B2CF9AE}" pid="3" name="Order">
    <vt:r8>55400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  <property fmtid="{D5CDD505-2E9C-101B-9397-08002B2CF9AE}" pid="10" name="_ExtendedDescription">
    <vt:lpwstr/>
  </property>
</Properties>
</file>