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114800" cy="3292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97" autoAdjust="0"/>
    <p:restoredTop sz="94660"/>
  </p:normalViewPr>
  <p:slideViewPr>
    <p:cSldViewPr snapToGrid="0">
      <p:cViewPr varScale="1">
        <p:scale>
          <a:sx n="317" d="100"/>
          <a:sy n="317" d="100"/>
        </p:scale>
        <p:origin x="12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onchettl\Documents\GitHub\ICSE-2023\results\survey\survey_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2727714591231"/>
          <c:y val="0.21615357976086327"/>
          <c:w val="0.80606056187421016"/>
          <c:h val="0.6120932928596488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Categories!$H$5</c:f>
              <c:strCache>
                <c:ptCount val="1"/>
                <c:pt idx="0">
                  <c:v>Extremely adequate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CF</c:v>
                </c:pt>
                <c:pt idx="1">
                  <c:v>CT</c:v>
                </c:pt>
                <c:pt idx="2">
                  <c:v>TC</c:v>
                </c:pt>
                <c:pt idx="3">
                  <c:v>BW</c:v>
                </c:pt>
                <c:pt idx="4">
                  <c:v>DC</c:v>
                </c:pt>
                <c:pt idx="5">
                  <c:v>SC</c:v>
                </c:pt>
              </c:strCache>
            </c:strRef>
          </c:cat>
          <c:val>
            <c:numRef>
              <c:f>Categories!$I$5:$N$5</c:f>
              <c:numCache>
                <c:formatCode>0</c:formatCode>
                <c:ptCount val="6"/>
                <c:pt idx="0">
                  <c:v>31.372549019607842</c:v>
                </c:pt>
                <c:pt idx="1">
                  <c:v>35.294117647058826</c:v>
                </c:pt>
                <c:pt idx="2">
                  <c:v>33.333333333333329</c:v>
                </c:pt>
                <c:pt idx="3">
                  <c:v>47.058823529411761</c:v>
                </c:pt>
                <c:pt idx="4">
                  <c:v>39.215686274509807</c:v>
                </c:pt>
                <c:pt idx="5">
                  <c:v>35.294117647058826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35-4DD9-B17B-6FD745B7D5CE}"/>
            </c:ext>
          </c:extLst>
        </c:ser>
        <c:ser>
          <c:idx val="1"/>
          <c:order val="1"/>
          <c:tx>
            <c:strRef>
              <c:f>Categories!$H$6</c:f>
              <c:strCache>
                <c:ptCount val="1"/>
                <c:pt idx="0">
                  <c:v>Somewhat adequate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CF</c:v>
                </c:pt>
                <c:pt idx="1">
                  <c:v>CT</c:v>
                </c:pt>
                <c:pt idx="2">
                  <c:v>TC</c:v>
                </c:pt>
                <c:pt idx="3">
                  <c:v>BW</c:v>
                </c:pt>
                <c:pt idx="4">
                  <c:v>DC</c:v>
                </c:pt>
                <c:pt idx="5">
                  <c:v>SC</c:v>
                </c:pt>
              </c:strCache>
            </c:strRef>
          </c:cat>
          <c:val>
            <c:numRef>
              <c:f>Categories!$I$6:$N$6</c:f>
              <c:numCache>
                <c:formatCode>0</c:formatCode>
                <c:ptCount val="6"/>
                <c:pt idx="0">
                  <c:v>37.254901960784316</c:v>
                </c:pt>
                <c:pt idx="1">
                  <c:v>35.294117647058826</c:v>
                </c:pt>
                <c:pt idx="2">
                  <c:v>37.254901960784316</c:v>
                </c:pt>
                <c:pt idx="3">
                  <c:v>29.411764705882355</c:v>
                </c:pt>
                <c:pt idx="4">
                  <c:v>43.137254901960787</c:v>
                </c:pt>
                <c:pt idx="5">
                  <c:v>37.254901960784316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35-4DD9-B17B-6FD745B7D5CE}"/>
            </c:ext>
          </c:extLst>
        </c:ser>
        <c:ser>
          <c:idx val="2"/>
          <c:order val="2"/>
          <c:tx>
            <c:strRef>
              <c:f>Categories!$H$7</c:f>
              <c:strCache>
                <c:ptCount val="1"/>
                <c:pt idx="0">
                  <c:v>Somewhat inadequate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CF</c:v>
                </c:pt>
                <c:pt idx="1">
                  <c:v>CT</c:v>
                </c:pt>
                <c:pt idx="2">
                  <c:v>TC</c:v>
                </c:pt>
                <c:pt idx="3">
                  <c:v>BW</c:v>
                </c:pt>
                <c:pt idx="4">
                  <c:v>DC</c:v>
                </c:pt>
                <c:pt idx="5">
                  <c:v>SC</c:v>
                </c:pt>
              </c:strCache>
            </c:strRef>
          </c:cat>
          <c:val>
            <c:numRef>
              <c:f>Categories!$I$7:$N$7</c:f>
              <c:numCache>
                <c:formatCode>0</c:formatCode>
                <c:ptCount val="6"/>
                <c:pt idx="0">
                  <c:v>15.686274509803921</c:v>
                </c:pt>
                <c:pt idx="1">
                  <c:v>21.568627450980394</c:v>
                </c:pt>
                <c:pt idx="2">
                  <c:v>21.568627450980394</c:v>
                </c:pt>
                <c:pt idx="3">
                  <c:v>15.686274509803921</c:v>
                </c:pt>
                <c:pt idx="4">
                  <c:v>11.76470588235294</c:v>
                </c:pt>
                <c:pt idx="5">
                  <c:v>19.607843137254903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35-4DD9-B17B-6FD745B7D5CE}"/>
            </c:ext>
          </c:extLst>
        </c:ser>
        <c:ser>
          <c:idx val="3"/>
          <c:order val="3"/>
          <c:tx>
            <c:strRef>
              <c:f>Categories!$H$8</c:f>
              <c:strCache>
                <c:ptCount val="1"/>
                <c:pt idx="0">
                  <c:v>Extremely inadequate</c:v>
                </c:pt>
              </c:strCache>
            </c:strRef>
          </c:tx>
          <c:spPr>
            <a:solidFill>
              <a:srgbClr val="FF2121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CF</c:v>
                </c:pt>
                <c:pt idx="1">
                  <c:v>CT</c:v>
                </c:pt>
                <c:pt idx="2">
                  <c:v>TC</c:v>
                </c:pt>
                <c:pt idx="3">
                  <c:v>BW</c:v>
                </c:pt>
                <c:pt idx="4">
                  <c:v>DC</c:v>
                </c:pt>
                <c:pt idx="5">
                  <c:v>SC</c:v>
                </c:pt>
              </c:strCache>
            </c:strRef>
          </c:cat>
          <c:val>
            <c:numRef>
              <c:f>Categories!$I$8:$N$8</c:f>
              <c:numCache>
                <c:formatCode>0</c:formatCode>
                <c:ptCount val="6"/>
                <c:pt idx="0">
                  <c:v>15.686274509803921</c:v>
                </c:pt>
                <c:pt idx="1">
                  <c:v>7.8431372549019605</c:v>
                </c:pt>
                <c:pt idx="2">
                  <c:v>7.8431372549019605</c:v>
                </c:pt>
                <c:pt idx="3">
                  <c:v>7.8431372549019605</c:v>
                </c:pt>
                <c:pt idx="4">
                  <c:v>5.8823529411764701</c:v>
                </c:pt>
                <c:pt idx="5">
                  <c:v>7.8431372549019605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835-4DD9-B17B-6FD745B7D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4517200"/>
        <c:axId val="376753840"/>
      </c:barChart>
      <c:catAx>
        <c:axId val="3345172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Categories</a:t>
                </a:r>
              </a:p>
            </c:rich>
          </c:tx>
          <c:layout>
            <c:manualLayout>
              <c:xMode val="edge"/>
              <c:yMode val="edge"/>
              <c:x val="3.1595703314863423E-3"/>
              <c:y val="0.420796271993778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753840"/>
        <c:crosses val="autoZero"/>
        <c:auto val="1"/>
        <c:lblAlgn val="ctr"/>
        <c:lblOffset val="0"/>
        <c:noMultiLvlLbl val="0"/>
      </c:catAx>
      <c:valAx>
        <c:axId val="376753840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Percentage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517200"/>
        <c:crosses val="autoZero"/>
        <c:crossBetween val="between"/>
        <c:majorUnit val="10"/>
      </c:val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2.3486439195100614E-2"/>
          <c:y val="2.7006172839506171E-2"/>
          <c:w val="0.94685428210362588"/>
          <c:h val="0.14084524156702635"/>
        </c:manualLayout>
      </c:layout>
      <c:overlay val="0"/>
      <c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610" y="538838"/>
            <a:ext cx="3497580" cy="1146269"/>
          </a:xfrm>
        </p:spPr>
        <p:txBody>
          <a:bodyPr anchor="b"/>
          <a:lstStyle>
            <a:lvl1pPr algn="ctr"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" y="1729312"/>
            <a:ext cx="3086100" cy="794919"/>
          </a:xfrm>
        </p:spPr>
        <p:txBody>
          <a:bodyPr/>
          <a:lstStyle>
            <a:lvl1pPr marL="0" indent="0" algn="ctr">
              <a:buNone/>
              <a:defRPr sz="1080"/>
            </a:lvl1pPr>
            <a:lvl2pPr marL="205740" indent="0" algn="ctr">
              <a:buNone/>
              <a:defRPr sz="900"/>
            </a:lvl2pPr>
            <a:lvl3pPr marL="411480" indent="0" algn="ctr">
              <a:buNone/>
              <a:defRPr sz="810"/>
            </a:lvl3pPr>
            <a:lvl4pPr marL="617220" indent="0" algn="ctr">
              <a:buNone/>
              <a:defRPr sz="720"/>
            </a:lvl4pPr>
            <a:lvl5pPr marL="822960" indent="0" algn="ctr">
              <a:buNone/>
              <a:defRPr sz="720"/>
            </a:lvl5pPr>
            <a:lvl6pPr marL="1028700" indent="0" algn="ctr">
              <a:buNone/>
              <a:defRPr sz="720"/>
            </a:lvl6pPr>
            <a:lvl7pPr marL="1234440" indent="0" algn="ctr">
              <a:buNone/>
              <a:defRPr sz="720"/>
            </a:lvl7pPr>
            <a:lvl8pPr marL="1440180" indent="0" algn="ctr">
              <a:buNone/>
              <a:defRPr sz="720"/>
            </a:lvl8pPr>
            <a:lvl9pPr marL="1645920" indent="0" algn="ctr">
              <a:buNone/>
              <a:defRPr sz="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9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1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944654" y="175294"/>
            <a:ext cx="887254" cy="27902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893" y="175294"/>
            <a:ext cx="2610326" cy="279022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8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3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750" y="820833"/>
            <a:ext cx="3549015" cy="1369578"/>
          </a:xfrm>
        </p:spPr>
        <p:txBody>
          <a:bodyPr anchor="b"/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0750" y="2203368"/>
            <a:ext cx="3549015" cy="720229"/>
          </a:xfrm>
        </p:spPr>
        <p:txBody>
          <a:bodyPr/>
          <a:lstStyle>
            <a:lvl1pPr marL="0" indent="0">
              <a:buNone/>
              <a:defRPr sz="1080">
                <a:solidFill>
                  <a:schemeClr val="tx1"/>
                </a:solidFill>
              </a:defRPr>
            </a:lvl1pPr>
            <a:lvl2pPr marL="2057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11480" indent="0">
              <a:buNone/>
              <a:defRPr sz="810">
                <a:solidFill>
                  <a:schemeClr val="tx1">
                    <a:tint val="75000"/>
                  </a:schemeClr>
                </a:solidFill>
              </a:defRPr>
            </a:lvl3pPr>
            <a:lvl4pPr marL="61722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4pPr>
            <a:lvl5pPr marL="8229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5pPr>
            <a:lvl6pPr marL="102870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6pPr>
            <a:lvl7pPr marL="123444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7pPr>
            <a:lvl8pPr marL="144018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8pPr>
            <a:lvl9pPr marL="164592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0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893" y="876469"/>
            <a:ext cx="1748790" cy="20890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3118" y="876469"/>
            <a:ext cx="1748790" cy="20890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18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8" y="175295"/>
            <a:ext cx="3549015" cy="6363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429" y="807114"/>
            <a:ext cx="1740753" cy="395554"/>
          </a:xfrm>
        </p:spPr>
        <p:txBody>
          <a:bodyPr anchor="b"/>
          <a:lstStyle>
            <a:lvl1pPr marL="0" indent="0">
              <a:buNone/>
              <a:defRPr sz="108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10" b="1"/>
            </a:lvl3pPr>
            <a:lvl4pPr marL="617220" indent="0">
              <a:buNone/>
              <a:defRPr sz="720" b="1"/>
            </a:lvl4pPr>
            <a:lvl5pPr marL="822960" indent="0">
              <a:buNone/>
              <a:defRPr sz="720" b="1"/>
            </a:lvl5pPr>
            <a:lvl6pPr marL="1028700" indent="0">
              <a:buNone/>
              <a:defRPr sz="720" b="1"/>
            </a:lvl6pPr>
            <a:lvl7pPr marL="1234440" indent="0">
              <a:buNone/>
              <a:defRPr sz="720" b="1"/>
            </a:lvl7pPr>
            <a:lvl8pPr marL="1440180" indent="0">
              <a:buNone/>
              <a:defRPr sz="720" b="1"/>
            </a:lvl8pPr>
            <a:lvl9pPr marL="1645920" indent="0">
              <a:buNone/>
              <a:defRPr sz="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3429" y="1202668"/>
            <a:ext cx="1740753" cy="17689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83118" y="807114"/>
            <a:ext cx="1749326" cy="395554"/>
          </a:xfrm>
        </p:spPr>
        <p:txBody>
          <a:bodyPr anchor="b"/>
          <a:lstStyle>
            <a:lvl1pPr marL="0" indent="0">
              <a:buNone/>
              <a:defRPr sz="1080" b="1"/>
            </a:lvl1pPr>
            <a:lvl2pPr marL="205740" indent="0">
              <a:buNone/>
              <a:defRPr sz="900" b="1"/>
            </a:lvl2pPr>
            <a:lvl3pPr marL="411480" indent="0">
              <a:buNone/>
              <a:defRPr sz="810" b="1"/>
            </a:lvl3pPr>
            <a:lvl4pPr marL="617220" indent="0">
              <a:buNone/>
              <a:defRPr sz="720" b="1"/>
            </a:lvl4pPr>
            <a:lvl5pPr marL="822960" indent="0">
              <a:buNone/>
              <a:defRPr sz="720" b="1"/>
            </a:lvl5pPr>
            <a:lvl6pPr marL="1028700" indent="0">
              <a:buNone/>
              <a:defRPr sz="720" b="1"/>
            </a:lvl6pPr>
            <a:lvl7pPr marL="1234440" indent="0">
              <a:buNone/>
              <a:defRPr sz="720" b="1"/>
            </a:lvl7pPr>
            <a:lvl8pPr marL="1440180" indent="0">
              <a:buNone/>
              <a:defRPr sz="720" b="1"/>
            </a:lvl8pPr>
            <a:lvl9pPr marL="1645920" indent="0">
              <a:buNone/>
              <a:defRPr sz="7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83118" y="1202668"/>
            <a:ext cx="1749326" cy="17689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31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20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9" y="219498"/>
            <a:ext cx="1327130" cy="768244"/>
          </a:xfrm>
        </p:spPr>
        <p:txBody>
          <a:bodyPr anchor="b"/>
          <a:lstStyle>
            <a:lvl1pPr>
              <a:defRPr sz="1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9326" y="474056"/>
            <a:ext cx="2083118" cy="2339791"/>
          </a:xfrm>
        </p:spPr>
        <p:txBody>
          <a:bodyPr/>
          <a:lstStyle>
            <a:lvl1pPr>
              <a:defRPr sz="1440"/>
            </a:lvl1pPr>
            <a:lvl2pPr>
              <a:defRPr sz="1260"/>
            </a:lvl2pPr>
            <a:lvl3pPr>
              <a:defRPr sz="108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29" y="987743"/>
            <a:ext cx="1327130" cy="1829915"/>
          </a:xfrm>
        </p:spPr>
        <p:txBody>
          <a:bodyPr/>
          <a:lstStyle>
            <a:lvl1pPr marL="0" indent="0">
              <a:buNone/>
              <a:defRPr sz="720"/>
            </a:lvl1pPr>
            <a:lvl2pPr marL="205740" indent="0">
              <a:buNone/>
              <a:defRPr sz="630"/>
            </a:lvl2pPr>
            <a:lvl3pPr marL="411480" indent="0">
              <a:buNone/>
              <a:defRPr sz="540"/>
            </a:lvl3pPr>
            <a:lvl4pPr marL="617220" indent="0">
              <a:buNone/>
              <a:defRPr sz="450"/>
            </a:lvl4pPr>
            <a:lvl5pPr marL="822960" indent="0">
              <a:buNone/>
              <a:defRPr sz="450"/>
            </a:lvl5pPr>
            <a:lvl6pPr marL="1028700" indent="0">
              <a:buNone/>
              <a:defRPr sz="450"/>
            </a:lvl6pPr>
            <a:lvl7pPr marL="1234440" indent="0">
              <a:buNone/>
              <a:defRPr sz="450"/>
            </a:lvl7pPr>
            <a:lvl8pPr marL="1440180" indent="0">
              <a:buNone/>
              <a:defRPr sz="450"/>
            </a:lvl8pPr>
            <a:lvl9pPr marL="1645920" indent="0">
              <a:buNone/>
              <a:defRPr sz="4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89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29" y="219498"/>
            <a:ext cx="1327130" cy="768244"/>
          </a:xfrm>
        </p:spPr>
        <p:txBody>
          <a:bodyPr anchor="b"/>
          <a:lstStyle>
            <a:lvl1pPr>
              <a:defRPr sz="1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49326" y="474056"/>
            <a:ext cx="2083118" cy="2339791"/>
          </a:xfrm>
        </p:spPr>
        <p:txBody>
          <a:bodyPr anchor="t"/>
          <a:lstStyle>
            <a:lvl1pPr marL="0" indent="0">
              <a:buNone/>
              <a:defRPr sz="1440"/>
            </a:lvl1pPr>
            <a:lvl2pPr marL="205740" indent="0">
              <a:buNone/>
              <a:defRPr sz="1260"/>
            </a:lvl2pPr>
            <a:lvl3pPr marL="411480" indent="0">
              <a:buNone/>
              <a:defRPr sz="1080"/>
            </a:lvl3pPr>
            <a:lvl4pPr marL="617220" indent="0">
              <a:buNone/>
              <a:defRPr sz="900"/>
            </a:lvl4pPr>
            <a:lvl5pPr marL="822960" indent="0">
              <a:buNone/>
              <a:defRPr sz="900"/>
            </a:lvl5pPr>
            <a:lvl6pPr marL="1028700" indent="0">
              <a:buNone/>
              <a:defRPr sz="900"/>
            </a:lvl6pPr>
            <a:lvl7pPr marL="1234440" indent="0">
              <a:buNone/>
              <a:defRPr sz="900"/>
            </a:lvl7pPr>
            <a:lvl8pPr marL="1440180" indent="0">
              <a:buNone/>
              <a:defRPr sz="900"/>
            </a:lvl8pPr>
            <a:lvl9pPr marL="1645920" indent="0">
              <a:buNone/>
              <a:defRPr sz="9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29" y="987743"/>
            <a:ext cx="1327130" cy="1829915"/>
          </a:xfrm>
        </p:spPr>
        <p:txBody>
          <a:bodyPr/>
          <a:lstStyle>
            <a:lvl1pPr marL="0" indent="0">
              <a:buNone/>
              <a:defRPr sz="720"/>
            </a:lvl1pPr>
            <a:lvl2pPr marL="205740" indent="0">
              <a:buNone/>
              <a:defRPr sz="630"/>
            </a:lvl2pPr>
            <a:lvl3pPr marL="411480" indent="0">
              <a:buNone/>
              <a:defRPr sz="540"/>
            </a:lvl3pPr>
            <a:lvl4pPr marL="617220" indent="0">
              <a:buNone/>
              <a:defRPr sz="450"/>
            </a:lvl4pPr>
            <a:lvl5pPr marL="822960" indent="0">
              <a:buNone/>
              <a:defRPr sz="450"/>
            </a:lvl5pPr>
            <a:lvl6pPr marL="1028700" indent="0">
              <a:buNone/>
              <a:defRPr sz="450"/>
            </a:lvl6pPr>
            <a:lvl7pPr marL="1234440" indent="0">
              <a:buNone/>
              <a:defRPr sz="450"/>
            </a:lvl7pPr>
            <a:lvl8pPr marL="1440180" indent="0">
              <a:buNone/>
              <a:defRPr sz="450"/>
            </a:lvl8pPr>
            <a:lvl9pPr marL="1645920" indent="0">
              <a:buNone/>
              <a:defRPr sz="4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2893" y="175295"/>
            <a:ext cx="3549015" cy="636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893" y="876469"/>
            <a:ext cx="3549015" cy="2089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2893" y="3051637"/>
            <a:ext cx="925830" cy="175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680D3-45DF-4A57-A9C0-1288ACF88376}" type="datetimeFigureOut">
              <a:rPr lang="en-US" smtClean="0"/>
              <a:t>8/29/2022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3028" y="3051637"/>
            <a:ext cx="1388745" cy="175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06078" y="3051637"/>
            <a:ext cx="925830" cy="175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623E-50D8-4778-8A5B-FF2B72D30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7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11480" rtl="0" eaLnBrk="1" latinLnBrk="0" hangingPunct="1">
        <a:lnSpc>
          <a:spcPct val="90000"/>
        </a:lnSpc>
        <a:spcBef>
          <a:spcPct val="0"/>
        </a:spcBef>
        <a:buNone/>
        <a:defRPr sz="19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2870" indent="-102870" algn="l" defTabSz="41148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02870" algn="l" defTabSz="411480" rtl="0" eaLnBrk="1" latinLnBrk="0" hangingPunct="1">
        <a:lnSpc>
          <a:spcPct val="90000"/>
        </a:lnSpc>
        <a:spcBef>
          <a:spcPts val="225"/>
        </a:spcBef>
        <a:buFont typeface="Arial" panose="020B0604020202020204" pitchFamily="34" charset="0"/>
        <a:buChar char="•"/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" algn="l" defTabSz="411480" rtl="0" eaLnBrk="1" latinLnBrk="0" hangingPunct="1">
        <a:defRPr sz="8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AC70C89-6E82-4E58-91A1-CB48BC2531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415247"/>
              </p:ext>
            </p:extLst>
          </p:nvPr>
        </p:nvGraphicFramePr>
        <p:xfrm>
          <a:off x="0" y="635"/>
          <a:ext cx="4114800" cy="329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5415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Luiz Felipe Fronchetti Dias</dc:creator>
  <cp:lastModifiedBy>Luiz Felipe Fronchetti Dias</cp:lastModifiedBy>
  <cp:revision>3</cp:revision>
  <dcterms:created xsi:type="dcterms:W3CDTF">2022-08-29T16:27:01Z</dcterms:created>
  <dcterms:modified xsi:type="dcterms:W3CDTF">2022-08-29T19:10:19Z</dcterms:modified>
</cp:coreProperties>
</file>