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</p:sldIdLst>
  <p:sldSz cx="9144000" cy="64008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5050"/>
    <a:srgbClr val="66CCFF"/>
    <a:srgbClr val="6EE891"/>
    <a:srgbClr val="FFCD2D"/>
    <a:srgbClr val="17AD69"/>
    <a:srgbClr val="C8545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7" autoAdjust="0"/>
    <p:restoredTop sz="94660"/>
  </p:normalViewPr>
  <p:slideViewPr>
    <p:cSldViewPr snapToGrid="0">
      <p:cViewPr varScale="1">
        <p:scale>
          <a:sx n="172" d="100"/>
          <a:sy n="172" d="100"/>
        </p:scale>
        <p:origin x="80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oleObject" Target="file:///C:\Users\fronchettl\Documents\GitHub\ICSE-2023\results\documentation_analysi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'Meet the categories'!$B$4</c:f>
              <c:strCache>
                <c:ptCount val="1"/>
                <c:pt idx="0">
                  <c:v># Projects</c:v>
                </c:pt>
              </c:strCache>
            </c:strRef>
          </c:tx>
          <c:spPr>
            <a:solidFill>
              <a:srgbClr val="5B9BD5"/>
            </a:solidFill>
            <a:ln>
              <a:noFill/>
            </a:ln>
            <a:effectLst/>
          </c:spPr>
          <c:invertIfNegative val="0"/>
          <c:val>
            <c:numRef>
              <c:f>'Meet the categories'!$D$4:$I$4</c:f>
              <c:numCache>
                <c:formatCode>0</c:formatCode>
                <c:ptCount val="6"/>
                <c:pt idx="0" formatCode="General">
                  <c:v>78</c:v>
                </c:pt>
                <c:pt idx="1">
                  <c:v>130</c:v>
                </c:pt>
                <c:pt idx="2">
                  <c:v>135</c:v>
                </c:pt>
                <c:pt idx="3" formatCode="General">
                  <c:v>107</c:v>
                </c:pt>
                <c:pt idx="4">
                  <c:v>38</c:v>
                </c:pt>
                <c:pt idx="5" formatCode="General">
                  <c:v>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710-44D8-9AF8-94AA77F4068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-27"/>
        <c:axId val="1769513375"/>
        <c:axId val="1339442863"/>
      </c:barChart>
      <c:lineChart>
        <c:grouping val="standard"/>
        <c:varyColors val="0"/>
        <c:ser>
          <c:idx val="1"/>
          <c:order val="1"/>
          <c:tx>
            <c:strRef>
              <c:f>'Meet the categories'!$B$5</c:f>
              <c:strCache>
                <c:ptCount val="1"/>
                <c:pt idx="0">
                  <c:v>Average</c:v>
                </c:pt>
              </c:strCache>
            </c:strRef>
          </c:tx>
          <c:spPr>
            <a:ln w="76200" cap="rnd">
              <a:solidFill>
                <a:schemeClr val="tx1"/>
              </a:solidFill>
              <a:prstDash val="dash"/>
              <a:round/>
            </a:ln>
            <a:effectLst/>
          </c:spPr>
          <c:marker>
            <c:symbol val="none"/>
          </c:marker>
          <c:val>
            <c:numRef>
              <c:f>'Meet the categories'!$D$5:$I$5</c:f>
              <c:numCache>
                <c:formatCode>0</c:formatCode>
                <c:ptCount val="6"/>
                <c:pt idx="0">
                  <c:v>83.333333333333329</c:v>
                </c:pt>
                <c:pt idx="1">
                  <c:v>83.333333333333329</c:v>
                </c:pt>
                <c:pt idx="2">
                  <c:v>83.333333333333329</c:v>
                </c:pt>
                <c:pt idx="3">
                  <c:v>83.333333333333329</c:v>
                </c:pt>
                <c:pt idx="4">
                  <c:v>83.333333333333329</c:v>
                </c:pt>
                <c:pt idx="5">
                  <c:v>83.333333333333329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7710-44D8-9AF8-94AA77F4068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769513375"/>
        <c:axId val="1339442863"/>
      </c:lineChart>
      <c:catAx>
        <c:axId val="1769513375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25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/>
                  <a:t># Categories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2500" b="0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5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39442863"/>
        <c:crosses val="autoZero"/>
        <c:auto val="1"/>
        <c:lblAlgn val="ctr"/>
        <c:lblOffset val="100"/>
        <c:noMultiLvlLbl val="0"/>
      </c:catAx>
      <c:valAx>
        <c:axId val="1339442863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25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/>
                  <a:t># Projects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2500" b="0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5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69513375"/>
        <c:crosses val="autoZero"/>
        <c:crossBetween val="between"/>
      </c:valAx>
      <c:spPr>
        <a:solidFill>
          <a:schemeClr val="bg1">
            <a:lumMod val="95000"/>
          </a:schemeClr>
        </a:solidFill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5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  <c:extLst/>
  </c:chart>
  <c:spPr>
    <a:noFill/>
    <a:ln>
      <a:noFill/>
    </a:ln>
    <a:effectLst/>
  </c:spPr>
  <c:txPr>
    <a:bodyPr/>
    <a:lstStyle/>
    <a:p>
      <a:pPr>
        <a:defRPr sz="2500">
          <a:solidFill>
            <a:schemeClr val="tx1"/>
          </a:solidFill>
        </a:defRPr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047539"/>
            <a:ext cx="7772400" cy="2228427"/>
          </a:xfrm>
        </p:spPr>
        <p:txBody>
          <a:bodyPr anchor="b"/>
          <a:lstStyle>
            <a:lvl1pPr algn="ctr">
              <a:defRPr sz="5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361902"/>
            <a:ext cx="6858000" cy="1545378"/>
          </a:xfrm>
        </p:spPr>
        <p:txBody>
          <a:bodyPr/>
          <a:lstStyle>
            <a:lvl1pPr marL="0" indent="0" algn="ctr">
              <a:buNone/>
              <a:defRPr sz="2240"/>
            </a:lvl1pPr>
            <a:lvl2pPr marL="426705" indent="0" algn="ctr">
              <a:buNone/>
              <a:defRPr sz="1867"/>
            </a:lvl2pPr>
            <a:lvl3pPr marL="853410" indent="0" algn="ctr">
              <a:buNone/>
              <a:defRPr sz="1680"/>
            </a:lvl3pPr>
            <a:lvl4pPr marL="1280114" indent="0" algn="ctr">
              <a:buNone/>
              <a:defRPr sz="1493"/>
            </a:lvl4pPr>
            <a:lvl5pPr marL="1706819" indent="0" algn="ctr">
              <a:buNone/>
              <a:defRPr sz="1493"/>
            </a:lvl5pPr>
            <a:lvl6pPr marL="2133524" indent="0" algn="ctr">
              <a:buNone/>
              <a:defRPr sz="1493"/>
            </a:lvl6pPr>
            <a:lvl7pPr marL="2560229" indent="0" algn="ctr">
              <a:buNone/>
              <a:defRPr sz="1493"/>
            </a:lvl7pPr>
            <a:lvl8pPr marL="2986933" indent="0" algn="ctr">
              <a:buNone/>
              <a:defRPr sz="1493"/>
            </a:lvl8pPr>
            <a:lvl9pPr marL="3413638" indent="0" algn="ctr">
              <a:buNone/>
              <a:defRPr sz="1493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C8E90-7EDD-4CDC-BF79-D3D421C99482}" type="datetimeFigureOut">
              <a:rPr lang="en-US" smtClean="0"/>
              <a:t>1/31/2023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3B5A4-9C0B-49B9-8BE5-C73D781512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19796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C8E90-7EDD-4CDC-BF79-D3D421C99482}" type="datetimeFigureOut">
              <a:rPr lang="en-US" smtClean="0"/>
              <a:t>1/31/2023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3B5A4-9C0B-49B9-8BE5-C73D781512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50605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40783"/>
            <a:ext cx="1971675" cy="5424382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340783"/>
            <a:ext cx="5800725" cy="5424382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C8E90-7EDD-4CDC-BF79-D3D421C99482}" type="datetimeFigureOut">
              <a:rPr lang="en-US" smtClean="0"/>
              <a:t>1/31/2023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3B5A4-9C0B-49B9-8BE5-C73D781512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42880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C8E90-7EDD-4CDC-BF79-D3D421C99482}" type="datetimeFigureOut">
              <a:rPr lang="en-US" smtClean="0"/>
              <a:t>1/31/2023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3B5A4-9C0B-49B9-8BE5-C73D781512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29045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595757"/>
            <a:ext cx="7886700" cy="2662555"/>
          </a:xfrm>
        </p:spPr>
        <p:txBody>
          <a:bodyPr anchor="b"/>
          <a:lstStyle>
            <a:lvl1pPr>
              <a:defRPr sz="5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283500"/>
            <a:ext cx="7886700" cy="1400175"/>
          </a:xfrm>
        </p:spPr>
        <p:txBody>
          <a:bodyPr/>
          <a:lstStyle>
            <a:lvl1pPr marL="0" indent="0">
              <a:buNone/>
              <a:defRPr sz="2240">
                <a:solidFill>
                  <a:schemeClr val="tx1"/>
                </a:solidFill>
              </a:defRPr>
            </a:lvl1pPr>
            <a:lvl2pPr marL="426705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2pPr>
            <a:lvl3pPr marL="85341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3pPr>
            <a:lvl4pPr marL="1280114" indent="0">
              <a:buNone/>
              <a:defRPr sz="1493">
                <a:solidFill>
                  <a:schemeClr val="tx1">
                    <a:tint val="75000"/>
                  </a:schemeClr>
                </a:solidFill>
              </a:defRPr>
            </a:lvl4pPr>
            <a:lvl5pPr marL="1706819" indent="0">
              <a:buNone/>
              <a:defRPr sz="1493">
                <a:solidFill>
                  <a:schemeClr val="tx1">
                    <a:tint val="75000"/>
                  </a:schemeClr>
                </a:solidFill>
              </a:defRPr>
            </a:lvl5pPr>
            <a:lvl6pPr marL="2133524" indent="0">
              <a:buNone/>
              <a:defRPr sz="1493">
                <a:solidFill>
                  <a:schemeClr val="tx1">
                    <a:tint val="75000"/>
                  </a:schemeClr>
                </a:solidFill>
              </a:defRPr>
            </a:lvl6pPr>
            <a:lvl7pPr marL="2560229" indent="0">
              <a:buNone/>
              <a:defRPr sz="1493">
                <a:solidFill>
                  <a:schemeClr val="tx1">
                    <a:tint val="75000"/>
                  </a:schemeClr>
                </a:solidFill>
              </a:defRPr>
            </a:lvl7pPr>
            <a:lvl8pPr marL="2986933" indent="0">
              <a:buNone/>
              <a:defRPr sz="1493">
                <a:solidFill>
                  <a:schemeClr val="tx1">
                    <a:tint val="75000"/>
                  </a:schemeClr>
                </a:solidFill>
              </a:defRPr>
            </a:lvl8pPr>
            <a:lvl9pPr marL="3413638" indent="0">
              <a:buNone/>
              <a:defRPr sz="149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C8E90-7EDD-4CDC-BF79-D3D421C99482}" type="datetimeFigureOut">
              <a:rPr lang="en-US" smtClean="0"/>
              <a:t>1/31/2023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3B5A4-9C0B-49B9-8BE5-C73D781512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23248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703917"/>
            <a:ext cx="3886200" cy="406124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703917"/>
            <a:ext cx="3886200" cy="406124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C8E90-7EDD-4CDC-BF79-D3D421C99482}" type="datetimeFigureOut">
              <a:rPr lang="en-US" smtClean="0"/>
              <a:t>1/31/2023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3B5A4-9C0B-49B9-8BE5-C73D781512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09411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0785"/>
            <a:ext cx="7886700" cy="123719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569085"/>
            <a:ext cx="3868340" cy="768985"/>
          </a:xfrm>
        </p:spPr>
        <p:txBody>
          <a:bodyPr anchor="b"/>
          <a:lstStyle>
            <a:lvl1pPr marL="0" indent="0">
              <a:buNone/>
              <a:defRPr sz="2240" b="1"/>
            </a:lvl1pPr>
            <a:lvl2pPr marL="426705" indent="0">
              <a:buNone/>
              <a:defRPr sz="1867" b="1"/>
            </a:lvl2pPr>
            <a:lvl3pPr marL="853410" indent="0">
              <a:buNone/>
              <a:defRPr sz="1680" b="1"/>
            </a:lvl3pPr>
            <a:lvl4pPr marL="1280114" indent="0">
              <a:buNone/>
              <a:defRPr sz="1493" b="1"/>
            </a:lvl4pPr>
            <a:lvl5pPr marL="1706819" indent="0">
              <a:buNone/>
              <a:defRPr sz="1493" b="1"/>
            </a:lvl5pPr>
            <a:lvl6pPr marL="2133524" indent="0">
              <a:buNone/>
              <a:defRPr sz="1493" b="1"/>
            </a:lvl6pPr>
            <a:lvl7pPr marL="2560229" indent="0">
              <a:buNone/>
              <a:defRPr sz="1493" b="1"/>
            </a:lvl7pPr>
            <a:lvl8pPr marL="2986933" indent="0">
              <a:buNone/>
              <a:defRPr sz="1493" b="1"/>
            </a:lvl8pPr>
            <a:lvl9pPr marL="3413638" indent="0">
              <a:buNone/>
              <a:defRPr sz="1493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338070"/>
            <a:ext cx="3868340" cy="343894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569085"/>
            <a:ext cx="3887391" cy="768985"/>
          </a:xfrm>
        </p:spPr>
        <p:txBody>
          <a:bodyPr anchor="b"/>
          <a:lstStyle>
            <a:lvl1pPr marL="0" indent="0">
              <a:buNone/>
              <a:defRPr sz="2240" b="1"/>
            </a:lvl1pPr>
            <a:lvl2pPr marL="426705" indent="0">
              <a:buNone/>
              <a:defRPr sz="1867" b="1"/>
            </a:lvl2pPr>
            <a:lvl3pPr marL="853410" indent="0">
              <a:buNone/>
              <a:defRPr sz="1680" b="1"/>
            </a:lvl3pPr>
            <a:lvl4pPr marL="1280114" indent="0">
              <a:buNone/>
              <a:defRPr sz="1493" b="1"/>
            </a:lvl4pPr>
            <a:lvl5pPr marL="1706819" indent="0">
              <a:buNone/>
              <a:defRPr sz="1493" b="1"/>
            </a:lvl5pPr>
            <a:lvl6pPr marL="2133524" indent="0">
              <a:buNone/>
              <a:defRPr sz="1493" b="1"/>
            </a:lvl6pPr>
            <a:lvl7pPr marL="2560229" indent="0">
              <a:buNone/>
              <a:defRPr sz="1493" b="1"/>
            </a:lvl7pPr>
            <a:lvl8pPr marL="2986933" indent="0">
              <a:buNone/>
              <a:defRPr sz="1493" b="1"/>
            </a:lvl8pPr>
            <a:lvl9pPr marL="3413638" indent="0">
              <a:buNone/>
              <a:defRPr sz="1493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2338070"/>
            <a:ext cx="3887391" cy="343894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C8E90-7EDD-4CDC-BF79-D3D421C99482}" type="datetimeFigureOut">
              <a:rPr lang="en-US" smtClean="0"/>
              <a:t>1/31/2023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3B5A4-9C0B-49B9-8BE5-C73D781512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51485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C8E90-7EDD-4CDC-BF79-D3D421C99482}" type="datetimeFigureOut">
              <a:rPr lang="en-US" smtClean="0"/>
              <a:t>1/31/2023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3B5A4-9C0B-49B9-8BE5-C73D781512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15783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C8E90-7EDD-4CDC-BF79-D3D421C99482}" type="datetimeFigureOut">
              <a:rPr lang="en-US" smtClean="0"/>
              <a:t>1/31/2023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3B5A4-9C0B-49B9-8BE5-C73D781512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04075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26720"/>
            <a:ext cx="2949178" cy="1493520"/>
          </a:xfrm>
        </p:spPr>
        <p:txBody>
          <a:bodyPr anchor="b"/>
          <a:lstStyle>
            <a:lvl1pPr>
              <a:defRPr sz="298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21598"/>
            <a:ext cx="4629150" cy="4548717"/>
          </a:xfrm>
        </p:spPr>
        <p:txBody>
          <a:bodyPr/>
          <a:lstStyle>
            <a:lvl1pPr>
              <a:defRPr sz="2987"/>
            </a:lvl1pPr>
            <a:lvl2pPr>
              <a:defRPr sz="2613"/>
            </a:lvl2pPr>
            <a:lvl3pPr>
              <a:defRPr sz="2240"/>
            </a:lvl3pPr>
            <a:lvl4pPr>
              <a:defRPr sz="1867"/>
            </a:lvl4pPr>
            <a:lvl5pPr>
              <a:defRPr sz="1867"/>
            </a:lvl5pPr>
            <a:lvl6pPr>
              <a:defRPr sz="1867"/>
            </a:lvl6pPr>
            <a:lvl7pPr>
              <a:defRPr sz="1867"/>
            </a:lvl7pPr>
            <a:lvl8pPr>
              <a:defRPr sz="1867"/>
            </a:lvl8pPr>
            <a:lvl9pPr>
              <a:defRPr sz="1867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920240"/>
            <a:ext cx="2949178" cy="3557482"/>
          </a:xfrm>
        </p:spPr>
        <p:txBody>
          <a:bodyPr/>
          <a:lstStyle>
            <a:lvl1pPr marL="0" indent="0">
              <a:buNone/>
              <a:defRPr sz="1493"/>
            </a:lvl1pPr>
            <a:lvl2pPr marL="426705" indent="0">
              <a:buNone/>
              <a:defRPr sz="1307"/>
            </a:lvl2pPr>
            <a:lvl3pPr marL="853410" indent="0">
              <a:buNone/>
              <a:defRPr sz="1120"/>
            </a:lvl3pPr>
            <a:lvl4pPr marL="1280114" indent="0">
              <a:buNone/>
              <a:defRPr sz="933"/>
            </a:lvl4pPr>
            <a:lvl5pPr marL="1706819" indent="0">
              <a:buNone/>
              <a:defRPr sz="933"/>
            </a:lvl5pPr>
            <a:lvl6pPr marL="2133524" indent="0">
              <a:buNone/>
              <a:defRPr sz="933"/>
            </a:lvl6pPr>
            <a:lvl7pPr marL="2560229" indent="0">
              <a:buNone/>
              <a:defRPr sz="933"/>
            </a:lvl7pPr>
            <a:lvl8pPr marL="2986933" indent="0">
              <a:buNone/>
              <a:defRPr sz="933"/>
            </a:lvl8pPr>
            <a:lvl9pPr marL="3413638" indent="0">
              <a:buNone/>
              <a:defRPr sz="933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C8E90-7EDD-4CDC-BF79-D3D421C99482}" type="datetimeFigureOut">
              <a:rPr lang="en-US" smtClean="0"/>
              <a:t>1/31/2023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3B5A4-9C0B-49B9-8BE5-C73D781512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84304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26720"/>
            <a:ext cx="2949178" cy="1493520"/>
          </a:xfrm>
        </p:spPr>
        <p:txBody>
          <a:bodyPr anchor="b"/>
          <a:lstStyle>
            <a:lvl1pPr>
              <a:defRPr sz="298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21598"/>
            <a:ext cx="4629150" cy="4548717"/>
          </a:xfrm>
        </p:spPr>
        <p:txBody>
          <a:bodyPr anchor="t"/>
          <a:lstStyle>
            <a:lvl1pPr marL="0" indent="0">
              <a:buNone/>
              <a:defRPr sz="2987"/>
            </a:lvl1pPr>
            <a:lvl2pPr marL="426705" indent="0">
              <a:buNone/>
              <a:defRPr sz="2613"/>
            </a:lvl2pPr>
            <a:lvl3pPr marL="853410" indent="0">
              <a:buNone/>
              <a:defRPr sz="2240"/>
            </a:lvl3pPr>
            <a:lvl4pPr marL="1280114" indent="0">
              <a:buNone/>
              <a:defRPr sz="1867"/>
            </a:lvl4pPr>
            <a:lvl5pPr marL="1706819" indent="0">
              <a:buNone/>
              <a:defRPr sz="1867"/>
            </a:lvl5pPr>
            <a:lvl6pPr marL="2133524" indent="0">
              <a:buNone/>
              <a:defRPr sz="1867"/>
            </a:lvl6pPr>
            <a:lvl7pPr marL="2560229" indent="0">
              <a:buNone/>
              <a:defRPr sz="1867"/>
            </a:lvl7pPr>
            <a:lvl8pPr marL="2986933" indent="0">
              <a:buNone/>
              <a:defRPr sz="1867"/>
            </a:lvl8pPr>
            <a:lvl9pPr marL="3413638" indent="0">
              <a:buNone/>
              <a:defRPr sz="1867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920240"/>
            <a:ext cx="2949178" cy="3557482"/>
          </a:xfrm>
        </p:spPr>
        <p:txBody>
          <a:bodyPr/>
          <a:lstStyle>
            <a:lvl1pPr marL="0" indent="0">
              <a:buNone/>
              <a:defRPr sz="1493"/>
            </a:lvl1pPr>
            <a:lvl2pPr marL="426705" indent="0">
              <a:buNone/>
              <a:defRPr sz="1307"/>
            </a:lvl2pPr>
            <a:lvl3pPr marL="853410" indent="0">
              <a:buNone/>
              <a:defRPr sz="1120"/>
            </a:lvl3pPr>
            <a:lvl4pPr marL="1280114" indent="0">
              <a:buNone/>
              <a:defRPr sz="933"/>
            </a:lvl4pPr>
            <a:lvl5pPr marL="1706819" indent="0">
              <a:buNone/>
              <a:defRPr sz="933"/>
            </a:lvl5pPr>
            <a:lvl6pPr marL="2133524" indent="0">
              <a:buNone/>
              <a:defRPr sz="933"/>
            </a:lvl6pPr>
            <a:lvl7pPr marL="2560229" indent="0">
              <a:buNone/>
              <a:defRPr sz="933"/>
            </a:lvl7pPr>
            <a:lvl8pPr marL="2986933" indent="0">
              <a:buNone/>
              <a:defRPr sz="933"/>
            </a:lvl8pPr>
            <a:lvl9pPr marL="3413638" indent="0">
              <a:buNone/>
              <a:defRPr sz="933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C8E90-7EDD-4CDC-BF79-D3D421C99482}" type="datetimeFigureOut">
              <a:rPr lang="en-US" smtClean="0"/>
              <a:t>1/31/2023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3B5A4-9C0B-49B9-8BE5-C73D781512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14298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40785"/>
            <a:ext cx="7886700" cy="123719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703917"/>
            <a:ext cx="7886700" cy="40612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5932595"/>
            <a:ext cx="2057400" cy="3407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7C8E90-7EDD-4CDC-BF79-D3D421C99482}" type="datetimeFigureOut">
              <a:rPr lang="en-US" smtClean="0"/>
              <a:t>1/31/2023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5932595"/>
            <a:ext cx="3086100" cy="3407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5932595"/>
            <a:ext cx="2057400" cy="3407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63B5A4-9C0B-49B9-8BE5-C73D781512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41773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853410" rtl="0" eaLnBrk="1" latinLnBrk="0" hangingPunct="1">
        <a:lnSpc>
          <a:spcPct val="90000"/>
        </a:lnSpc>
        <a:spcBef>
          <a:spcPct val="0"/>
        </a:spcBef>
        <a:buNone/>
        <a:defRPr sz="410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13352" indent="-213352" algn="l" defTabSz="853410" rtl="0" eaLnBrk="1" latinLnBrk="0" hangingPunct="1">
        <a:lnSpc>
          <a:spcPct val="90000"/>
        </a:lnSpc>
        <a:spcBef>
          <a:spcPts val="933"/>
        </a:spcBef>
        <a:buFont typeface="Arial" panose="020B0604020202020204" pitchFamily="34" charset="0"/>
        <a:buChar char="•"/>
        <a:defRPr sz="2613" kern="1200">
          <a:solidFill>
            <a:schemeClr val="tx1"/>
          </a:solidFill>
          <a:latin typeface="+mn-lt"/>
          <a:ea typeface="+mn-ea"/>
          <a:cs typeface="+mn-cs"/>
        </a:defRPr>
      </a:lvl1pPr>
      <a:lvl2pPr marL="640057" indent="-213352" algn="l" defTabSz="853410" rtl="0" eaLnBrk="1" latinLnBrk="0" hangingPunct="1">
        <a:lnSpc>
          <a:spcPct val="90000"/>
        </a:lnSpc>
        <a:spcBef>
          <a:spcPts val="467"/>
        </a:spcBef>
        <a:buFont typeface="Arial" panose="020B0604020202020204" pitchFamily="34" charset="0"/>
        <a:buChar char="•"/>
        <a:defRPr sz="2240" kern="1200">
          <a:solidFill>
            <a:schemeClr val="tx1"/>
          </a:solidFill>
          <a:latin typeface="+mn-lt"/>
          <a:ea typeface="+mn-ea"/>
          <a:cs typeface="+mn-cs"/>
        </a:defRPr>
      </a:lvl2pPr>
      <a:lvl3pPr marL="1066762" indent="-213352" algn="l" defTabSz="853410" rtl="0" eaLnBrk="1" latinLnBrk="0" hangingPunct="1">
        <a:lnSpc>
          <a:spcPct val="90000"/>
        </a:lnSpc>
        <a:spcBef>
          <a:spcPts val="467"/>
        </a:spcBef>
        <a:buFont typeface="Arial" panose="020B0604020202020204" pitchFamily="34" charset="0"/>
        <a:buChar char="•"/>
        <a:defRPr sz="1867" kern="1200">
          <a:solidFill>
            <a:schemeClr val="tx1"/>
          </a:solidFill>
          <a:latin typeface="+mn-lt"/>
          <a:ea typeface="+mn-ea"/>
          <a:cs typeface="+mn-cs"/>
        </a:defRPr>
      </a:lvl3pPr>
      <a:lvl4pPr marL="1493467" indent="-213352" algn="l" defTabSz="853410" rtl="0" eaLnBrk="1" latinLnBrk="0" hangingPunct="1">
        <a:lnSpc>
          <a:spcPct val="90000"/>
        </a:lnSpc>
        <a:spcBef>
          <a:spcPts val="467"/>
        </a:spcBef>
        <a:buFont typeface="Arial" panose="020B0604020202020204" pitchFamily="34" charset="0"/>
        <a:buChar char="•"/>
        <a:defRPr sz="1680" kern="1200">
          <a:solidFill>
            <a:schemeClr val="tx1"/>
          </a:solidFill>
          <a:latin typeface="+mn-lt"/>
          <a:ea typeface="+mn-ea"/>
          <a:cs typeface="+mn-cs"/>
        </a:defRPr>
      </a:lvl4pPr>
      <a:lvl5pPr marL="1920171" indent="-213352" algn="l" defTabSz="853410" rtl="0" eaLnBrk="1" latinLnBrk="0" hangingPunct="1">
        <a:lnSpc>
          <a:spcPct val="90000"/>
        </a:lnSpc>
        <a:spcBef>
          <a:spcPts val="467"/>
        </a:spcBef>
        <a:buFont typeface="Arial" panose="020B0604020202020204" pitchFamily="34" charset="0"/>
        <a:buChar char="•"/>
        <a:defRPr sz="1680" kern="1200">
          <a:solidFill>
            <a:schemeClr val="tx1"/>
          </a:solidFill>
          <a:latin typeface="+mn-lt"/>
          <a:ea typeface="+mn-ea"/>
          <a:cs typeface="+mn-cs"/>
        </a:defRPr>
      </a:lvl5pPr>
      <a:lvl6pPr marL="2346876" indent="-213352" algn="l" defTabSz="853410" rtl="0" eaLnBrk="1" latinLnBrk="0" hangingPunct="1">
        <a:lnSpc>
          <a:spcPct val="90000"/>
        </a:lnSpc>
        <a:spcBef>
          <a:spcPts val="467"/>
        </a:spcBef>
        <a:buFont typeface="Arial" panose="020B0604020202020204" pitchFamily="34" charset="0"/>
        <a:buChar char="•"/>
        <a:defRPr sz="1680" kern="1200">
          <a:solidFill>
            <a:schemeClr val="tx1"/>
          </a:solidFill>
          <a:latin typeface="+mn-lt"/>
          <a:ea typeface="+mn-ea"/>
          <a:cs typeface="+mn-cs"/>
        </a:defRPr>
      </a:lvl6pPr>
      <a:lvl7pPr marL="2773581" indent="-213352" algn="l" defTabSz="853410" rtl="0" eaLnBrk="1" latinLnBrk="0" hangingPunct="1">
        <a:lnSpc>
          <a:spcPct val="90000"/>
        </a:lnSpc>
        <a:spcBef>
          <a:spcPts val="467"/>
        </a:spcBef>
        <a:buFont typeface="Arial" panose="020B0604020202020204" pitchFamily="34" charset="0"/>
        <a:buChar char="•"/>
        <a:defRPr sz="168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86" indent="-213352" algn="l" defTabSz="853410" rtl="0" eaLnBrk="1" latinLnBrk="0" hangingPunct="1">
        <a:lnSpc>
          <a:spcPct val="90000"/>
        </a:lnSpc>
        <a:spcBef>
          <a:spcPts val="467"/>
        </a:spcBef>
        <a:buFont typeface="Arial" panose="020B0604020202020204" pitchFamily="34" charset="0"/>
        <a:buChar char="•"/>
        <a:defRPr sz="1680" kern="1200">
          <a:solidFill>
            <a:schemeClr val="tx1"/>
          </a:solidFill>
          <a:latin typeface="+mn-lt"/>
          <a:ea typeface="+mn-ea"/>
          <a:cs typeface="+mn-cs"/>
        </a:defRPr>
      </a:lvl8pPr>
      <a:lvl9pPr marL="3626990" indent="-213352" algn="l" defTabSz="853410" rtl="0" eaLnBrk="1" latinLnBrk="0" hangingPunct="1">
        <a:lnSpc>
          <a:spcPct val="90000"/>
        </a:lnSpc>
        <a:spcBef>
          <a:spcPts val="467"/>
        </a:spcBef>
        <a:buFont typeface="Arial" panose="020B0604020202020204" pitchFamily="34" charset="0"/>
        <a:buChar char="•"/>
        <a:defRPr sz="16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53410" rtl="0" eaLnBrk="1" latinLnBrk="0" hangingPunct="1">
        <a:defRPr sz="1680" kern="1200">
          <a:solidFill>
            <a:schemeClr val="tx1"/>
          </a:solidFill>
          <a:latin typeface="+mn-lt"/>
          <a:ea typeface="+mn-ea"/>
          <a:cs typeface="+mn-cs"/>
        </a:defRPr>
      </a:lvl1pPr>
      <a:lvl2pPr marL="426705" algn="l" defTabSz="853410" rtl="0" eaLnBrk="1" latinLnBrk="0" hangingPunct="1">
        <a:defRPr sz="1680" kern="1200">
          <a:solidFill>
            <a:schemeClr val="tx1"/>
          </a:solidFill>
          <a:latin typeface="+mn-lt"/>
          <a:ea typeface="+mn-ea"/>
          <a:cs typeface="+mn-cs"/>
        </a:defRPr>
      </a:lvl2pPr>
      <a:lvl3pPr marL="853410" algn="l" defTabSz="853410" rtl="0" eaLnBrk="1" latinLnBrk="0" hangingPunct="1">
        <a:defRPr sz="168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14" algn="l" defTabSz="853410" rtl="0" eaLnBrk="1" latinLnBrk="0" hangingPunct="1">
        <a:defRPr sz="1680" kern="1200">
          <a:solidFill>
            <a:schemeClr val="tx1"/>
          </a:solidFill>
          <a:latin typeface="+mn-lt"/>
          <a:ea typeface="+mn-ea"/>
          <a:cs typeface="+mn-cs"/>
        </a:defRPr>
      </a:lvl4pPr>
      <a:lvl5pPr marL="1706819" algn="l" defTabSz="853410" rtl="0" eaLnBrk="1" latinLnBrk="0" hangingPunct="1">
        <a:defRPr sz="1680" kern="1200">
          <a:solidFill>
            <a:schemeClr val="tx1"/>
          </a:solidFill>
          <a:latin typeface="+mn-lt"/>
          <a:ea typeface="+mn-ea"/>
          <a:cs typeface="+mn-cs"/>
        </a:defRPr>
      </a:lvl5pPr>
      <a:lvl6pPr marL="2133524" algn="l" defTabSz="853410" rtl="0" eaLnBrk="1" latinLnBrk="0" hangingPunct="1">
        <a:defRPr sz="1680" kern="1200">
          <a:solidFill>
            <a:schemeClr val="tx1"/>
          </a:solidFill>
          <a:latin typeface="+mn-lt"/>
          <a:ea typeface="+mn-ea"/>
          <a:cs typeface="+mn-cs"/>
        </a:defRPr>
      </a:lvl6pPr>
      <a:lvl7pPr marL="2560229" algn="l" defTabSz="853410" rtl="0" eaLnBrk="1" latinLnBrk="0" hangingPunct="1">
        <a:defRPr sz="1680" kern="1200">
          <a:solidFill>
            <a:schemeClr val="tx1"/>
          </a:solidFill>
          <a:latin typeface="+mn-lt"/>
          <a:ea typeface="+mn-ea"/>
          <a:cs typeface="+mn-cs"/>
        </a:defRPr>
      </a:lvl7pPr>
      <a:lvl8pPr marL="2986933" algn="l" defTabSz="853410" rtl="0" eaLnBrk="1" latinLnBrk="0" hangingPunct="1">
        <a:defRPr sz="1680" kern="1200">
          <a:solidFill>
            <a:schemeClr val="tx1"/>
          </a:solidFill>
          <a:latin typeface="+mn-lt"/>
          <a:ea typeface="+mn-ea"/>
          <a:cs typeface="+mn-cs"/>
        </a:defRPr>
      </a:lvl8pPr>
      <a:lvl9pPr marL="3413638" algn="l" defTabSz="853410" rtl="0" eaLnBrk="1" latinLnBrk="0" hangingPunct="1">
        <a:defRPr sz="16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B72793C7-7516-41B0-B1E5-540FC41DFD5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23637453"/>
              </p:ext>
            </p:extLst>
          </p:nvPr>
        </p:nvGraphicFramePr>
        <p:xfrm>
          <a:off x="0" y="0"/>
          <a:ext cx="9144000" cy="6400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8219972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 Them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 Them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 Them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888</TotalTime>
  <Words>4</Words>
  <Application>Microsoft Office PowerPoint</Application>
  <PresentationFormat>Custom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Felipe Fronchetti</dc:creator>
  <cp:lastModifiedBy>Luiz Felipe Fronchetti Dias</cp:lastModifiedBy>
  <cp:revision>18</cp:revision>
  <dcterms:created xsi:type="dcterms:W3CDTF">2021-04-19T15:45:58Z</dcterms:created>
  <dcterms:modified xsi:type="dcterms:W3CDTF">2023-02-01T01:39:18Z</dcterms:modified>
</cp:coreProperties>
</file>