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35"/>
  </p:notesMasterIdLst>
  <p:sldIdLst>
    <p:sldId id="256" r:id="rId6"/>
    <p:sldId id="952" r:id="rId7"/>
    <p:sldId id="980" r:id="rId8"/>
    <p:sldId id="989" r:id="rId9"/>
    <p:sldId id="990" r:id="rId10"/>
    <p:sldId id="991" r:id="rId11"/>
    <p:sldId id="992" r:id="rId12"/>
    <p:sldId id="993" r:id="rId13"/>
    <p:sldId id="998" r:id="rId14"/>
    <p:sldId id="999" r:id="rId15"/>
    <p:sldId id="987" r:id="rId16"/>
    <p:sldId id="988" r:id="rId17"/>
    <p:sldId id="1001" r:id="rId18"/>
    <p:sldId id="985" r:id="rId19"/>
    <p:sldId id="1012" r:id="rId20"/>
    <p:sldId id="1003" r:id="rId21"/>
    <p:sldId id="1011" r:id="rId22"/>
    <p:sldId id="997" r:id="rId23"/>
    <p:sldId id="1013" r:id="rId24"/>
    <p:sldId id="1014" r:id="rId25"/>
    <p:sldId id="979" r:id="rId26"/>
    <p:sldId id="982" r:id="rId27"/>
    <p:sldId id="986" r:id="rId28"/>
    <p:sldId id="983" r:id="rId29"/>
    <p:sldId id="1010" r:id="rId30"/>
    <p:sldId id="994" r:id="rId31"/>
    <p:sldId id="995" r:id="rId32"/>
    <p:sldId id="942" r:id="rId33"/>
    <p:sldId id="1002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BD56C2-2FB8-43CB-AA78-4CC16DBDBFE2}" v="1" dt="2023-03-14T13:33:03.4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peed, G.T. (Garrett)" userId="S::g.t.speed@uu.nl::9317ecf0-5f77-47eb-92d6-3a3dff8f530b" providerId="AD" clId="Web-{FC1B79DC-FBE0-E657-B739-CA996E1020C5}"/>
    <pc:docChg chg="addSld delSld modSld sldOrd">
      <pc:chgData name="Speed, G.T. (Garrett)" userId="S::g.t.speed@uu.nl::9317ecf0-5f77-47eb-92d6-3a3dff8f530b" providerId="AD" clId="Web-{FC1B79DC-FBE0-E657-B739-CA996E1020C5}" dt="2023-03-07T11:59:43.697" v="315" actId="14100"/>
      <pc:docMkLst>
        <pc:docMk/>
      </pc:docMkLst>
      <pc:sldChg chg="modSp">
        <pc:chgData name="Speed, G.T. (Garrett)" userId="S::g.t.speed@uu.nl::9317ecf0-5f77-47eb-92d6-3a3dff8f530b" providerId="AD" clId="Web-{FC1B79DC-FBE0-E657-B739-CA996E1020C5}" dt="2023-03-07T11:46:26.681" v="161" actId="20577"/>
        <pc:sldMkLst>
          <pc:docMk/>
          <pc:sldMk cId="113005333" sldId="985"/>
        </pc:sldMkLst>
        <pc:spChg chg="mod">
          <ac:chgData name="Speed, G.T. (Garrett)" userId="S::g.t.speed@uu.nl::9317ecf0-5f77-47eb-92d6-3a3dff8f530b" providerId="AD" clId="Web-{FC1B79DC-FBE0-E657-B739-CA996E1020C5}" dt="2023-03-07T11:44:01.678" v="32" actId="20577"/>
          <ac:spMkLst>
            <pc:docMk/>
            <pc:sldMk cId="113005333" sldId="985"/>
            <ac:spMk id="15" creationId="{DA129469-283A-9843-ADE9-E3C9D3E5DDA6}"/>
          </ac:spMkLst>
        </pc:spChg>
        <pc:spChg chg="mod">
          <ac:chgData name="Speed, G.T. (Garrett)" userId="S::g.t.speed@uu.nl::9317ecf0-5f77-47eb-92d6-3a3dff8f530b" providerId="AD" clId="Web-{FC1B79DC-FBE0-E657-B739-CA996E1020C5}" dt="2023-03-07T11:46:26.681" v="161" actId="20577"/>
          <ac:spMkLst>
            <pc:docMk/>
            <pc:sldMk cId="113005333" sldId="985"/>
            <ac:spMk id="21" creationId="{D0DE28D6-0ECB-4AB1-A5E2-E9F7D9484015}"/>
          </ac:spMkLst>
        </pc:spChg>
      </pc:sldChg>
      <pc:sldChg chg="modSp">
        <pc:chgData name="Speed, G.T. (Garrett)" userId="S::g.t.speed@uu.nl::9317ecf0-5f77-47eb-92d6-3a3dff8f530b" providerId="AD" clId="Web-{FC1B79DC-FBE0-E657-B739-CA996E1020C5}" dt="2023-03-07T11:42:57.254" v="26" actId="1076"/>
        <pc:sldMkLst>
          <pc:docMk/>
          <pc:sldMk cId="3585841340" sldId="987"/>
        </pc:sldMkLst>
        <pc:spChg chg="mod">
          <ac:chgData name="Speed, G.T. (Garrett)" userId="S::g.t.speed@uu.nl::9317ecf0-5f77-47eb-92d6-3a3dff8f530b" providerId="AD" clId="Web-{FC1B79DC-FBE0-E657-B739-CA996E1020C5}" dt="2023-03-07T11:42:57.254" v="26" actId="1076"/>
          <ac:spMkLst>
            <pc:docMk/>
            <pc:sldMk cId="3585841340" sldId="987"/>
            <ac:spMk id="21" creationId="{D0DE28D6-0ECB-4AB1-A5E2-E9F7D9484015}"/>
          </ac:spMkLst>
        </pc:spChg>
      </pc:sldChg>
      <pc:sldChg chg="modSp">
        <pc:chgData name="Speed, G.T. (Garrett)" userId="S::g.t.speed@uu.nl::9317ecf0-5f77-47eb-92d6-3a3dff8f530b" providerId="AD" clId="Web-{FC1B79DC-FBE0-E657-B739-CA996E1020C5}" dt="2023-03-07T11:39:35.719" v="15" actId="20577"/>
        <pc:sldMkLst>
          <pc:docMk/>
          <pc:sldMk cId="460844368" sldId="991"/>
        </pc:sldMkLst>
        <pc:spChg chg="mod">
          <ac:chgData name="Speed, G.T. (Garrett)" userId="S::g.t.speed@uu.nl::9317ecf0-5f77-47eb-92d6-3a3dff8f530b" providerId="AD" clId="Web-{FC1B79DC-FBE0-E657-B739-CA996E1020C5}" dt="2023-03-07T11:39:35.719" v="15" actId="20577"/>
          <ac:spMkLst>
            <pc:docMk/>
            <pc:sldMk cId="460844368" sldId="991"/>
            <ac:spMk id="21" creationId="{D0DE28D6-0ECB-4AB1-A5E2-E9F7D9484015}"/>
          </ac:spMkLst>
        </pc:spChg>
      </pc:sldChg>
      <pc:sldChg chg="modSp">
        <pc:chgData name="Speed, G.T. (Garrett)" userId="S::g.t.speed@uu.nl::9317ecf0-5f77-47eb-92d6-3a3dff8f530b" providerId="AD" clId="Web-{FC1B79DC-FBE0-E657-B739-CA996E1020C5}" dt="2023-03-07T11:41:56.988" v="25" actId="14100"/>
        <pc:sldMkLst>
          <pc:docMk/>
          <pc:sldMk cId="3185482818" sldId="999"/>
        </pc:sldMkLst>
        <pc:spChg chg="mod">
          <ac:chgData name="Speed, G.T. (Garrett)" userId="S::g.t.speed@uu.nl::9317ecf0-5f77-47eb-92d6-3a3dff8f530b" providerId="AD" clId="Web-{FC1B79DC-FBE0-E657-B739-CA996E1020C5}" dt="2023-03-07T11:41:33.909" v="20" actId="1076"/>
          <ac:spMkLst>
            <pc:docMk/>
            <pc:sldMk cId="3185482818" sldId="999"/>
            <ac:spMk id="15" creationId="{DA129469-283A-9843-ADE9-E3C9D3E5DDA6}"/>
          </ac:spMkLst>
        </pc:spChg>
        <pc:spChg chg="mod">
          <ac:chgData name="Speed, G.T. (Garrett)" userId="S::g.t.speed@uu.nl::9317ecf0-5f77-47eb-92d6-3a3dff8f530b" providerId="AD" clId="Web-{FC1B79DC-FBE0-E657-B739-CA996E1020C5}" dt="2023-03-07T11:41:47.081" v="23" actId="1076"/>
          <ac:spMkLst>
            <pc:docMk/>
            <pc:sldMk cId="3185482818" sldId="999"/>
            <ac:spMk id="21" creationId="{D0DE28D6-0ECB-4AB1-A5E2-E9F7D9484015}"/>
          </ac:spMkLst>
        </pc:spChg>
        <pc:picChg chg="mod">
          <ac:chgData name="Speed, G.T. (Garrett)" userId="S::g.t.speed@uu.nl::9317ecf0-5f77-47eb-92d6-3a3dff8f530b" providerId="AD" clId="Web-{FC1B79DC-FBE0-E657-B739-CA996E1020C5}" dt="2023-03-07T11:41:56.988" v="25" actId="14100"/>
          <ac:picMkLst>
            <pc:docMk/>
            <pc:sldMk cId="3185482818" sldId="999"/>
            <ac:picMk id="3" creationId="{95BB1D55-1C24-4C7D-88D2-F65A02D491BC}"/>
          </ac:picMkLst>
        </pc:picChg>
        <pc:picChg chg="mod modCrop">
          <ac:chgData name="Speed, G.T. (Garrett)" userId="S::g.t.speed@uu.nl::9317ecf0-5f77-47eb-92d6-3a3dff8f530b" providerId="AD" clId="Web-{FC1B79DC-FBE0-E657-B739-CA996E1020C5}" dt="2023-03-07T11:41:42.534" v="22"/>
          <ac:picMkLst>
            <pc:docMk/>
            <pc:sldMk cId="3185482818" sldId="999"/>
            <ac:picMk id="8" creationId="{0CAD68FC-2DEB-4EE9-800E-1A5019E15D47}"/>
          </ac:picMkLst>
        </pc:picChg>
      </pc:sldChg>
      <pc:sldChg chg="ord">
        <pc:chgData name="Speed, G.T. (Garrett)" userId="S::g.t.speed@uu.nl::9317ecf0-5f77-47eb-92d6-3a3dff8f530b" providerId="AD" clId="Web-{FC1B79DC-FBE0-E657-B739-CA996E1020C5}" dt="2023-03-07T11:45:03.976" v="109"/>
        <pc:sldMkLst>
          <pc:docMk/>
          <pc:sldMk cId="1136739923" sldId="1003"/>
        </pc:sldMkLst>
      </pc:sldChg>
      <pc:sldChg chg="del">
        <pc:chgData name="Speed, G.T. (Garrett)" userId="S::g.t.speed@uu.nl::9317ecf0-5f77-47eb-92d6-3a3dff8f530b" providerId="AD" clId="Web-{FC1B79DC-FBE0-E657-B739-CA996E1020C5}" dt="2023-03-07T11:28:49.628" v="3"/>
        <pc:sldMkLst>
          <pc:docMk/>
          <pc:sldMk cId="2813140944" sldId="1005"/>
        </pc:sldMkLst>
      </pc:sldChg>
      <pc:sldChg chg="del">
        <pc:chgData name="Speed, G.T. (Garrett)" userId="S::g.t.speed@uu.nl::9317ecf0-5f77-47eb-92d6-3a3dff8f530b" providerId="AD" clId="Web-{FC1B79DC-FBE0-E657-B739-CA996E1020C5}" dt="2023-03-07T11:28:49.612" v="2"/>
        <pc:sldMkLst>
          <pc:docMk/>
          <pc:sldMk cId="2427378672" sldId="1007"/>
        </pc:sldMkLst>
      </pc:sldChg>
      <pc:sldChg chg="del">
        <pc:chgData name="Speed, G.T. (Garrett)" userId="S::g.t.speed@uu.nl::9317ecf0-5f77-47eb-92d6-3a3dff8f530b" providerId="AD" clId="Web-{FC1B79DC-FBE0-E657-B739-CA996E1020C5}" dt="2023-03-07T11:28:49.612" v="1"/>
        <pc:sldMkLst>
          <pc:docMk/>
          <pc:sldMk cId="1192840234" sldId="1008"/>
        </pc:sldMkLst>
      </pc:sldChg>
      <pc:sldChg chg="del">
        <pc:chgData name="Speed, G.T. (Garrett)" userId="S::g.t.speed@uu.nl::9317ecf0-5f77-47eb-92d6-3a3dff8f530b" providerId="AD" clId="Web-{FC1B79DC-FBE0-E657-B739-CA996E1020C5}" dt="2023-03-07T11:28:49.612" v="0"/>
        <pc:sldMkLst>
          <pc:docMk/>
          <pc:sldMk cId="79482737" sldId="1009"/>
        </pc:sldMkLst>
      </pc:sldChg>
      <pc:sldChg chg="modSp add replId">
        <pc:chgData name="Speed, G.T. (Garrett)" userId="S::g.t.speed@uu.nl::9317ecf0-5f77-47eb-92d6-3a3dff8f530b" providerId="AD" clId="Web-{FC1B79DC-FBE0-E657-B739-CA996E1020C5}" dt="2023-03-07T11:54:42.191" v="181" actId="14100"/>
        <pc:sldMkLst>
          <pc:docMk/>
          <pc:sldMk cId="807275853" sldId="1011"/>
        </pc:sldMkLst>
        <pc:spChg chg="mod">
          <ac:chgData name="Speed, G.T. (Garrett)" userId="S::g.t.speed@uu.nl::9317ecf0-5f77-47eb-92d6-3a3dff8f530b" providerId="AD" clId="Web-{FC1B79DC-FBE0-E657-B739-CA996E1020C5}" dt="2023-03-07T11:54:42.191" v="181" actId="14100"/>
          <ac:spMkLst>
            <pc:docMk/>
            <pc:sldMk cId="807275853" sldId="1011"/>
            <ac:spMk id="21" creationId="{D0DE28D6-0ECB-4AB1-A5E2-E9F7D9484015}"/>
          </ac:spMkLst>
        </pc:spChg>
      </pc:sldChg>
      <pc:sldChg chg="addSp delSp modSp add replId">
        <pc:chgData name="Speed, G.T. (Garrett)" userId="S::g.t.speed@uu.nl::9317ecf0-5f77-47eb-92d6-3a3dff8f530b" providerId="AD" clId="Web-{FC1B79DC-FBE0-E657-B739-CA996E1020C5}" dt="2023-03-07T11:50:16.342" v="177" actId="1076"/>
        <pc:sldMkLst>
          <pc:docMk/>
          <pc:sldMk cId="3006683233" sldId="1012"/>
        </pc:sldMkLst>
        <pc:spChg chg="mod">
          <ac:chgData name="Speed, G.T. (Garrett)" userId="S::g.t.speed@uu.nl::9317ecf0-5f77-47eb-92d6-3a3dff8f530b" providerId="AD" clId="Web-{FC1B79DC-FBE0-E657-B739-CA996E1020C5}" dt="2023-03-07T11:48:39.496" v="168" actId="1076"/>
          <ac:spMkLst>
            <pc:docMk/>
            <pc:sldMk cId="3006683233" sldId="1012"/>
            <ac:spMk id="15" creationId="{DA129469-283A-9843-ADE9-E3C9D3E5DDA6}"/>
          </ac:spMkLst>
        </pc:spChg>
        <pc:spChg chg="del">
          <ac:chgData name="Speed, G.T. (Garrett)" userId="S::g.t.speed@uu.nl::9317ecf0-5f77-47eb-92d6-3a3dff8f530b" providerId="AD" clId="Web-{FC1B79DC-FBE0-E657-B739-CA996E1020C5}" dt="2023-03-07T11:48:22.386" v="163"/>
          <ac:spMkLst>
            <pc:docMk/>
            <pc:sldMk cId="3006683233" sldId="1012"/>
            <ac:spMk id="21" creationId="{D0DE28D6-0ECB-4AB1-A5E2-E9F7D9484015}"/>
          </ac:spMkLst>
        </pc:spChg>
        <pc:picChg chg="add mod">
          <ac:chgData name="Speed, G.T. (Garrett)" userId="S::g.t.speed@uu.nl::9317ecf0-5f77-47eb-92d6-3a3dff8f530b" providerId="AD" clId="Web-{FC1B79DC-FBE0-E657-B739-CA996E1020C5}" dt="2023-03-07T11:49:34.528" v="173" actId="1076"/>
          <ac:picMkLst>
            <pc:docMk/>
            <pc:sldMk cId="3006683233" sldId="1012"/>
            <ac:picMk id="2" creationId="{E974308D-BE3F-B594-E999-14410CD45869}"/>
          </ac:picMkLst>
        </pc:picChg>
        <pc:picChg chg="add mod">
          <ac:chgData name="Speed, G.T. (Garrett)" userId="S::g.t.speed@uu.nl::9317ecf0-5f77-47eb-92d6-3a3dff8f530b" providerId="AD" clId="Web-{FC1B79DC-FBE0-E657-B739-CA996E1020C5}" dt="2023-03-07T11:50:16.342" v="177" actId="1076"/>
          <ac:picMkLst>
            <pc:docMk/>
            <pc:sldMk cId="3006683233" sldId="1012"/>
            <ac:picMk id="3" creationId="{5816852F-E1BF-3CED-99BA-5866CDF077C0}"/>
          </ac:picMkLst>
        </pc:picChg>
        <pc:picChg chg="mod modCrop">
          <ac:chgData name="Speed, G.T. (Garrett)" userId="S::g.t.speed@uu.nl::9317ecf0-5f77-47eb-92d6-3a3dff8f530b" providerId="AD" clId="Web-{FC1B79DC-FBE0-E657-B739-CA996E1020C5}" dt="2023-03-07T11:48:51.137" v="170"/>
          <ac:picMkLst>
            <pc:docMk/>
            <pc:sldMk cId="3006683233" sldId="1012"/>
            <ac:picMk id="8" creationId="{0CAD68FC-2DEB-4EE9-800E-1A5019E15D47}"/>
          </ac:picMkLst>
        </pc:picChg>
      </pc:sldChg>
      <pc:sldChg chg="modSp add replId">
        <pc:chgData name="Speed, G.T. (Garrett)" userId="S::g.t.speed@uu.nl::9317ecf0-5f77-47eb-92d6-3a3dff8f530b" providerId="AD" clId="Web-{FC1B79DC-FBE0-E657-B739-CA996E1020C5}" dt="2023-03-07T11:59:30.213" v="309" actId="20577"/>
        <pc:sldMkLst>
          <pc:docMk/>
          <pc:sldMk cId="2765687883" sldId="1013"/>
        </pc:sldMkLst>
        <pc:spChg chg="mod">
          <ac:chgData name="Speed, G.T. (Garrett)" userId="S::g.t.speed@uu.nl::9317ecf0-5f77-47eb-92d6-3a3dff8f530b" providerId="AD" clId="Web-{FC1B79DC-FBE0-E657-B739-CA996E1020C5}" dt="2023-03-07T11:55:11.285" v="189" actId="20577"/>
          <ac:spMkLst>
            <pc:docMk/>
            <pc:sldMk cId="2765687883" sldId="1013"/>
            <ac:spMk id="15" creationId="{DA129469-283A-9843-ADE9-E3C9D3E5DDA6}"/>
          </ac:spMkLst>
        </pc:spChg>
        <pc:spChg chg="mod">
          <ac:chgData name="Speed, G.T. (Garrett)" userId="S::g.t.speed@uu.nl::9317ecf0-5f77-47eb-92d6-3a3dff8f530b" providerId="AD" clId="Web-{FC1B79DC-FBE0-E657-B739-CA996E1020C5}" dt="2023-03-07T11:59:30.213" v="309" actId="20577"/>
          <ac:spMkLst>
            <pc:docMk/>
            <pc:sldMk cId="2765687883" sldId="1013"/>
            <ac:spMk id="21" creationId="{D0DE28D6-0ECB-4AB1-A5E2-E9F7D9484015}"/>
          </ac:spMkLst>
        </pc:spChg>
      </pc:sldChg>
      <pc:sldChg chg="addSp delSp modSp add replId">
        <pc:chgData name="Speed, G.T. (Garrett)" userId="S::g.t.speed@uu.nl::9317ecf0-5f77-47eb-92d6-3a3dff8f530b" providerId="AD" clId="Web-{FC1B79DC-FBE0-E657-B739-CA996E1020C5}" dt="2023-03-07T11:59:43.697" v="315" actId="14100"/>
        <pc:sldMkLst>
          <pc:docMk/>
          <pc:sldMk cId="3370892786" sldId="1014"/>
        </pc:sldMkLst>
        <pc:spChg chg="del">
          <ac:chgData name="Speed, G.T. (Garrett)" userId="S::g.t.speed@uu.nl::9317ecf0-5f77-47eb-92d6-3a3dff8f530b" providerId="AD" clId="Web-{FC1B79DC-FBE0-E657-B739-CA996E1020C5}" dt="2023-03-07T11:59:36.056" v="311"/>
          <ac:spMkLst>
            <pc:docMk/>
            <pc:sldMk cId="3370892786" sldId="1014"/>
            <ac:spMk id="21" creationId="{D0DE28D6-0ECB-4AB1-A5E2-E9F7D9484015}"/>
          </ac:spMkLst>
        </pc:spChg>
        <pc:picChg chg="add mod">
          <ac:chgData name="Speed, G.T. (Garrett)" userId="S::g.t.speed@uu.nl::9317ecf0-5f77-47eb-92d6-3a3dff8f530b" providerId="AD" clId="Web-{FC1B79DC-FBE0-E657-B739-CA996E1020C5}" dt="2023-03-07T11:59:43.697" v="315" actId="14100"/>
          <ac:picMkLst>
            <pc:docMk/>
            <pc:sldMk cId="3370892786" sldId="1014"/>
            <ac:picMk id="2" creationId="{CD2D4A25-6C49-E96C-3B0B-2ABF7C19661A}"/>
          </ac:picMkLst>
        </pc:picChg>
      </pc:sldChg>
    </pc:docChg>
  </pc:docChgLst>
  <pc:docChgLst>
    <pc:chgData name="Garrett Speed" userId="9317ecf0-5f77-47eb-92d6-3a3dff8f530b" providerId="ADAL" clId="{58BD56C2-2FB8-43CB-AA78-4CC16DBDBFE2}"/>
    <pc:docChg chg="custSel modSld sldOrd">
      <pc:chgData name="Garrett Speed" userId="9317ecf0-5f77-47eb-92d6-3a3dff8f530b" providerId="ADAL" clId="{58BD56C2-2FB8-43CB-AA78-4CC16DBDBFE2}" dt="2023-03-14T13:44:56.259" v="117"/>
      <pc:docMkLst>
        <pc:docMk/>
      </pc:docMkLst>
      <pc:sldChg chg="modSp mod">
        <pc:chgData name="Garrett Speed" userId="9317ecf0-5f77-47eb-92d6-3a3dff8f530b" providerId="ADAL" clId="{58BD56C2-2FB8-43CB-AA78-4CC16DBDBFE2}" dt="2023-03-14T13:28:14.013" v="77" actId="20577"/>
        <pc:sldMkLst>
          <pc:docMk/>
          <pc:sldMk cId="109857222" sldId="256"/>
        </pc:sldMkLst>
        <pc:spChg chg="mod">
          <ac:chgData name="Garrett Speed" userId="9317ecf0-5f77-47eb-92d6-3a3dff8f530b" providerId="ADAL" clId="{58BD56C2-2FB8-43CB-AA78-4CC16DBDBFE2}" dt="2023-03-14T13:28:14.013" v="77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 mod">
        <pc:chgData name="Garrett Speed" userId="9317ecf0-5f77-47eb-92d6-3a3dff8f530b" providerId="ADAL" clId="{58BD56C2-2FB8-43CB-AA78-4CC16DBDBFE2}" dt="2023-03-14T13:33:12.305" v="115" actId="20577"/>
        <pc:sldMkLst>
          <pc:docMk/>
          <pc:sldMk cId="2698134182" sldId="942"/>
        </pc:sldMkLst>
        <pc:spChg chg="mod">
          <ac:chgData name="Garrett Speed" userId="9317ecf0-5f77-47eb-92d6-3a3dff8f530b" providerId="ADAL" clId="{58BD56C2-2FB8-43CB-AA78-4CC16DBDBFE2}" dt="2023-03-14T13:33:12.305" v="115" actId="20577"/>
          <ac:spMkLst>
            <pc:docMk/>
            <pc:sldMk cId="2698134182" sldId="942"/>
            <ac:spMk id="4" creationId="{8431023C-5A95-43C5-9608-A53BA4C7FA61}"/>
          </ac:spMkLst>
        </pc:spChg>
      </pc:sldChg>
      <pc:sldChg chg="ord">
        <pc:chgData name="Garrett Speed" userId="9317ecf0-5f77-47eb-92d6-3a3dff8f530b" providerId="ADAL" clId="{58BD56C2-2FB8-43CB-AA78-4CC16DBDBFE2}" dt="2023-03-14T13:44:56.259" v="117"/>
        <pc:sldMkLst>
          <pc:docMk/>
          <pc:sldMk cId="433103106" sldId="99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EBDB0-169B-4B56-A76B-6AD8B6C6E9AC}" type="datetimeFigureOut">
              <a:rPr lang="en-NL" smtClean="0"/>
              <a:t>03/14/2023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DEF28-328A-4435-A92E-5AFDFD490D4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05513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9713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8486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09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67471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3102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50824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37116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80649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39252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46712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0025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19848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37734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68666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34819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69109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35751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8450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5705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7759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6839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0259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887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36306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7381A9-0C9E-4D3A-A28B-AC4E168A57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8204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9840FE-3A9F-4D31-B87A-B0613A8EC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8F96638-BC39-4E5A-83E1-DBCC87E48B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B4F16E-C923-49CA-9BBD-718740FC8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E79B516-162C-44D8-AF38-C3796E338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B46770-DF3D-44AF-8A5E-3A99F1229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3484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C48B92-ECFB-4780-9FEE-8EF4C36F1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0CED97-29FD-4792-91EB-C036F66DA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3B6B7D-65A0-4BE7-8ABC-7864905DC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E4C3006-C043-47FC-B533-DA26D0DCA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391ED4-7989-430B-900D-FF618A03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187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CF8ED6-2AE5-44C2-ADB9-72B57152B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4CA375-B8E4-436C-B8E4-7439B436D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6F94F8-0AF0-423B-9F38-4C1A3B5BC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23732B8-57F5-41E9-AD75-803A9941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F99A46F-9052-45E7-8117-01419D9E8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9642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74F97E-CDD7-405F-8702-54737855F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594017-7B6A-4BFC-A23B-1715B2B7E9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58D16EA-780B-4C5D-A289-2CCDF8897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36F4833-0847-4E6F-95DA-F42078BC2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18766CC-ED73-4599-B90D-7567D40AA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751CDF3-65FE-4003-96A8-2B2962ECA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5114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C85A34-AA8D-4417-A78C-05D92FF0E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00C616-8BEF-42D8-8C90-1B2715C1E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6A5149-0A6C-4947-B811-E05DD284D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095D69E-C7FB-4DB7-A9BA-8069AF83C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B47D37D-4C8A-484F-9E14-0CD7B2AE47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A3ED81F-9AE2-47C6-91F2-13E2B704D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D3E388F-CF04-4AAD-9554-9A11C846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402A879-6E13-4BAA-909F-B3B9D52E1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1958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7C26A5-E3A5-444B-8E07-25C12DF4C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5089949-D51B-4774-A3CC-B1E9CE92A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A79236F-1ED4-4C17-844F-79A5EACB4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7BAF1E-D4C9-4912-9B47-10A625571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3313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2F3A0B5-FF0D-4B16-8331-F146A589C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52C66EB-9447-497D-A573-DB03D7F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E95AE98-A063-4859-9CF6-2A64FDC29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6716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2AEDA1-B755-40C6-87FF-7503C6017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E60601-F997-44CD-8B8A-A790D4536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85A1D1C-F92B-4321-97A7-0634964196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B1EBFA-0FD5-44CF-B23E-95322B84E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C5AF9A6-7464-4385-84DC-97D157A2A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868C4C9-8AB8-45B5-9687-D3B8CE583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686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BD6DC-6A6F-41B9-A992-88C3E021A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01889F3-C6A1-4EE9-94CF-B0A0BC05F5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9F3D456-9FAD-4BE3-B86B-06437B9245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A55732D-BC46-48D0-9622-D713964F6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13E31E1-13F8-45C6-A2F8-5DE0508D0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78355CF-722F-4716-834A-4574BE66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447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A8C0AC-46FB-4E5E-A391-37384A54F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42F7942-DBF9-47B1-B2FC-64C35FD943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A2ACE9-AF39-4088-8D6D-04373607C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475EB2-79CD-4CF9-939F-D0D945B66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BB57E2-5B69-4210-B974-7C3C2FA22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16029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4FCCBBB-DB37-4079-8551-267ABBE493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580AF37-E1CB-4EDC-AC11-96B810AFE4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7DBEE2-07E8-4C04-AE14-010133DC5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91D085-B82D-470A-AC55-E9C92345E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F2A106-DC9F-4298-8E3C-557085364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618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2AC0F76-D6A7-4AAF-8EDF-FB17827F9C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64801" y="2133600"/>
            <a:ext cx="6983181" cy="31670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66698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0DDB1DF-1F28-4C86-870C-408C191CE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5B2827D-A60D-4CC0-8AC6-521F2E295F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3374A8D-A50B-478C-9E82-409DABDD87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E0759-1F4B-4D5D-97E9-6432AFF1329E}" type="datetimeFigureOut">
              <a:rPr lang="nl-NL" smtClean="0"/>
              <a:t>14-3-2023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F771262-387F-4C84-A315-636F9EF384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5E2E1D-8969-4D4C-8D18-7F0B33AF3A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61983-7679-420D-9516-57A869DCA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564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github.com/UtrechtUniversity/README-Template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github.com/github/gitignore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geo-data-support.sites.uu.nl/open-science-open-data/code-license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github.com/UtrechtUniversity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g.t.speed@uu.n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8446B12-7391-4711-8B31-112A0B89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7476" y="4326636"/>
            <a:ext cx="10518776" cy="1200329"/>
          </a:xfrm>
        </p:spPr>
        <p:txBody>
          <a:bodyPr wrap="square" anchor="b">
            <a:normAutofit/>
          </a:bodyPr>
          <a:lstStyle/>
          <a:p>
            <a:pPr algn="l"/>
            <a:r>
              <a:rPr lang="en-US" sz="7200" dirty="0">
                <a:solidFill>
                  <a:schemeClr val="bg1"/>
                </a:solidFill>
                <a:latin typeface="Merriweather" panose="02060503050406030704" pitchFamily="18" charset="0"/>
              </a:rPr>
              <a:t>Git and GitHub</a:t>
            </a:r>
            <a:endParaRPr lang="en-US" sz="7200" dirty="0">
              <a:solidFill>
                <a:schemeClr val="bg1"/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0606" y="5385382"/>
            <a:ext cx="6583362" cy="1075952"/>
          </a:xfrm>
        </p:spPr>
        <p:txBody>
          <a:bodyPr anchor="t">
            <a:normAutofit fontScale="92500" lnSpcReduction="2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Merriweather" panose="02060503050406030704" pitchFamily="18" charset="0"/>
              </a:rPr>
              <a:t>General Applications</a:t>
            </a:r>
          </a:p>
          <a:p>
            <a:pPr algn="l"/>
            <a:r>
              <a:rPr lang="en-US" dirty="0">
                <a:solidFill>
                  <a:schemeClr val="bg1"/>
                </a:solidFill>
                <a:latin typeface="Merriweather" panose="02060503050406030704" pitchFamily="18" charset="0"/>
              </a:rPr>
              <a:t>Garrett Speed</a:t>
            </a:r>
          </a:p>
          <a:p>
            <a:pPr algn="l"/>
            <a:r>
              <a:rPr lang="en-US" dirty="0">
                <a:solidFill>
                  <a:schemeClr val="bg1"/>
                </a:solidFill>
                <a:latin typeface="Merriweather" panose="02060503050406030704" pitchFamily="18" charset="0"/>
              </a:rPr>
              <a:t>Data Steward – Geo Data Team</a:t>
            </a:r>
            <a:endParaRPr lang="en-US" dirty="0">
              <a:solidFill>
                <a:schemeClr val="bg1"/>
              </a:solidFill>
              <a:latin typeface="Merriweather" panose="02060503050406030704" pitchFamily="18" charset="0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ABA980-4485-438C-B15D-D7E4FED55D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20" y="10"/>
            <a:ext cx="12191980" cy="3657590"/>
          </a:xfrm>
          <a:custGeom>
            <a:avLst/>
            <a:gdLst/>
            <a:ahLst/>
            <a:cxnLst/>
            <a:rect l="l" t="t" r="r" b="b"/>
            <a:pathLst>
              <a:path w="12192000" h="3657600">
                <a:moveTo>
                  <a:pt x="7230262" y="3468462"/>
                </a:moveTo>
                <a:lnTo>
                  <a:pt x="7197115" y="3474938"/>
                </a:lnTo>
                <a:lnTo>
                  <a:pt x="7214545" y="3473344"/>
                </a:lnTo>
                <a:cubicBezTo>
                  <a:pt x="7220308" y="3472558"/>
                  <a:pt x="7225785" y="3471224"/>
                  <a:pt x="7230262" y="3468462"/>
                </a:cubicBezTo>
                <a:close/>
                <a:moveTo>
                  <a:pt x="7009120" y="3411863"/>
                </a:moveTo>
                <a:lnTo>
                  <a:pt x="7021563" y="3422955"/>
                </a:lnTo>
                <a:lnTo>
                  <a:pt x="7021563" y="3422954"/>
                </a:lnTo>
                <a:close/>
                <a:moveTo>
                  <a:pt x="7768443" y="3303674"/>
                </a:moveTo>
                <a:lnTo>
                  <a:pt x="7768443" y="3303675"/>
                </a:lnTo>
                <a:lnTo>
                  <a:pt x="7792447" y="3326153"/>
                </a:lnTo>
                <a:cubicBezTo>
                  <a:pt x="7785969" y="3320057"/>
                  <a:pt x="7779301" y="3313961"/>
                  <a:pt x="7768443" y="3303674"/>
                </a:cubicBezTo>
                <a:close/>
                <a:moveTo>
                  <a:pt x="4038748" y="3301555"/>
                </a:moveTo>
                <a:lnTo>
                  <a:pt x="4030517" y="3313199"/>
                </a:lnTo>
                <a:cubicBezTo>
                  <a:pt x="4026230" y="3321105"/>
                  <a:pt x="4021242" y="3327345"/>
                  <a:pt x="4015609" y="3332050"/>
                </a:cubicBezTo>
                <a:lnTo>
                  <a:pt x="3996845" y="3341704"/>
                </a:lnTo>
                <a:cubicBezTo>
                  <a:pt x="4010562" y="3338155"/>
                  <a:pt x="4021944" y="3329011"/>
                  <a:pt x="4030518" y="3313199"/>
                </a:cubicBezTo>
                <a:close/>
                <a:moveTo>
                  <a:pt x="6245343" y="3298149"/>
                </a:moveTo>
                <a:lnTo>
                  <a:pt x="6274406" y="3304945"/>
                </a:lnTo>
                <a:lnTo>
                  <a:pt x="6291247" y="3311262"/>
                </a:lnTo>
                <a:lnTo>
                  <a:pt x="6291385" y="3311314"/>
                </a:lnTo>
                <a:lnTo>
                  <a:pt x="6306284" y="3317152"/>
                </a:lnTo>
                <a:lnTo>
                  <a:pt x="6308075" y="3317568"/>
                </a:lnTo>
                <a:lnTo>
                  <a:pt x="6313855" y="3319733"/>
                </a:lnTo>
                <a:cubicBezTo>
                  <a:pt x="6321454" y="3322121"/>
                  <a:pt x="6329151" y="3323858"/>
                  <a:pt x="6337048" y="3324296"/>
                </a:cubicBezTo>
                <a:lnTo>
                  <a:pt x="6308075" y="3317568"/>
                </a:lnTo>
                <a:lnTo>
                  <a:pt x="6291385" y="3311314"/>
                </a:lnTo>
                <a:lnTo>
                  <a:pt x="6276197" y="3305364"/>
                </a:lnTo>
                <a:lnTo>
                  <a:pt x="6274406" y="3304945"/>
                </a:lnTo>
                <a:lnTo>
                  <a:pt x="6268613" y="3302771"/>
                </a:lnTo>
                <a:cubicBezTo>
                  <a:pt x="6260996" y="3300370"/>
                  <a:pt x="6253273" y="3298613"/>
                  <a:pt x="6245343" y="3298149"/>
                </a:cubicBezTo>
                <a:close/>
                <a:moveTo>
                  <a:pt x="6558837" y="3268317"/>
                </a:moveTo>
                <a:cubicBezTo>
                  <a:pt x="6548970" y="3267668"/>
                  <a:pt x="6539355" y="3268073"/>
                  <a:pt x="6529984" y="3269763"/>
                </a:cubicBezTo>
                <a:lnTo>
                  <a:pt x="6589207" y="3273193"/>
                </a:lnTo>
                <a:cubicBezTo>
                  <a:pt x="6578825" y="3270668"/>
                  <a:pt x="6568705" y="3268966"/>
                  <a:pt x="6558837" y="3268317"/>
                </a:cubicBezTo>
                <a:close/>
                <a:moveTo>
                  <a:pt x="4834454" y="3207659"/>
                </a:moveTo>
                <a:cubicBezTo>
                  <a:pt x="4849504" y="3224138"/>
                  <a:pt x="4866316" y="3230376"/>
                  <a:pt x="4883986" y="3231901"/>
                </a:cubicBezTo>
                <a:lnTo>
                  <a:pt x="4858238" y="3225387"/>
                </a:lnTo>
                <a:cubicBezTo>
                  <a:pt x="4849945" y="3221578"/>
                  <a:pt x="4841981" y="3215898"/>
                  <a:pt x="4834454" y="3207659"/>
                </a:cubicBezTo>
                <a:close/>
                <a:moveTo>
                  <a:pt x="5056443" y="3205325"/>
                </a:moveTo>
                <a:lnTo>
                  <a:pt x="5072589" y="3206105"/>
                </a:lnTo>
                <a:cubicBezTo>
                  <a:pt x="5078053" y="3207563"/>
                  <a:pt x="5083590" y="3210326"/>
                  <a:pt x="5089162" y="3214707"/>
                </a:cubicBezTo>
                <a:cubicBezTo>
                  <a:pt x="5078020" y="3205944"/>
                  <a:pt x="5067015" y="3203658"/>
                  <a:pt x="5056443" y="3205325"/>
                </a:cubicBezTo>
                <a:close/>
                <a:moveTo>
                  <a:pt x="739852" y="2905443"/>
                </a:moveTo>
                <a:cubicBezTo>
                  <a:pt x="733899" y="2911992"/>
                  <a:pt x="728660" y="2919613"/>
                  <a:pt x="724278" y="2926662"/>
                </a:cubicBezTo>
                <a:cubicBezTo>
                  <a:pt x="719849" y="2933806"/>
                  <a:pt x="714527" y="2939152"/>
                  <a:pt x="708621" y="2942822"/>
                </a:cubicBezTo>
                <a:lnTo>
                  <a:pt x="691439" y="2948297"/>
                </a:lnTo>
                <a:lnTo>
                  <a:pt x="708622" y="2942822"/>
                </a:lnTo>
                <a:cubicBezTo>
                  <a:pt x="714527" y="2939152"/>
                  <a:pt x="719849" y="2933806"/>
                  <a:pt x="724279" y="2926662"/>
                </a:cubicBezTo>
                <a:cubicBezTo>
                  <a:pt x="728660" y="2919613"/>
                  <a:pt x="733899" y="2911992"/>
                  <a:pt x="739852" y="2905443"/>
                </a:cubicBezTo>
                <a:close/>
                <a:moveTo>
                  <a:pt x="8934151" y="2836933"/>
                </a:moveTo>
                <a:cubicBezTo>
                  <a:pt x="8940248" y="2842173"/>
                  <a:pt x="8947058" y="2847506"/>
                  <a:pt x="8954249" y="2851864"/>
                </a:cubicBezTo>
                <a:lnTo>
                  <a:pt x="8962389" y="2855163"/>
                </a:lnTo>
                <a:lnTo>
                  <a:pt x="8954250" y="2851864"/>
                </a:lnTo>
                <a:cubicBezTo>
                  <a:pt x="8947058" y="2847506"/>
                  <a:pt x="8940248" y="2842173"/>
                  <a:pt x="8934151" y="2836933"/>
                </a:cubicBezTo>
                <a:close/>
                <a:moveTo>
                  <a:pt x="2314816" y="2835337"/>
                </a:moveTo>
                <a:cubicBezTo>
                  <a:pt x="2309720" y="2836314"/>
                  <a:pt x="2304339" y="2838362"/>
                  <a:pt x="2300909" y="2840743"/>
                </a:cubicBezTo>
                <a:cubicBezTo>
                  <a:pt x="2267856" y="2863985"/>
                  <a:pt x="2242281" y="2875891"/>
                  <a:pt x="2216515" y="2876487"/>
                </a:cubicBezTo>
                <a:cubicBezTo>
                  <a:pt x="2242281" y="2875891"/>
                  <a:pt x="2267856" y="2863985"/>
                  <a:pt x="2300910" y="2840743"/>
                </a:cubicBezTo>
                <a:close/>
                <a:moveTo>
                  <a:pt x="1916629" y="2813600"/>
                </a:moveTo>
                <a:lnTo>
                  <a:pt x="1907132" y="2816930"/>
                </a:lnTo>
                <a:lnTo>
                  <a:pt x="1866619" y="2826615"/>
                </a:lnTo>
                <a:lnTo>
                  <a:pt x="1907133" y="2816930"/>
                </a:lnTo>
                <a:close/>
                <a:moveTo>
                  <a:pt x="2058204" y="2802832"/>
                </a:moveTo>
                <a:cubicBezTo>
                  <a:pt x="2076636" y="2804546"/>
                  <a:pt x="2095174" y="2805403"/>
                  <a:pt x="2108194" y="2817539"/>
                </a:cubicBezTo>
                <a:cubicBezTo>
                  <a:pt x="2095175" y="2805403"/>
                  <a:pt x="2076636" y="2804546"/>
                  <a:pt x="2058204" y="2802832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10707"/>
                </a:lnTo>
                <a:cubicBezTo>
                  <a:pt x="12192000" y="826330"/>
                  <a:pt x="12192000" y="835855"/>
                  <a:pt x="12192000" y="845570"/>
                </a:cubicBezTo>
                <a:lnTo>
                  <a:pt x="12192000" y="1243302"/>
                </a:lnTo>
                <a:lnTo>
                  <a:pt x="12160947" y="1271923"/>
                </a:lnTo>
                <a:cubicBezTo>
                  <a:pt x="12118083" y="1293449"/>
                  <a:pt x="12072360" y="1312882"/>
                  <a:pt x="12026448" y="1332123"/>
                </a:cubicBezTo>
                <a:cubicBezTo>
                  <a:pt x="12013114" y="1337649"/>
                  <a:pt x="11998443" y="1340697"/>
                  <a:pt x="11986443" y="1348126"/>
                </a:cubicBezTo>
                <a:cubicBezTo>
                  <a:pt x="11931195" y="1382036"/>
                  <a:pt x="11877664" y="1418614"/>
                  <a:pt x="11821656" y="1451191"/>
                </a:cubicBezTo>
                <a:cubicBezTo>
                  <a:pt x="11763931" y="1484910"/>
                  <a:pt x="11712304" y="1524726"/>
                  <a:pt x="11672489" y="1578639"/>
                </a:cubicBezTo>
                <a:cubicBezTo>
                  <a:pt x="11635529" y="1628743"/>
                  <a:pt x="11599714" y="1679607"/>
                  <a:pt x="11562947" y="1729900"/>
                </a:cubicBezTo>
                <a:cubicBezTo>
                  <a:pt x="11553613" y="1742665"/>
                  <a:pt x="11545039" y="1757715"/>
                  <a:pt x="11532275" y="1765907"/>
                </a:cubicBezTo>
                <a:cubicBezTo>
                  <a:pt x="11505795" y="1783052"/>
                  <a:pt x="11476838" y="1796959"/>
                  <a:pt x="11448453" y="1811057"/>
                </a:cubicBezTo>
                <a:cubicBezTo>
                  <a:pt x="11424069" y="1823059"/>
                  <a:pt x="11398160" y="1832011"/>
                  <a:pt x="11374346" y="1844966"/>
                </a:cubicBezTo>
                <a:cubicBezTo>
                  <a:pt x="11355296" y="1855255"/>
                  <a:pt x="11338339" y="1869543"/>
                  <a:pt x="11320623" y="1882497"/>
                </a:cubicBezTo>
                <a:cubicBezTo>
                  <a:pt x="11305192" y="1893736"/>
                  <a:pt x="11288238" y="1903452"/>
                  <a:pt x="11275283" y="1916978"/>
                </a:cubicBezTo>
                <a:cubicBezTo>
                  <a:pt x="11243658" y="1949745"/>
                  <a:pt x="11211843" y="1981940"/>
                  <a:pt x="11172600" y="2006136"/>
                </a:cubicBezTo>
                <a:cubicBezTo>
                  <a:pt x="11133927" y="2030138"/>
                  <a:pt x="11097350" y="2057001"/>
                  <a:pt x="11058869" y="2081386"/>
                </a:cubicBezTo>
                <a:cubicBezTo>
                  <a:pt x="11021146" y="2105199"/>
                  <a:pt x="10987046" y="2131297"/>
                  <a:pt x="10967423" y="2173591"/>
                </a:cubicBezTo>
                <a:cubicBezTo>
                  <a:pt x="10958661" y="2192259"/>
                  <a:pt x="10946279" y="2212644"/>
                  <a:pt x="10929704" y="2223503"/>
                </a:cubicBezTo>
                <a:cubicBezTo>
                  <a:pt x="10906081" y="2238934"/>
                  <a:pt x="10876171" y="2244459"/>
                  <a:pt x="10850453" y="2257603"/>
                </a:cubicBezTo>
                <a:cubicBezTo>
                  <a:pt x="10820162" y="2273034"/>
                  <a:pt x="10785111" y="2286370"/>
                  <a:pt x="10764534" y="2310945"/>
                </a:cubicBezTo>
                <a:cubicBezTo>
                  <a:pt x="10746246" y="2332855"/>
                  <a:pt x="10727767" y="2349999"/>
                  <a:pt x="10703573" y="2363905"/>
                </a:cubicBezTo>
                <a:cubicBezTo>
                  <a:pt x="10686617" y="2373622"/>
                  <a:pt x="10674046" y="2391338"/>
                  <a:pt x="10656519" y="2399340"/>
                </a:cubicBezTo>
                <a:cubicBezTo>
                  <a:pt x="10633467" y="2410009"/>
                  <a:pt x="10610225" y="2418391"/>
                  <a:pt x="10590031" y="2434966"/>
                </a:cubicBezTo>
                <a:cubicBezTo>
                  <a:pt x="10569075" y="2452110"/>
                  <a:pt x="10545263" y="2465636"/>
                  <a:pt x="10523354" y="2481639"/>
                </a:cubicBezTo>
                <a:cubicBezTo>
                  <a:pt x="10511734" y="2490211"/>
                  <a:pt x="10502208" y="2501451"/>
                  <a:pt x="10490969" y="2510406"/>
                </a:cubicBezTo>
                <a:cubicBezTo>
                  <a:pt x="10470394" y="2526788"/>
                  <a:pt x="10449438" y="2542791"/>
                  <a:pt x="10428291" y="2558222"/>
                </a:cubicBezTo>
                <a:cubicBezTo>
                  <a:pt x="10407146" y="2573655"/>
                  <a:pt x="10386952" y="2591561"/>
                  <a:pt x="10363709" y="2602801"/>
                </a:cubicBezTo>
                <a:cubicBezTo>
                  <a:pt x="10324086" y="2621851"/>
                  <a:pt x="10280840" y="2633282"/>
                  <a:pt x="10242357" y="2653857"/>
                </a:cubicBezTo>
                <a:cubicBezTo>
                  <a:pt x="10203304" y="2674811"/>
                  <a:pt x="10166536" y="2701103"/>
                  <a:pt x="10131863" y="2728915"/>
                </a:cubicBezTo>
                <a:cubicBezTo>
                  <a:pt x="10104430" y="2750824"/>
                  <a:pt x="10078713" y="2772543"/>
                  <a:pt x="10044230" y="2783782"/>
                </a:cubicBezTo>
                <a:cubicBezTo>
                  <a:pt x="10024990" y="2790070"/>
                  <a:pt x="10004797" y="2803786"/>
                  <a:pt x="9993175" y="2819789"/>
                </a:cubicBezTo>
                <a:cubicBezTo>
                  <a:pt x="9968027" y="2854649"/>
                  <a:pt x="9935832" y="2879226"/>
                  <a:pt x="9899446" y="2900182"/>
                </a:cubicBezTo>
                <a:cubicBezTo>
                  <a:pt x="9850865" y="2928376"/>
                  <a:pt x="9802858" y="2957143"/>
                  <a:pt x="9754088" y="2984766"/>
                </a:cubicBezTo>
                <a:cubicBezTo>
                  <a:pt x="9725323" y="3001151"/>
                  <a:pt x="9696749" y="3018485"/>
                  <a:pt x="9666265" y="3030488"/>
                </a:cubicBezTo>
                <a:cubicBezTo>
                  <a:pt x="9603971" y="3055255"/>
                  <a:pt x="9540152" y="3076399"/>
                  <a:pt x="9477283" y="3099451"/>
                </a:cubicBezTo>
                <a:cubicBezTo>
                  <a:pt x="9456709" y="3106880"/>
                  <a:pt x="9437278" y="3117549"/>
                  <a:pt x="9416321" y="3124026"/>
                </a:cubicBezTo>
                <a:cubicBezTo>
                  <a:pt x="9393650" y="3131075"/>
                  <a:pt x="9369267" y="3133171"/>
                  <a:pt x="9346597" y="3140219"/>
                </a:cubicBezTo>
                <a:cubicBezTo>
                  <a:pt x="9308875" y="3151840"/>
                  <a:pt x="9272298" y="3166701"/>
                  <a:pt x="9234579" y="3178511"/>
                </a:cubicBezTo>
                <a:cubicBezTo>
                  <a:pt x="9161805" y="3201182"/>
                  <a:pt x="9088840" y="3222899"/>
                  <a:pt x="9015878" y="3244426"/>
                </a:cubicBezTo>
                <a:cubicBezTo>
                  <a:pt x="9000257" y="3248999"/>
                  <a:pt x="8983301" y="3249570"/>
                  <a:pt x="8967871" y="3254523"/>
                </a:cubicBezTo>
                <a:cubicBezTo>
                  <a:pt x="8926911" y="3267859"/>
                  <a:pt x="8886142" y="3282336"/>
                  <a:pt x="8845565" y="3297007"/>
                </a:cubicBezTo>
                <a:cubicBezTo>
                  <a:pt x="8820990" y="3305961"/>
                  <a:pt x="8796985" y="3317009"/>
                  <a:pt x="8772219" y="3325582"/>
                </a:cubicBezTo>
                <a:cubicBezTo>
                  <a:pt x="8752407" y="3332440"/>
                  <a:pt x="8732023" y="3337774"/>
                  <a:pt x="8711448" y="3341966"/>
                </a:cubicBezTo>
                <a:cubicBezTo>
                  <a:pt x="8693731" y="3345586"/>
                  <a:pt x="8675253" y="3345203"/>
                  <a:pt x="8657726" y="3349586"/>
                </a:cubicBezTo>
                <a:cubicBezTo>
                  <a:pt x="8610288" y="3361397"/>
                  <a:pt x="8563425" y="3374733"/>
                  <a:pt x="8516369" y="3387305"/>
                </a:cubicBezTo>
                <a:cubicBezTo>
                  <a:pt x="8497511" y="3392259"/>
                  <a:pt x="8478269" y="3395880"/>
                  <a:pt x="8459979" y="3402166"/>
                </a:cubicBezTo>
                <a:cubicBezTo>
                  <a:pt x="8411019" y="3418741"/>
                  <a:pt x="8362822" y="3437599"/>
                  <a:pt x="8313671" y="3453222"/>
                </a:cubicBezTo>
                <a:cubicBezTo>
                  <a:pt x="8272903" y="3466176"/>
                  <a:pt x="8230992" y="3475510"/>
                  <a:pt x="8189651" y="3486941"/>
                </a:cubicBezTo>
                <a:cubicBezTo>
                  <a:pt x="8172124" y="3491895"/>
                  <a:pt x="8155359" y="3498943"/>
                  <a:pt x="8137835" y="3503134"/>
                </a:cubicBezTo>
                <a:cubicBezTo>
                  <a:pt x="8098590" y="3512659"/>
                  <a:pt x="8058774" y="3520659"/>
                  <a:pt x="8019339" y="3530186"/>
                </a:cubicBezTo>
                <a:cubicBezTo>
                  <a:pt x="7996859" y="3535710"/>
                  <a:pt x="7975142" y="3545617"/>
                  <a:pt x="7952280" y="3549237"/>
                </a:cubicBezTo>
                <a:cubicBezTo>
                  <a:pt x="7897987" y="3557809"/>
                  <a:pt x="7843311" y="3563905"/>
                  <a:pt x="7788636" y="3570763"/>
                </a:cubicBezTo>
                <a:cubicBezTo>
                  <a:pt x="7732247" y="3577811"/>
                  <a:pt x="7676047" y="3585242"/>
                  <a:pt x="7619655" y="3591528"/>
                </a:cubicBezTo>
                <a:cubicBezTo>
                  <a:pt x="7588795" y="3594768"/>
                  <a:pt x="7557742" y="3595338"/>
                  <a:pt x="7526880" y="3598386"/>
                </a:cubicBezTo>
                <a:cubicBezTo>
                  <a:pt x="7499828" y="3601055"/>
                  <a:pt x="7472967" y="3606007"/>
                  <a:pt x="7445916" y="3609247"/>
                </a:cubicBezTo>
                <a:cubicBezTo>
                  <a:pt x="7422483" y="3611913"/>
                  <a:pt x="7398860" y="3613437"/>
                  <a:pt x="7375428" y="3616105"/>
                </a:cubicBezTo>
                <a:cubicBezTo>
                  <a:pt x="7337899" y="3620485"/>
                  <a:pt x="7300559" y="3625439"/>
                  <a:pt x="7263220" y="3630011"/>
                </a:cubicBezTo>
                <a:cubicBezTo>
                  <a:pt x="7247599" y="3631726"/>
                  <a:pt x="7231214" y="3636488"/>
                  <a:pt x="7216547" y="3633632"/>
                </a:cubicBezTo>
                <a:cubicBezTo>
                  <a:pt x="7179587" y="3626391"/>
                  <a:pt x="7143199" y="3628487"/>
                  <a:pt x="7106432" y="3633440"/>
                </a:cubicBezTo>
                <a:cubicBezTo>
                  <a:pt x="7093860" y="3635155"/>
                  <a:pt x="7080334" y="3634774"/>
                  <a:pt x="7068141" y="3631536"/>
                </a:cubicBezTo>
                <a:cubicBezTo>
                  <a:pt x="7043184" y="3625057"/>
                  <a:pt x="7018991" y="3615913"/>
                  <a:pt x="6994415" y="3607913"/>
                </a:cubicBezTo>
                <a:cubicBezTo>
                  <a:pt x="6991747" y="3606961"/>
                  <a:pt x="6988509" y="3606769"/>
                  <a:pt x="6985653" y="3606199"/>
                </a:cubicBezTo>
                <a:cubicBezTo>
                  <a:pt x="6969457" y="3602959"/>
                  <a:pt x="6953457" y="3599720"/>
                  <a:pt x="6937263" y="3596863"/>
                </a:cubicBezTo>
                <a:cubicBezTo>
                  <a:pt x="6928501" y="3595338"/>
                  <a:pt x="6919547" y="3595149"/>
                  <a:pt x="6910782" y="3593814"/>
                </a:cubicBezTo>
                <a:cubicBezTo>
                  <a:pt x="6876872" y="3588480"/>
                  <a:pt x="6839534" y="3597434"/>
                  <a:pt x="6810195" y="3574384"/>
                </a:cubicBezTo>
                <a:cubicBezTo>
                  <a:pt x="6791144" y="3559523"/>
                  <a:pt x="6772665" y="3562953"/>
                  <a:pt x="6752283" y="3565239"/>
                </a:cubicBezTo>
                <a:cubicBezTo>
                  <a:pt x="6736851" y="3566953"/>
                  <a:pt x="6721038" y="3566382"/>
                  <a:pt x="6705417" y="3566574"/>
                </a:cubicBezTo>
                <a:cubicBezTo>
                  <a:pt x="6677984" y="3567143"/>
                  <a:pt x="6650551" y="3567335"/>
                  <a:pt x="6623118" y="3568287"/>
                </a:cubicBezTo>
                <a:cubicBezTo>
                  <a:pt x="6614353" y="3568667"/>
                  <a:pt x="6605401" y="3573432"/>
                  <a:pt x="6596828" y="3572670"/>
                </a:cubicBezTo>
                <a:cubicBezTo>
                  <a:pt x="6557201" y="3569049"/>
                  <a:pt x="6517576" y="3563334"/>
                  <a:pt x="6477951" y="3560095"/>
                </a:cubicBezTo>
                <a:cubicBezTo>
                  <a:pt x="6455472" y="3558191"/>
                  <a:pt x="6432420" y="3561809"/>
                  <a:pt x="6410131" y="3559143"/>
                </a:cubicBezTo>
                <a:cubicBezTo>
                  <a:pt x="6384414" y="3556095"/>
                  <a:pt x="6359268" y="3548285"/>
                  <a:pt x="6333739" y="3543520"/>
                </a:cubicBezTo>
                <a:cubicBezTo>
                  <a:pt x="6326691" y="3542189"/>
                  <a:pt x="6318880" y="3543903"/>
                  <a:pt x="6311449" y="3544282"/>
                </a:cubicBezTo>
                <a:cubicBezTo>
                  <a:pt x="6303068" y="3544664"/>
                  <a:pt x="6294876" y="3545426"/>
                  <a:pt x="6286493" y="3545617"/>
                </a:cubicBezTo>
                <a:cubicBezTo>
                  <a:pt x="6260964" y="3545999"/>
                  <a:pt x="6235437" y="3545426"/>
                  <a:pt x="6209909" y="3546761"/>
                </a:cubicBezTo>
                <a:cubicBezTo>
                  <a:pt x="6194288" y="3547522"/>
                  <a:pt x="6177905" y="3555333"/>
                  <a:pt x="6163425" y="3552474"/>
                </a:cubicBezTo>
                <a:cubicBezTo>
                  <a:pt x="6133897" y="3546951"/>
                  <a:pt x="6104368" y="3559333"/>
                  <a:pt x="6074842" y="3549047"/>
                </a:cubicBezTo>
                <a:cubicBezTo>
                  <a:pt x="6065695" y="3545999"/>
                  <a:pt x="6053124" y="3553619"/>
                  <a:pt x="6042072" y="3553999"/>
                </a:cubicBezTo>
                <a:cubicBezTo>
                  <a:pt x="6014449" y="3554951"/>
                  <a:pt x="5986828" y="3554761"/>
                  <a:pt x="5959204" y="3554571"/>
                </a:cubicBezTo>
                <a:cubicBezTo>
                  <a:pt x="5934438" y="3554381"/>
                  <a:pt x="5908719" y="3557047"/>
                  <a:pt x="5884906" y="3551713"/>
                </a:cubicBezTo>
                <a:cubicBezTo>
                  <a:pt x="5859949" y="3545999"/>
                  <a:pt x="5837472" y="3546761"/>
                  <a:pt x="5813276" y="3553237"/>
                </a:cubicBezTo>
                <a:cubicBezTo>
                  <a:pt x="5796702" y="3557619"/>
                  <a:pt x="5779174" y="3558191"/>
                  <a:pt x="5762029" y="3559523"/>
                </a:cubicBezTo>
                <a:cubicBezTo>
                  <a:pt x="5743551" y="3561047"/>
                  <a:pt x="5723166" y="3557047"/>
                  <a:pt x="5706401" y="3563334"/>
                </a:cubicBezTo>
                <a:cubicBezTo>
                  <a:pt x="5656488" y="3582003"/>
                  <a:pt x="5605244" y="3586003"/>
                  <a:pt x="5553045" y="3586003"/>
                </a:cubicBezTo>
                <a:cubicBezTo>
                  <a:pt x="5543518" y="3586003"/>
                  <a:pt x="5533802" y="3583338"/>
                  <a:pt x="5524660" y="3580480"/>
                </a:cubicBezTo>
                <a:cubicBezTo>
                  <a:pt x="5471316" y="3563334"/>
                  <a:pt x="5417784" y="3564857"/>
                  <a:pt x="5363491" y="3575336"/>
                </a:cubicBezTo>
                <a:cubicBezTo>
                  <a:pt x="5352250" y="3577622"/>
                  <a:pt x="5339677" y="3578003"/>
                  <a:pt x="5328438" y="3575718"/>
                </a:cubicBezTo>
                <a:cubicBezTo>
                  <a:pt x="5296812" y="3569049"/>
                  <a:pt x="5266141" y="3557999"/>
                  <a:pt x="5234326" y="3553237"/>
                </a:cubicBezTo>
                <a:cubicBezTo>
                  <a:pt x="5181748" y="3545426"/>
                  <a:pt x="5136216" y="3571715"/>
                  <a:pt x="5089162" y="3588862"/>
                </a:cubicBezTo>
                <a:cubicBezTo>
                  <a:pt x="5044391" y="3605055"/>
                  <a:pt x="5006292" y="3641632"/>
                  <a:pt x="4953328" y="3633440"/>
                </a:cubicBezTo>
                <a:cubicBezTo>
                  <a:pt x="4947996" y="3632678"/>
                  <a:pt x="4942089" y="3637822"/>
                  <a:pt x="4936184" y="3639155"/>
                </a:cubicBezTo>
                <a:cubicBezTo>
                  <a:pt x="4919991" y="3642776"/>
                  <a:pt x="4903799" y="3647155"/>
                  <a:pt x="4887415" y="3648872"/>
                </a:cubicBezTo>
                <a:cubicBezTo>
                  <a:pt x="4867412" y="3651158"/>
                  <a:pt x="4847027" y="3650397"/>
                  <a:pt x="4827024" y="3652301"/>
                </a:cubicBezTo>
                <a:cubicBezTo>
                  <a:pt x="4814166" y="3653444"/>
                  <a:pt x="4801401" y="3655539"/>
                  <a:pt x="4788661" y="3657349"/>
                </a:cubicBezTo>
                <a:lnTo>
                  <a:pt x="4785776" y="3657600"/>
                </a:lnTo>
                <a:lnTo>
                  <a:pt x="4726469" y="3657600"/>
                </a:lnTo>
                <a:lnTo>
                  <a:pt x="4719697" y="3656730"/>
                </a:lnTo>
                <a:cubicBezTo>
                  <a:pt x="4709482" y="3654539"/>
                  <a:pt x="4699289" y="3651920"/>
                  <a:pt x="4689098" y="3650205"/>
                </a:cubicBezTo>
                <a:cubicBezTo>
                  <a:pt x="4660331" y="3645442"/>
                  <a:pt x="4628705" y="3646776"/>
                  <a:pt x="4603368" y="3634584"/>
                </a:cubicBezTo>
                <a:cubicBezTo>
                  <a:pt x="4576318" y="3621629"/>
                  <a:pt x="4550599" y="3615723"/>
                  <a:pt x="4522596" y="3619723"/>
                </a:cubicBezTo>
                <a:cubicBezTo>
                  <a:pt x="4513260" y="3621057"/>
                  <a:pt x="4501257" y="3629059"/>
                  <a:pt x="4497068" y="3637249"/>
                </a:cubicBezTo>
                <a:cubicBezTo>
                  <a:pt x="4487731" y="3655538"/>
                  <a:pt x="4474969" y="3658778"/>
                  <a:pt x="4457632" y="3652490"/>
                </a:cubicBezTo>
                <a:cubicBezTo>
                  <a:pt x="4442581" y="3647155"/>
                  <a:pt x="4424104" y="3644490"/>
                  <a:pt x="4413817" y="3634201"/>
                </a:cubicBezTo>
                <a:cubicBezTo>
                  <a:pt x="4384668" y="3605055"/>
                  <a:pt x="4347518" y="3604103"/>
                  <a:pt x="4311323" y="3596293"/>
                </a:cubicBezTo>
                <a:cubicBezTo>
                  <a:pt x="4289227" y="3591528"/>
                  <a:pt x="4268649" y="3591338"/>
                  <a:pt x="4246551" y="3594576"/>
                </a:cubicBezTo>
                <a:cubicBezTo>
                  <a:pt x="4198546" y="3601816"/>
                  <a:pt x="4151870" y="3591528"/>
                  <a:pt x="4105766" y="3578384"/>
                </a:cubicBezTo>
                <a:cubicBezTo>
                  <a:pt x="4075285" y="3569622"/>
                  <a:pt x="4044043" y="3564287"/>
                  <a:pt x="4013753" y="3555333"/>
                </a:cubicBezTo>
                <a:cubicBezTo>
                  <a:pt x="3991083" y="3548474"/>
                  <a:pt x="3968414" y="3540282"/>
                  <a:pt x="3947648" y="3529234"/>
                </a:cubicBezTo>
                <a:cubicBezTo>
                  <a:pt x="3917546" y="3513040"/>
                  <a:pt x="3891259" y="3488655"/>
                  <a:pt x="3852966" y="3495133"/>
                </a:cubicBezTo>
                <a:cubicBezTo>
                  <a:pt x="3819245" y="3500847"/>
                  <a:pt x="3788766" y="3488847"/>
                  <a:pt x="3757902" y="3477416"/>
                </a:cubicBezTo>
                <a:cubicBezTo>
                  <a:pt x="3735231" y="3469034"/>
                  <a:pt x="3712565" y="3460459"/>
                  <a:pt x="3689131" y="3455126"/>
                </a:cubicBezTo>
                <a:cubicBezTo>
                  <a:pt x="3661315" y="3448839"/>
                  <a:pt x="3629882" y="3451507"/>
                  <a:pt x="3605116" y="3439885"/>
                </a:cubicBezTo>
                <a:cubicBezTo>
                  <a:pt x="3579206" y="3427693"/>
                  <a:pt x="3557682" y="3435885"/>
                  <a:pt x="3534629" y="3439315"/>
                </a:cubicBezTo>
                <a:cubicBezTo>
                  <a:pt x="3497862" y="3444649"/>
                  <a:pt x="3461282" y="3454555"/>
                  <a:pt x="3424135" y="3441982"/>
                </a:cubicBezTo>
                <a:cubicBezTo>
                  <a:pt x="3378986" y="3426741"/>
                  <a:pt x="3334216" y="3410358"/>
                  <a:pt x="3288877" y="3395880"/>
                </a:cubicBezTo>
                <a:cubicBezTo>
                  <a:pt x="3271348" y="3390353"/>
                  <a:pt x="3252492" y="3388067"/>
                  <a:pt x="3234202" y="3385591"/>
                </a:cubicBezTo>
                <a:cubicBezTo>
                  <a:pt x="3216867" y="3383495"/>
                  <a:pt x="3196102" y="3388830"/>
                  <a:pt x="3182763" y="3380829"/>
                </a:cubicBezTo>
                <a:cubicBezTo>
                  <a:pt x="3148472" y="3360255"/>
                  <a:pt x="3113231" y="3350158"/>
                  <a:pt x="3073604" y="3350158"/>
                </a:cubicBezTo>
                <a:cubicBezTo>
                  <a:pt x="3058743" y="3350158"/>
                  <a:pt x="3044264" y="3341584"/>
                  <a:pt x="3029216" y="3340059"/>
                </a:cubicBezTo>
                <a:cubicBezTo>
                  <a:pt x="3008639" y="3338155"/>
                  <a:pt x="2985016" y="3333011"/>
                  <a:pt x="2967110" y="3340251"/>
                </a:cubicBezTo>
                <a:cubicBezTo>
                  <a:pt x="2925008" y="3357397"/>
                  <a:pt x="2890910" y="3343107"/>
                  <a:pt x="2854140" y="3326153"/>
                </a:cubicBezTo>
                <a:cubicBezTo>
                  <a:pt x="2817943" y="3309389"/>
                  <a:pt x="2779842" y="3296055"/>
                  <a:pt x="2741360" y="3285003"/>
                </a:cubicBezTo>
                <a:cubicBezTo>
                  <a:pt x="2726882" y="3281003"/>
                  <a:pt x="2709548" y="3287672"/>
                  <a:pt x="2693543" y="3289005"/>
                </a:cubicBezTo>
                <a:cubicBezTo>
                  <a:pt x="2687827" y="3289386"/>
                  <a:pt x="2681540" y="3289958"/>
                  <a:pt x="2676398" y="3288053"/>
                </a:cubicBezTo>
                <a:cubicBezTo>
                  <a:pt x="2626677" y="3269763"/>
                  <a:pt x="2576191" y="3255857"/>
                  <a:pt x="2522279" y="3265382"/>
                </a:cubicBezTo>
                <a:cubicBezTo>
                  <a:pt x="2517327" y="3266335"/>
                  <a:pt x="2511800" y="3264239"/>
                  <a:pt x="2506847" y="3262905"/>
                </a:cubicBezTo>
                <a:cubicBezTo>
                  <a:pt x="2482652" y="3256047"/>
                  <a:pt x="2459029" y="3245189"/>
                  <a:pt x="2434456" y="3242712"/>
                </a:cubicBezTo>
                <a:cubicBezTo>
                  <a:pt x="2373874" y="3236616"/>
                  <a:pt x="2312915" y="3234138"/>
                  <a:pt x="2251948" y="3230138"/>
                </a:cubicBezTo>
                <a:cubicBezTo>
                  <a:pt x="2248138" y="3229949"/>
                  <a:pt x="2244137" y="3229949"/>
                  <a:pt x="2240710" y="3228614"/>
                </a:cubicBezTo>
                <a:cubicBezTo>
                  <a:pt x="2218229" y="3220422"/>
                  <a:pt x="2198608" y="3223090"/>
                  <a:pt x="2179556" y="3238711"/>
                </a:cubicBezTo>
                <a:cubicBezTo>
                  <a:pt x="2171173" y="3245569"/>
                  <a:pt x="2159743" y="3249189"/>
                  <a:pt x="2149267" y="3252999"/>
                </a:cubicBezTo>
                <a:cubicBezTo>
                  <a:pt x="2133834" y="3258715"/>
                  <a:pt x="2118023" y="3264239"/>
                  <a:pt x="2102021" y="3267859"/>
                </a:cubicBezTo>
                <a:cubicBezTo>
                  <a:pt x="2086208" y="3271288"/>
                  <a:pt x="2069254" y="3276049"/>
                  <a:pt x="2054013" y="3273384"/>
                </a:cubicBezTo>
                <a:cubicBezTo>
                  <a:pt x="2026581" y="3268622"/>
                  <a:pt x="2000479" y="3257953"/>
                  <a:pt x="1973429" y="3250903"/>
                </a:cubicBezTo>
                <a:cubicBezTo>
                  <a:pt x="1964094" y="3248426"/>
                  <a:pt x="1953806" y="3248809"/>
                  <a:pt x="1944092" y="3248617"/>
                </a:cubicBezTo>
                <a:cubicBezTo>
                  <a:pt x="1921800" y="3248047"/>
                  <a:pt x="1898940" y="3253571"/>
                  <a:pt x="1878748" y="3237759"/>
                </a:cubicBezTo>
                <a:cubicBezTo>
                  <a:pt x="1860079" y="3222899"/>
                  <a:pt x="1841216" y="3227280"/>
                  <a:pt x="1821596" y="3238520"/>
                </a:cubicBezTo>
                <a:cubicBezTo>
                  <a:pt x="1807497" y="3246522"/>
                  <a:pt x="1791496" y="3252809"/>
                  <a:pt x="1775684" y="3255857"/>
                </a:cubicBezTo>
                <a:cubicBezTo>
                  <a:pt x="1753965" y="3260047"/>
                  <a:pt x="1732439" y="3261763"/>
                  <a:pt x="1709006" y="3259285"/>
                </a:cubicBezTo>
                <a:cubicBezTo>
                  <a:pt x="1692431" y="3257571"/>
                  <a:pt x="1678904" y="3256809"/>
                  <a:pt x="1665950" y="3246713"/>
                </a:cubicBezTo>
                <a:cubicBezTo>
                  <a:pt x="1663856" y="3245189"/>
                  <a:pt x="1660046" y="3244807"/>
                  <a:pt x="1657188" y="3244999"/>
                </a:cubicBezTo>
                <a:cubicBezTo>
                  <a:pt x="1619658" y="3248237"/>
                  <a:pt x="1582510" y="3246522"/>
                  <a:pt x="1544598" y="3244234"/>
                </a:cubicBezTo>
                <a:cubicBezTo>
                  <a:pt x="1496403" y="3241189"/>
                  <a:pt x="1445725" y="3250141"/>
                  <a:pt x="1404006" y="3282146"/>
                </a:cubicBezTo>
                <a:cubicBezTo>
                  <a:pt x="1397909" y="3286910"/>
                  <a:pt x="1388765" y="3289005"/>
                  <a:pt x="1380762" y="3290149"/>
                </a:cubicBezTo>
                <a:cubicBezTo>
                  <a:pt x="1343044" y="3295101"/>
                  <a:pt x="1305132" y="3298530"/>
                  <a:pt x="1267411" y="3304055"/>
                </a:cubicBezTo>
                <a:cubicBezTo>
                  <a:pt x="1246837" y="3307103"/>
                  <a:pt x="1225310" y="3309770"/>
                  <a:pt x="1206641" y="3318153"/>
                </a:cubicBezTo>
                <a:cubicBezTo>
                  <a:pt x="1188354" y="3326343"/>
                  <a:pt x="1173681" y="3336059"/>
                  <a:pt x="1162823" y="3318915"/>
                </a:cubicBezTo>
                <a:cubicBezTo>
                  <a:pt x="1143394" y="3328059"/>
                  <a:pt x="1126437" y="3335680"/>
                  <a:pt x="1109865" y="3343870"/>
                </a:cubicBezTo>
                <a:cubicBezTo>
                  <a:pt x="1103767" y="3346918"/>
                  <a:pt x="1098623" y="3351872"/>
                  <a:pt x="1092527" y="3354730"/>
                </a:cubicBezTo>
                <a:cubicBezTo>
                  <a:pt x="1086048" y="3357778"/>
                  <a:pt x="1078810" y="3359682"/>
                  <a:pt x="1071762" y="3361207"/>
                </a:cubicBezTo>
                <a:cubicBezTo>
                  <a:pt x="1040327" y="3368065"/>
                  <a:pt x="1008894" y="3374351"/>
                  <a:pt x="977653" y="3381782"/>
                </a:cubicBezTo>
                <a:cubicBezTo>
                  <a:pt x="971554" y="3383305"/>
                  <a:pt x="966411" y="3389401"/>
                  <a:pt x="960887" y="3393401"/>
                </a:cubicBezTo>
                <a:cubicBezTo>
                  <a:pt x="957266" y="3396070"/>
                  <a:pt x="953648" y="3400070"/>
                  <a:pt x="949646" y="3400642"/>
                </a:cubicBezTo>
                <a:cubicBezTo>
                  <a:pt x="919165" y="3405214"/>
                  <a:pt x="888877" y="3410549"/>
                  <a:pt x="858205" y="3412834"/>
                </a:cubicBezTo>
                <a:cubicBezTo>
                  <a:pt x="832486" y="3414738"/>
                  <a:pt x="807719" y="3414168"/>
                  <a:pt x="801053" y="3447315"/>
                </a:cubicBezTo>
                <a:cubicBezTo>
                  <a:pt x="799909" y="3453032"/>
                  <a:pt x="791717" y="3459128"/>
                  <a:pt x="785432" y="3461984"/>
                </a:cubicBezTo>
                <a:cubicBezTo>
                  <a:pt x="767524" y="3470176"/>
                  <a:pt x="748471" y="3475701"/>
                  <a:pt x="730754" y="3484082"/>
                </a:cubicBezTo>
                <a:cubicBezTo>
                  <a:pt x="672650" y="3512088"/>
                  <a:pt x="611880" y="3529805"/>
                  <a:pt x="546917" y="3526566"/>
                </a:cubicBezTo>
                <a:cubicBezTo>
                  <a:pt x="526724" y="3525614"/>
                  <a:pt x="507102" y="3515326"/>
                  <a:pt x="494337" y="3511515"/>
                </a:cubicBezTo>
                <a:cubicBezTo>
                  <a:pt x="457572" y="3526566"/>
                  <a:pt x="426709" y="3541045"/>
                  <a:pt x="394511" y="3551903"/>
                </a:cubicBezTo>
                <a:cubicBezTo>
                  <a:pt x="366127" y="3561619"/>
                  <a:pt x="336408" y="3567715"/>
                  <a:pt x="307259" y="3574763"/>
                </a:cubicBezTo>
                <a:cubicBezTo>
                  <a:pt x="296590" y="3577432"/>
                  <a:pt x="285732" y="3578955"/>
                  <a:pt x="274873" y="3580290"/>
                </a:cubicBezTo>
                <a:cubicBezTo>
                  <a:pt x="240965" y="3584480"/>
                  <a:pt x="205529" y="3574384"/>
                  <a:pt x="172384" y="3590386"/>
                </a:cubicBezTo>
                <a:cubicBezTo>
                  <a:pt x="155046" y="3598768"/>
                  <a:pt x="137898" y="3608865"/>
                  <a:pt x="119613" y="3613247"/>
                </a:cubicBezTo>
                <a:cubicBezTo>
                  <a:pt x="99990" y="3618009"/>
                  <a:pt x="80794" y="3625439"/>
                  <a:pt x="61197" y="3630750"/>
                </a:cubicBezTo>
                <a:lnTo>
                  <a:pt x="544" y="3635521"/>
                </a:lnTo>
                <a:lnTo>
                  <a:pt x="544" y="3508282"/>
                </a:lnTo>
                <a:lnTo>
                  <a:pt x="0" y="3508282"/>
                </a:lnTo>
                <a:close/>
              </a:path>
            </a:pathLst>
          </a:custGeom>
          <a:effectLst>
            <a:outerShdw blurRad="381000" dist="152400" dir="5400000" algn="t" rotWithShape="0">
              <a:prstClr val="black">
                <a:alpha val="20000"/>
              </a:prstClr>
            </a:outerShdw>
          </a:effec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252769E-B9F0-4068-A645-5BBEF16E9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4" y="857610"/>
            <a:ext cx="12191456" cy="2849976"/>
            <a:chOff x="476" y="-3923157"/>
            <a:chExt cx="10667524" cy="249372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E12D6AD-7096-45BB-9C02-468B2704C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6" y="-3923156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9953252-97DE-4766-B2F6-E4FDA2FDA6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6" y="-3923157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6" b="51208"/>
          <a:stretch/>
        </p:blipFill>
        <p:spPr>
          <a:xfrm>
            <a:off x="0" y="0"/>
            <a:ext cx="12192000" cy="872555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356915" y="-338745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How does it track changes?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361120" y="841788"/>
            <a:ext cx="10489721" cy="25333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Example of adding code lines after a line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>
                <a:latin typeface="Merriweather" panose="02060503050406030704" pitchFamily="18" charset="0"/>
                <a:cs typeface="Calibri"/>
              </a:rPr>
              <a:t>Technically in this case, line 125 was changed because an “invisible” new line character was inserted at the end. 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>
                <a:latin typeface="Merriweather" panose="02060503050406030704" pitchFamily="18" charset="0"/>
                <a:cs typeface="Calibri"/>
              </a:rPr>
              <a:t>Therefore in Git, old line 125 was deleted, and a new line 125 was added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BB1D55-1C24-4C7D-88D2-F65A02D491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386" y="3342385"/>
            <a:ext cx="10646219" cy="325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4828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Repositories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-155638" y="1717650"/>
            <a:ext cx="5768019" cy="564757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A repository is a project folder that will have the changes in it tracked.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On your computer, it is a folder with all of the project files in it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On a Git server is a clone of your local folder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63AB51-CF9D-4FA1-B630-6C8C5AA25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786" y="2269499"/>
            <a:ext cx="6168190" cy="347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8413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Git Commands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620772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Consolas" panose="020B0609020204030204" pitchFamily="49" charset="0"/>
                <a:cs typeface="Calibri"/>
              </a:rPr>
              <a:t>git </a:t>
            </a:r>
            <a:r>
              <a:rPr lang="en-US" sz="2800" dirty="0" err="1">
                <a:latin typeface="Consolas" panose="020B0609020204030204" pitchFamily="49" charset="0"/>
                <a:cs typeface="Calibri"/>
              </a:rPr>
              <a:t>init</a:t>
            </a:r>
            <a:endParaRPr lang="en-US" sz="2800" dirty="0">
              <a:latin typeface="Consolas" panose="020B0609020204030204" pitchFamily="49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Consolas" panose="020B0609020204030204" pitchFamily="49" charset="0"/>
                <a:cs typeface="Calibri"/>
              </a:rPr>
              <a:t>git add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Consolas" panose="020B0609020204030204" pitchFamily="49" charset="0"/>
                <a:cs typeface="Calibri"/>
              </a:rPr>
              <a:t>git commit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Consolas" panose="020B0609020204030204" pitchFamily="49" charset="0"/>
                <a:cs typeface="Calibri"/>
              </a:rPr>
              <a:t>git clone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Consolas" panose="020B0609020204030204" pitchFamily="49" charset="0"/>
                <a:cs typeface="Calibri"/>
              </a:rPr>
              <a:t>git checkout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Consolas" panose="020B0609020204030204" pitchFamily="49" charset="0"/>
                <a:cs typeface="Calibri"/>
              </a:rPr>
              <a:t>git pull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Consolas" panose="020B0609020204030204" pitchFamily="49" charset="0"/>
                <a:cs typeface="Calibri"/>
              </a:rPr>
              <a:t>git merge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Consolas" panose="020B0609020204030204" pitchFamily="49" charset="0"/>
                <a:cs typeface="Calibri"/>
              </a:rPr>
              <a:t>git push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6EEB86-98AE-4D6B-AACB-18A807F2ABA1}"/>
              </a:ext>
            </a:extLst>
          </p:cNvPr>
          <p:cNvSpPr txBox="1"/>
          <p:nvPr/>
        </p:nvSpPr>
        <p:spPr>
          <a:xfrm>
            <a:off x="4441372" y="181406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i="0" dirty="0">
                <a:solidFill>
                  <a:srgbClr val="212529"/>
                </a:solidFill>
                <a:effectLst/>
                <a:latin typeface="-apple-system"/>
              </a:rPr>
              <a:t>https://edu.nl/mfnxu</a:t>
            </a:r>
            <a:endParaRPr lang="nl-N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9F8752-86C0-483C-A628-062C0CDDD59D}"/>
              </a:ext>
            </a:extLst>
          </p:cNvPr>
          <p:cNvSpPr txBox="1"/>
          <p:nvPr/>
        </p:nvSpPr>
        <p:spPr>
          <a:xfrm>
            <a:off x="4441372" y="218339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i="0" dirty="0">
                <a:solidFill>
                  <a:srgbClr val="212529"/>
                </a:solidFill>
                <a:effectLst/>
                <a:latin typeface="-apple-system"/>
              </a:rPr>
              <a:t>https://www.gitkraken.com/learn/git/commands</a:t>
            </a:r>
            <a:endParaRPr lang="nl-NL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252B680-3311-41A6-9316-0E8496174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9220" y="2917240"/>
            <a:ext cx="3457575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1300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Creating a Repository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508741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Navigate to your parent folder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Use the git commands 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Consolas" panose="020B0609020204030204" pitchFamily="49" charset="0"/>
                <a:cs typeface="Calibri"/>
              </a:rPr>
              <a:t>git </a:t>
            </a:r>
            <a:r>
              <a:rPr lang="en-US" sz="2800" dirty="0" err="1">
                <a:latin typeface="Consolas" panose="020B0609020204030204" pitchFamily="49" charset="0"/>
                <a:cs typeface="Calibri"/>
              </a:rPr>
              <a:t>init</a:t>
            </a:r>
            <a:endParaRPr lang="en-US" sz="2800" dirty="0">
              <a:latin typeface="Consolas" panose="020B0609020204030204" pitchFamily="49" charset="0"/>
              <a:cs typeface="Calibri"/>
            </a:endParaRP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Consolas" panose="020B0609020204030204" pitchFamily="49" charset="0"/>
                <a:cs typeface="Calibri"/>
              </a:rPr>
              <a:t>git add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Consolas" panose="020B0609020204030204" pitchFamily="49" charset="0"/>
                <a:cs typeface="Calibri"/>
              </a:rPr>
              <a:t>git commit </a:t>
            </a:r>
            <a:r>
              <a:rPr lang="en-US" sz="2800" dirty="0">
                <a:latin typeface="Merriweather" panose="02060503050406030704" pitchFamily="18" charset="0"/>
                <a:cs typeface="Calibri"/>
              </a:rPr>
              <a:t>–m {short text about what changes you made}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65691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/>
                <a:cs typeface="Calibri Light"/>
              </a:rPr>
              <a:t>README.md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56474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/>
                <a:cs typeface="Calibri"/>
              </a:rPr>
              <a:t>README markdown documentation file</a:t>
            </a:r>
            <a:endParaRPr lang="en-US" dirty="0"/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/>
                <a:cs typeface="Calibri"/>
              </a:rPr>
              <a:t>GitHub, GitLab, </a:t>
            </a:r>
            <a:r>
              <a:rPr lang="en-US" sz="2800" dirty="0" err="1">
                <a:latin typeface="Merriweather"/>
                <a:cs typeface="Calibri"/>
              </a:rPr>
              <a:t>Gitea</a:t>
            </a:r>
            <a:r>
              <a:rPr lang="en-US" sz="2800" dirty="0">
                <a:latin typeface="Merriweather"/>
                <a:cs typeface="Calibri"/>
              </a:rPr>
              <a:t> all recognize README.md filename as the documentation for a folder in a Git repository, and will display the stylized Markdown</a:t>
            </a: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/>
                <a:cs typeface="Calibri"/>
              </a:rPr>
              <a:t>Place a README.md file on most folder levels. </a:t>
            </a: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/>
                <a:cs typeface="Calibri"/>
              </a:rPr>
              <a:t>Find README templates on out GitHub:</a:t>
            </a:r>
            <a:br>
              <a:rPr lang="en-US" sz="2800" dirty="0">
                <a:latin typeface="Merriweather"/>
                <a:cs typeface="Calibri"/>
              </a:rPr>
            </a:br>
            <a:r>
              <a:rPr lang="en-US" sz="2800" dirty="0">
                <a:ea typeface="+mn-lt"/>
                <a:cs typeface="+mn-lt"/>
                <a:hlinkClick r:id="rId4"/>
              </a:rPr>
              <a:t>UtrechtUniversity/README-Templates</a:t>
            </a:r>
            <a:endParaRPr lang="en-US" sz="2800">
              <a:latin typeface="Verdana"/>
              <a:ea typeface="Verdana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0053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961"/>
          <a:stretch/>
        </p:blipFill>
        <p:spPr>
          <a:xfrm>
            <a:off x="0" y="0"/>
            <a:ext cx="12192000" cy="894671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-2686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/>
                <a:cs typeface="Calibri Light"/>
              </a:rPr>
              <a:t>README.md</a:t>
            </a:r>
            <a:endParaRPr lang="en-US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974308D-BE3F-B594-E999-14410CD45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677" y="993475"/>
            <a:ext cx="8996854" cy="6500153"/>
          </a:xfrm>
          <a:prstGeom prst="rect">
            <a:avLst/>
          </a:prstGeom>
        </p:spPr>
      </p:pic>
      <p:pic>
        <p:nvPicPr>
          <p:cNvPr id="3" name="Picture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5816852F-E1BF-3CED-99BA-5866CDF077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6124" y="1894086"/>
            <a:ext cx="6728372" cy="409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6832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-16933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Markdown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8864919" cy="604768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Text based document with basic formatting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Popular in programming communities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How to write documentation for GitHub and GitLab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Reddit comments use Markdown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https://edu.nl/cer6v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000" dirty="0">
                <a:latin typeface="Merriweather" panose="02060503050406030704" pitchFamily="18" charset="0"/>
                <a:cs typeface="Calibri"/>
              </a:rPr>
              <a:t>https://www.markdownguide.org/cheat-sheet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A41A8E-37F6-40E6-96E2-3005C5077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0520" y="2760133"/>
            <a:ext cx="2481838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7399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.</a:t>
            </a:r>
            <a:r>
              <a:rPr lang="en-US" sz="4600" b="1" dirty="0" err="1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gitignore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981721" cy="732790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Sometimes in your folder you have things you don’t want tracked: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SSH Keys, Passwords, Config Files, AWS Cloud Keys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Data, especially personal data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.</a:t>
            </a:r>
            <a:r>
              <a:rPr lang="en-US" sz="2800" dirty="0" err="1">
                <a:latin typeface="Merriweather" panose="02060503050406030704" pitchFamily="18" charset="0"/>
                <a:cs typeface="Calibri"/>
              </a:rPr>
              <a:t>gitignore</a:t>
            </a:r>
            <a:r>
              <a:rPr lang="en-US" sz="2800" dirty="0">
                <a:latin typeface="Merriweather" panose="02060503050406030704" pitchFamily="18" charset="0"/>
                <a:cs typeface="Calibri"/>
              </a:rPr>
              <a:t> is basic text document of files you don’t want to be tracked, or templates of files you don’t want tracked.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ea typeface="+mn-lt"/>
                <a:cs typeface="+mn-lt"/>
                <a:hlinkClick r:id="rId4"/>
              </a:rPr>
              <a:t>github/gitignore: A collection of useful .gitignore templates</a:t>
            </a: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72758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.</a:t>
            </a:r>
            <a:r>
              <a:rPr lang="en-US" sz="4600" b="1" dirty="0" err="1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gitignore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980C3F-DD17-426F-BBEF-130B93C6D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244" y="2034851"/>
            <a:ext cx="4599709" cy="411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1031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/>
                <a:cs typeface="Calibri Light"/>
              </a:rPr>
              <a:t>Code Licenses</a:t>
            </a:r>
            <a:endParaRPr lang="en-US" sz="4600" b="1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981721" cy="656769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914400" lvl="1" indent="-457200">
              <a:lnSpc>
                <a:spcPct val="130000"/>
              </a:lnSpc>
              <a:buFont typeface="Arial"/>
              <a:buChar char="•"/>
              <a:defRPr/>
            </a:pPr>
            <a:r>
              <a:rPr lang="en-US" sz="2800" dirty="0">
                <a:latin typeface="Merriweather"/>
                <a:cs typeface="Calibri"/>
              </a:rPr>
              <a:t>A file named LICENSE should be placed in the repository, GitHub will recognize standard licenses. </a:t>
            </a:r>
          </a:p>
          <a:p>
            <a:pPr marL="914400" lvl="1" indent="-457200">
              <a:lnSpc>
                <a:spcPct val="130000"/>
              </a:lnSpc>
              <a:buFont typeface="Arial"/>
              <a:buChar char="•"/>
              <a:defRPr/>
            </a:pPr>
            <a:r>
              <a:rPr lang="en-US" sz="2800" dirty="0">
                <a:latin typeface="Merriweather"/>
                <a:cs typeface="Calibri"/>
              </a:rPr>
              <a:t>Find out more on our website: </a:t>
            </a:r>
            <a:br>
              <a:rPr lang="en-US" sz="2800" dirty="0">
                <a:latin typeface="Merriweather"/>
                <a:ea typeface="+mn-lt"/>
                <a:cs typeface="Calibri"/>
              </a:rPr>
            </a:br>
            <a:r>
              <a:rPr lang="en-US" dirty="0">
                <a:ea typeface="+mn-lt"/>
                <a:cs typeface="+mn-lt"/>
                <a:hlinkClick r:id="rId4"/>
              </a:rPr>
              <a:t>https://geo-data-support.sites.uu.nl/open-science-open-data/code-licenses/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/>
          </a:p>
          <a:p>
            <a:pPr marL="914400" lvl="1" indent="-457200">
              <a:lnSpc>
                <a:spcPct val="130000"/>
              </a:lnSpc>
              <a:buFont typeface="Arial"/>
              <a:buChar char="•"/>
              <a:defRPr/>
            </a:pPr>
            <a:r>
              <a:rPr lang="en-US" sz="2800" dirty="0">
                <a:latin typeface="Merriweather"/>
                <a:cs typeface="Calibri"/>
              </a:rPr>
              <a:t>Our recommendations:</a:t>
            </a:r>
            <a:endParaRPr lang="en-US"/>
          </a:p>
          <a:p>
            <a:pPr marL="1371600" lvl="2" indent="-457200">
              <a:lnSpc>
                <a:spcPct val="130000"/>
              </a:lnSpc>
              <a:buFont typeface="Arial"/>
              <a:buChar char="•"/>
              <a:defRPr/>
            </a:pPr>
            <a:r>
              <a:rPr lang="en-US" sz="2800" dirty="0">
                <a:latin typeface="Merriweather"/>
                <a:cs typeface="Calibri"/>
              </a:rPr>
              <a:t>MIT</a:t>
            </a:r>
            <a:endParaRPr lang="en-US" sz="2800">
              <a:latin typeface="Merriweather" panose="02060503050406030704" pitchFamily="18" charset="0"/>
              <a:cs typeface="Calibri"/>
            </a:endParaRPr>
          </a:p>
          <a:p>
            <a:pPr marL="1371600" lvl="2" indent="-457200">
              <a:lnSpc>
                <a:spcPct val="130000"/>
              </a:lnSpc>
              <a:buFont typeface="Arial"/>
              <a:buChar char="•"/>
              <a:defRPr/>
            </a:pPr>
            <a:r>
              <a:rPr lang="en-US" sz="2800" dirty="0">
                <a:latin typeface="Merriweather"/>
                <a:cs typeface="Calibri"/>
              </a:rPr>
              <a:t>GNU</a:t>
            </a: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914400" lvl="1" indent="-457200">
              <a:lnSpc>
                <a:spcPct val="130000"/>
              </a:lnSpc>
              <a:buFont typeface="Arial"/>
              <a:buChar char="•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56878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8446B12-7391-4711-8B31-112A0B89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199" y="3990205"/>
            <a:ext cx="10518776" cy="1200329"/>
          </a:xfrm>
        </p:spPr>
        <p:txBody>
          <a:bodyPr wrap="square" anchor="b">
            <a:normAutofit/>
          </a:bodyPr>
          <a:lstStyle/>
          <a:p>
            <a:pPr algn="l"/>
            <a:r>
              <a:rPr lang="en-US" sz="7200" dirty="0">
                <a:solidFill>
                  <a:schemeClr val="bg1"/>
                </a:solidFill>
                <a:latin typeface="Merriweather" panose="02060503050406030704" pitchFamily="18" charset="0"/>
              </a:rPr>
              <a:t>Git</a:t>
            </a:r>
            <a:endParaRPr lang="en-US" dirty="0">
              <a:latin typeface="Merriweather" panose="020605030504060307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ABA980-4485-438C-B15D-D7E4FED55D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20" y="10"/>
            <a:ext cx="12191980" cy="3657590"/>
          </a:xfrm>
          <a:custGeom>
            <a:avLst/>
            <a:gdLst/>
            <a:ahLst/>
            <a:cxnLst/>
            <a:rect l="l" t="t" r="r" b="b"/>
            <a:pathLst>
              <a:path w="12192000" h="3657600">
                <a:moveTo>
                  <a:pt x="7230262" y="3468462"/>
                </a:moveTo>
                <a:lnTo>
                  <a:pt x="7197115" y="3474938"/>
                </a:lnTo>
                <a:lnTo>
                  <a:pt x="7214545" y="3473344"/>
                </a:lnTo>
                <a:cubicBezTo>
                  <a:pt x="7220308" y="3472558"/>
                  <a:pt x="7225785" y="3471224"/>
                  <a:pt x="7230262" y="3468462"/>
                </a:cubicBezTo>
                <a:close/>
                <a:moveTo>
                  <a:pt x="7009120" y="3411863"/>
                </a:moveTo>
                <a:lnTo>
                  <a:pt x="7021563" y="3422955"/>
                </a:lnTo>
                <a:lnTo>
                  <a:pt x="7021563" y="3422954"/>
                </a:lnTo>
                <a:close/>
                <a:moveTo>
                  <a:pt x="7768443" y="3303674"/>
                </a:moveTo>
                <a:lnTo>
                  <a:pt x="7768443" y="3303675"/>
                </a:lnTo>
                <a:lnTo>
                  <a:pt x="7792447" y="3326153"/>
                </a:lnTo>
                <a:cubicBezTo>
                  <a:pt x="7785969" y="3320057"/>
                  <a:pt x="7779301" y="3313961"/>
                  <a:pt x="7768443" y="3303674"/>
                </a:cubicBezTo>
                <a:close/>
                <a:moveTo>
                  <a:pt x="4038748" y="3301555"/>
                </a:moveTo>
                <a:lnTo>
                  <a:pt x="4030517" y="3313199"/>
                </a:lnTo>
                <a:cubicBezTo>
                  <a:pt x="4026230" y="3321105"/>
                  <a:pt x="4021242" y="3327345"/>
                  <a:pt x="4015609" y="3332050"/>
                </a:cubicBezTo>
                <a:lnTo>
                  <a:pt x="3996845" y="3341704"/>
                </a:lnTo>
                <a:cubicBezTo>
                  <a:pt x="4010562" y="3338155"/>
                  <a:pt x="4021944" y="3329011"/>
                  <a:pt x="4030518" y="3313199"/>
                </a:cubicBezTo>
                <a:close/>
                <a:moveTo>
                  <a:pt x="6245343" y="3298149"/>
                </a:moveTo>
                <a:lnTo>
                  <a:pt x="6274406" y="3304945"/>
                </a:lnTo>
                <a:lnTo>
                  <a:pt x="6291247" y="3311262"/>
                </a:lnTo>
                <a:lnTo>
                  <a:pt x="6291385" y="3311314"/>
                </a:lnTo>
                <a:lnTo>
                  <a:pt x="6306284" y="3317152"/>
                </a:lnTo>
                <a:lnTo>
                  <a:pt x="6308075" y="3317568"/>
                </a:lnTo>
                <a:lnTo>
                  <a:pt x="6313855" y="3319733"/>
                </a:lnTo>
                <a:cubicBezTo>
                  <a:pt x="6321454" y="3322121"/>
                  <a:pt x="6329151" y="3323858"/>
                  <a:pt x="6337048" y="3324296"/>
                </a:cubicBezTo>
                <a:lnTo>
                  <a:pt x="6308075" y="3317568"/>
                </a:lnTo>
                <a:lnTo>
                  <a:pt x="6291385" y="3311314"/>
                </a:lnTo>
                <a:lnTo>
                  <a:pt x="6276197" y="3305364"/>
                </a:lnTo>
                <a:lnTo>
                  <a:pt x="6274406" y="3304945"/>
                </a:lnTo>
                <a:lnTo>
                  <a:pt x="6268613" y="3302771"/>
                </a:lnTo>
                <a:cubicBezTo>
                  <a:pt x="6260996" y="3300370"/>
                  <a:pt x="6253273" y="3298613"/>
                  <a:pt x="6245343" y="3298149"/>
                </a:cubicBezTo>
                <a:close/>
                <a:moveTo>
                  <a:pt x="6558837" y="3268317"/>
                </a:moveTo>
                <a:cubicBezTo>
                  <a:pt x="6548970" y="3267668"/>
                  <a:pt x="6539355" y="3268073"/>
                  <a:pt x="6529984" y="3269763"/>
                </a:cubicBezTo>
                <a:lnTo>
                  <a:pt x="6589207" y="3273193"/>
                </a:lnTo>
                <a:cubicBezTo>
                  <a:pt x="6578825" y="3270668"/>
                  <a:pt x="6568705" y="3268966"/>
                  <a:pt x="6558837" y="3268317"/>
                </a:cubicBezTo>
                <a:close/>
                <a:moveTo>
                  <a:pt x="4834454" y="3207659"/>
                </a:moveTo>
                <a:cubicBezTo>
                  <a:pt x="4849504" y="3224138"/>
                  <a:pt x="4866316" y="3230376"/>
                  <a:pt x="4883986" y="3231901"/>
                </a:cubicBezTo>
                <a:lnTo>
                  <a:pt x="4858238" y="3225387"/>
                </a:lnTo>
                <a:cubicBezTo>
                  <a:pt x="4849945" y="3221578"/>
                  <a:pt x="4841981" y="3215898"/>
                  <a:pt x="4834454" y="3207659"/>
                </a:cubicBezTo>
                <a:close/>
                <a:moveTo>
                  <a:pt x="5056443" y="3205325"/>
                </a:moveTo>
                <a:lnTo>
                  <a:pt x="5072589" y="3206105"/>
                </a:lnTo>
                <a:cubicBezTo>
                  <a:pt x="5078053" y="3207563"/>
                  <a:pt x="5083590" y="3210326"/>
                  <a:pt x="5089162" y="3214707"/>
                </a:cubicBezTo>
                <a:cubicBezTo>
                  <a:pt x="5078020" y="3205944"/>
                  <a:pt x="5067015" y="3203658"/>
                  <a:pt x="5056443" y="3205325"/>
                </a:cubicBezTo>
                <a:close/>
                <a:moveTo>
                  <a:pt x="739852" y="2905443"/>
                </a:moveTo>
                <a:cubicBezTo>
                  <a:pt x="733899" y="2911992"/>
                  <a:pt x="728660" y="2919613"/>
                  <a:pt x="724278" y="2926662"/>
                </a:cubicBezTo>
                <a:cubicBezTo>
                  <a:pt x="719849" y="2933806"/>
                  <a:pt x="714527" y="2939152"/>
                  <a:pt x="708621" y="2942822"/>
                </a:cubicBezTo>
                <a:lnTo>
                  <a:pt x="691439" y="2948297"/>
                </a:lnTo>
                <a:lnTo>
                  <a:pt x="708622" y="2942822"/>
                </a:lnTo>
                <a:cubicBezTo>
                  <a:pt x="714527" y="2939152"/>
                  <a:pt x="719849" y="2933806"/>
                  <a:pt x="724279" y="2926662"/>
                </a:cubicBezTo>
                <a:cubicBezTo>
                  <a:pt x="728660" y="2919613"/>
                  <a:pt x="733899" y="2911992"/>
                  <a:pt x="739852" y="2905443"/>
                </a:cubicBezTo>
                <a:close/>
                <a:moveTo>
                  <a:pt x="8934151" y="2836933"/>
                </a:moveTo>
                <a:cubicBezTo>
                  <a:pt x="8940248" y="2842173"/>
                  <a:pt x="8947058" y="2847506"/>
                  <a:pt x="8954249" y="2851864"/>
                </a:cubicBezTo>
                <a:lnTo>
                  <a:pt x="8962389" y="2855163"/>
                </a:lnTo>
                <a:lnTo>
                  <a:pt x="8954250" y="2851864"/>
                </a:lnTo>
                <a:cubicBezTo>
                  <a:pt x="8947058" y="2847506"/>
                  <a:pt x="8940248" y="2842173"/>
                  <a:pt x="8934151" y="2836933"/>
                </a:cubicBezTo>
                <a:close/>
                <a:moveTo>
                  <a:pt x="2314816" y="2835337"/>
                </a:moveTo>
                <a:cubicBezTo>
                  <a:pt x="2309720" y="2836314"/>
                  <a:pt x="2304339" y="2838362"/>
                  <a:pt x="2300909" y="2840743"/>
                </a:cubicBezTo>
                <a:cubicBezTo>
                  <a:pt x="2267856" y="2863985"/>
                  <a:pt x="2242281" y="2875891"/>
                  <a:pt x="2216515" y="2876487"/>
                </a:cubicBezTo>
                <a:cubicBezTo>
                  <a:pt x="2242281" y="2875891"/>
                  <a:pt x="2267856" y="2863985"/>
                  <a:pt x="2300910" y="2840743"/>
                </a:cubicBezTo>
                <a:close/>
                <a:moveTo>
                  <a:pt x="1916629" y="2813600"/>
                </a:moveTo>
                <a:lnTo>
                  <a:pt x="1907132" y="2816930"/>
                </a:lnTo>
                <a:lnTo>
                  <a:pt x="1866619" y="2826615"/>
                </a:lnTo>
                <a:lnTo>
                  <a:pt x="1907133" y="2816930"/>
                </a:lnTo>
                <a:close/>
                <a:moveTo>
                  <a:pt x="2058204" y="2802832"/>
                </a:moveTo>
                <a:cubicBezTo>
                  <a:pt x="2076636" y="2804546"/>
                  <a:pt x="2095174" y="2805403"/>
                  <a:pt x="2108194" y="2817539"/>
                </a:cubicBezTo>
                <a:cubicBezTo>
                  <a:pt x="2095175" y="2805403"/>
                  <a:pt x="2076636" y="2804546"/>
                  <a:pt x="2058204" y="2802832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10707"/>
                </a:lnTo>
                <a:cubicBezTo>
                  <a:pt x="12192000" y="826330"/>
                  <a:pt x="12192000" y="835855"/>
                  <a:pt x="12192000" y="845570"/>
                </a:cubicBezTo>
                <a:lnTo>
                  <a:pt x="12192000" y="1243302"/>
                </a:lnTo>
                <a:lnTo>
                  <a:pt x="12160947" y="1271923"/>
                </a:lnTo>
                <a:cubicBezTo>
                  <a:pt x="12118083" y="1293449"/>
                  <a:pt x="12072360" y="1312882"/>
                  <a:pt x="12026448" y="1332123"/>
                </a:cubicBezTo>
                <a:cubicBezTo>
                  <a:pt x="12013114" y="1337649"/>
                  <a:pt x="11998443" y="1340697"/>
                  <a:pt x="11986443" y="1348126"/>
                </a:cubicBezTo>
                <a:cubicBezTo>
                  <a:pt x="11931195" y="1382036"/>
                  <a:pt x="11877664" y="1418614"/>
                  <a:pt x="11821656" y="1451191"/>
                </a:cubicBezTo>
                <a:cubicBezTo>
                  <a:pt x="11763931" y="1484910"/>
                  <a:pt x="11712304" y="1524726"/>
                  <a:pt x="11672489" y="1578639"/>
                </a:cubicBezTo>
                <a:cubicBezTo>
                  <a:pt x="11635529" y="1628743"/>
                  <a:pt x="11599714" y="1679607"/>
                  <a:pt x="11562947" y="1729900"/>
                </a:cubicBezTo>
                <a:cubicBezTo>
                  <a:pt x="11553613" y="1742665"/>
                  <a:pt x="11545039" y="1757715"/>
                  <a:pt x="11532275" y="1765907"/>
                </a:cubicBezTo>
                <a:cubicBezTo>
                  <a:pt x="11505795" y="1783052"/>
                  <a:pt x="11476838" y="1796959"/>
                  <a:pt x="11448453" y="1811057"/>
                </a:cubicBezTo>
                <a:cubicBezTo>
                  <a:pt x="11424069" y="1823059"/>
                  <a:pt x="11398160" y="1832011"/>
                  <a:pt x="11374346" y="1844966"/>
                </a:cubicBezTo>
                <a:cubicBezTo>
                  <a:pt x="11355296" y="1855255"/>
                  <a:pt x="11338339" y="1869543"/>
                  <a:pt x="11320623" y="1882497"/>
                </a:cubicBezTo>
                <a:cubicBezTo>
                  <a:pt x="11305192" y="1893736"/>
                  <a:pt x="11288238" y="1903452"/>
                  <a:pt x="11275283" y="1916978"/>
                </a:cubicBezTo>
                <a:cubicBezTo>
                  <a:pt x="11243658" y="1949745"/>
                  <a:pt x="11211843" y="1981940"/>
                  <a:pt x="11172600" y="2006136"/>
                </a:cubicBezTo>
                <a:cubicBezTo>
                  <a:pt x="11133927" y="2030138"/>
                  <a:pt x="11097350" y="2057001"/>
                  <a:pt x="11058869" y="2081386"/>
                </a:cubicBezTo>
                <a:cubicBezTo>
                  <a:pt x="11021146" y="2105199"/>
                  <a:pt x="10987046" y="2131297"/>
                  <a:pt x="10967423" y="2173591"/>
                </a:cubicBezTo>
                <a:cubicBezTo>
                  <a:pt x="10958661" y="2192259"/>
                  <a:pt x="10946279" y="2212644"/>
                  <a:pt x="10929704" y="2223503"/>
                </a:cubicBezTo>
                <a:cubicBezTo>
                  <a:pt x="10906081" y="2238934"/>
                  <a:pt x="10876171" y="2244459"/>
                  <a:pt x="10850453" y="2257603"/>
                </a:cubicBezTo>
                <a:cubicBezTo>
                  <a:pt x="10820162" y="2273034"/>
                  <a:pt x="10785111" y="2286370"/>
                  <a:pt x="10764534" y="2310945"/>
                </a:cubicBezTo>
                <a:cubicBezTo>
                  <a:pt x="10746246" y="2332855"/>
                  <a:pt x="10727767" y="2349999"/>
                  <a:pt x="10703573" y="2363905"/>
                </a:cubicBezTo>
                <a:cubicBezTo>
                  <a:pt x="10686617" y="2373622"/>
                  <a:pt x="10674046" y="2391338"/>
                  <a:pt x="10656519" y="2399340"/>
                </a:cubicBezTo>
                <a:cubicBezTo>
                  <a:pt x="10633467" y="2410009"/>
                  <a:pt x="10610225" y="2418391"/>
                  <a:pt x="10590031" y="2434966"/>
                </a:cubicBezTo>
                <a:cubicBezTo>
                  <a:pt x="10569075" y="2452110"/>
                  <a:pt x="10545263" y="2465636"/>
                  <a:pt x="10523354" y="2481639"/>
                </a:cubicBezTo>
                <a:cubicBezTo>
                  <a:pt x="10511734" y="2490211"/>
                  <a:pt x="10502208" y="2501451"/>
                  <a:pt x="10490969" y="2510406"/>
                </a:cubicBezTo>
                <a:cubicBezTo>
                  <a:pt x="10470394" y="2526788"/>
                  <a:pt x="10449438" y="2542791"/>
                  <a:pt x="10428291" y="2558222"/>
                </a:cubicBezTo>
                <a:cubicBezTo>
                  <a:pt x="10407146" y="2573655"/>
                  <a:pt x="10386952" y="2591561"/>
                  <a:pt x="10363709" y="2602801"/>
                </a:cubicBezTo>
                <a:cubicBezTo>
                  <a:pt x="10324086" y="2621851"/>
                  <a:pt x="10280840" y="2633282"/>
                  <a:pt x="10242357" y="2653857"/>
                </a:cubicBezTo>
                <a:cubicBezTo>
                  <a:pt x="10203304" y="2674811"/>
                  <a:pt x="10166536" y="2701103"/>
                  <a:pt x="10131863" y="2728915"/>
                </a:cubicBezTo>
                <a:cubicBezTo>
                  <a:pt x="10104430" y="2750824"/>
                  <a:pt x="10078713" y="2772543"/>
                  <a:pt x="10044230" y="2783782"/>
                </a:cubicBezTo>
                <a:cubicBezTo>
                  <a:pt x="10024990" y="2790070"/>
                  <a:pt x="10004797" y="2803786"/>
                  <a:pt x="9993175" y="2819789"/>
                </a:cubicBezTo>
                <a:cubicBezTo>
                  <a:pt x="9968027" y="2854649"/>
                  <a:pt x="9935832" y="2879226"/>
                  <a:pt x="9899446" y="2900182"/>
                </a:cubicBezTo>
                <a:cubicBezTo>
                  <a:pt x="9850865" y="2928376"/>
                  <a:pt x="9802858" y="2957143"/>
                  <a:pt x="9754088" y="2984766"/>
                </a:cubicBezTo>
                <a:cubicBezTo>
                  <a:pt x="9725323" y="3001151"/>
                  <a:pt x="9696749" y="3018485"/>
                  <a:pt x="9666265" y="3030488"/>
                </a:cubicBezTo>
                <a:cubicBezTo>
                  <a:pt x="9603971" y="3055255"/>
                  <a:pt x="9540152" y="3076399"/>
                  <a:pt x="9477283" y="3099451"/>
                </a:cubicBezTo>
                <a:cubicBezTo>
                  <a:pt x="9456709" y="3106880"/>
                  <a:pt x="9437278" y="3117549"/>
                  <a:pt x="9416321" y="3124026"/>
                </a:cubicBezTo>
                <a:cubicBezTo>
                  <a:pt x="9393650" y="3131075"/>
                  <a:pt x="9369267" y="3133171"/>
                  <a:pt x="9346597" y="3140219"/>
                </a:cubicBezTo>
                <a:cubicBezTo>
                  <a:pt x="9308875" y="3151840"/>
                  <a:pt x="9272298" y="3166701"/>
                  <a:pt x="9234579" y="3178511"/>
                </a:cubicBezTo>
                <a:cubicBezTo>
                  <a:pt x="9161805" y="3201182"/>
                  <a:pt x="9088840" y="3222899"/>
                  <a:pt x="9015878" y="3244426"/>
                </a:cubicBezTo>
                <a:cubicBezTo>
                  <a:pt x="9000257" y="3248999"/>
                  <a:pt x="8983301" y="3249570"/>
                  <a:pt x="8967871" y="3254523"/>
                </a:cubicBezTo>
                <a:cubicBezTo>
                  <a:pt x="8926911" y="3267859"/>
                  <a:pt x="8886142" y="3282336"/>
                  <a:pt x="8845565" y="3297007"/>
                </a:cubicBezTo>
                <a:cubicBezTo>
                  <a:pt x="8820990" y="3305961"/>
                  <a:pt x="8796985" y="3317009"/>
                  <a:pt x="8772219" y="3325582"/>
                </a:cubicBezTo>
                <a:cubicBezTo>
                  <a:pt x="8752407" y="3332440"/>
                  <a:pt x="8732023" y="3337774"/>
                  <a:pt x="8711448" y="3341966"/>
                </a:cubicBezTo>
                <a:cubicBezTo>
                  <a:pt x="8693731" y="3345586"/>
                  <a:pt x="8675253" y="3345203"/>
                  <a:pt x="8657726" y="3349586"/>
                </a:cubicBezTo>
                <a:cubicBezTo>
                  <a:pt x="8610288" y="3361397"/>
                  <a:pt x="8563425" y="3374733"/>
                  <a:pt x="8516369" y="3387305"/>
                </a:cubicBezTo>
                <a:cubicBezTo>
                  <a:pt x="8497511" y="3392259"/>
                  <a:pt x="8478269" y="3395880"/>
                  <a:pt x="8459979" y="3402166"/>
                </a:cubicBezTo>
                <a:cubicBezTo>
                  <a:pt x="8411019" y="3418741"/>
                  <a:pt x="8362822" y="3437599"/>
                  <a:pt x="8313671" y="3453222"/>
                </a:cubicBezTo>
                <a:cubicBezTo>
                  <a:pt x="8272903" y="3466176"/>
                  <a:pt x="8230992" y="3475510"/>
                  <a:pt x="8189651" y="3486941"/>
                </a:cubicBezTo>
                <a:cubicBezTo>
                  <a:pt x="8172124" y="3491895"/>
                  <a:pt x="8155359" y="3498943"/>
                  <a:pt x="8137835" y="3503134"/>
                </a:cubicBezTo>
                <a:cubicBezTo>
                  <a:pt x="8098590" y="3512659"/>
                  <a:pt x="8058774" y="3520659"/>
                  <a:pt x="8019339" y="3530186"/>
                </a:cubicBezTo>
                <a:cubicBezTo>
                  <a:pt x="7996859" y="3535710"/>
                  <a:pt x="7975142" y="3545617"/>
                  <a:pt x="7952280" y="3549237"/>
                </a:cubicBezTo>
                <a:cubicBezTo>
                  <a:pt x="7897987" y="3557809"/>
                  <a:pt x="7843311" y="3563905"/>
                  <a:pt x="7788636" y="3570763"/>
                </a:cubicBezTo>
                <a:cubicBezTo>
                  <a:pt x="7732247" y="3577811"/>
                  <a:pt x="7676047" y="3585242"/>
                  <a:pt x="7619655" y="3591528"/>
                </a:cubicBezTo>
                <a:cubicBezTo>
                  <a:pt x="7588795" y="3594768"/>
                  <a:pt x="7557742" y="3595338"/>
                  <a:pt x="7526880" y="3598386"/>
                </a:cubicBezTo>
                <a:cubicBezTo>
                  <a:pt x="7499828" y="3601055"/>
                  <a:pt x="7472967" y="3606007"/>
                  <a:pt x="7445916" y="3609247"/>
                </a:cubicBezTo>
                <a:cubicBezTo>
                  <a:pt x="7422483" y="3611913"/>
                  <a:pt x="7398860" y="3613437"/>
                  <a:pt x="7375428" y="3616105"/>
                </a:cubicBezTo>
                <a:cubicBezTo>
                  <a:pt x="7337899" y="3620485"/>
                  <a:pt x="7300559" y="3625439"/>
                  <a:pt x="7263220" y="3630011"/>
                </a:cubicBezTo>
                <a:cubicBezTo>
                  <a:pt x="7247599" y="3631726"/>
                  <a:pt x="7231214" y="3636488"/>
                  <a:pt x="7216547" y="3633632"/>
                </a:cubicBezTo>
                <a:cubicBezTo>
                  <a:pt x="7179587" y="3626391"/>
                  <a:pt x="7143199" y="3628487"/>
                  <a:pt x="7106432" y="3633440"/>
                </a:cubicBezTo>
                <a:cubicBezTo>
                  <a:pt x="7093860" y="3635155"/>
                  <a:pt x="7080334" y="3634774"/>
                  <a:pt x="7068141" y="3631536"/>
                </a:cubicBezTo>
                <a:cubicBezTo>
                  <a:pt x="7043184" y="3625057"/>
                  <a:pt x="7018991" y="3615913"/>
                  <a:pt x="6994415" y="3607913"/>
                </a:cubicBezTo>
                <a:cubicBezTo>
                  <a:pt x="6991747" y="3606961"/>
                  <a:pt x="6988509" y="3606769"/>
                  <a:pt x="6985653" y="3606199"/>
                </a:cubicBezTo>
                <a:cubicBezTo>
                  <a:pt x="6969457" y="3602959"/>
                  <a:pt x="6953457" y="3599720"/>
                  <a:pt x="6937263" y="3596863"/>
                </a:cubicBezTo>
                <a:cubicBezTo>
                  <a:pt x="6928501" y="3595338"/>
                  <a:pt x="6919547" y="3595149"/>
                  <a:pt x="6910782" y="3593814"/>
                </a:cubicBezTo>
                <a:cubicBezTo>
                  <a:pt x="6876872" y="3588480"/>
                  <a:pt x="6839534" y="3597434"/>
                  <a:pt x="6810195" y="3574384"/>
                </a:cubicBezTo>
                <a:cubicBezTo>
                  <a:pt x="6791144" y="3559523"/>
                  <a:pt x="6772665" y="3562953"/>
                  <a:pt x="6752283" y="3565239"/>
                </a:cubicBezTo>
                <a:cubicBezTo>
                  <a:pt x="6736851" y="3566953"/>
                  <a:pt x="6721038" y="3566382"/>
                  <a:pt x="6705417" y="3566574"/>
                </a:cubicBezTo>
                <a:cubicBezTo>
                  <a:pt x="6677984" y="3567143"/>
                  <a:pt x="6650551" y="3567335"/>
                  <a:pt x="6623118" y="3568287"/>
                </a:cubicBezTo>
                <a:cubicBezTo>
                  <a:pt x="6614353" y="3568667"/>
                  <a:pt x="6605401" y="3573432"/>
                  <a:pt x="6596828" y="3572670"/>
                </a:cubicBezTo>
                <a:cubicBezTo>
                  <a:pt x="6557201" y="3569049"/>
                  <a:pt x="6517576" y="3563334"/>
                  <a:pt x="6477951" y="3560095"/>
                </a:cubicBezTo>
                <a:cubicBezTo>
                  <a:pt x="6455472" y="3558191"/>
                  <a:pt x="6432420" y="3561809"/>
                  <a:pt x="6410131" y="3559143"/>
                </a:cubicBezTo>
                <a:cubicBezTo>
                  <a:pt x="6384414" y="3556095"/>
                  <a:pt x="6359268" y="3548285"/>
                  <a:pt x="6333739" y="3543520"/>
                </a:cubicBezTo>
                <a:cubicBezTo>
                  <a:pt x="6326691" y="3542189"/>
                  <a:pt x="6318880" y="3543903"/>
                  <a:pt x="6311449" y="3544282"/>
                </a:cubicBezTo>
                <a:cubicBezTo>
                  <a:pt x="6303068" y="3544664"/>
                  <a:pt x="6294876" y="3545426"/>
                  <a:pt x="6286493" y="3545617"/>
                </a:cubicBezTo>
                <a:cubicBezTo>
                  <a:pt x="6260964" y="3545999"/>
                  <a:pt x="6235437" y="3545426"/>
                  <a:pt x="6209909" y="3546761"/>
                </a:cubicBezTo>
                <a:cubicBezTo>
                  <a:pt x="6194288" y="3547522"/>
                  <a:pt x="6177905" y="3555333"/>
                  <a:pt x="6163425" y="3552474"/>
                </a:cubicBezTo>
                <a:cubicBezTo>
                  <a:pt x="6133897" y="3546951"/>
                  <a:pt x="6104368" y="3559333"/>
                  <a:pt x="6074842" y="3549047"/>
                </a:cubicBezTo>
                <a:cubicBezTo>
                  <a:pt x="6065695" y="3545999"/>
                  <a:pt x="6053124" y="3553619"/>
                  <a:pt x="6042072" y="3553999"/>
                </a:cubicBezTo>
                <a:cubicBezTo>
                  <a:pt x="6014449" y="3554951"/>
                  <a:pt x="5986828" y="3554761"/>
                  <a:pt x="5959204" y="3554571"/>
                </a:cubicBezTo>
                <a:cubicBezTo>
                  <a:pt x="5934438" y="3554381"/>
                  <a:pt x="5908719" y="3557047"/>
                  <a:pt x="5884906" y="3551713"/>
                </a:cubicBezTo>
                <a:cubicBezTo>
                  <a:pt x="5859949" y="3545999"/>
                  <a:pt x="5837472" y="3546761"/>
                  <a:pt x="5813276" y="3553237"/>
                </a:cubicBezTo>
                <a:cubicBezTo>
                  <a:pt x="5796702" y="3557619"/>
                  <a:pt x="5779174" y="3558191"/>
                  <a:pt x="5762029" y="3559523"/>
                </a:cubicBezTo>
                <a:cubicBezTo>
                  <a:pt x="5743551" y="3561047"/>
                  <a:pt x="5723166" y="3557047"/>
                  <a:pt x="5706401" y="3563334"/>
                </a:cubicBezTo>
                <a:cubicBezTo>
                  <a:pt x="5656488" y="3582003"/>
                  <a:pt x="5605244" y="3586003"/>
                  <a:pt x="5553045" y="3586003"/>
                </a:cubicBezTo>
                <a:cubicBezTo>
                  <a:pt x="5543518" y="3586003"/>
                  <a:pt x="5533802" y="3583338"/>
                  <a:pt x="5524660" y="3580480"/>
                </a:cubicBezTo>
                <a:cubicBezTo>
                  <a:pt x="5471316" y="3563334"/>
                  <a:pt x="5417784" y="3564857"/>
                  <a:pt x="5363491" y="3575336"/>
                </a:cubicBezTo>
                <a:cubicBezTo>
                  <a:pt x="5352250" y="3577622"/>
                  <a:pt x="5339677" y="3578003"/>
                  <a:pt x="5328438" y="3575718"/>
                </a:cubicBezTo>
                <a:cubicBezTo>
                  <a:pt x="5296812" y="3569049"/>
                  <a:pt x="5266141" y="3557999"/>
                  <a:pt x="5234326" y="3553237"/>
                </a:cubicBezTo>
                <a:cubicBezTo>
                  <a:pt x="5181748" y="3545426"/>
                  <a:pt x="5136216" y="3571715"/>
                  <a:pt x="5089162" y="3588862"/>
                </a:cubicBezTo>
                <a:cubicBezTo>
                  <a:pt x="5044391" y="3605055"/>
                  <a:pt x="5006292" y="3641632"/>
                  <a:pt x="4953328" y="3633440"/>
                </a:cubicBezTo>
                <a:cubicBezTo>
                  <a:pt x="4947996" y="3632678"/>
                  <a:pt x="4942089" y="3637822"/>
                  <a:pt x="4936184" y="3639155"/>
                </a:cubicBezTo>
                <a:cubicBezTo>
                  <a:pt x="4919991" y="3642776"/>
                  <a:pt x="4903799" y="3647155"/>
                  <a:pt x="4887415" y="3648872"/>
                </a:cubicBezTo>
                <a:cubicBezTo>
                  <a:pt x="4867412" y="3651158"/>
                  <a:pt x="4847027" y="3650397"/>
                  <a:pt x="4827024" y="3652301"/>
                </a:cubicBezTo>
                <a:cubicBezTo>
                  <a:pt x="4814166" y="3653444"/>
                  <a:pt x="4801401" y="3655539"/>
                  <a:pt x="4788661" y="3657349"/>
                </a:cubicBezTo>
                <a:lnTo>
                  <a:pt x="4785776" y="3657600"/>
                </a:lnTo>
                <a:lnTo>
                  <a:pt x="4726469" y="3657600"/>
                </a:lnTo>
                <a:lnTo>
                  <a:pt x="4719697" y="3656730"/>
                </a:lnTo>
                <a:cubicBezTo>
                  <a:pt x="4709482" y="3654539"/>
                  <a:pt x="4699289" y="3651920"/>
                  <a:pt x="4689098" y="3650205"/>
                </a:cubicBezTo>
                <a:cubicBezTo>
                  <a:pt x="4660331" y="3645442"/>
                  <a:pt x="4628705" y="3646776"/>
                  <a:pt x="4603368" y="3634584"/>
                </a:cubicBezTo>
                <a:cubicBezTo>
                  <a:pt x="4576318" y="3621629"/>
                  <a:pt x="4550599" y="3615723"/>
                  <a:pt x="4522596" y="3619723"/>
                </a:cubicBezTo>
                <a:cubicBezTo>
                  <a:pt x="4513260" y="3621057"/>
                  <a:pt x="4501257" y="3629059"/>
                  <a:pt x="4497068" y="3637249"/>
                </a:cubicBezTo>
                <a:cubicBezTo>
                  <a:pt x="4487731" y="3655538"/>
                  <a:pt x="4474969" y="3658778"/>
                  <a:pt x="4457632" y="3652490"/>
                </a:cubicBezTo>
                <a:cubicBezTo>
                  <a:pt x="4442581" y="3647155"/>
                  <a:pt x="4424104" y="3644490"/>
                  <a:pt x="4413817" y="3634201"/>
                </a:cubicBezTo>
                <a:cubicBezTo>
                  <a:pt x="4384668" y="3605055"/>
                  <a:pt x="4347518" y="3604103"/>
                  <a:pt x="4311323" y="3596293"/>
                </a:cubicBezTo>
                <a:cubicBezTo>
                  <a:pt x="4289227" y="3591528"/>
                  <a:pt x="4268649" y="3591338"/>
                  <a:pt x="4246551" y="3594576"/>
                </a:cubicBezTo>
                <a:cubicBezTo>
                  <a:pt x="4198546" y="3601816"/>
                  <a:pt x="4151870" y="3591528"/>
                  <a:pt x="4105766" y="3578384"/>
                </a:cubicBezTo>
                <a:cubicBezTo>
                  <a:pt x="4075285" y="3569622"/>
                  <a:pt x="4044043" y="3564287"/>
                  <a:pt x="4013753" y="3555333"/>
                </a:cubicBezTo>
                <a:cubicBezTo>
                  <a:pt x="3991083" y="3548474"/>
                  <a:pt x="3968414" y="3540282"/>
                  <a:pt x="3947648" y="3529234"/>
                </a:cubicBezTo>
                <a:cubicBezTo>
                  <a:pt x="3917546" y="3513040"/>
                  <a:pt x="3891259" y="3488655"/>
                  <a:pt x="3852966" y="3495133"/>
                </a:cubicBezTo>
                <a:cubicBezTo>
                  <a:pt x="3819245" y="3500847"/>
                  <a:pt x="3788766" y="3488847"/>
                  <a:pt x="3757902" y="3477416"/>
                </a:cubicBezTo>
                <a:cubicBezTo>
                  <a:pt x="3735231" y="3469034"/>
                  <a:pt x="3712565" y="3460459"/>
                  <a:pt x="3689131" y="3455126"/>
                </a:cubicBezTo>
                <a:cubicBezTo>
                  <a:pt x="3661315" y="3448839"/>
                  <a:pt x="3629882" y="3451507"/>
                  <a:pt x="3605116" y="3439885"/>
                </a:cubicBezTo>
                <a:cubicBezTo>
                  <a:pt x="3579206" y="3427693"/>
                  <a:pt x="3557682" y="3435885"/>
                  <a:pt x="3534629" y="3439315"/>
                </a:cubicBezTo>
                <a:cubicBezTo>
                  <a:pt x="3497862" y="3444649"/>
                  <a:pt x="3461282" y="3454555"/>
                  <a:pt x="3424135" y="3441982"/>
                </a:cubicBezTo>
                <a:cubicBezTo>
                  <a:pt x="3378986" y="3426741"/>
                  <a:pt x="3334216" y="3410358"/>
                  <a:pt x="3288877" y="3395880"/>
                </a:cubicBezTo>
                <a:cubicBezTo>
                  <a:pt x="3271348" y="3390353"/>
                  <a:pt x="3252492" y="3388067"/>
                  <a:pt x="3234202" y="3385591"/>
                </a:cubicBezTo>
                <a:cubicBezTo>
                  <a:pt x="3216867" y="3383495"/>
                  <a:pt x="3196102" y="3388830"/>
                  <a:pt x="3182763" y="3380829"/>
                </a:cubicBezTo>
                <a:cubicBezTo>
                  <a:pt x="3148472" y="3360255"/>
                  <a:pt x="3113231" y="3350158"/>
                  <a:pt x="3073604" y="3350158"/>
                </a:cubicBezTo>
                <a:cubicBezTo>
                  <a:pt x="3058743" y="3350158"/>
                  <a:pt x="3044264" y="3341584"/>
                  <a:pt x="3029216" y="3340059"/>
                </a:cubicBezTo>
                <a:cubicBezTo>
                  <a:pt x="3008639" y="3338155"/>
                  <a:pt x="2985016" y="3333011"/>
                  <a:pt x="2967110" y="3340251"/>
                </a:cubicBezTo>
                <a:cubicBezTo>
                  <a:pt x="2925008" y="3357397"/>
                  <a:pt x="2890910" y="3343107"/>
                  <a:pt x="2854140" y="3326153"/>
                </a:cubicBezTo>
                <a:cubicBezTo>
                  <a:pt x="2817943" y="3309389"/>
                  <a:pt x="2779842" y="3296055"/>
                  <a:pt x="2741360" y="3285003"/>
                </a:cubicBezTo>
                <a:cubicBezTo>
                  <a:pt x="2726882" y="3281003"/>
                  <a:pt x="2709548" y="3287672"/>
                  <a:pt x="2693543" y="3289005"/>
                </a:cubicBezTo>
                <a:cubicBezTo>
                  <a:pt x="2687827" y="3289386"/>
                  <a:pt x="2681540" y="3289958"/>
                  <a:pt x="2676398" y="3288053"/>
                </a:cubicBezTo>
                <a:cubicBezTo>
                  <a:pt x="2626677" y="3269763"/>
                  <a:pt x="2576191" y="3255857"/>
                  <a:pt x="2522279" y="3265382"/>
                </a:cubicBezTo>
                <a:cubicBezTo>
                  <a:pt x="2517327" y="3266335"/>
                  <a:pt x="2511800" y="3264239"/>
                  <a:pt x="2506847" y="3262905"/>
                </a:cubicBezTo>
                <a:cubicBezTo>
                  <a:pt x="2482652" y="3256047"/>
                  <a:pt x="2459029" y="3245189"/>
                  <a:pt x="2434456" y="3242712"/>
                </a:cubicBezTo>
                <a:cubicBezTo>
                  <a:pt x="2373874" y="3236616"/>
                  <a:pt x="2312915" y="3234138"/>
                  <a:pt x="2251948" y="3230138"/>
                </a:cubicBezTo>
                <a:cubicBezTo>
                  <a:pt x="2248138" y="3229949"/>
                  <a:pt x="2244137" y="3229949"/>
                  <a:pt x="2240710" y="3228614"/>
                </a:cubicBezTo>
                <a:cubicBezTo>
                  <a:pt x="2218229" y="3220422"/>
                  <a:pt x="2198608" y="3223090"/>
                  <a:pt x="2179556" y="3238711"/>
                </a:cubicBezTo>
                <a:cubicBezTo>
                  <a:pt x="2171173" y="3245569"/>
                  <a:pt x="2159743" y="3249189"/>
                  <a:pt x="2149267" y="3252999"/>
                </a:cubicBezTo>
                <a:cubicBezTo>
                  <a:pt x="2133834" y="3258715"/>
                  <a:pt x="2118023" y="3264239"/>
                  <a:pt x="2102021" y="3267859"/>
                </a:cubicBezTo>
                <a:cubicBezTo>
                  <a:pt x="2086208" y="3271288"/>
                  <a:pt x="2069254" y="3276049"/>
                  <a:pt x="2054013" y="3273384"/>
                </a:cubicBezTo>
                <a:cubicBezTo>
                  <a:pt x="2026581" y="3268622"/>
                  <a:pt x="2000479" y="3257953"/>
                  <a:pt x="1973429" y="3250903"/>
                </a:cubicBezTo>
                <a:cubicBezTo>
                  <a:pt x="1964094" y="3248426"/>
                  <a:pt x="1953806" y="3248809"/>
                  <a:pt x="1944092" y="3248617"/>
                </a:cubicBezTo>
                <a:cubicBezTo>
                  <a:pt x="1921800" y="3248047"/>
                  <a:pt x="1898940" y="3253571"/>
                  <a:pt x="1878748" y="3237759"/>
                </a:cubicBezTo>
                <a:cubicBezTo>
                  <a:pt x="1860079" y="3222899"/>
                  <a:pt x="1841216" y="3227280"/>
                  <a:pt x="1821596" y="3238520"/>
                </a:cubicBezTo>
                <a:cubicBezTo>
                  <a:pt x="1807497" y="3246522"/>
                  <a:pt x="1791496" y="3252809"/>
                  <a:pt x="1775684" y="3255857"/>
                </a:cubicBezTo>
                <a:cubicBezTo>
                  <a:pt x="1753965" y="3260047"/>
                  <a:pt x="1732439" y="3261763"/>
                  <a:pt x="1709006" y="3259285"/>
                </a:cubicBezTo>
                <a:cubicBezTo>
                  <a:pt x="1692431" y="3257571"/>
                  <a:pt x="1678904" y="3256809"/>
                  <a:pt x="1665950" y="3246713"/>
                </a:cubicBezTo>
                <a:cubicBezTo>
                  <a:pt x="1663856" y="3245189"/>
                  <a:pt x="1660046" y="3244807"/>
                  <a:pt x="1657188" y="3244999"/>
                </a:cubicBezTo>
                <a:cubicBezTo>
                  <a:pt x="1619658" y="3248237"/>
                  <a:pt x="1582510" y="3246522"/>
                  <a:pt x="1544598" y="3244234"/>
                </a:cubicBezTo>
                <a:cubicBezTo>
                  <a:pt x="1496403" y="3241189"/>
                  <a:pt x="1445725" y="3250141"/>
                  <a:pt x="1404006" y="3282146"/>
                </a:cubicBezTo>
                <a:cubicBezTo>
                  <a:pt x="1397909" y="3286910"/>
                  <a:pt x="1388765" y="3289005"/>
                  <a:pt x="1380762" y="3290149"/>
                </a:cubicBezTo>
                <a:cubicBezTo>
                  <a:pt x="1343044" y="3295101"/>
                  <a:pt x="1305132" y="3298530"/>
                  <a:pt x="1267411" y="3304055"/>
                </a:cubicBezTo>
                <a:cubicBezTo>
                  <a:pt x="1246837" y="3307103"/>
                  <a:pt x="1225310" y="3309770"/>
                  <a:pt x="1206641" y="3318153"/>
                </a:cubicBezTo>
                <a:cubicBezTo>
                  <a:pt x="1188354" y="3326343"/>
                  <a:pt x="1173681" y="3336059"/>
                  <a:pt x="1162823" y="3318915"/>
                </a:cubicBezTo>
                <a:cubicBezTo>
                  <a:pt x="1143394" y="3328059"/>
                  <a:pt x="1126437" y="3335680"/>
                  <a:pt x="1109865" y="3343870"/>
                </a:cubicBezTo>
                <a:cubicBezTo>
                  <a:pt x="1103767" y="3346918"/>
                  <a:pt x="1098623" y="3351872"/>
                  <a:pt x="1092527" y="3354730"/>
                </a:cubicBezTo>
                <a:cubicBezTo>
                  <a:pt x="1086048" y="3357778"/>
                  <a:pt x="1078810" y="3359682"/>
                  <a:pt x="1071762" y="3361207"/>
                </a:cubicBezTo>
                <a:cubicBezTo>
                  <a:pt x="1040327" y="3368065"/>
                  <a:pt x="1008894" y="3374351"/>
                  <a:pt x="977653" y="3381782"/>
                </a:cubicBezTo>
                <a:cubicBezTo>
                  <a:pt x="971554" y="3383305"/>
                  <a:pt x="966411" y="3389401"/>
                  <a:pt x="960887" y="3393401"/>
                </a:cubicBezTo>
                <a:cubicBezTo>
                  <a:pt x="957266" y="3396070"/>
                  <a:pt x="953648" y="3400070"/>
                  <a:pt x="949646" y="3400642"/>
                </a:cubicBezTo>
                <a:cubicBezTo>
                  <a:pt x="919165" y="3405214"/>
                  <a:pt x="888877" y="3410549"/>
                  <a:pt x="858205" y="3412834"/>
                </a:cubicBezTo>
                <a:cubicBezTo>
                  <a:pt x="832486" y="3414738"/>
                  <a:pt x="807719" y="3414168"/>
                  <a:pt x="801053" y="3447315"/>
                </a:cubicBezTo>
                <a:cubicBezTo>
                  <a:pt x="799909" y="3453032"/>
                  <a:pt x="791717" y="3459128"/>
                  <a:pt x="785432" y="3461984"/>
                </a:cubicBezTo>
                <a:cubicBezTo>
                  <a:pt x="767524" y="3470176"/>
                  <a:pt x="748471" y="3475701"/>
                  <a:pt x="730754" y="3484082"/>
                </a:cubicBezTo>
                <a:cubicBezTo>
                  <a:pt x="672650" y="3512088"/>
                  <a:pt x="611880" y="3529805"/>
                  <a:pt x="546917" y="3526566"/>
                </a:cubicBezTo>
                <a:cubicBezTo>
                  <a:pt x="526724" y="3525614"/>
                  <a:pt x="507102" y="3515326"/>
                  <a:pt x="494337" y="3511515"/>
                </a:cubicBezTo>
                <a:cubicBezTo>
                  <a:pt x="457572" y="3526566"/>
                  <a:pt x="426709" y="3541045"/>
                  <a:pt x="394511" y="3551903"/>
                </a:cubicBezTo>
                <a:cubicBezTo>
                  <a:pt x="366127" y="3561619"/>
                  <a:pt x="336408" y="3567715"/>
                  <a:pt x="307259" y="3574763"/>
                </a:cubicBezTo>
                <a:cubicBezTo>
                  <a:pt x="296590" y="3577432"/>
                  <a:pt x="285732" y="3578955"/>
                  <a:pt x="274873" y="3580290"/>
                </a:cubicBezTo>
                <a:cubicBezTo>
                  <a:pt x="240965" y="3584480"/>
                  <a:pt x="205529" y="3574384"/>
                  <a:pt x="172384" y="3590386"/>
                </a:cubicBezTo>
                <a:cubicBezTo>
                  <a:pt x="155046" y="3598768"/>
                  <a:pt x="137898" y="3608865"/>
                  <a:pt x="119613" y="3613247"/>
                </a:cubicBezTo>
                <a:cubicBezTo>
                  <a:pt x="99990" y="3618009"/>
                  <a:pt x="80794" y="3625439"/>
                  <a:pt x="61197" y="3630750"/>
                </a:cubicBezTo>
                <a:lnTo>
                  <a:pt x="544" y="3635521"/>
                </a:lnTo>
                <a:lnTo>
                  <a:pt x="544" y="3508282"/>
                </a:lnTo>
                <a:lnTo>
                  <a:pt x="0" y="3508282"/>
                </a:lnTo>
                <a:close/>
              </a:path>
            </a:pathLst>
          </a:custGeom>
          <a:effectLst>
            <a:outerShdw blurRad="381000" dist="152400" dir="5400000" algn="t" rotWithShape="0">
              <a:prstClr val="black">
                <a:alpha val="20000"/>
              </a:prstClr>
            </a:outerShdw>
          </a:effec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252769E-B9F0-4068-A645-5BBEF16E9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4" y="857610"/>
            <a:ext cx="12191456" cy="2849976"/>
            <a:chOff x="476" y="-3923157"/>
            <a:chExt cx="10667524" cy="249372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E12D6AD-7096-45BB-9C02-468B2704C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6" y="-3923156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9953252-97DE-4766-B2F6-E4FDA2FDA6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6" y="-3923157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5796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/>
                <a:cs typeface="Calibri Light"/>
              </a:rPr>
              <a:t>Code Licenses</a:t>
            </a:r>
            <a:endParaRPr lang="en-US" sz="4600" b="1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CD2D4A25-6C49-E96C-3B0B-2ABF7C1966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400" y="1657686"/>
            <a:ext cx="11485200" cy="488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8927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8446B12-7391-4711-8B31-112A0B89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897" y="3990205"/>
            <a:ext cx="10547078" cy="1200329"/>
          </a:xfrm>
        </p:spPr>
        <p:txBody>
          <a:bodyPr wrap="square" anchor="b">
            <a:normAutofit/>
          </a:bodyPr>
          <a:lstStyle/>
          <a:p>
            <a:pPr algn="l"/>
            <a:r>
              <a:rPr lang="en-US" sz="7200" dirty="0">
                <a:solidFill>
                  <a:schemeClr val="bg1"/>
                </a:solidFill>
                <a:latin typeface="Merriweather" panose="02060503050406030704" pitchFamily="18" charset="0"/>
              </a:rPr>
              <a:t>GitHub</a:t>
            </a:r>
            <a:endParaRPr lang="en-US" dirty="0">
              <a:latin typeface="Merriweather" panose="020605030504060307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ABA980-4485-438C-B15D-D7E4FED55D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20" y="10"/>
            <a:ext cx="12191980" cy="3657590"/>
          </a:xfrm>
          <a:custGeom>
            <a:avLst/>
            <a:gdLst/>
            <a:ahLst/>
            <a:cxnLst/>
            <a:rect l="l" t="t" r="r" b="b"/>
            <a:pathLst>
              <a:path w="12192000" h="3657600">
                <a:moveTo>
                  <a:pt x="7230262" y="3468462"/>
                </a:moveTo>
                <a:lnTo>
                  <a:pt x="7197115" y="3474938"/>
                </a:lnTo>
                <a:lnTo>
                  <a:pt x="7214545" y="3473344"/>
                </a:lnTo>
                <a:cubicBezTo>
                  <a:pt x="7220308" y="3472558"/>
                  <a:pt x="7225785" y="3471224"/>
                  <a:pt x="7230262" y="3468462"/>
                </a:cubicBezTo>
                <a:close/>
                <a:moveTo>
                  <a:pt x="7009120" y="3411863"/>
                </a:moveTo>
                <a:lnTo>
                  <a:pt x="7021563" y="3422955"/>
                </a:lnTo>
                <a:lnTo>
                  <a:pt x="7021563" y="3422954"/>
                </a:lnTo>
                <a:close/>
                <a:moveTo>
                  <a:pt x="7768443" y="3303674"/>
                </a:moveTo>
                <a:lnTo>
                  <a:pt x="7768443" y="3303675"/>
                </a:lnTo>
                <a:lnTo>
                  <a:pt x="7792447" y="3326153"/>
                </a:lnTo>
                <a:cubicBezTo>
                  <a:pt x="7785969" y="3320057"/>
                  <a:pt x="7779301" y="3313961"/>
                  <a:pt x="7768443" y="3303674"/>
                </a:cubicBezTo>
                <a:close/>
                <a:moveTo>
                  <a:pt x="4038748" y="3301555"/>
                </a:moveTo>
                <a:lnTo>
                  <a:pt x="4030517" y="3313199"/>
                </a:lnTo>
                <a:cubicBezTo>
                  <a:pt x="4026230" y="3321105"/>
                  <a:pt x="4021242" y="3327345"/>
                  <a:pt x="4015609" y="3332050"/>
                </a:cubicBezTo>
                <a:lnTo>
                  <a:pt x="3996845" y="3341704"/>
                </a:lnTo>
                <a:cubicBezTo>
                  <a:pt x="4010562" y="3338155"/>
                  <a:pt x="4021944" y="3329011"/>
                  <a:pt x="4030518" y="3313199"/>
                </a:cubicBezTo>
                <a:close/>
                <a:moveTo>
                  <a:pt x="6245343" y="3298149"/>
                </a:moveTo>
                <a:lnTo>
                  <a:pt x="6274406" y="3304945"/>
                </a:lnTo>
                <a:lnTo>
                  <a:pt x="6291247" y="3311262"/>
                </a:lnTo>
                <a:lnTo>
                  <a:pt x="6291385" y="3311314"/>
                </a:lnTo>
                <a:lnTo>
                  <a:pt x="6306284" y="3317152"/>
                </a:lnTo>
                <a:lnTo>
                  <a:pt x="6308075" y="3317568"/>
                </a:lnTo>
                <a:lnTo>
                  <a:pt x="6313855" y="3319733"/>
                </a:lnTo>
                <a:cubicBezTo>
                  <a:pt x="6321454" y="3322121"/>
                  <a:pt x="6329151" y="3323858"/>
                  <a:pt x="6337048" y="3324296"/>
                </a:cubicBezTo>
                <a:lnTo>
                  <a:pt x="6308075" y="3317568"/>
                </a:lnTo>
                <a:lnTo>
                  <a:pt x="6291385" y="3311314"/>
                </a:lnTo>
                <a:lnTo>
                  <a:pt x="6276197" y="3305364"/>
                </a:lnTo>
                <a:lnTo>
                  <a:pt x="6274406" y="3304945"/>
                </a:lnTo>
                <a:lnTo>
                  <a:pt x="6268613" y="3302771"/>
                </a:lnTo>
                <a:cubicBezTo>
                  <a:pt x="6260996" y="3300370"/>
                  <a:pt x="6253273" y="3298613"/>
                  <a:pt x="6245343" y="3298149"/>
                </a:cubicBezTo>
                <a:close/>
                <a:moveTo>
                  <a:pt x="6558837" y="3268317"/>
                </a:moveTo>
                <a:cubicBezTo>
                  <a:pt x="6548970" y="3267668"/>
                  <a:pt x="6539355" y="3268073"/>
                  <a:pt x="6529984" y="3269763"/>
                </a:cubicBezTo>
                <a:lnTo>
                  <a:pt x="6589207" y="3273193"/>
                </a:lnTo>
                <a:cubicBezTo>
                  <a:pt x="6578825" y="3270668"/>
                  <a:pt x="6568705" y="3268966"/>
                  <a:pt x="6558837" y="3268317"/>
                </a:cubicBezTo>
                <a:close/>
                <a:moveTo>
                  <a:pt x="4834454" y="3207659"/>
                </a:moveTo>
                <a:cubicBezTo>
                  <a:pt x="4849504" y="3224138"/>
                  <a:pt x="4866316" y="3230376"/>
                  <a:pt x="4883986" y="3231901"/>
                </a:cubicBezTo>
                <a:lnTo>
                  <a:pt x="4858238" y="3225387"/>
                </a:lnTo>
                <a:cubicBezTo>
                  <a:pt x="4849945" y="3221578"/>
                  <a:pt x="4841981" y="3215898"/>
                  <a:pt x="4834454" y="3207659"/>
                </a:cubicBezTo>
                <a:close/>
                <a:moveTo>
                  <a:pt x="5056443" y="3205325"/>
                </a:moveTo>
                <a:lnTo>
                  <a:pt x="5072589" y="3206105"/>
                </a:lnTo>
                <a:cubicBezTo>
                  <a:pt x="5078053" y="3207563"/>
                  <a:pt x="5083590" y="3210326"/>
                  <a:pt x="5089162" y="3214707"/>
                </a:cubicBezTo>
                <a:cubicBezTo>
                  <a:pt x="5078020" y="3205944"/>
                  <a:pt x="5067015" y="3203658"/>
                  <a:pt x="5056443" y="3205325"/>
                </a:cubicBezTo>
                <a:close/>
                <a:moveTo>
                  <a:pt x="739852" y="2905443"/>
                </a:moveTo>
                <a:cubicBezTo>
                  <a:pt x="733899" y="2911992"/>
                  <a:pt x="728660" y="2919613"/>
                  <a:pt x="724278" y="2926662"/>
                </a:cubicBezTo>
                <a:cubicBezTo>
                  <a:pt x="719849" y="2933806"/>
                  <a:pt x="714527" y="2939152"/>
                  <a:pt x="708621" y="2942822"/>
                </a:cubicBezTo>
                <a:lnTo>
                  <a:pt x="691439" y="2948297"/>
                </a:lnTo>
                <a:lnTo>
                  <a:pt x="708622" y="2942822"/>
                </a:lnTo>
                <a:cubicBezTo>
                  <a:pt x="714527" y="2939152"/>
                  <a:pt x="719849" y="2933806"/>
                  <a:pt x="724279" y="2926662"/>
                </a:cubicBezTo>
                <a:cubicBezTo>
                  <a:pt x="728660" y="2919613"/>
                  <a:pt x="733899" y="2911992"/>
                  <a:pt x="739852" y="2905443"/>
                </a:cubicBezTo>
                <a:close/>
                <a:moveTo>
                  <a:pt x="8934151" y="2836933"/>
                </a:moveTo>
                <a:cubicBezTo>
                  <a:pt x="8940248" y="2842173"/>
                  <a:pt x="8947058" y="2847506"/>
                  <a:pt x="8954249" y="2851864"/>
                </a:cubicBezTo>
                <a:lnTo>
                  <a:pt x="8962389" y="2855163"/>
                </a:lnTo>
                <a:lnTo>
                  <a:pt x="8954250" y="2851864"/>
                </a:lnTo>
                <a:cubicBezTo>
                  <a:pt x="8947058" y="2847506"/>
                  <a:pt x="8940248" y="2842173"/>
                  <a:pt x="8934151" y="2836933"/>
                </a:cubicBezTo>
                <a:close/>
                <a:moveTo>
                  <a:pt x="2314816" y="2835337"/>
                </a:moveTo>
                <a:cubicBezTo>
                  <a:pt x="2309720" y="2836314"/>
                  <a:pt x="2304339" y="2838362"/>
                  <a:pt x="2300909" y="2840743"/>
                </a:cubicBezTo>
                <a:cubicBezTo>
                  <a:pt x="2267856" y="2863985"/>
                  <a:pt x="2242281" y="2875891"/>
                  <a:pt x="2216515" y="2876487"/>
                </a:cubicBezTo>
                <a:cubicBezTo>
                  <a:pt x="2242281" y="2875891"/>
                  <a:pt x="2267856" y="2863985"/>
                  <a:pt x="2300910" y="2840743"/>
                </a:cubicBezTo>
                <a:close/>
                <a:moveTo>
                  <a:pt x="1916629" y="2813600"/>
                </a:moveTo>
                <a:lnTo>
                  <a:pt x="1907132" y="2816930"/>
                </a:lnTo>
                <a:lnTo>
                  <a:pt x="1866619" y="2826615"/>
                </a:lnTo>
                <a:lnTo>
                  <a:pt x="1907133" y="2816930"/>
                </a:lnTo>
                <a:close/>
                <a:moveTo>
                  <a:pt x="2058204" y="2802832"/>
                </a:moveTo>
                <a:cubicBezTo>
                  <a:pt x="2076636" y="2804546"/>
                  <a:pt x="2095174" y="2805403"/>
                  <a:pt x="2108194" y="2817539"/>
                </a:cubicBezTo>
                <a:cubicBezTo>
                  <a:pt x="2095175" y="2805403"/>
                  <a:pt x="2076636" y="2804546"/>
                  <a:pt x="2058204" y="2802832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10707"/>
                </a:lnTo>
                <a:cubicBezTo>
                  <a:pt x="12192000" y="826330"/>
                  <a:pt x="12192000" y="835855"/>
                  <a:pt x="12192000" y="845570"/>
                </a:cubicBezTo>
                <a:lnTo>
                  <a:pt x="12192000" y="1243302"/>
                </a:lnTo>
                <a:lnTo>
                  <a:pt x="12160947" y="1271923"/>
                </a:lnTo>
                <a:cubicBezTo>
                  <a:pt x="12118083" y="1293449"/>
                  <a:pt x="12072360" y="1312882"/>
                  <a:pt x="12026448" y="1332123"/>
                </a:cubicBezTo>
                <a:cubicBezTo>
                  <a:pt x="12013114" y="1337649"/>
                  <a:pt x="11998443" y="1340697"/>
                  <a:pt x="11986443" y="1348126"/>
                </a:cubicBezTo>
                <a:cubicBezTo>
                  <a:pt x="11931195" y="1382036"/>
                  <a:pt x="11877664" y="1418614"/>
                  <a:pt x="11821656" y="1451191"/>
                </a:cubicBezTo>
                <a:cubicBezTo>
                  <a:pt x="11763931" y="1484910"/>
                  <a:pt x="11712304" y="1524726"/>
                  <a:pt x="11672489" y="1578639"/>
                </a:cubicBezTo>
                <a:cubicBezTo>
                  <a:pt x="11635529" y="1628743"/>
                  <a:pt x="11599714" y="1679607"/>
                  <a:pt x="11562947" y="1729900"/>
                </a:cubicBezTo>
                <a:cubicBezTo>
                  <a:pt x="11553613" y="1742665"/>
                  <a:pt x="11545039" y="1757715"/>
                  <a:pt x="11532275" y="1765907"/>
                </a:cubicBezTo>
                <a:cubicBezTo>
                  <a:pt x="11505795" y="1783052"/>
                  <a:pt x="11476838" y="1796959"/>
                  <a:pt x="11448453" y="1811057"/>
                </a:cubicBezTo>
                <a:cubicBezTo>
                  <a:pt x="11424069" y="1823059"/>
                  <a:pt x="11398160" y="1832011"/>
                  <a:pt x="11374346" y="1844966"/>
                </a:cubicBezTo>
                <a:cubicBezTo>
                  <a:pt x="11355296" y="1855255"/>
                  <a:pt x="11338339" y="1869543"/>
                  <a:pt x="11320623" y="1882497"/>
                </a:cubicBezTo>
                <a:cubicBezTo>
                  <a:pt x="11305192" y="1893736"/>
                  <a:pt x="11288238" y="1903452"/>
                  <a:pt x="11275283" y="1916978"/>
                </a:cubicBezTo>
                <a:cubicBezTo>
                  <a:pt x="11243658" y="1949745"/>
                  <a:pt x="11211843" y="1981940"/>
                  <a:pt x="11172600" y="2006136"/>
                </a:cubicBezTo>
                <a:cubicBezTo>
                  <a:pt x="11133927" y="2030138"/>
                  <a:pt x="11097350" y="2057001"/>
                  <a:pt x="11058869" y="2081386"/>
                </a:cubicBezTo>
                <a:cubicBezTo>
                  <a:pt x="11021146" y="2105199"/>
                  <a:pt x="10987046" y="2131297"/>
                  <a:pt x="10967423" y="2173591"/>
                </a:cubicBezTo>
                <a:cubicBezTo>
                  <a:pt x="10958661" y="2192259"/>
                  <a:pt x="10946279" y="2212644"/>
                  <a:pt x="10929704" y="2223503"/>
                </a:cubicBezTo>
                <a:cubicBezTo>
                  <a:pt x="10906081" y="2238934"/>
                  <a:pt x="10876171" y="2244459"/>
                  <a:pt x="10850453" y="2257603"/>
                </a:cubicBezTo>
                <a:cubicBezTo>
                  <a:pt x="10820162" y="2273034"/>
                  <a:pt x="10785111" y="2286370"/>
                  <a:pt x="10764534" y="2310945"/>
                </a:cubicBezTo>
                <a:cubicBezTo>
                  <a:pt x="10746246" y="2332855"/>
                  <a:pt x="10727767" y="2349999"/>
                  <a:pt x="10703573" y="2363905"/>
                </a:cubicBezTo>
                <a:cubicBezTo>
                  <a:pt x="10686617" y="2373622"/>
                  <a:pt x="10674046" y="2391338"/>
                  <a:pt x="10656519" y="2399340"/>
                </a:cubicBezTo>
                <a:cubicBezTo>
                  <a:pt x="10633467" y="2410009"/>
                  <a:pt x="10610225" y="2418391"/>
                  <a:pt x="10590031" y="2434966"/>
                </a:cubicBezTo>
                <a:cubicBezTo>
                  <a:pt x="10569075" y="2452110"/>
                  <a:pt x="10545263" y="2465636"/>
                  <a:pt x="10523354" y="2481639"/>
                </a:cubicBezTo>
                <a:cubicBezTo>
                  <a:pt x="10511734" y="2490211"/>
                  <a:pt x="10502208" y="2501451"/>
                  <a:pt x="10490969" y="2510406"/>
                </a:cubicBezTo>
                <a:cubicBezTo>
                  <a:pt x="10470394" y="2526788"/>
                  <a:pt x="10449438" y="2542791"/>
                  <a:pt x="10428291" y="2558222"/>
                </a:cubicBezTo>
                <a:cubicBezTo>
                  <a:pt x="10407146" y="2573655"/>
                  <a:pt x="10386952" y="2591561"/>
                  <a:pt x="10363709" y="2602801"/>
                </a:cubicBezTo>
                <a:cubicBezTo>
                  <a:pt x="10324086" y="2621851"/>
                  <a:pt x="10280840" y="2633282"/>
                  <a:pt x="10242357" y="2653857"/>
                </a:cubicBezTo>
                <a:cubicBezTo>
                  <a:pt x="10203304" y="2674811"/>
                  <a:pt x="10166536" y="2701103"/>
                  <a:pt x="10131863" y="2728915"/>
                </a:cubicBezTo>
                <a:cubicBezTo>
                  <a:pt x="10104430" y="2750824"/>
                  <a:pt x="10078713" y="2772543"/>
                  <a:pt x="10044230" y="2783782"/>
                </a:cubicBezTo>
                <a:cubicBezTo>
                  <a:pt x="10024990" y="2790070"/>
                  <a:pt x="10004797" y="2803786"/>
                  <a:pt x="9993175" y="2819789"/>
                </a:cubicBezTo>
                <a:cubicBezTo>
                  <a:pt x="9968027" y="2854649"/>
                  <a:pt x="9935832" y="2879226"/>
                  <a:pt x="9899446" y="2900182"/>
                </a:cubicBezTo>
                <a:cubicBezTo>
                  <a:pt x="9850865" y="2928376"/>
                  <a:pt x="9802858" y="2957143"/>
                  <a:pt x="9754088" y="2984766"/>
                </a:cubicBezTo>
                <a:cubicBezTo>
                  <a:pt x="9725323" y="3001151"/>
                  <a:pt x="9696749" y="3018485"/>
                  <a:pt x="9666265" y="3030488"/>
                </a:cubicBezTo>
                <a:cubicBezTo>
                  <a:pt x="9603971" y="3055255"/>
                  <a:pt x="9540152" y="3076399"/>
                  <a:pt x="9477283" y="3099451"/>
                </a:cubicBezTo>
                <a:cubicBezTo>
                  <a:pt x="9456709" y="3106880"/>
                  <a:pt x="9437278" y="3117549"/>
                  <a:pt x="9416321" y="3124026"/>
                </a:cubicBezTo>
                <a:cubicBezTo>
                  <a:pt x="9393650" y="3131075"/>
                  <a:pt x="9369267" y="3133171"/>
                  <a:pt x="9346597" y="3140219"/>
                </a:cubicBezTo>
                <a:cubicBezTo>
                  <a:pt x="9308875" y="3151840"/>
                  <a:pt x="9272298" y="3166701"/>
                  <a:pt x="9234579" y="3178511"/>
                </a:cubicBezTo>
                <a:cubicBezTo>
                  <a:pt x="9161805" y="3201182"/>
                  <a:pt x="9088840" y="3222899"/>
                  <a:pt x="9015878" y="3244426"/>
                </a:cubicBezTo>
                <a:cubicBezTo>
                  <a:pt x="9000257" y="3248999"/>
                  <a:pt x="8983301" y="3249570"/>
                  <a:pt x="8967871" y="3254523"/>
                </a:cubicBezTo>
                <a:cubicBezTo>
                  <a:pt x="8926911" y="3267859"/>
                  <a:pt x="8886142" y="3282336"/>
                  <a:pt x="8845565" y="3297007"/>
                </a:cubicBezTo>
                <a:cubicBezTo>
                  <a:pt x="8820990" y="3305961"/>
                  <a:pt x="8796985" y="3317009"/>
                  <a:pt x="8772219" y="3325582"/>
                </a:cubicBezTo>
                <a:cubicBezTo>
                  <a:pt x="8752407" y="3332440"/>
                  <a:pt x="8732023" y="3337774"/>
                  <a:pt x="8711448" y="3341966"/>
                </a:cubicBezTo>
                <a:cubicBezTo>
                  <a:pt x="8693731" y="3345586"/>
                  <a:pt x="8675253" y="3345203"/>
                  <a:pt x="8657726" y="3349586"/>
                </a:cubicBezTo>
                <a:cubicBezTo>
                  <a:pt x="8610288" y="3361397"/>
                  <a:pt x="8563425" y="3374733"/>
                  <a:pt x="8516369" y="3387305"/>
                </a:cubicBezTo>
                <a:cubicBezTo>
                  <a:pt x="8497511" y="3392259"/>
                  <a:pt x="8478269" y="3395880"/>
                  <a:pt x="8459979" y="3402166"/>
                </a:cubicBezTo>
                <a:cubicBezTo>
                  <a:pt x="8411019" y="3418741"/>
                  <a:pt x="8362822" y="3437599"/>
                  <a:pt x="8313671" y="3453222"/>
                </a:cubicBezTo>
                <a:cubicBezTo>
                  <a:pt x="8272903" y="3466176"/>
                  <a:pt x="8230992" y="3475510"/>
                  <a:pt x="8189651" y="3486941"/>
                </a:cubicBezTo>
                <a:cubicBezTo>
                  <a:pt x="8172124" y="3491895"/>
                  <a:pt x="8155359" y="3498943"/>
                  <a:pt x="8137835" y="3503134"/>
                </a:cubicBezTo>
                <a:cubicBezTo>
                  <a:pt x="8098590" y="3512659"/>
                  <a:pt x="8058774" y="3520659"/>
                  <a:pt x="8019339" y="3530186"/>
                </a:cubicBezTo>
                <a:cubicBezTo>
                  <a:pt x="7996859" y="3535710"/>
                  <a:pt x="7975142" y="3545617"/>
                  <a:pt x="7952280" y="3549237"/>
                </a:cubicBezTo>
                <a:cubicBezTo>
                  <a:pt x="7897987" y="3557809"/>
                  <a:pt x="7843311" y="3563905"/>
                  <a:pt x="7788636" y="3570763"/>
                </a:cubicBezTo>
                <a:cubicBezTo>
                  <a:pt x="7732247" y="3577811"/>
                  <a:pt x="7676047" y="3585242"/>
                  <a:pt x="7619655" y="3591528"/>
                </a:cubicBezTo>
                <a:cubicBezTo>
                  <a:pt x="7588795" y="3594768"/>
                  <a:pt x="7557742" y="3595338"/>
                  <a:pt x="7526880" y="3598386"/>
                </a:cubicBezTo>
                <a:cubicBezTo>
                  <a:pt x="7499828" y="3601055"/>
                  <a:pt x="7472967" y="3606007"/>
                  <a:pt x="7445916" y="3609247"/>
                </a:cubicBezTo>
                <a:cubicBezTo>
                  <a:pt x="7422483" y="3611913"/>
                  <a:pt x="7398860" y="3613437"/>
                  <a:pt x="7375428" y="3616105"/>
                </a:cubicBezTo>
                <a:cubicBezTo>
                  <a:pt x="7337899" y="3620485"/>
                  <a:pt x="7300559" y="3625439"/>
                  <a:pt x="7263220" y="3630011"/>
                </a:cubicBezTo>
                <a:cubicBezTo>
                  <a:pt x="7247599" y="3631726"/>
                  <a:pt x="7231214" y="3636488"/>
                  <a:pt x="7216547" y="3633632"/>
                </a:cubicBezTo>
                <a:cubicBezTo>
                  <a:pt x="7179587" y="3626391"/>
                  <a:pt x="7143199" y="3628487"/>
                  <a:pt x="7106432" y="3633440"/>
                </a:cubicBezTo>
                <a:cubicBezTo>
                  <a:pt x="7093860" y="3635155"/>
                  <a:pt x="7080334" y="3634774"/>
                  <a:pt x="7068141" y="3631536"/>
                </a:cubicBezTo>
                <a:cubicBezTo>
                  <a:pt x="7043184" y="3625057"/>
                  <a:pt x="7018991" y="3615913"/>
                  <a:pt x="6994415" y="3607913"/>
                </a:cubicBezTo>
                <a:cubicBezTo>
                  <a:pt x="6991747" y="3606961"/>
                  <a:pt x="6988509" y="3606769"/>
                  <a:pt x="6985653" y="3606199"/>
                </a:cubicBezTo>
                <a:cubicBezTo>
                  <a:pt x="6969457" y="3602959"/>
                  <a:pt x="6953457" y="3599720"/>
                  <a:pt x="6937263" y="3596863"/>
                </a:cubicBezTo>
                <a:cubicBezTo>
                  <a:pt x="6928501" y="3595338"/>
                  <a:pt x="6919547" y="3595149"/>
                  <a:pt x="6910782" y="3593814"/>
                </a:cubicBezTo>
                <a:cubicBezTo>
                  <a:pt x="6876872" y="3588480"/>
                  <a:pt x="6839534" y="3597434"/>
                  <a:pt x="6810195" y="3574384"/>
                </a:cubicBezTo>
                <a:cubicBezTo>
                  <a:pt x="6791144" y="3559523"/>
                  <a:pt x="6772665" y="3562953"/>
                  <a:pt x="6752283" y="3565239"/>
                </a:cubicBezTo>
                <a:cubicBezTo>
                  <a:pt x="6736851" y="3566953"/>
                  <a:pt x="6721038" y="3566382"/>
                  <a:pt x="6705417" y="3566574"/>
                </a:cubicBezTo>
                <a:cubicBezTo>
                  <a:pt x="6677984" y="3567143"/>
                  <a:pt x="6650551" y="3567335"/>
                  <a:pt x="6623118" y="3568287"/>
                </a:cubicBezTo>
                <a:cubicBezTo>
                  <a:pt x="6614353" y="3568667"/>
                  <a:pt x="6605401" y="3573432"/>
                  <a:pt x="6596828" y="3572670"/>
                </a:cubicBezTo>
                <a:cubicBezTo>
                  <a:pt x="6557201" y="3569049"/>
                  <a:pt x="6517576" y="3563334"/>
                  <a:pt x="6477951" y="3560095"/>
                </a:cubicBezTo>
                <a:cubicBezTo>
                  <a:pt x="6455472" y="3558191"/>
                  <a:pt x="6432420" y="3561809"/>
                  <a:pt x="6410131" y="3559143"/>
                </a:cubicBezTo>
                <a:cubicBezTo>
                  <a:pt x="6384414" y="3556095"/>
                  <a:pt x="6359268" y="3548285"/>
                  <a:pt x="6333739" y="3543520"/>
                </a:cubicBezTo>
                <a:cubicBezTo>
                  <a:pt x="6326691" y="3542189"/>
                  <a:pt x="6318880" y="3543903"/>
                  <a:pt x="6311449" y="3544282"/>
                </a:cubicBezTo>
                <a:cubicBezTo>
                  <a:pt x="6303068" y="3544664"/>
                  <a:pt x="6294876" y="3545426"/>
                  <a:pt x="6286493" y="3545617"/>
                </a:cubicBezTo>
                <a:cubicBezTo>
                  <a:pt x="6260964" y="3545999"/>
                  <a:pt x="6235437" y="3545426"/>
                  <a:pt x="6209909" y="3546761"/>
                </a:cubicBezTo>
                <a:cubicBezTo>
                  <a:pt x="6194288" y="3547522"/>
                  <a:pt x="6177905" y="3555333"/>
                  <a:pt x="6163425" y="3552474"/>
                </a:cubicBezTo>
                <a:cubicBezTo>
                  <a:pt x="6133897" y="3546951"/>
                  <a:pt x="6104368" y="3559333"/>
                  <a:pt x="6074842" y="3549047"/>
                </a:cubicBezTo>
                <a:cubicBezTo>
                  <a:pt x="6065695" y="3545999"/>
                  <a:pt x="6053124" y="3553619"/>
                  <a:pt x="6042072" y="3553999"/>
                </a:cubicBezTo>
                <a:cubicBezTo>
                  <a:pt x="6014449" y="3554951"/>
                  <a:pt x="5986828" y="3554761"/>
                  <a:pt x="5959204" y="3554571"/>
                </a:cubicBezTo>
                <a:cubicBezTo>
                  <a:pt x="5934438" y="3554381"/>
                  <a:pt x="5908719" y="3557047"/>
                  <a:pt x="5884906" y="3551713"/>
                </a:cubicBezTo>
                <a:cubicBezTo>
                  <a:pt x="5859949" y="3545999"/>
                  <a:pt x="5837472" y="3546761"/>
                  <a:pt x="5813276" y="3553237"/>
                </a:cubicBezTo>
                <a:cubicBezTo>
                  <a:pt x="5796702" y="3557619"/>
                  <a:pt x="5779174" y="3558191"/>
                  <a:pt x="5762029" y="3559523"/>
                </a:cubicBezTo>
                <a:cubicBezTo>
                  <a:pt x="5743551" y="3561047"/>
                  <a:pt x="5723166" y="3557047"/>
                  <a:pt x="5706401" y="3563334"/>
                </a:cubicBezTo>
                <a:cubicBezTo>
                  <a:pt x="5656488" y="3582003"/>
                  <a:pt x="5605244" y="3586003"/>
                  <a:pt x="5553045" y="3586003"/>
                </a:cubicBezTo>
                <a:cubicBezTo>
                  <a:pt x="5543518" y="3586003"/>
                  <a:pt x="5533802" y="3583338"/>
                  <a:pt x="5524660" y="3580480"/>
                </a:cubicBezTo>
                <a:cubicBezTo>
                  <a:pt x="5471316" y="3563334"/>
                  <a:pt x="5417784" y="3564857"/>
                  <a:pt x="5363491" y="3575336"/>
                </a:cubicBezTo>
                <a:cubicBezTo>
                  <a:pt x="5352250" y="3577622"/>
                  <a:pt x="5339677" y="3578003"/>
                  <a:pt x="5328438" y="3575718"/>
                </a:cubicBezTo>
                <a:cubicBezTo>
                  <a:pt x="5296812" y="3569049"/>
                  <a:pt x="5266141" y="3557999"/>
                  <a:pt x="5234326" y="3553237"/>
                </a:cubicBezTo>
                <a:cubicBezTo>
                  <a:pt x="5181748" y="3545426"/>
                  <a:pt x="5136216" y="3571715"/>
                  <a:pt x="5089162" y="3588862"/>
                </a:cubicBezTo>
                <a:cubicBezTo>
                  <a:pt x="5044391" y="3605055"/>
                  <a:pt x="5006292" y="3641632"/>
                  <a:pt x="4953328" y="3633440"/>
                </a:cubicBezTo>
                <a:cubicBezTo>
                  <a:pt x="4947996" y="3632678"/>
                  <a:pt x="4942089" y="3637822"/>
                  <a:pt x="4936184" y="3639155"/>
                </a:cubicBezTo>
                <a:cubicBezTo>
                  <a:pt x="4919991" y="3642776"/>
                  <a:pt x="4903799" y="3647155"/>
                  <a:pt x="4887415" y="3648872"/>
                </a:cubicBezTo>
                <a:cubicBezTo>
                  <a:pt x="4867412" y="3651158"/>
                  <a:pt x="4847027" y="3650397"/>
                  <a:pt x="4827024" y="3652301"/>
                </a:cubicBezTo>
                <a:cubicBezTo>
                  <a:pt x="4814166" y="3653444"/>
                  <a:pt x="4801401" y="3655539"/>
                  <a:pt x="4788661" y="3657349"/>
                </a:cubicBezTo>
                <a:lnTo>
                  <a:pt x="4785776" y="3657600"/>
                </a:lnTo>
                <a:lnTo>
                  <a:pt x="4726469" y="3657600"/>
                </a:lnTo>
                <a:lnTo>
                  <a:pt x="4719697" y="3656730"/>
                </a:lnTo>
                <a:cubicBezTo>
                  <a:pt x="4709482" y="3654539"/>
                  <a:pt x="4699289" y="3651920"/>
                  <a:pt x="4689098" y="3650205"/>
                </a:cubicBezTo>
                <a:cubicBezTo>
                  <a:pt x="4660331" y="3645442"/>
                  <a:pt x="4628705" y="3646776"/>
                  <a:pt x="4603368" y="3634584"/>
                </a:cubicBezTo>
                <a:cubicBezTo>
                  <a:pt x="4576318" y="3621629"/>
                  <a:pt x="4550599" y="3615723"/>
                  <a:pt x="4522596" y="3619723"/>
                </a:cubicBezTo>
                <a:cubicBezTo>
                  <a:pt x="4513260" y="3621057"/>
                  <a:pt x="4501257" y="3629059"/>
                  <a:pt x="4497068" y="3637249"/>
                </a:cubicBezTo>
                <a:cubicBezTo>
                  <a:pt x="4487731" y="3655538"/>
                  <a:pt x="4474969" y="3658778"/>
                  <a:pt x="4457632" y="3652490"/>
                </a:cubicBezTo>
                <a:cubicBezTo>
                  <a:pt x="4442581" y="3647155"/>
                  <a:pt x="4424104" y="3644490"/>
                  <a:pt x="4413817" y="3634201"/>
                </a:cubicBezTo>
                <a:cubicBezTo>
                  <a:pt x="4384668" y="3605055"/>
                  <a:pt x="4347518" y="3604103"/>
                  <a:pt x="4311323" y="3596293"/>
                </a:cubicBezTo>
                <a:cubicBezTo>
                  <a:pt x="4289227" y="3591528"/>
                  <a:pt x="4268649" y="3591338"/>
                  <a:pt x="4246551" y="3594576"/>
                </a:cubicBezTo>
                <a:cubicBezTo>
                  <a:pt x="4198546" y="3601816"/>
                  <a:pt x="4151870" y="3591528"/>
                  <a:pt x="4105766" y="3578384"/>
                </a:cubicBezTo>
                <a:cubicBezTo>
                  <a:pt x="4075285" y="3569622"/>
                  <a:pt x="4044043" y="3564287"/>
                  <a:pt x="4013753" y="3555333"/>
                </a:cubicBezTo>
                <a:cubicBezTo>
                  <a:pt x="3991083" y="3548474"/>
                  <a:pt x="3968414" y="3540282"/>
                  <a:pt x="3947648" y="3529234"/>
                </a:cubicBezTo>
                <a:cubicBezTo>
                  <a:pt x="3917546" y="3513040"/>
                  <a:pt x="3891259" y="3488655"/>
                  <a:pt x="3852966" y="3495133"/>
                </a:cubicBezTo>
                <a:cubicBezTo>
                  <a:pt x="3819245" y="3500847"/>
                  <a:pt x="3788766" y="3488847"/>
                  <a:pt x="3757902" y="3477416"/>
                </a:cubicBezTo>
                <a:cubicBezTo>
                  <a:pt x="3735231" y="3469034"/>
                  <a:pt x="3712565" y="3460459"/>
                  <a:pt x="3689131" y="3455126"/>
                </a:cubicBezTo>
                <a:cubicBezTo>
                  <a:pt x="3661315" y="3448839"/>
                  <a:pt x="3629882" y="3451507"/>
                  <a:pt x="3605116" y="3439885"/>
                </a:cubicBezTo>
                <a:cubicBezTo>
                  <a:pt x="3579206" y="3427693"/>
                  <a:pt x="3557682" y="3435885"/>
                  <a:pt x="3534629" y="3439315"/>
                </a:cubicBezTo>
                <a:cubicBezTo>
                  <a:pt x="3497862" y="3444649"/>
                  <a:pt x="3461282" y="3454555"/>
                  <a:pt x="3424135" y="3441982"/>
                </a:cubicBezTo>
                <a:cubicBezTo>
                  <a:pt x="3378986" y="3426741"/>
                  <a:pt x="3334216" y="3410358"/>
                  <a:pt x="3288877" y="3395880"/>
                </a:cubicBezTo>
                <a:cubicBezTo>
                  <a:pt x="3271348" y="3390353"/>
                  <a:pt x="3252492" y="3388067"/>
                  <a:pt x="3234202" y="3385591"/>
                </a:cubicBezTo>
                <a:cubicBezTo>
                  <a:pt x="3216867" y="3383495"/>
                  <a:pt x="3196102" y="3388830"/>
                  <a:pt x="3182763" y="3380829"/>
                </a:cubicBezTo>
                <a:cubicBezTo>
                  <a:pt x="3148472" y="3360255"/>
                  <a:pt x="3113231" y="3350158"/>
                  <a:pt x="3073604" y="3350158"/>
                </a:cubicBezTo>
                <a:cubicBezTo>
                  <a:pt x="3058743" y="3350158"/>
                  <a:pt x="3044264" y="3341584"/>
                  <a:pt x="3029216" y="3340059"/>
                </a:cubicBezTo>
                <a:cubicBezTo>
                  <a:pt x="3008639" y="3338155"/>
                  <a:pt x="2985016" y="3333011"/>
                  <a:pt x="2967110" y="3340251"/>
                </a:cubicBezTo>
                <a:cubicBezTo>
                  <a:pt x="2925008" y="3357397"/>
                  <a:pt x="2890910" y="3343107"/>
                  <a:pt x="2854140" y="3326153"/>
                </a:cubicBezTo>
                <a:cubicBezTo>
                  <a:pt x="2817943" y="3309389"/>
                  <a:pt x="2779842" y="3296055"/>
                  <a:pt x="2741360" y="3285003"/>
                </a:cubicBezTo>
                <a:cubicBezTo>
                  <a:pt x="2726882" y="3281003"/>
                  <a:pt x="2709548" y="3287672"/>
                  <a:pt x="2693543" y="3289005"/>
                </a:cubicBezTo>
                <a:cubicBezTo>
                  <a:pt x="2687827" y="3289386"/>
                  <a:pt x="2681540" y="3289958"/>
                  <a:pt x="2676398" y="3288053"/>
                </a:cubicBezTo>
                <a:cubicBezTo>
                  <a:pt x="2626677" y="3269763"/>
                  <a:pt x="2576191" y="3255857"/>
                  <a:pt x="2522279" y="3265382"/>
                </a:cubicBezTo>
                <a:cubicBezTo>
                  <a:pt x="2517327" y="3266335"/>
                  <a:pt x="2511800" y="3264239"/>
                  <a:pt x="2506847" y="3262905"/>
                </a:cubicBezTo>
                <a:cubicBezTo>
                  <a:pt x="2482652" y="3256047"/>
                  <a:pt x="2459029" y="3245189"/>
                  <a:pt x="2434456" y="3242712"/>
                </a:cubicBezTo>
                <a:cubicBezTo>
                  <a:pt x="2373874" y="3236616"/>
                  <a:pt x="2312915" y="3234138"/>
                  <a:pt x="2251948" y="3230138"/>
                </a:cubicBezTo>
                <a:cubicBezTo>
                  <a:pt x="2248138" y="3229949"/>
                  <a:pt x="2244137" y="3229949"/>
                  <a:pt x="2240710" y="3228614"/>
                </a:cubicBezTo>
                <a:cubicBezTo>
                  <a:pt x="2218229" y="3220422"/>
                  <a:pt x="2198608" y="3223090"/>
                  <a:pt x="2179556" y="3238711"/>
                </a:cubicBezTo>
                <a:cubicBezTo>
                  <a:pt x="2171173" y="3245569"/>
                  <a:pt x="2159743" y="3249189"/>
                  <a:pt x="2149267" y="3252999"/>
                </a:cubicBezTo>
                <a:cubicBezTo>
                  <a:pt x="2133834" y="3258715"/>
                  <a:pt x="2118023" y="3264239"/>
                  <a:pt x="2102021" y="3267859"/>
                </a:cubicBezTo>
                <a:cubicBezTo>
                  <a:pt x="2086208" y="3271288"/>
                  <a:pt x="2069254" y="3276049"/>
                  <a:pt x="2054013" y="3273384"/>
                </a:cubicBezTo>
                <a:cubicBezTo>
                  <a:pt x="2026581" y="3268622"/>
                  <a:pt x="2000479" y="3257953"/>
                  <a:pt x="1973429" y="3250903"/>
                </a:cubicBezTo>
                <a:cubicBezTo>
                  <a:pt x="1964094" y="3248426"/>
                  <a:pt x="1953806" y="3248809"/>
                  <a:pt x="1944092" y="3248617"/>
                </a:cubicBezTo>
                <a:cubicBezTo>
                  <a:pt x="1921800" y="3248047"/>
                  <a:pt x="1898940" y="3253571"/>
                  <a:pt x="1878748" y="3237759"/>
                </a:cubicBezTo>
                <a:cubicBezTo>
                  <a:pt x="1860079" y="3222899"/>
                  <a:pt x="1841216" y="3227280"/>
                  <a:pt x="1821596" y="3238520"/>
                </a:cubicBezTo>
                <a:cubicBezTo>
                  <a:pt x="1807497" y="3246522"/>
                  <a:pt x="1791496" y="3252809"/>
                  <a:pt x="1775684" y="3255857"/>
                </a:cubicBezTo>
                <a:cubicBezTo>
                  <a:pt x="1753965" y="3260047"/>
                  <a:pt x="1732439" y="3261763"/>
                  <a:pt x="1709006" y="3259285"/>
                </a:cubicBezTo>
                <a:cubicBezTo>
                  <a:pt x="1692431" y="3257571"/>
                  <a:pt x="1678904" y="3256809"/>
                  <a:pt x="1665950" y="3246713"/>
                </a:cubicBezTo>
                <a:cubicBezTo>
                  <a:pt x="1663856" y="3245189"/>
                  <a:pt x="1660046" y="3244807"/>
                  <a:pt x="1657188" y="3244999"/>
                </a:cubicBezTo>
                <a:cubicBezTo>
                  <a:pt x="1619658" y="3248237"/>
                  <a:pt x="1582510" y="3246522"/>
                  <a:pt x="1544598" y="3244234"/>
                </a:cubicBezTo>
                <a:cubicBezTo>
                  <a:pt x="1496403" y="3241189"/>
                  <a:pt x="1445725" y="3250141"/>
                  <a:pt x="1404006" y="3282146"/>
                </a:cubicBezTo>
                <a:cubicBezTo>
                  <a:pt x="1397909" y="3286910"/>
                  <a:pt x="1388765" y="3289005"/>
                  <a:pt x="1380762" y="3290149"/>
                </a:cubicBezTo>
                <a:cubicBezTo>
                  <a:pt x="1343044" y="3295101"/>
                  <a:pt x="1305132" y="3298530"/>
                  <a:pt x="1267411" y="3304055"/>
                </a:cubicBezTo>
                <a:cubicBezTo>
                  <a:pt x="1246837" y="3307103"/>
                  <a:pt x="1225310" y="3309770"/>
                  <a:pt x="1206641" y="3318153"/>
                </a:cubicBezTo>
                <a:cubicBezTo>
                  <a:pt x="1188354" y="3326343"/>
                  <a:pt x="1173681" y="3336059"/>
                  <a:pt x="1162823" y="3318915"/>
                </a:cubicBezTo>
                <a:cubicBezTo>
                  <a:pt x="1143394" y="3328059"/>
                  <a:pt x="1126437" y="3335680"/>
                  <a:pt x="1109865" y="3343870"/>
                </a:cubicBezTo>
                <a:cubicBezTo>
                  <a:pt x="1103767" y="3346918"/>
                  <a:pt x="1098623" y="3351872"/>
                  <a:pt x="1092527" y="3354730"/>
                </a:cubicBezTo>
                <a:cubicBezTo>
                  <a:pt x="1086048" y="3357778"/>
                  <a:pt x="1078810" y="3359682"/>
                  <a:pt x="1071762" y="3361207"/>
                </a:cubicBezTo>
                <a:cubicBezTo>
                  <a:pt x="1040327" y="3368065"/>
                  <a:pt x="1008894" y="3374351"/>
                  <a:pt x="977653" y="3381782"/>
                </a:cubicBezTo>
                <a:cubicBezTo>
                  <a:pt x="971554" y="3383305"/>
                  <a:pt x="966411" y="3389401"/>
                  <a:pt x="960887" y="3393401"/>
                </a:cubicBezTo>
                <a:cubicBezTo>
                  <a:pt x="957266" y="3396070"/>
                  <a:pt x="953648" y="3400070"/>
                  <a:pt x="949646" y="3400642"/>
                </a:cubicBezTo>
                <a:cubicBezTo>
                  <a:pt x="919165" y="3405214"/>
                  <a:pt x="888877" y="3410549"/>
                  <a:pt x="858205" y="3412834"/>
                </a:cubicBezTo>
                <a:cubicBezTo>
                  <a:pt x="832486" y="3414738"/>
                  <a:pt x="807719" y="3414168"/>
                  <a:pt x="801053" y="3447315"/>
                </a:cubicBezTo>
                <a:cubicBezTo>
                  <a:pt x="799909" y="3453032"/>
                  <a:pt x="791717" y="3459128"/>
                  <a:pt x="785432" y="3461984"/>
                </a:cubicBezTo>
                <a:cubicBezTo>
                  <a:pt x="767524" y="3470176"/>
                  <a:pt x="748471" y="3475701"/>
                  <a:pt x="730754" y="3484082"/>
                </a:cubicBezTo>
                <a:cubicBezTo>
                  <a:pt x="672650" y="3512088"/>
                  <a:pt x="611880" y="3529805"/>
                  <a:pt x="546917" y="3526566"/>
                </a:cubicBezTo>
                <a:cubicBezTo>
                  <a:pt x="526724" y="3525614"/>
                  <a:pt x="507102" y="3515326"/>
                  <a:pt x="494337" y="3511515"/>
                </a:cubicBezTo>
                <a:cubicBezTo>
                  <a:pt x="457572" y="3526566"/>
                  <a:pt x="426709" y="3541045"/>
                  <a:pt x="394511" y="3551903"/>
                </a:cubicBezTo>
                <a:cubicBezTo>
                  <a:pt x="366127" y="3561619"/>
                  <a:pt x="336408" y="3567715"/>
                  <a:pt x="307259" y="3574763"/>
                </a:cubicBezTo>
                <a:cubicBezTo>
                  <a:pt x="296590" y="3577432"/>
                  <a:pt x="285732" y="3578955"/>
                  <a:pt x="274873" y="3580290"/>
                </a:cubicBezTo>
                <a:cubicBezTo>
                  <a:pt x="240965" y="3584480"/>
                  <a:pt x="205529" y="3574384"/>
                  <a:pt x="172384" y="3590386"/>
                </a:cubicBezTo>
                <a:cubicBezTo>
                  <a:pt x="155046" y="3598768"/>
                  <a:pt x="137898" y="3608865"/>
                  <a:pt x="119613" y="3613247"/>
                </a:cubicBezTo>
                <a:cubicBezTo>
                  <a:pt x="99990" y="3618009"/>
                  <a:pt x="80794" y="3625439"/>
                  <a:pt x="61197" y="3630750"/>
                </a:cubicBezTo>
                <a:lnTo>
                  <a:pt x="544" y="3635521"/>
                </a:lnTo>
                <a:lnTo>
                  <a:pt x="544" y="3508282"/>
                </a:lnTo>
                <a:lnTo>
                  <a:pt x="0" y="3508282"/>
                </a:lnTo>
                <a:close/>
              </a:path>
            </a:pathLst>
          </a:custGeom>
          <a:effectLst>
            <a:outerShdw blurRad="381000" dist="152400" dir="5400000" algn="t" rotWithShape="0">
              <a:prstClr val="black">
                <a:alpha val="20000"/>
              </a:prstClr>
            </a:outerShdw>
          </a:effec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252769E-B9F0-4068-A645-5BBEF16E9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4" y="857610"/>
            <a:ext cx="12191456" cy="2849976"/>
            <a:chOff x="476" y="-3923157"/>
            <a:chExt cx="10667524" cy="249372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E12D6AD-7096-45BB-9C02-468B2704C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6" y="-3923156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9953252-97DE-4766-B2F6-E4FDA2FDA6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6" y="-3923157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1361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What is GitHub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45272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An online Git server with a friendly user interface for seeing, downloading, and managing Git projects.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Now owned by Microsoft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Most popular </a:t>
            </a:r>
            <a:r>
              <a:rPr lang="en-US" sz="2800">
                <a:latin typeface="Merriweather" panose="02060503050406030704" pitchFamily="18" charset="0"/>
                <a:cs typeface="Calibri"/>
              </a:rPr>
              <a:t>code repository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52689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Creating a Repository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620772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You can create a new empty repository on the GitHub website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You will need a name for your repository, and it will be addressable as {</a:t>
            </a:r>
            <a:r>
              <a:rPr lang="en-US" sz="2800" dirty="0" err="1">
                <a:latin typeface="Merriweather" panose="02060503050406030704" pitchFamily="18" charset="0"/>
                <a:cs typeface="Calibri"/>
              </a:rPr>
              <a:t>your_username</a:t>
            </a:r>
            <a:r>
              <a:rPr lang="en-US" sz="2800" dirty="0">
                <a:latin typeface="Merriweather" panose="02060503050406030704" pitchFamily="18" charset="0"/>
                <a:cs typeface="Calibri"/>
              </a:rPr>
              <a:t>}/{</a:t>
            </a:r>
            <a:r>
              <a:rPr lang="en-US" sz="2800" dirty="0" err="1">
                <a:latin typeface="Merriweather" panose="02060503050406030704" pitchFamily="18" charset="0"/>
                <a:cs typeface="Calibri"/>
              </a:rPr>
              <a:t>repository_name</a:t>
            </a:r>
            <a:r>
              <a:rPr lang="en-US" sz="2800" dirty="0">
                <a:latin typeface="Merriweather" panose="02060503050406030704" pitchFamily="18" charset="0"/>
                <a:cs typeface="Calibri"/>
              </a:rPr>
              <a:t>}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Options to add a default license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Options to add a ReadMe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Options to add a .</a:t>
            </a:r>
            <a:r>
              <a:rPr lang="en-US" sz="2800" dirty="0" err="1">
                <a:latin typeface="Merriweather" panose="02060503050406030704" pitchFamily="18" charset="0"/>
                <a:cs typeface="Calibri"/>
              </a:rPr>
              <a:t>gitignore</a:t>
            </a:r>
            <a:r>
              <a:rPr lang="en-US" sz="2800" dirty="0">
                <a:latin typeface="Merriweather" panose="02060503050406030704" pitchFamily="18" charset="0"/>
                <a:cs typeface="Calibri"/>
              </a:rPr>
              <a:t> file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98638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GitHub Desktop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564757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A GUI for managing Git projects.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Integrated with GitHub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Not required to use a GitHub hosted Git repository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Today, we’re going to use GitHub Desktop, for ease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The command line is easier to use on Mac and Linux as those operating systems are Unix based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No need for SSH keys if working with GitHub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17218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GitHub Desktop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574E29-72AB-4A13-9629-18510E0E7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532" y="1319170"/>
            <a:ext cx="7780867" cy="534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9523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UU GitHub Organization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508741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Utrecht University has its own GitHub organization, allowing for collaboration officially as the university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Unlocks more tools and storage for projects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Requires Multi-Factor Authentication activated on your GitHub account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Sign-in at </a:t>
            </a:r>
            <a:r>
              <a:rPr lang="en-US" sz="2800" dirty="0">
                <a:latin typeface="Merriweather" panose="02060503050406030704" pitchFamily="18" charset="0"/>
                <a:cs typeface="Calibri"/>
                <a:hlinkClick r:id="rId4"/>
              </a:rPr>
              <a:t>https://github.com/UtrechtUniversity</a:t>
            </a:r>
            <a:r>
              <a:rPr lang="en-US" sz="2800" dirty="0">
                <a:latin typeface="Merriweather" panose="02060503050406030704" pitchFamily="18" charset="0"/>
                <a:cs typeface="Calibri"/>
              </a:rPr>
              <a:t> 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81285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GitHub vs GitLab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45272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GitLab is an open-source Git management site that hosts repositories, or allows you to host their system yourself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GitLab has more code deployment tools built in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GitLab is not owned by Microsoft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82907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1B2FAB2-6A5A-4138-B5C4-A2C8861D17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29"/>
          <a:stretch/>
        </p:blipFill>
        <p:spPr>
          <a:xfrm>
            <a:off x="0" y="2844531"/>
            <a:ext cx="12192000" cy="116893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E3E292D-07B2-1D44-944C-A551DB48F020}"/>
              </a:ext>
            </a:extLst>
          </p:cNvPr>
          <p:cNvSpPr txBox="1"/>
          <p:nvPr/>
        </p:nvSpPr>
        <p:spPr>
          <a:xfrm>
            <a:off x="2252705" y="3075056"/>
            <a:ext cx="7686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Let’s git practical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31023C-5A95-43C5-9608-A53BA4C7FA61}"/>
              </a:ext>
            </a:extLst>
          </p:cNvPr>
          <p:cNvSpPr txBox="1"/>
          <p:nvPr/>
        </p:nvSpPr>
        <p:spPr>
          <a:xfrm>
            <a:off x="2252705" y="4049967"/>
            <a:ext cx="7686589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cs typeface="Calibri"/>
                <a:hlinkClick r:id="rId3"/>
              </a:rPr>
              <a:t>g.t.speed@uu.nl</a:t>
            </a:r>
            <a:endParaRPr lang="en-US" sz="4000" b="1" dirty="0">
              <a:solidFill>
                <a:schemeClr val="accent2">
                  <a:lumMod val="50000"/>
                </a:schemeClr>
              </a:solidFill>
              <a:cs typeface="Calibri"/>
            </a:endParaRPr>
          </a:p>
          <a:p>
            <a:pPr algn="ctr"/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cs typeface="Calibri"/>
              </a:rPr>
              <a:t>datateam.geo@uu.nl</a:t>
            </a:r>
          </a:p>
        </p:txBody>
      </p:sp>
    </p:spTree>
    <p:extLst>
      <p:ext uri="{BB962C8B-B14F-4D97-AF65-F5344CB8AC3E}">
        <p14:creationId xmlns:p14="http://schemas.microsoft.com/office/powerpoint/2010/main" val="26981341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Tasks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564757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Log into GitHub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Create a new repository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Create a Markdown Readme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Create folders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Data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Code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Create a .</a:t>
            </a:r>
            <a:r>
              <a:rPr lang="en-US" sz="2800" dirty="0" err="1">
                <a:latin typeface="Merriweather" panose="02060503050406030704" pitchFamily="18" charset="0"/>
                <a:cs typeface="Calibri"/>
              </a:rPr>
              <a:t>gitignore</a:t>
            </a:r>
            <a:r>
              <a:rPr lang="en-US" sz="2800" dirty="0">
                <a:latin typeface="Merriweather" panose="02060503050406030704" pitchFamily="18" charset="0"/>
                <a:cs typeface="Calibri"/>
              </a:rPr>
              <a:t> file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Commit changes to code and push to GitHub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04114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What is Git?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564757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A versioning program intended for tracking changes in code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Allows many people to make and track changes independently, and then merge those changes together.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Created by the creator of Linux, Linus Torvalds, in 2005 for managing development of the Linux kernel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56327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Tracking Changes in Code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284680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A versioning program intended for tracking changes in code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75223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Tracking Changes in Code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396711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A versioning program intended for tracking changes in code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Actually tracks changes in text-based files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Text-based like .txt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Not text like Word .docx files… unless you save your .docx in a certain way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80854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Tracking Changes in Code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56474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You can use Git to track changes in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Program code</a:t>
            </a:r>
          </a:p>
          <a:p>
            <a:pPr marL="1713865" lvl="3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 err="1">
                <a:latin typeface="Merriweather"/>
                <a:cs typeface="Calibri"/>
              </a:rPr>
              <a:t>Javascript</a:t>
            </a:r>
            <a:r>
              <a:rPr lang="en-US" sz="2400" dirty="0">
                <a:latin typeface="Merriweather"/>
                <a:cs typeface="Calibri"/>
              </a:rPr>
              <a:t> (JS), Python, R, C, C++, C#, Java, Julia, </a:t>
            </a:r>
            <a:r>
              <a:rPr lang="en-US" sz="2400" dirty="0" err="1">
                <a:latin typeface="Merriweather"/>
                <a:cs typeface="Calibri"/>
              </a:rPr>
              <a:t>MatLab</a:t>
            </a:r>
            <a:r>
              <a:rPr lang="en-US" sz="2400" dirty="0">
                <a:latin typeface="Merriweather"/>
                <a:cs typeface="Calibri"/>
              </a:rPr>
              <a:t>, Rust, CSS, HTML, </a:t>
            </a:r>
            <a:r>
              <a:rPr lang="en-US" sz="2400" dirty="0" err="1">
                <a:latin typeface="Merriweather"/>
                <a:cs typeface="Calibri"/>
              </a:rPr>
              <a:t>etc</a:t>
            </a:r>
            <a:r>
              <a:rPr lang="en-US" sz="2400" dirty="0">
                <a:latin typeface="Merriweather"/>
                <a:cs typeface="Calibri"/>
              </a:rPr>
              <a:t>…</a:t>
            </a:r>
          </a:p>
          <a:p>
            <a:pPr marL="1713865" lvl="3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 err="1">
                <a:latin typeface="Merriweather"/>
                <a:cs typeface="Calibri"/>
              </a:rPr>
              <a:t>Jupyter</a:t>
            </a:r>
            <a:r>
              <a:rPr lang="en-US" sz="2400" dirty="0">
                <a:latin typeface="Merriweather"/>
                <a:cs typeface="Calibri"/>
              </a:rPr>
              <a:t> Lab Notebooks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Documents</a:t>
            </a:r>
          </a:p>
          <a:p>
            <a:pPr marL="1713865" lvl="3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>
                <a:latin typeface="Merriweather" panose="02060503050406030704" pitchFamily="18" charset="0"/>
                <a:cs typeface="Calibri"/>
              </a:rPr>
              <a:t>XML-based Word Documents (.docx)</a:t>
            </a:r>
          </a:p>
          <a:p>
            <a:pPr marL="1713865" lvl="3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>
                <a:latin typeface="Merriweather" panose="02060503050406030704" pitchFamily="18" charset="0"/>
                <a:cs typeface="Calibri"/>
              </a:rPr>
              <a:t>Open Document Foundation documents (.</a:t>
            </a:r>
            <a:r>
              <a:rPr lang="en-US" sz="2400" dirty="0" err="1">
                <a:latin typeface="Merriweather" panose="02060503050406030704" pitchFamily="18" charset="0"/>
                <a:cs typeface="Calibri"/>
              </a:rPr>
              <a:t>odt</a:t>
            </a:r>
            <a:r>
              <a:rPr lang="en-US" sz="2400" dirty="0">
                <a:latin typeface="Merriweather" panose="02060503050406030704" pitchFamily="18" charset="0"/>
                <a:cs typeface="Calibri"/>
              </a:rPr>
              <a:t>)</a:t>
            </a:r>
          </a:p>
          <a:p>
            <a:pPr marL="1713865" lvl="3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>
                <a:latin typeface="Merriweather" panose="02060503050406030704" pitchFamily="18" charset="0"/>
                <a:cs typeface="Calibri"/>
              </a:rPr>
              <a:t>Markdown</a:t>
            </a:r>
          </a:p>
          <a:p>
            <a:pPr marL="1713865" lvl="3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>
                <a:latin typeface="Merriweather" panose="02060503050406030704" pitchFamily="18" charset="0"/>
                <a:cs typeface="Calibri"/>
              </a:rPr>
              <a:t>LaTeX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08443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Tracking Changes in Code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412715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You can use Git to track changes in</a:t>
            </a:r>
          </a:p>
          <a:p>
            <a:pPr marL="1256665" lvl="2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Spreadsheets/Tables</a:t>
            </a:r>
          </a:p>
          <a:p>
            <a:pPr marL="1713865" lvl="3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>
                <a:latin typeface="Merriweather" panose="02060503050406030704" pitchFamily="18" charset="0"/>
                <a:cs typeface="Calibri"/>
              </a:rPr>
              <a:t>Comma-separated Values (CSVs, TSVs)</a:t>
            </a:r>
          </a:p>
          <a:p>
            <a:pPr marL="1713865" lvl="3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>
                <a:latin typeface="Merriweather" panose="02060503050406030704" pitchFamily="18" charset="0"/>
                <a:cs typeface="Calibri"/>
              </a:rPr>
              <a:t>XML-based Excel files (.xlsx)</a:t>
            </a:r>
          </a:p>
          <a:p>
            <a:pPr marL="1713865" lvl="3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>
                <a:latin typeface="Merriweather" panose="02060503050406030704" pitchFamily="18" charset="0"/>
                <a:cs typeface="Calibri"/>
              </a:rPr>
              <a:t>Open Document Foundation Spreadsheets (.</a:t>
            </a:r>
            <a:r>
              <a:rPr lang="en-US" sz="2400" dirty="0" err="1">
                <a:latin typeface="Merriweather" panose="02060503050406030704" pitchFamily="18" charset="0"/>
                <a:cs typeface="Calibri"/>
              </a:rPr>
              <a:t>ods</a:t>
            </a:r>
            <a:r>
              <a:rPr lang="en-US" sz="2400" dirty="0">
                <a:latin typeface="Merriweather" panose="02060503050406030704" pitchFamily="18" charset="0"/>
                <a:cs typeface="Calibri"/>
              </a:rPr>
              <a:t>)</a:t>
            </a:r>
          </a:p>
          <a:p>
            <a:pPr marL="1713865" lvl="3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400" dirty="0">
                <a:latin typeface="Merriweather" panose="02060503050406030704" pitchFamily="18" charset="0"/>
                <a:cs typeface="Calibri"/>
              </a:rPr>
              <a:t>⚠️This can create large Git repositories⚠️ changing content on a single line adds an entry for the entire line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endParaRPr lang="en-US" sz="2800" dirty="0">
              <a:latin typeface="Merriweather" panose="02060503050406030704" pitchFamily="18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96201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XML-Based docx and xlsx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116634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When saving your files in Word and Excel, select the XML option in the Save As dialogue.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7EF999-13A8-4946-8B21-F94AF47A318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693" t="2612" r="27909" b="47679"/>
          <a:stretch/>
        </p:blipFill>
        <p:spPr>
          <a:xfrm>
            <a:off x="88251" y="2992373"/>
            <a:ext cx="6007749" cy="37794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0ED5E6-66A1-4B06-8809-5452C01AF3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031" t="9960" r="25051" b="56072"/>
          <a:stretch/>
        </p:blipFill>
        <p:spPr>
          <a:xfrm>
            <a:off x="6189306" y="3432991"/>
            <a:ext cx="5772741" cy="243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225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>
            <a:extLst>
              <a:ext uri="{FF2B5EF4-FFF2-40B4-BE49-F238E27FC236}">
                <a16:creationId xmlns:a16="http://schemas.microsoft.com/office/drawing/2014/main" id="{9C482D47-682E-4E7A-920C-18F996DD43D5}"/>
              </a:ext>
            </a:extLst>
          </p:cNvPr>
          <p:cNvSpPr txBox="1">
            <a:spLocks/>
          </p:cNvSpPr>
          <p:nvPr/>
        </p:nvSpPr>
        <p:spPr>
          <a:xfrm>
            <a:off x="1488688" y="189484"/>
            <a:ext cx="8638710" cy="50392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Data collection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AD68FC-2DEB-4EE9-800E-1A5019E15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DA129469-283A-9843-ADE9-E3C9D3E5DDA6}"/>
              </a:ext>
            </a:extLst>
          </p:cNvPr>
          <p:cNvSpPr txBox="1">
            <a:spLocks/>
          </p:cNvSpPr>
          <p:nvPr/>
        </p:nvSpPr>
        <p:spPr>
          <a:xfrm>
            <a:off x="50363" y="37876"/>
            <a:ext cx="8248905" cy="1461242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600" b="1" dirty="0">
                <a:solidFill>
                  <a:schemeClr val="accent2">
                    <a:lumMod val="50000"/>
                  </a:schemeClr>
                </a:solidFill>
                <a:latin typeface="Merriweather" panose="02060503050406030704" pitchFamily="18" charset="0"/>
                <a:cs typeface="Calibri Light"/>
              </a:rPr>
              <a:t>How does it track changes?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Merriweather" panose="02060503050406030704" pitchFamily="18" charset="0"/>
              <a:cs typeface="Calibri Ligh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DE28D6-0ECB-4AB1-A5E2-E9F7D9484015}"/>
              </a:ext>
            </a:extLst>
          </p:cNvPr>
          <p:cNvSpPr/>
          <p:nvPr/>
        </p:nvSpPr>
        <p:spPr>
          <a:xfrm>
            <a:off x="439948" y="1743926"/>
            <a:ext cx="10489721" cy="45272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When you initially start tracking a file with Git, it saves the state of the file at that time. 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When you update changes with Git, like changing text on a line, it will record what line number was changed, and whether it was altered, added, or deleted.</a:t>
            </a:r>
          </a:p>
          <a:p>
            <a:pPr marL="799465" lvl="1" indent="-342265">
              <a:lnSpc>
                <a:spcPct val="130000"/>
              </a:lnSpc>
              <a:buFont typeface="Verdana" panose="020B0604030504040204" pitchFamily="34" charset="0"/>
              <a:buChar char="­"/>
              <a:defRPr/>
            </a:pPr>
            <a:r>
              <a:rPr lang="en-US" sz="2800" dirty="0">
                <a:latin typeface="Merriweather" panose="02060503050406030704" pitchFamily="18" charset="0"/>
                <a:cs typeface="Calibri"/>
              </a:rPr>
              <a:t>Also able to ignore a situation where unchanged lines are now on different line numbers</a:t>
            </a:r>
          </a:p>
        </p:txBody>
      </p:sp>
    </p:spTree>
    <p:extLst>
      <p:ext uri="{BB962C8B-B14F-4D97-AF65-F5344CB8AC3E}">
        <p14:creationId xmlns:p14="http://schemas.microsoft.com/office/powerpoint/2010/main" val="37349112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U Huisstij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3df6a5f-9334-4503-a845-5e05459a4c71" xsi:nil="true"/>
    <lcf76f155ced4ddcb4097134ff3c332f xmlns="b2c68c1e-857e-4fa1-9af5-dc9fc09f26bd">
      <Terms xmlns="http://schemas.microsoft.com/office/infopath/2007/PartnerControls"/>
    </lcf76f155ced4ddcb4097134ff3c332f>
    <SharedWithUsers xmlns="e00db372-98b4-4aa7-973d-daf014fa58bc">
      <UserInfo>
        <DisplayName>Mohammadi Dadkan, M. (Maisam)</DisplayName>
        <AccountId>41</AccountId>
        <AccountType/>
      </UserInfo>
    </SharedWithUsers>
    <Comment xmlns="b2c68c1e-857e-4fa1-9af5-dc9fc09f26b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5C8EABBDDDFD4185643F7BCBE31A87" ma:contentTypeVersion="16" ma:contentTypeDescription="Create a new document." ma:contentTypeScope="" ma:versionID="2df3863901774acf39f7578eafbd3e13">
  <xsd:schema xmlns:xsd="http://www.w3.org/2001/XMLSchema" xmlns:xs="http://www.w3.org/2001/XMLSchema" xmlns:p="http://schemas.microsoft.com/office/2006/metadata/properties" xmlns:ns2="b2c68c1e-857e-4fa1-9af5-dc9fc09f26bd" xmlns:ns3="e00db372-98b4-4aa7-973d-daf014fa58bc" xmlns:ns4="53df6a5f-9334-4503-a845-5e05459a4c71" targetNamespace="http://schemas.microsoft.com/office/2006/metadata/properties" ma:root="true" ma:fieldsID="1b33a8ed03b94c1de09a9be32ae35916" ns2:_="" ns3:_="" ns4:_="">
    <xsd:import namespace="b2c68c1e-857e-4fa1-9af5-dc9fc09f26bd"/>
    <xsd:import namespace="e00db372-98b4-4aa7-973d-daf014fa58bc"/>
    <xsd:import namespace="53df6a5f-9334-4503-a845-5e05459a4c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Comment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c68c1e-857e-4fa1-9af5-dc9fc09f26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eb077af7-eccc-41ba-8726-6d08c81cb05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omment" ma:index="22" nillable="true" ma:displayName="Comment" ma:description="This is revised version of our poster, we worked on it together with Maisam. Waiting for your feedback" ma:format="Dropdown" ma:internalName="Comment">
      <xsd:simpleType>
        <xsd:restriction base="dms:Text">
          <xsd:maxLength value="255"/>
        </xsd:restriction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0db372-98b4-4aa7-973d-daf014fa58b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df6a5f-9334-4503-a845-5e05459a4c7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df54cfff-250f-4ced-a673-c17a4e61e532}" ma:internalName="TaxCatchAll" ma:showField="CatchAllData" ma:web="e00db372-98b4-4aa7-973d-daf014fa58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9D15BF-09B9-4ECA-91EF-3FAABA3A081E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e00db372-98b4-4aa7-973d-daf014fa58bc"/>
    <ds:schemaRef ds:uri="http://purl.org/dc/terms/"/>
    <ds:schemaRef ds:uri="http://schemas.microsoft.com/office/infopath/2007/PartnerControls"/>
    <ds:schemaRef ds:uri="b2c68c1e-857e-4fa1-9af5-dc9fc09f26bd"/>
    <ds:schemaRef ds:uri="http://www.w3.org/XML/1998/namespace"/>
    <ds:schemaRef ds:uri="http://purl.org/dc/elements/1.1/"/>
    <ds:schemaRef ds:uri="53df6a5f-9334-4503-a845-5e05459a4c71"/>
  </ds:schemaRefs>
</ds:datastoreItem>
</file>

<file path=customXml/itemProps2.xml><?xml version="1.0" encoding="utf-8"?>
<ds:datastoreItem xmlns:ds="http://schemas.openxmlformats.org/officeDocument/2006/customXml" ds:itemID="{13B61441-8CA2-4C66-A32D-01F232A978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C744EA-65B3-448D-B768-65438158CD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c68c1e-857e-4fa1-9af5-dc9fc09f26bd"/>
    <ds:schemaRef ds:uri="e00db372-98b4-4aa7-973d-daf014fa58bc"/>
    <ds:schemaRef ds:uri="53df6a5f-9334-4503-a845-5e05459a4c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1060</Words>
  <Application>Microsoft Office PowerPoint</Application>
  <PresentationFormat>Widescreen</PresentationFormat>
  <Paragraphs>199</Paragraphs>
  <Slides>29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-apple-system</vt:lpstr>
      <vt:lpstr>Arial</vt:lpstr>
      <vt:lpstr>Calibri</vt:lpstr>
      <vt:lpstr>Calibri Light</vt:lpstr>
      <vt:lpstr>Consolas</vt:lpstr>
      <vt:lpstr>Merriweather</vt:lpstr>
      <vt:lpstr>Verdana</vt:lpstr>
      <vt:lpstr>office theme</vt:lpstr>
      <vt:lpstr>Kantoorthema</vt:lpstr>
      <vt:lpstr>Git and GitHub</vt:lpstr>
      <vt:lpstr>Git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GitHub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Speed, G.T. (Garrett)</dc:creator>
  <cp:lastModifiedBy>Speed, G.T. (Garrett)</cp:lastModifiedBy>
  <cp:revision>71</cp:revision>
  <dcterms:created xsi:type="dcterms:W3CDTF">2022-01-28T13:13:34Z</dcterms:created>
  <dcterms:modified xsi:type="dcterms:W3CDTF">2023-03-14T13:45:05Z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0x010100545C8EABBDDDFD4185643F7BCBE31A87</vt:lpwstr>
  </property>
  <property fmtid="{D5CDD505-2E9C-101B-9397-08002B2CF9AE}" pid="3" name="MediaServiceImageTags">
    <vt:lpwstr/>
  </property>
</Properties>
</file>